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1"/>
  </p:notesMasterIdLst>
  <p:sldIdLst>
    <p:sldId id="297" r:id="rId2"/>
    <p:sldId id="343" r:id="rId3"/>
    <p:sldId id="298" r:id="rId4"/>
    <p:sldId id="300" r:id="rId5"/>
    <p:sldId id="301" r:id="rId6"/>
    <p:sldId id="303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33" r:id="rId21"/>
    <p:sldId id="334" r:id="rId22"/>
    <p:sldId id="337" r:id="rId23"/>
    <p:sldId id="335" r:id="rId24"/>
    <p:sldId id="338" r:id="rId25"/>
    <p:sldId id="339" r:id="rId26"/>
    <p:sldId id="336" r:id="rId27"/>
    <p:sldId id="340" r:id="rId28"/>
    <p:sldId id="341" r:id="rId29"/>
    <p:sldId id="342" r:id="rId3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Oswald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4EA42-2CA4-489A-8A53-83DA9E95DFCD}" v="1969" dt="2022-12-07T17:17:04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ohang Li" userId="0f226a25-7dd7-4860-a2d5-a3b19a458497" providerId="ADAL" clId="{4694EA42-2CA4-489A-8A53-83DA9E95DFCD}"/>
    <pc:docChg chg="undo custSel addSld delSld modSld sldOrd">
      <pc:chgData name="Yaohang Li" userId="0f226a25-7dd7-4860-a2d5-a3b19a458497" providerId="ADAL" clId="{4694EA42-2CA4-489A-8A53-83DA9E95DFCD}" dt="2022-12-07T17:17:04.573" v="1959" actId="207"/>
      <pc:docMkLst>
        <pc:docMk/>
      </pc:docMkLst>
      <pc:sldChg chg="addSp delSp modSp">
        <pc:chgData name="Yaohang Li" userId="0f226a25-7dd7-4860-a2d5-a3b19a458497" providerId="ADAL" clId="{4694EA42-2CA4-489A-8A53-83DA9E95DFCD}" dt="2022-12-06T19:10:46.979" v="1740" actId="20577"/>
        <pc:sldMkLst>
          <pc:docMk/>
          <pc:sldMk cId="0" sldId="297"/>
        </pc:sldMkLst>
        <pc:spChg chg="add mod">
          <ac:chgData name="Yaohang Li" userId="0f226a25-7dd7-4860-a2d5-a3b19a458497" providerId="ADAL" clId="{4694EA42-2CA4-489A-8A53-83DA9E95DFCD}" dt="2022-12-06T19:09:33.613" v="1708" actId="122"/>
          <ac:spMkLst>
            <pc:docMk/>
            <pc:sldMk cId="0" sldId="297"/>
            <ac:spMk id="2" creationId="{D720021D-4B73-4687-A765-6CD172561B64}"/>
          </ac:spMkLst>
        </pc:spChg>
        <pc:spChg chg="del">
          <ac:chgData name="Yaohang Li" userId="0f226a25-7dd7-4860-a2d5-a3b19a458497" providerId="ADAL" clId="{4694EA42-2CA4-489A-8A53-83DA9E95DFCD}" dt="2022-12-06T17:36:45.536" v="1339"/>
          <ac:spMkLst>
            <pc:docMk/>
            <pc:sldMk cId="0" sldId="297"/>
            <ac:spMk id="4" creationId="{CD8B363E-E5B6-4077-A39D-E729D62610F2}"/>
          </ac:spMkLst>
        </pc:spChg>
        <pc:spChg chg="mod">
          <ac:chgData name="Yaohang Li" userId="0f226a25-7dd7-4860-a2d5-a3b19a458497" providerId="ADAL" clId="{4694EA42-2CA4-489A-8A53-83DA9E95DFCD}" dt="2022-12-06T19:10:46.979" v="1740" actId="20577"/>
          <ac:spMkLst>
            <pc:docMk/>
            <pc:sldMk cId="0" sldId="297"/>
            <ac:spMk id="1064" creationId="{00000000-0000-0000-0000-000000000000}"/>
          </ac:spMkLst>
        </pc:spChg>
        <pc:picChg chg="mod">
          <ac:chgData name="Yaohang Li" userId="0f226a25-7dd7-4860-a2d5-a3b19a458497" providerId="ADAL" clId="{4694EA42-2CA4-489A-8A53-83DA9E95DFCD}" dt="2022-12-06T19:06:43.810" v="1607" actId="1076"/>
          <ac:picMkLst>
            <pc:docMk/>
            <pc:sldMk cId="0" sldId="297"/>
            <ac:picMk id="1065" creationId="{00000000-0000-0000-0000-000000000000}"/>
          </ac:picMkLst>
        </pc:picChg>
      </pc:sldChg>
      <pc:sldChg chg="modSp">
        <pc:chgData name="Yaohang Li" userId="0f226a25-7dd7-4860-a2d5-a3b19a458497" providerId="ADAL" clId="{4694EA42-2CA4-489A-8A53-83DA9E95DFCD}" dt="2022-12-06T15:20:55.860" v="250" actId="207"/>
        <pc:sldMkLst>
          <pc:docMk/>
          <pc:sldMk cId="0" sldId="298"/>
        </pc:sldMkLst>
        <pc:spChg chg="mod">
          <ac:chgData name="Yaohang Li" userId="0f226a25-7dd7-4860-a2d5-a3b19a458497" providerId="ADAL" clId="{4694EA42-2CA4-489A-8A53-83DA9E95DFCD}" dt="2022-12-06T15:20:55.860" v="250" actId="207"/>
          <ac:spMkLst>
            <pc:docMk/>
            <pc:sldMk cId="0" sldId="298"/>
            <ac:spMk id="1070" creationId="{00000000-0000-0000-0000-000000000000}"/>
          </ac:spMkLst>
        </pc:spChg>
      </pc:sldChg>
      <pc:sldChg chg="modSp">
        <pc:chgData name="Yaohang Li" userId="0f226a25-7dd7-4860-a2d5-a3b19a458497" providerId="ADAL" clId="{4694EA42-2CA4-489A-8A53-83DA9E95DFCD}" dt="2022-12-06T15:21:11.059" v="252" actId="207"/>
        <pc:sldMkLst>
          <pc:docMk/>
          <pc:sldMk cId="0" sldId="300"/>
        </pc:sldMkLst>
        <pc:spChg chg="mod">
          <ac:chgData name="Yaohang Li" userId="0f226a25-7dd7-4860-a2d5-a3b19a458497" providerId="ADAL" clId="{4694EA42-2CA4-489A-8A53-83DA9E95DFCD}" dt="2022-12-06T15:21:11.059" v="252" actId="207"/>
          <ac:spMkLst>
            <pc:docMk/>
            <pc:sldMk cId="0" sldId="300"/>
            <ac:spMk id="1087" creationId="{00000000-0000-0000-0000-000000000000}"/>
          </ac:spMkLst>
        </pc:spChg>
      </pc:sldChg>
      <pc:sldChg chg="modSp">
        <pc:chgData name="Yaohang Li" userId="0f226a25-7dd7-4860-a2d5-a3b19a458497" providerId="ADAL" clId="{4694EA42-2CA4-489A-8A53-83DA9E95DFCD}" dt="2022-12-06T15:21:16.777" v="253" actId="207"/>
        <pc:sldMkLst>
          <pc:docMk/>
          <pc:sldMk cId="0" sldId="301"/>
        </pc:sldMkLst>
        <pc:spChg chg="mod">
          <ac:chgData name="Yaohang Li" userId="0f226a25-7dd7-4860-a2d5-a3b19a458497" providerId="ADAL" clId="{4694EA42-2CA4-489A-8A53-83DA9E95DFCD}" dt="2022-12-06T15:21:16.777" v="253" actId="207"/>
          <ac:spMkLst>
            <pc:docMk/>
            <pc:sldMk cId="0" sldId="301"/>
            <ac:spMk id="1093" creationId="{00000000-0000-0000-0000-000000000000}"/>
          </ac:spMkLst>
        </pc:spChg>
      </pc:sldChg>
      <pc:sldChg chg="modSp">
        <pc:chgData name="Yaohang Li" userId="0f226a25-7dd7-4860-a2d5-a3b19a458497" providerId="ADAL" clId="{4694EA42-2CA4-489A-8A53-83DA9E95DFCD}" dt="2022-12-06T15:18:45.105" v="244" actId="108"/>
        <pc:sldMkLst>
          <pc:docMk/>
          <pc:sldMk cId="0" sldId="302"/>
        </pc:sldMkLst>
        <pc:spChg chg="mod">
          <ac:chgData name="Yaohang Li" userId="0f226a25-7dd7-4860-a2d5-a3b19a458497" providerId="ADAL" clId="{4694EA42-2CA4-489A-8A53-83DA9E95DFCD}" dt="2022-12-06T15:18:45.105" v="244" actId="108"/>
          <ac:spMkLst>
            <pc:docMk/>
            <pc:sldMk cId="0" sldId="302"/>
            <ac:spMk id="1108" creationId="{00000000-0000-0000-0000-000000000000}"/>
          </ac:spMkLst>
        </pc:spChg>
      </pc:sldChg>
      <pc:sldChg chg="modSp ord">
        <pc:chgData name="Yaohang Li" userId="0f226a25-7dd7-4860-a2d5-a3b19a458497" providerId="ADAL" clId="{4694EA42-2CA4-489A-8A53-83DA9E95DFCD}" dt="2022-12-07T16:56:54.265" v="1954"/>
        <pc:sldMkLst>
          <pc:docMk/>
          <pc:sldMk cId="0" sldId="303"/>
        </pc:sldMkLst>
        <pc:spChg chg="mod">
          <ac:chgData name="Yaohang Li" userId="0f226a25-7dd7-4860-a2d5-a3b19a458497" providerId="ADAL" clId="{4694EA42-2CA4-489A-8A53-83DA9E95DFCD}" dt="2022-12-06T15:18:32.207" v="243" actId="108"/>
          <ac:spMkLst>
            <pc:docMk/>
            <pc:sldMk cId="0" sldId="303"/>
            <ac:spMk id="1119" creationId="{00000000-0000-0000-0000-000000000000}"/>
          </ac:spMkLst>
        </pc:spChg>
      </pc:sldChg>
      <pc:sldChg chg="modSp setBg">
        <pc:chgData name="Yaohang Li" userId="0f226a25-7dd7-4860-a2d5-a3b19a458497" providerId="ADAL" clId="{4694EA42-2CA4-489A-8A53-83DA9E95DFCD}" dt="2022-12-06T15:21:43.481" v="254" actId="207"/>
        <pc:sldMkLst>
          <pc:docMk/>
          <pc:sldMk cId="0" sldId="304"/>
        </pc:sldMkLst>
        <pc:spChg chg="mod">
          <ac:chgData name="Yaohang Li" userId="0f226a25-7dd7-4860-a2d5-a3b19a458497" providerId="ADAL" clId="{4694EA42-2CA4-489A-8A53-83DA9E95DFCD}" dt="2022-12-06T15:21:43.481" v="254" actId="207"/>
          <ac:spMkLst>
            <pc:docMk/>
            <pc:sldMk cId="0" sldId="304"/>
            <ac:spMk id="1130" creationId="{00000000-0000-0000-0000-000000000000}"/>
          </ac:spMkLst>
        </pc:spChg>
      </pc:sldChg>
      <pc:sldChg chg="modSp">
        <pc:chgData name="Yaohang Li" userId="0f226a25-7dd7-4860-a2d5-a3b19a458497" providerId="ADAL" clId="{4694EA42-2CA4-489A-8A53-83DA9E95DFCD}" dt="2022-12-06T19:13:19.683" v="1741" actId="207"/>
        <pc:sldMkLst>
          <pc:docMk/>
          <pc:sldMk cId="0" sldId="305"/>
        </pc:sldMkLst>
        <pc:spChg chg="mod">
          <ac:chgData name="Yaohang Li" userId="0f226a25-7dd7-4860-a2d5-a3b19a458497" providerId="ADAL" clId="{4694EA42-2CA4-489A-8A53-83DA9E95DFCD}" dt="2022-12-06T19:13:19.683" v="1741" actId="207"/>
          <ac:spMkLst>
            <pc:docMk/>
            <pc:sldMk cId="0" sldId="305"/>
            <ac:spMk id="1138" creationId="{00000000-0000-0000-0000-000000000000}"/>
          </ac:spMkLst>
        </pc:spChg>
        <pc:spChg chg="mod">
          <ac:chgData name="Yaohang Li" userId="0f226a25-7dd7-4860-a2d5-a3b19a458497" providerId="ADAL" clId="{4694EA42-2CA4-489A-8A53-83DA9E95DFCD}" dt="2022-12-06T15:23:46.020" v="309" actId="1035"/>
          <ac:spMkLst>
            <pc:docMk/>
            <pc:sldMk cId="0" sldId="305"/>
            <ac:spMk id="1139" creationId="{00000000-0000-0000-0000-000000000000}"/>
          </ac:spMkLst>
        </pc:spChg>
        <pc:picChg chg="mod">
          <ac:chgData name="Yaohang Li" userId="0f226a25-7dd7-4860-a2d5-a3b19a458497" providerId="ADAL" clId="{4694EA42-2CA4-489A-8A53-83DA9E95DFCD}" dt="2022-12-06T15:23:46.020" v="309" actId="1035"/>
          <ac:picMkLst>
            <pc:docMk/>
            <pc:sldMk cId="0" sldId="305"/>
            <ac:picMk id="1140" creationId="{00000000-0000-0000-0000-000000000000}"/>
          </ac:picMkLst>
        </pc:picChg>
        <pc:picChg chg="mod">
          <ac:chgData name="Yaohang Li" userId="0f226a25-7dd7-4860-a2d5-a3b19a458497" providerId="ADAL" clId="{4694EA42-2CA4-489A-8A53-83DA9E95DFCD}" dt="2022-12-06T15:23:46.020" v="309" actId="1035"/>
          <ac:picMkLst>
            <pc:docMk/>
            <pc:sldMk cId="0" sldId="305"/>
            <ac:picMk id="1141" creationId="{00000000-0000-0000-0000-000000000000}"/>
          </ac:picMkLst>
        </pc:picChg>
        <pc:picChg chg="mod">
          <ac:chgData name="Yaohang Li" userId="0f226a25-7dd7-4860-a2d5-a3b19a458497" providerId="ADAL" clId="{4694EA42-2CA4-489A-8A53-83DA9E95DFCD}" dt="2022-12-06T15:23:46.020" v="309" actId="1035"/>
          <ac:picMkLst>
            <pc:docMk/>
            <pc:sldMk cId="0" sldId="305"/>
            <ac:picMk id="1142" creationId="{00000000-0000-0000-0000-000000000000}"/>
          </ac:picMkLst>
        </pc:picChg>
        <pc:picChg chg="mod">
          <ac:chgData name="Yaohang Li" userId="0f226a25-7dd7-4860-a2d5-a3b19a458497" providerId="ADAL" clId="{4694EA42-2CA4-489A-8A53-83DA9E95DFCD}" dt="2022-12-06T15:23:46.020" v="309" actId="1035"/>
          <ac:picMkLst>
            <pc:docMk/>
            <pc:sldMk cId="0" sldId="305"/>
            <ac:picMk id="1143" creationId="{00000000-0000-0000-0000-000000000000}"/>
          </ac:picMkLst>
        </pc:picChg>
      </pc:sldChg>
      <pc:sldChg chg="modSp">
        <pc:chgData name="Yaohang Li" userId="0f226a25-7dd7-4860-a2d5-a3b19a458497" providerId="ADAL" clId="{4694EA42-2CA4-489A-8A53-83DA9E95DFCD}" dt="2022-12-06T19:14:30.129" v="1749" actId="14100"/>
        <pc:sldMkLst>
          <pc:docMk/>
          <pc:sldMk cId="0" sldId="306"/>
        </pc:sldMkLst>
        <pc:spChg chg="mod">
          <ac:chgData name="Yaohang Li" userId="0f226a25-7dd7-4860-a2d5-a3b19a458497" providerId="ADAL" clId="{4694EA42-2CA4-489A-8A53-83DA9E95DFCD}" dt="2022-12-06T19:14:30.129" v="1749" actId="14100"/>
          <ac:spMkLst>
            <pc:docMk/>
            <pc:sldMk cId="0" sldId="306"/>
            <ac:spMk id="1148" creationId="{00000000-0000-0000-0000-000000000000}"/>
          </ac:spMkLst>
        </pc:spChg>
        <pc:spChg chg="mod">
          <ac:chgData name="Yaohang Li" userId="0f226a25-7dd7-4860-a2d5-a3b19a458497" providerId="ADAL" clId="{4694EA42-2CA4-489A-8A53-83DA9E95DFCD}" dt="2022-12-06T19:13:34.944" v="1743" actId="20577"/>
          <ac:spMkLst>
            <pc:docMk/>
            <pc:sldMk cId="0" sldId="306"/>
            <ac:spMk id="1149" creationId="{00000000-0000-0000-0000-000000000000}"/>
          </ac:spMkLst>
        </pc:spChg>
        <pc:picChg chg="mod">
          <ac:chgData name="Yaohang Li" userId="0f226a25-7dd7-4860-a2d5-a3b19a458497" providerId="ADAL" clId="{4694EA42-2CA4-489A-8A53-83DA9E95DFCD}" dt="2022-12-06T19:13:46.936" v="1746" actId="1076"/>
          <ac:picMkLst>
            <pc:docMk/>
            <pc:sldMk cId="0" sldId="306"/>
            <ac:picMk id="1150" creationId="{00000000-0000-0000-0000-000000000000}"/>
          </ac:picMkLst>
        </pc:picChg>
        <pc:picChg chg="mod">
          <ac:chgData name="Yaohang Li" userId="0f226a25-7dd7-4860-a2d5-a3b19a458497" providerId="ADAL" clId="{4694EA42-2CA4-489A-8A53-83DA9E95DFCD}" dt="2022-12-06T19:13:43.848" v="1745" actId="1076"/>
          <ac:picMkLst>
            <pc:docMk/>
            <pc:sldMk cId="0" sldId="306"/>
            <ac:picMk id="1151" creationId="{00000000-0000-0000-0000-000000000000}"/>
          </ac:picMkLst>
        </pc:picChg>
        <pc:picChg chg="mod">
          <ac:chgData name="Yaohang Li" userId="0f226a25-7dd7-4860-a2d5-a3b19a458497" providerId="ADAL" clId="{4694EA42-2CA4-489A-8A53-83DA9E95DFCD}" dt="2022-12-06T19:13:41.242" v="1744" actId="1076"/>
          <ac:picMkLst>
            <pc:docMk/>
            <pc:sldMk cId="0" sldId="306"/>
            <ac:picMk id="1152" creationId="{00000000-0000-0000-0000-000000000000}"/>
          </ac:picMkLst>
        </pc:picChg>
      </pc:sldChg>
      <pc:sldChg chg="modSp">
        <pc:chgData name="Yaohang Li" userId="0f226a25-7dd7-4860-a2d5-a3b19a458497" providerId="ADAL" clId="{4694EA42-2CA4-489A-8A53-83DA9E95DFCD}" dt="2022-12-06T15:16:53.363" v="237" actId="404"/>
        <pc:sldMkLst>
          <pc:docMk/>
          <pc:sldMk cId="0" sldId="307"/>
        </pc:sldMkLst>
        <pc:spChg chg="mod">
          <ac:chgData name="Yaohang Li" userId="0f226a25-7dd7-4860-a2d5-a3b19a458497" providerId="ADAL" clId="{4694EA42-2CA4-489A-8A53-83DA9E95DFCD}" dt="2022-12-06T15:16:53.363" v="237" actId="404"/>
          <ac:spMkLst>
            <pc:docMk/>
            <pc:sldMk cId="0" sldId="307"/>
            <ac:spMk id="1157" creationId="{00000000-0000-0000-0000-000000000000}"/>
          </ac:spMkLst>
        </pc:spChg>
      </pc:sldChg>
      <pc:sldChg chg="modSp">
        <pc:chgData name="Yaohang Li" userId="0f226a25-7dd7-4860-a2d5-a3b19a458497" providerId="ADAL" clId="{4694EA42-2CA4-489A-8A53-83DA9E95DFCD}" dt="2022-12-06T15:16:31.194" v="233" actId="207"/>
        <pc:sldMkLst>
          <pc:docMk/>
          <pc:sldMk cId="0" sldId="308"/>
        </pc:sldMkLst>
        <pc:spChg chg="mod">
          <ac:chgData name="Yaohang Li" userId="0f226a25-7dd7-4860-a2d5-a3b19a458497" providerId="ADAL" clId="{4694EA42-2CA4-489A-8A53-83DA9E95DFCD}" dt="2022-12-06T15:16:31.194" v="233" actId="207"/>
          <ac:spMkLst>
            <pc:docMk/>
            <pc:sldMk cId="0" sldId="308"/>
            <ac:spMk id="1163" creationId="{00000000-0000-0000-0000-000000000000}"/>
          </ac:spMkLst>
        </pc:spChg>
      </pc:sldChg>
      <pc:sldChg chg="modSp">
        <pc:chgData name="Yaohang Li" userId="0f226a25-7dd7-4860-a2d5-a3b19a458497" providerId="ADAL" clId="{4694EA42-2CA4-489A-8A53-83DA9E95DFCD}" dt="2022-12-06T15:11:47.136" v="229" actId="1076"/>
        <pc:sldMkLst>
          <pc:docMk/>
          <pc:sldMk cId="0" sldId="309"/>
        </pc:sldMkLst>
        <pc:spChg chg="mod">
          <ac:chgData name="Yaohang Li" userId="0f226a25-7dd7-4860-a2d5-a3b19a458497" providerId="ADAL" clId="{4694EA42-2CA4-489A-8A53-83DA9E95DFCD}" dt="2022-12-06T15:11:43.879" v="228" actId="108"/>
          <ac:spMkLst>
            <pc:docMk/>
            <pc:sldMk cId="0" sldId="309"/>
            <ac:spMk id="1170" creationId="{00000000-0000-0000-0000-000000000000}"/>
          </ac:spMkLst>
        </pc:spChg>
        <pc:picChg chg="mod">
          <ac:chgData name="Yaohang Li" userId="0f226a25-7dd7-4860-a2d5-a3b19a458497" providerId="ADAL" clId="{4694EA42-2CA4-489A-8A53-83DA9E95DFCD}" dt="2022-12-06T15:11:47.136" v="229" actId="1076"/>
          <ac:picMkLst>
            <pc:docMk/>
            <pc:sldMk cId="0" sldId="309"/>
            <ac:picMk id="1171" creationId="{00000000-0000-0000-0000-000000000000}"/>
          </ac:picMkLst>
        </pc:picChg>
      </pc:sldChg>
      <pc:sldChg chg="modSp">
        <pc:chgData name="Yaohang Li" userId="0f226a25-7dd7-4860-a2d5-a3b19a458497" providerId="ADAL" clId="{4694EA42-2CA4-489A-8A53-83DA9E95DFCD}" dt="2022-12-06T15:11:28.648" v="227" actId="1076"/>
        <pc:sldMkLst>
          <pc:docMk/>
          <pc:sldMk cId="0" sldId="310"/>
        </pc:sldMkLst>
        <pc:spChg chg="mod">
          <ac:chgData name="Yaohang Li" userId="0f226a25-7dd7-4860-a2d5-a3b19a458497" providerId="ADAL" clId="{4694EA42-2CA4-489A-8A53-83DA9E95DFCD}" dt="2022-12-06T15:11:25.287" v="226" actId="108"/>
          <ac:spMkLst>
            <pc:docMk/>
            <pc:sldMk cId="0" sldId="310"/>
            <ac:spMk id="1177" creationId="{00000000-0000-0000-0000-000000000000}"/>
          </ac:spMkLst>
        </pc:spChg>
        <pc:picChg chg="mod">
          <ac:chgData name="Yaohang Li" userId="0f226a25-7dd7-4860-a2d5-a3b19a458497" providerId="ADAL" clId="{4694EA42-2CA4-489A-8A53-83DA9E95DFCD}" dt="2022-12-06T15:11:28.648" v="227" actId="1076"/>
          <ac:picMkLst>
            <pc:docMk/>
            <pc:sldMk cId="0" sldId="310"/>
            <ac:picMk id="1178" creationId="{00000000-0000-0000-0000-000000000000}"/>
          </ac:picMkLst>
        </pc:picChg>
      </pc:sldChg>
      <pc:sldChg chg="modSp">
        <pc:chgData name="Yaohang Li" userId="0f226a25-7dd7-4860-a2d5-a3b19a458497" providerId="ADAL" clId="{4694EA42-2CA4-489A-8A53-83DA9E95DFCD}" dt="2022-12-06T15:11:19.488" v="225" actId="1076"/>
        <pc:sldMkLst>
          <pc:docMk/>
          <pc:sldMk cId="0" sldId="311"/>
        </pc:sldMkLst>
        <pc:spChg chg="mod">
          <ac:chgData name="Yaohang Li" userId="0f226a25-7dd7-4860-a2d5-a3b19a458497" providerId="ADAL" clId="{4694EA42-2CA4-489A-8A53-83DA9E95DFCD}" dt="2022-12-06T15:11:13.965" v="224" actId="108"/>
          <ac:spMkLst>
            <pc:docMk/>
            <pc:sldMk cId="0" sldId="311"/>
            <ac:spMk id="1184" creationId="{00000000-0000-0000-0000-000000000000}"/>
          </ac:spMkLst>
        </pc:spChg>
        <pc:picChg chg="mod">
          <ac:chgData name="Yaohang Li" userId="0f226a25-7dd7-4860-a2d5-a3b19a458497" providerId="ADAL" clId="{4694EA42-2CA4-489A-8A53-83DA9E95DFCD}" dt="2022-12-06T15:11:19.488" v="225" actId="1076"/>
          <ac:picMkLst>
            <pc:docMk/>
            <pc:sldMk cId="0" sldId="311"/>
            <ac:picMk id="1185" creationId="{00000000-0000-0000-0000-000000000000}"/>
          </ac:picMkLst>
        </pc:picChg>
      </pc:sldChg>
      <pc:sldChg chg="modSp">
        <pc:chgData name="Yaohang Li" userId="0f226a25-7dd7-4860-a2d5-a3b19a458497" providerId="ADAL" clId="{4694EA42-2CA4-489A-8A53-83DA9E95DFCD}" dt="2022-12-06T15:11:08.337" v="223" actId="1076"/>
        <pc:sldMkLst>
          <pc:docMk/>
          <pc:sldMk cId="0" sldId="312"/>
        </pc:sldMkLst>
        <pc:spChg chg="mod">
          <ac:chgData name="Yaohang Li" userId="0f226a25-7dd7-4860-a2d5-a3b19a458497" providerId="ADAL" clId="{4694EA42-2CA4-489A-8A53-83DA9E95DFCD}" dt="2022-12-06T15:11:04.888" v="222" actId="108"/>
          <ac:spMkLst>
            <pc:docMk/>
            <pc:sldMk cId="0" sldId="312"/>
            <ac:spMk id="1191" creationId="{00000000-0000-0000-0000-000000000000}"/>
          </ac:spMkLst>
        </pc:spChg>
        <pc:picChg chg="mod">
          <ac:chgData name="Yaohang Li" userId="0f226a25-7dd7-4860-a2d5-a3b19a458497" providerId="ADAL" clId="{4694EA42-2CA4-489A-8A53-83DA9E95DFCD}" dt="2022-12-06T15:11:08.337" v="223" actId="1076"/>
          <ac:picMkLst>
            <pc:docMk/>
            <pc:sldMk cId="0" sldId="312"/>
            <ac:picMk id="1192" creationId="{00000000-0000-0000-0000-000000000000}"/>
          </ac:picMkLst>
        </pc:picChg>
      </pc:sldChg>
      <pc:sldChg chg="modSp">
        <pc:chgData name="Yaohang Li" userId="0f226a25-7dd7-4860-a2d5-a3b19a458497" providerId="ADAL" clId="{4694EA42-2CA4-489A-8A53-83DA9E95DFCD}" dt="2022-12-06T15:10:56.817" v="221" actId="1076"/>
        <pc:sldMkLst>
          <pc:docMk/>
          <pc:sldMk cId="0" sldId="313"/>
        </pc:sldMkLst>
        <pc:spChg chg="mod">
          <ac:chgData name="Yaohang Li" userId="0f226a25-7dd7-4860-a2d5-a3b19a458497" providerId="ADAL" clId="{4694EA42-2CA4-489A-8A53-83DA9E95DFCD}" dt="2022-12-06T15:10:53.608" v="220" actId="108"/>
          <ac:spMkLst>
            <pc:docMk/>
            <pc:sldMk cId="0" sldId="313"/>
            <ac:spMk id="1198" creationId="{00000000-0000-0000-0000-000000000000}"/>
          </ac:spMkLst>
        </pc:spChg>
        <pc:picChg chg="mod">
          <ac:chgData name="Yaohang Li" userId="0f226a25-7dd7-4860-a2d5-a3b19a458497" providerId="ADAL" clId="{4694EA42-2CA4-489A-8A53-83DA9E95DFCD}" dt="2022-12-06T15:10:56.817" v="221" actId="1076"/>
          <ac:picMkLst>
            <pc:docMk/>
            <pc:sldMk cId="0" sldId="313"/>
            <ac:picMk id="1199" creationId="{00000000-0000-0000-0000-000000000000}"/>
          </ac:picMkLst>
        </pc:picChg>
      </pc:sldChg>
      <pc:sldChg chg="modSp">
        <pc:chgData name="Yaohang Li" userId="0f226a25-7dd7-4860-a2d5-a3b19a458497" providerId="ADAL" clId="{4694EA42-2CA4-489A-8A53-83DA9E95DFCD}" dt="2022-12-06T15:10:10.944" v="219" actId="1076"/>
        <pc:sldMkLst>
          <pc:docMk/>
          <pc:sldMk cId="0" sldId="314"/>
        </pc:sldMkLst>
        <pc:spChg chg="mod">
          <ac:chgData name="Yaohang Li" userId="0f226a25-7dd7-4860-a2d5-a3b19a458497" providerId="ADAL" clId="{4694EA42-2CA4-489A-8A53-83DA9E95DFCD}" dt="2022-12-06T15:10:05.465" v="218" actId="1076"/>
          <ac:spMkLst>
            <pc:docMk/>
            <pc:sldMk cId="0" sldId="314"/>
            <ac:spMk id="1205" creationId="{00000000-0000-0000-0000-000000000000}"/>
          </ac:spMkLst>
        </pc:spChg>
        <pc:picChg chg="mod">
          <ac:chgData name="Yaohang Li" userId="0f226a25-7dd7-4860-a2d5-a3b19a458497" providerId="ADAL" clId="{4694EA42-2CA4-489A-8A53-83DA9E95DFCD}" dt="2022-12-06T15:10:10.944" v="219" actId="1076"/>
          <ac:picMkLst>
            <pc:docMk/>
            <pc:sldMk cId="0" sldId="314"/>
            <ac:picMk id="1206" creationId="{00000000-0000-0000-0000-000000000000}"/>
          </ac:picMkLst>
        </pc:picChg>
      </pc:sldChg>
      <pc:sldChg chg="modSp">
        <pc:chgData name="Yaohang Li" userId="0f226a25-7dd7-4860-a2d5-a3b19a458497" providerId="ADAL" clId="{4694EA42-2CA4-489A-8A53-83DA9E95DFCD}" dt="2022-12-06T15:09:54.307" v="216" actId="108"/>
        <pc:sldMkLst>
          <pc:docMk/>
          <pc:sldMk cId="0" sldId="315"/>
        </pc:sldMkLst>
        <pc:spChg chg="mod">
          <ac:chgData name="Yaohang Li" userId="0f226a25-7dd7-4860-a2d5-a3b19a458497" providerId="ADAL" clId="{4694EA42-2CA4-489A-8A53-83DA9E95DFCD}" dt="2022-12-06T15:09:54.307" v="216" actId="108"/>
          <ac:spMkLst>
            <pc:docMk/>
            <pc:sldMk cId="0" sldId="315"/>
            <ac:spMk id="1212" creationId="{00000000-0000-0000-0000-000000000000}"/>
          </ac:spMkLst>
        </pc:spChg>
      </pc:sldChg>
      <pc:sldChg chg="del">
        <pc:chgData name="Yaohang Li" userId="0f226a25-7dd7-4860-a2d5-a3b19a458497" providerId="ADAL" clId="{4694EA42-2CA4-489A-8A53-83DA9E95DFCD}" dt="2022-12-06T17:36:11.581" v="1321" actId="2696"/>
        <pc:sldMkLst>
          <pc:docMk/>
          <pc:sldMk cId="0" sldId="316"/>
        </pc:sldMkLst>
      </pc:sldChg>
      <pc:sldChg chg="del">
        <pc:chgData name="Yaohang Li" userId="0f226a25-7dd7-4860-a2d5-a3b19a458497" providerId="ADAL" clId="{4694EA42-2CA4-489A-8A53-83DA9E95DFCD}" dt="2022-12-06T17:36:11.581" v="1322" actId="2696"/>
        <pc:sldMkLst>
          <pc:docMk/>
          <pc:sldMk cId="0" sldId="317"/>
        </pc:sldMkLst>
      </pc:sldChg>
      <pc:sldChg chg="del">
        <pc:chgData name="Yaohang Li" userId="0f226a25-7dd7-4860-a2d5-a3b19a458497" providerId="ADAL" clId="{4694EA42-2CA4-489A-8A53-83DA9E95DFCD}" dt="2022-12-06T17:36:11.602" v="1323" actId="2696"/>
        <pc:sldMkLst>
          <pc:docMk/>
          <pc:sldMk cId="0" sldId="318"/>
        </pc:sldMkLst>
      </pc:sldChg>
      <pc:sldChg chg="del">
        <pc:chgData name="Yaohang Li" userId="0f226a25-7dd7-4860-a2d5-a3b19a458497" providerId="ADAL" clId="{4694EA42-2CA4-489A-8A53-83DA9E95DFCD}" dt="2022-12-06T17:36:11.613" v="1324" actId="2696"/>
        <pc:sldMkLst>
          <pc:docMk/>
          <pc:sldMk cId="0" sldId="319"/>
        </pc:sldMkLst>
      </pc:sldChg>
      <pc:sldChg chg="del">
        <pc:chgData name="Yaohang Li" userId="0f226a25-7dd7-4860-a2d5-a3b19a458497" providerId="ADAL" clId="{4694EA42-2CA4-489A-8A53-83DA9E95DFCD}" dt="2022-12-06T17:36:11.629" v="1325" actId="2696"/>
        <pc:sldMkLst>
          <pc:docMk/>
          <pc:sldMk cId="0" sldId="320"/>
        </pc:sldMkLst>
      </pc:sldChg>
      <pc:sldChg chg="del">
        <pc:chgData name="Yaohang Li" userId="0f226a25-7dd7-4860-a2d5-a3b19a458497" providerId="ADAL" clId="{4694EA42-2CA4-489A-8A53-83DA9E95DFCD}" dt="2022-12-06T17:36:11.644" v="1326" actId="2696"/>
        <pc:sldMkLst>
          <pc:docMk/>
          <pc:sldMk cId="0" sldId="321"/>
        </pc:sldMkLst>
      </pc:sldChg>
      <pc:sldChg chg="del">
        <pc:chgData name="Yaohang Li" userId="0f226a25-7dd7-4860-a2d5-a3b19a458497" providerId="ADAL" clId="{4694EA42-2CA4-489A-8A53-83DA9E95DFCD}" dt="2022-12-06T17:36:11.660" v="1327" actId="2696"/>
        <pc:sldMkLst>
          <pc:docMk/>
          <pc:sldMk cId="0" sldId="322"/>
        </pc:sldMkLst>
      </pc:sldChg>
      <pc:sldChg chg="del">
        <pc:chgData name="Yaohang Li" userId="0f226a25-7dd7-4860-a2d5-a3b19a458497" providerId="ADAL" clId="{4694EA42-2CA4-489A-8A53-83DA9E95DFCD}" dt="2022-12-06T17:36:11.676" v="1328" actId="2696"/>
        <pc:sldMkLst>
          <pc:docMk/>
          <pc:sldMk cId="0" sldId="323"/>
        </pc:sldMkLst>
      </pc:sldChg>
      <pc:sldChg chg="del">
        <pc:chgData name="Yaohang Li" userId="0f226a25-7dd7-4860-a2d5-a3b19a458497" providerId="ADAL" clId="{4694EA42-2CA4-489A-8A53-83DA9E95DFCD}" dt="2022-12-06T17:36:11.691" v="1329" actId="2696"/>
        <pc:sldMkLst>
          <pc:docMk/>
          <pc:sldMk cId="0" sldId="324"/>
        </pc:sldMkLst>
      </pc:sldChg>
      <pc:sldChg chg="del">
        <pc:chgData name="Yaohang Li" userId="0f226a25-7dd7-4860-a2d5-a3b19a458497" providerId="ADAL" clId="{4694EA42-2CA4-489A-8A53-83DA9E95DFCD}" dt="2022-12-06T17:36:11.707" v="1330" actId="2696"/>
        <pc:sldMkLst>
          <pc:docMk/>
          <pc:sldMk cId="0" sldId="325"/>
        </pc:sldMkLst>
      </pc:sldChg>
      <pc:sldChg chg="del">
        <pc:chgData name="Yaohang Li" userId="0f226a25-7dd7-4860-a2d5-a3b19a458497" providerId="ADAL" clId="{4694EA42-2CA4-489A-8A53-83DA9E95DFCD}" dt="2022-12-06T17:36:11.723" v="1331" actId="2696"/>
        <pc:sldMkLst>
          <pc:docMk/>
          <pc:sldMk cId="0" sldId="326"/>
        </pc:sldMkLst>
      </pc:sldChg>
      <pc:sldChg chg="del">
        <pc:chgData name="Yaohang Li" userId="0f226a25-7dd7-4860-a2d5-a3b19a458497" providerId="ADAL" clId="{4694EA42-2CA4-489A-8A53-83DA9E95DFCD}" dt="2022-12-06T17:36:11.723" v="1332" actId="2696"/>
        <pc:sldMkLst>
          <pc:docMk/>
          <pc:sldMk cId="0" sldId="327"/>
        </pc:sldMkLst>
      </pc:sldChg>
      <pc:sldChg chg="del">
        <pc:chgData name="Yaohang Li" userId="0f226a25-7dd7-4860-a2d5-a3b19a458497" providerId="ADAL" clId="{4694EA42-2CA4-489A-8A53-83DA9E95DFCD}" dt="2022-12-06T17:36:11.754" v="1333" actId="2696"/>
        <pc:sldMkLst>
          <pc:docMk/>
          <pc:sldMk cId="0" sldId="328"/>
        </pc:sldMkLst>
      </pc:sldChg>
      <pc:sldChg chg="del">
        <pc:chgData name="Yaohang Li" userId="0f226a25-7dd7-4860-a2d5-a3b19a458497" providerId="ADAL" clId="{4694EA42-2CA4-489A-8A53-83DA9E95DFCD}" dt="2022-12-06T17:36:11.770" v="1335" actId="2696"/>
        <pc:sldMkLst>
          <pc:docMk/>
          <pc:sldMk cId="0" sldId="329"/>
        </pc:sldMkLst>
      </pc:sldChg>
      <pc:sldChg chg="del">
        <pc:chgData name="Yaohang Li" userId="0f226a25-7dd7-4860-a2d5-a3b19a458497" providerId="ADAL" clId="{4694EA42-2CA4-489A-8A53-83DA9E95DFCD}" dt="2022-12-06T17:36:11.786" v="1336" actId="2696"/>
        <pc:sldMkLst>
          <pc:docMk/>
          <pc:sldMk cId="0" sldId="330"/>
        </pc:sldMkLst>
      </pc:sldChg>
      <pc:sldChg chg="del">
        <pc:chgData name="Yaohang Li" userId="0f226a25-7dd7-4860-a2d5-a3b19a458497" providerId="ADAL" clId="{4694EA42-2CA4-489A-8A53-83DA9E95DFCD}" dt="2022-12-06T17:36:11.817" v="1337" actId="2696"/>
        <pc:sldMkLst>
          <pc:docMk/>
          <pc:sldMk cId="0" sldId="331"/>
        </pc:sldMkLst>
      </pc:sldChg>
      <pc:sldChg chg="del">
        <pc:chgData name="Yaohang Li" userId="0f226a25-7dd7-4860-a2d5-a3b19a458497" providerId="ADAL" clId="{4694EA42-2CA4-489A-8A53-83DA9E95DFCD}" dt="2022-12-06T19:06:10.665" v="1603" actId="2696"/>
        <pc:sldMkLst>
          <pc:docMk/>
          <pc:sldMk cId="0" sldId="332"/>
        </pc:sldMkLst>
      </pc:sldChg>
      <pc:sldChg chg="addSp delSp modSp">
        <pc:chgData name="Yaohang Li" userId="0f226a25-7dd7-4860-a2d5-a3b19a458497" providerId="ADAL" clId="{4694EA42-2CA4-489A-8A53-83DA9E95DFCD}" dt="2022-12-06T19:19:44.895" v="1790" actId="1076"/>
        <pc:sldMkLst>
          <pc:docMk/>
          <pc:sldMk cId="4121045703" sldId="333"/>
        </pc:sldMkLst>
        <pc:spChg chg="mod">
          <ac:chgData name="Yaohang Li" userId="0f226a25-7dd7-4860-a2d5-a3b19a458497" providerId="ADAL" clId="{4694EA42-2CA4-489A-8A53-83DA9E95DFCD}" dt="2022-12-06T15:09:47.760" v="215" actId="108"/>
          <ac:spMkLst>
            <pc:docMk/>
            <pc:sldMk cId="4121045703" sldId="333"/>
            <ac:spMk id="2" creationId="{D2B59382-7062-4EFF-A31C-8D12B462E119}"/>
          </ac:spMkLst>
        </pc:spChg>
        <pc:spChg chg="add mod">
          <ac:chgData name="Yaohang Li" userId="0f226a25-7dd7-4860-a2d5-a3b19a458497" providerId="ADAL" clId="{4694EA42-2CA4-489A-8A53-83DA9E95DFCD}" dt="2022-12-06T19:19:44.895" v="1790" actId="1076"/>
          <ac:spMkLst>
            <pc:docMk/>
            <pc:sldMk cId="4121045703" sldId="333"/>
            <ac:spMk id="4" creationId="{EC4AB0DC-A774-4124-BE01-4990F06615A0}"/>
          </ac:spMkLst>
        </pc:spChg>
        <pc:spChg chg="add del">
          <ac:chgData name="Yaohang Li" userId="0f226a25-7dd7-4860-a2d5-a3b19a458497" providerId="ADAL" clId="{4694EA42-2CA4-489A-8A53-83DA9E95DFCD}" dt="2022-12-06T19:16:13.725" v="1754"/>
          <ac:spMkLst>
            <pc:docMk/>
            <pc:sldMk cId="4121045703" sldId="333"/>
            <ac:spMk id="6" creationId="{FD90F454-8FB1-4033-9519-555B0A63237C}"/>
          </ac:spMkLst>
        </pc:spChg>
        <pc:graphicFrameChg chg="add del mod">
          <ac:chgData name="Yaohang Li" userId="0f226a25-7dd7-4860-a2d5-a3b19a458497" providerId="ADAL" clId="{4694EA42-2CA4-489A-8A53-83DA9E95DFCD}" dt="2022-12-06T19:16:28.604" v="1756" actId="478"/>
          <ac:graphicFrameMkLst>
            <pc:docMk/>
            <pc:sldMk cId="4121045703" sldId="333"/>
            <ac:graphicFrameMk id="5" creationId="{F6D5B21A-319A-4A88-9555-35955634DB95}"/>
          </ac:graphicFrameMkLst>
        </pc:graphicFrameChg>
        <pc:graphicFrameChg chg="add del mod">
          <ac:chgData name="Yaohang Li" userId="0f226a25-7dd7-4860-a2d5-a3b19a458497" providerId="ADAL" clId="{4694EA42-2CA4-489A-8A53-83DA9E95DFCD}" dt="2022-12-06T19:16:13.725" v="1754"/>
          <ac:graphicFrameMkLst>
            <pc:docMk/>
            <pc:sldMk cId="4121045703" sldId="333"/>
            <ac:graphicFrameMk id="8" creationId="{8ACBDC0D-8C9E-40A4-8AE5-53B0A1072BAB}"/>
          </ac:graphicFrameMkLst>
        </pc:graphicFrameChg>
      </pc:sldChg>
      <pc:sldChg chg="modSp add">
        <pc:chgData name="Yaohang Li" userId="0f226a25-7dd7-4860-a2d5-a3b19a458497" providerId="ADAL" clId="{4694EA42-2CA4-489A-8A53-83DA9E95DFCD}" dt="2022-12-07T17:08:43.425" v="1956" actId="14100"/>
        <pc:sldMkLst>
          <pc:docMk/>
          <pc:sldMk cId="3228611824" sldId="334"/>
        </pc:sldMkLst>
        <pc:spChg chg="mod">
          <ac:chgData name="Yaohang Li" userId="0f226a25-7dd7-4860-a2d5-a3b19a458497" providerId="ADAL" clId="{4694EA42-2CA4-489A-8A53-83DA9E95DFCD}" dt="2022-12-06T19:22:14.955" v="1791" actId="207"/>
          <ac:spMkLst>
            <pc:docMk/>
            <pc:sldMk cId="3228611824" sldId="334"/>
            <ac:spMk id="2" creationId="{B94F8A2F-3584-4D46-A271-0B63599CCB38}"/>
          </ac:spMkLst>
        </pc:spChg>
        <pc:spChg chg="mod">
          <ac:chgData name="Yaohang Li" userId="0f226a25-7dd7-4860-a2d5-a3b19a458497" providerId="ADAL" clId="{4694EA42-2CA4-489A-8A53-83DA9E95DFCD}" dt="2022-12-07T17:08:43.425" v="1956" actId="14100"/>
          <ac:spMkLst>
            <pc:docMk/>
            <pc:sldMk cId="3228611824" sldId="334"/>
            <ac:spMk id="3" creationId="{46FEA3AD-6307-4F5A-ADF2-5BE1A449C60E}"/>
          </ac:spMkLst>
        </pc:spChg>
      </pc:sldChg>
      <pc:sldChg chg="addSp delSp modSp add">
        <pc:chgData name="Yaohang Li" userId="0f226a25-7dd7-4860-a2d5-a3b19a458497" providerId="ADAL" clId="{4694EA42-2CA4-489A-8A53-83DA9E95DFCD}" dt="2022-12-07T17:16:54.816" v="1957" actId="207"/>
        <pc:sldMkLst>
          <pc:docMk/>
          <pc:sldMk cId="1477951987" sldId="335"/>
        </pc:sldMkLst>
        <pc:spChg chg="mod">
          <ac:chgData name="Yaohang Li" userId="0f226a25-7dd7-4860-a2d5-a3b19a458497" providerId="ADAL" clId="{4694EA42-2CA4-489A-8A53-83DA9E95DFCD}" dt="2022-12-07T17:16:54.816" v="1957" actId="207"/>
          <ac:spMkLst>
            <pc:docMk/>
            <pc:sldMk cId="1477951987" sldId="335"/>
            <ac:spMk id="2" creationId="{B531BF45-0A09-448A-9B00-74649AF6875C}"/>
          </ac:spMkLst>
        </pc:spChg>
        <pc:spChg chg="del">
          <ac:chgData name="Yaohang Li" userId="0f226a25-7dd7-4860-a2d5-a3b19a458497" providerId="ADAL" clId="{4694EA42-2CA4-489A-8A53-83DA9E95DFCD}" dt="2022-12-03T04:24:29.893" v="167" actId="478"/>
          <ac:spMkLst>
            <pc:docMk/>
            <pc:sldMk cId="1477951987" sldId="335"/>
            <ac:spMk id="3" creationId="{6F34D124-730B-47EF-8B34-132B602B5BDB}"/>
          </ac:spMkLst>
        </pc:spChg>
        <pc:spChg chg="add del mod">
          <ac:chgData name="Yaohang Li" userId="0f226a25-7dd7-4860-a2d5-a3b19a458497" providerId="ADAL" clId="{4694EA42-2CA4-489A-8A53-83DA9E95DFCD}" dt="2022-12-06T17:01:03.152" v="1024" actId="478"/>
          <ac:spMkLst>
            <pc:docMk/>
            <pc:sldMk cId="1477951987" sldId="335"/>
            <ac:spMk id="5" creationId="{63264EAE-1DD2-4766-894E-C3ACD000C567}"/>
          </ac:spMkLst>
        </pc:spChg>
        <pc:spChg chg="add mod">
          <ac:chgData name="Yaohang Li" userId="0f226a25-7dd7-4860-a2d5-a3b19a458497" providerId="ADAL" clId="{4694EA42-2CA4-489A-8A53-83DA9E95DFCD}" dt="2022-12-06T17:01:18.358" v="1041" actId="20577"/>
          <ac:spMkLst>
            <pc:docMk/>
            <pc:sldMk cId="1477951987" sldId="335"/>
            <ac:spMk id="6" creationId="{82D8D456-1024-480E-829F-9C8AFAF57C75}"/>
          </ac:spMkLst>
        </pc:spChg>
        <pc:picChg chg="add del mod">
          <ac:chgData name="Yaohang Li" userId="0f226a25-7dd7-4860-a2d5-a3b19a458497" providerId="ADAL" clId="{4694EA42-2CA4-489A-8A53-83DA9E95DFCD}" dt="2022-12-06T16:39:12.500" v="973" actId="478"/>
          <ac:picMkLst>
            <pc:docMk/>
            <pc:sldMk cId="1477951987" sldId="335"/>
            <ac:picMk id="4" creationId="{C864D632-723D-4B46-B802-6F5ED9506E3C}"/>
          </ac:picMkLst>
        </pc:picChg>
        <pc:picChg chg="add del mod">
          <ac:chgData name="Yaohang Li" userId="0f226a25-7dd7-4860-a2d5-a3b19a458497" providerId="ADAL" clId="{4694EA42-2CA4-489A-8A53-83DA9E95DFCD}" dt="2022-12-06T16:51:00.566" v="987" actId="478"/>
          <ac:picMkLst>
            <pc:docMk/>
            <pc:sldMk cId="1477951987" sldId="335"/>
            <ac:picMk id="2050" creationId="{7B1CB501-C7F0-44F8-834F-92C8465BC00B}"/>
          </ac:picMkLst>
        </pc:picChg>
        <pc:picChg chg="add del">
          <ac:chgData name="Yaohang Li" userId="0f226a25-7dd7-4860-a2d5-a3b19a458497" providerId="ADAL" clId="{4694EA42-2CA4-489A-8A53-83DA9E95DFCD}" dt="2022-12-06T16:47:22.118" v="986"/>
          <ac:picMkLst>
            <pc:docMk/>
            <pc:sldMk cId="1477951987" sldId="335"/>
            <ac:picMk id="2052" creationId="{EE191D89-9E47-4653-9CF3-E4EC18B1C3E3}"/>
          </ac:picMkLst>
        </pc:picChg>
        <pc:picChg chg="add mod">
          <ac:chgData name="Yaohang Li" userId="0f226a25-7dd7-4860-a2d5-a3b19a458497" providerId="ADAL" clId="{4694EA42-2CA4-489A-8A53-83DA9E95DFCD}" dt="2022-12-06T16:51:08.729" v="990" actId="1076"/>
          <ac:picMkLst>
            <pc:docMk/>
            <pc:sldMk cId="1477951987" sldId="335"/>
            <ac:picMk id="2054" creationId="{2752EAEA-ED4B-489A-AC9B-681B86302631}"/>
          </ac:picMkLst>
        </pc:picChg>
      </pc:sldChg>
      <pc:sldChg chg="addSp delSp modSp add">
        <pc:chgData name="Yaohang Li" userId="0f226a25-7dd7-4860-a2d5-a3b19a458497" providerId="ADAL" clId="{4694EA42-2CA4-489A-8A53-83DA9E95DFCD}" dt="2022-12-06T17:11:09.130" v="1174" actId="14100"/>
        <pc:sldMkLst>
          <pc:docMk/>
          <pc:sldMk cId="227329405" sldId="336"/>
        </pc:sldMkLst>
        <pc:spChg chg="mod">
          <ac:chgData name="Yaohang Li" userId="0f226a25-7dd7-4860-a2d5-a3b19a458497" providerId="ADAL" clId="{4694EA42-2CA4-489A-8A53-83DA9E95DFCD}" dt="2022-12-06T17:08:56.182" v="1142" actId="14100"/>
          <ac:spMkLst>
            <pc:docMk/>
            <pc:sldMk cId="227329405" sldId="336"/>
            <ac:spMk id="2" creationId="{729161A6-8DE2-44F3-8425-DD92FADA8667}"/>
          </ac:spMkLst>
        </pc:spChg>
        <pc:spChg chg="del">
          <ac:chgData name="Yaohang Li" userId="0f226a25-7dd7-4860-a2d5-a3b19a458497" providerId="ADAL" clId="{4694EA42-2CA4-489A-8A53-83DA9E95DFCD}" dt="2022-12-06T17:05:45.223" v="1088" actId="478"/>
          <ac:spMkLst>
            <pc:docMk/>
            <pc:sldMk cId="227329405" sldId="336"/>
            <ac:spMk id="3" creationId="{420C62C5-0A5F-4EEB-AEAC-37BA7594E201}"/>
          </ac:spMkLst>
        </pc:spChg>
        <pc:spChg chg="add del mod">
          <ac:chgData name="Yaohang Li" userId="0f226a25-7dd7-4860-a2d5-a3b19a458497" providerId="ADAL" clId="{4694EA42-2CA4-489A-8A53-83DA9E95DFCD}" dt="2022-12-06T17:05:54.317" v="1090" actId="478"/>
          <ac:spMkLst>
            <pc:docMk/>
            <pc:sldMk cId="227329405" sldId="336"/>
            <ac:spMk id="4" creationId="{2B2F7496-B874-4B43-A701-49265442EB04}"/>
          </ac:spMkLst>
        </pc:spChg>
        <pc:spChg chg="add mod">
          <ac:chgData name="Yaohang Li" userId="0f226a25-7dd7-4860-a2d5-a3b19a458497" providerId="ADAL" clId="{4694EA42-2CA4-489A-8A53-83DA9E95DFCD}" dt="2022-12-06T17:08:07.129" v="1119" actId="20577"/>
          <ac:spMkLst>
            <pc:docMk/>
            <pc:sldMk cId="227329405" sldId="336"/>
            <ac:spMk id="5" creationId="{213A6661-3B80-4FC4-851B-823E7107E1E3}"/>
          </ac:spMkLst>
        </pc:spChg>
        <pc:spChg chg="add mod">
          <ac:chgData name="Yaohang Li" userId="0f226a25-7dd7-4860-a2d5-a3b19a458497" providerId="ADAL" clId="{4694EA42-2CA4-489A-8A53-83DA9E95DFCD}" dt="2022-12-06T17:11:09.130" v="1174" actId="14100"/>
          <ac:spMkLst>
            <pc:docMk/>
            <pc:sldMk cId="227329405" sldId="336"/>
            <ac:spMk id="6" creationId="{F25C233C-38EA-49C9-A263-2ACE6F18B37F}"/>
          </ac:spMkLst>
        </pc:spChg>
        <pc:spChg chg="add mod">
          <ac:chgData name="Yaohang Li" userId="0f226a25-7dd7-4860-a2d5-a3b19a458497" providerId="ADAL" clId="{4694EA42-2CA4-489A-8A53-83DA9E95DFCD}" dt="2022-12-06T17:08:38.628" v="1121" actId="688"/>
          <ac:spMkLst>
            <pc:docMk/>
            <pc:sldMk cId="227329405" sldId="336"/>
            <ac:spMk id="9" creationId="{3C6FFDBF-65AB-40F6-B70C-CE5BE988AFB1}"/>
          </ac:spMkLst>
        </pc:spChg>
        <pc:spChg chg="add del mod">
          <ac:chgData name="Yaohang Li" userId="0f226a25-7dd7-4860-a2d5-a3b19a458497" providerId="ADAL" clId="{4694EA42-2CA4-489A-8A53-83DA9E95DFCD}" dt="2022-12-06T17:10:01.878" v="1147" actId="478"/>
          <ac:spMkLst>
            <pc:docMk/>
            <pc:sldMk cId="227329405" sldId="336"/>
            <ac:spMk id="11" creationId="{558AC4DD-F45B-4221-85CC-7F7BB62AB425}"/>
          </ac:spMkLst>
        </pc:spChg>
        <pc:picChg chg="add mod">
          <ac:chgData name="Yaohang Li" userId="0f226a25-7dd7-4860-a2d5-a3b19a458497" providerId="ADAL" clId="{4694EA42-2CA4-489A-8A53-83DA9E95DFCD}" dt="2022-12-06T17:10:06.726" v="1148" actId="14100"/>
          <ac:picMkLst>
            <pc:docMk/>
            <pc:sldMk cId="227329405" sldId="336"/>
            <ac:picMk id="10" creationId="{ABF536F6-CA86-44CB-9310-AD558C16F4DC}"/>
          </ac:picMkLst>
        </pc:picChg>
        <pc:picChg chg="add del mod">
          <ac:chgData name="Yaohang Li" userId="0f226a25-7dd7-4860-a2d5-a3b19a458497" providerId="ADAL" clId="{4694EA42-2CA4-489A-8A53-83DA9E95DFCD}" dt="2022-12-06T17:05:12.026" v="1080" actId="478"/>
          <ac:picMkLst>
            <pc:docMk/>
            <pc:sldMk cId="227329405" sldId="336"/>
            <ac:picMk id="1026" creationId="{9ADF6B63-E663-4290-9573-7E0049C1EFEF}"/>
          </ac:picMkLst>
        </pc:picChg>
        <pc:picChg chg="add del mod">
          <ac:chgData name="Yaohang Li" userId="0f226a25-7dd7-4860-a2d5-a3b19a458497" providerId="ADAL" clId="{4694EA42-2CA4-489A-8A53-83DA9E95DFCD}" dt="2022-12-06T17:08:32.028" v="1120" actId="478"/>
          <ac:picMkLst>
            <pc:docMk/>
            <pc:sldMk cId="227329405" sldId="336"/>
            <ac:picMk id="1028" creationId="{421B3E4E-BE67-4D20-AE2B-905560D94894}"/>
          </ac:picMkLst>
        </pc:picChg>
        <pc:picChg chg="add mod">
          <ac:chgData name="Yaohang Li" userId="0f226a25-7dd7-4860-a2d5-a3b19a458497" providerId="ADAL" clId="{4694EA42-2CA4-489A-8A53-83DA9E95DFCD}" dt="2022-12-06T17:08:46.333" v="1141" actId="1036"/>
          <ac:picMkLst>
            <pc:docMk/>
            <pc:sldMk cId="227329405" sldId="336"/>
            <ac:picMk id="1029" creationId="{0BA846E5-F097-4BA9-9412-75C5F8156DFC}"/>
          </ac:picMkLst>
        </pc:picChg>
      </pc:sldChg>
      <pc:sldChg chg="addSp modSp add">
        <pc:chgData name="Yaohang Li" userId="0f226a25-7dd7-4860-a2d5-a3b19a458497" providerId="ADAL" clId="{4694EA42-2CA4-489A-8A53-83DA9E95DFCD}" dt="2022-12-06T17:26:18.895" v="1271" actId="1076"/>
        <pc:sldMkLst>
          <pc:docMk/>
          <pc:sldMk cId="2445560981" sldId="337"/>
        </pc:sldMkLst>
        <pc:spChg chg="mod">
          <ac:chgData name="Yaohang Li" userId="0f226a25-7dd7-4860-a2d5-a3b19a458497" providerId="ADAL" clId="{4694EA42-2CA4-489A-8A53-83DA9E95DFCD}" dt="2022-12-06T16:26:53.819" v="744" actId="207"/>
          <ac:spMkLst>
            <pc:docMk/>
            <pc:sldMk cId="2445560981" sldId="337"/>
            <ac:spMk id="2" creationId="{511E155A-A65C-424F-9650-F1B05A25172F}"/>
          </ac:spMkLst>
        </pc:spChg>
        <pc:spChg chg="mod">
          <ac:chgData name="Yaohang Li" userId="0f226a25-7dd7-4860-a2d5-a3b19a458497" providerId="ADAL" clId="{4694EA42-2CA4-489A-8A53-83DA9E95DFCD}" dt="2022-12-06T17:26:13.465" v="1270" actId="20577"/>
          <ac:spMkLst>
            <pc:docMk/>
            <pc:sldMk cId="2445560981" sldId="337"/>
            <ac:spMk id="3" creationId="{8AF83A90-2F9E-4DCE-BF0B-3EC4F099BBB7}"/>
          </ac:spMkLst>
        </pc:spChg>
        <pc:spChg chg="add mod">
          <ac:chgData name="Yaohang Li" userId="0f226a25-7dd7-4860-a2d5-a3b19a458497" providerId="ADAL" clId="{4694EA42-2CA4-489A-8A53-83DA9E95DFCD}" dt="2022-12-06T17:26:18.895" v="1271" actId="1076"/>
          <ac:spMkLst>
            <pc:docMk/>
            <pc:sldMk cId="2445560981" sldId="337"/>
            <ac:spMk id="4" creationId="{90A2055B-1D51-4AF5-B71E-1EBB1D3FC453}"/>
          </ac:spMkLst>
        </pc:spChg>
      </pc:sldChg>
      <pc:sldChg chg="addSp delSp modSp add">
        <pc:chgData name="Yaohang Li" userId="0f226a25-7dd7-4860-a2d5-a3b19a458497" providerId="ADAL" clId="{4694EA42-2CA4-489A-8A53-83DA9E95DFCD}" dt="2022-12-07T17:16:59.222" v="1958" actId="207"/>
        <pc:sldMkLst>
          <pc:docMk/>
          <pc:sldMk cId="2968492835" sldId="338"/>
        </pc:sldMkLst>
        <pc:spChg chg="mod">
          <ac:chgData name="Yaohang Li" userId="0f226a25-7dd7-4860-a2d5-a3b19a458497" providerId="ADAL" clId="{4694EA42-2CA4-489A-8A53-83DA9E95DFCD}" dt="2022-12-07T17:16:59.222" v="1958" actId="207"/>
          <ac:spMkLst>
            <pc:docMk/>
            <pc:sldMk cId="2968492835" sldId="338"/>
            <ac:spMk id="2" creationId="{C9AA1B5F-B21E-4DCB-9C9D-3952F6907966}"/>
          </ac:spMkLst>
        </pc:spChg>
        <pc:spChg chg="del">
          <ac:chgData name="Yaohang Li" userId="0f226a25-7dd7-4860-a2d5-a3b19a458497" providerId="ADAL" clId="{4694EA42-2CA4-489A-8A53-83DA9E95DFCD}" dt="2022-12-06T17:00:06.922" v="999" actId="478"/>
          <ac:spMkLst>
            <pc:docMk/>
            <pc:sldMk cId="2968492835" sldId="338"/>
            <ac:spMk id="3" creationId="{30485BE6-A283-4C60-9797-76DA9C02B804}"/>
          </ac:spMkLst>
        </pc:spChg>
        <pc:picChg chg="add mod">
          <ac:chgData name="Yaohang Li" userId="0f226a25-7dd7-4860-a2d5-a3b19a458497" providerId="ADAL" clId="{4694EA42-2CA4-489A-8A53-83DA9E95DFCD}" dt="2022-12-06T16:56:49.217" v="998" actId="1076"/>
          <ac:picMkLst>
            <pc:docMk/>
            <pc:sldMk cId="2968492835" sldId="338"/>
            <ac:picMk id="3074" creationId="{0E925CF1-B4C4-40AB-96AE-F7B379AABED8}"/>
          </ac:picMkLst>
        </pc:picChg>
      </pc:sldChg>
      <pc:sldChg chg="addSp delSp modSp add">
        <pc:chgData name="Yaohang Li" userId="0f226a25-7dd7-4860-a2d5-a3b19a458497" providerId="ADAL" clId="{4694EA42-2CA4-489A-8A53-83DA9E95DFCD}" dt="2022-12-07T17:17:04.573" v="1959" actId="207"/>
        <pc:sldMkLst>
          <pc:docMk/>
          <pc:sldMk cId="1230594523" sldId="339"/>
        </pc:sldMkLst>
        <pc:spChg chg="mod">
          <ac:chgData name="Yaohang Li" userId="0f226a25-7dd7-4860-a2d5-a3b19a458497" providerId="ADAL" clId="{4694EA42-2CA4-489A-8A53-83DA9E95DFCD}" dt="2022-12-07T17:17:04.573" v="1959" actId="207"/>
          <ac:spMkLst>
            <pc:docMk/>
            <pc:sldMk cId="1230594523" sldId="339"/>
            <ac:spMk id="2" creationId="{CECFD3D4-02D4-444E-BD91-7C36511BD085}"/>
          </ac:spMkLst>
        </pc:spChg>
        <pc:spChg chg="del">
          <ac:chgData name="Yaohang Li" userId="0f226a25-7dd7-4860-a2d5-a3b19a458497" providerId="ADAL" clId="{4694EA42-2CA4-489A-8A53-83DA9E95DFCD}" dt="2022-12-06T17:17:43.376" v="1205" actId="478"/>
          <ac:spMkLst>
            <pc:docMk/>
            <pc:sldMk cId="1230594523" sldId="339"/>
            <ac:spMk id="3" creationId="{3C033A8B-ECA3-4200-B6EA-7F7C6BCB0F97}"/>
          </ac:spMkLst>
        </pc:spChg>
        <pc:picChg chg="add mod">
          <ac:chgData name="Yaohang Li" userId="0f226a25-7dd7-4860-a2d5-a3b19a458497" providerId="ADAL" clId="{4694EA42-2CA4-489A-8A53-83DA9E95DFCD}" dt="2022-12-06T17:17:39.771" v="1204" actId="1076"/>
          <ac:picMkLst>
            <pc:docMk/>
            <pc:sldMk cId="1230594523" sldId="339"/>
            <ac:picMk id="4098" creationId="{6DE15F17-BEEC-4E3D-AE75-5CFF11492D23}"/>
          </ac:picMkLst>
        </pc:picChg>
      </pc:sldChg>
      <pc:sldChg chg="addSp delSp modSp add">
        <pc:chgData name="Yaohang Li" userId="0f226a25-7dd7-4860-a2d5-a3b19a458497" providerId="ADAL" clId="{4694EA42-2CA4-489A-8A53-83DA9E95DFCD}" dt="2022-12-06T17:35:38.711" v="1320" actId="14100"/>
        <pc:sldMkLst>
          <pc:docMk/>
          <pc:sldMk cId="210496401" sldId="340"/>
        </pc:sldMkLst>
        <pc:spChg chg="mod">
          <ac:chgData name="Yaohang Li" userId="0f226a25-7dd7-4860-a2d5-a3b19a458497" providerId="ADAL" clId="{4694EA42-2CA4-489A-8A53-83DA9E95DFCD}" dt="2022-12-06T17:35:14.686" v="1314" actId="20577"/>
          <ac:spMkLst>
            <pc:docMk/>
            <pc:sldMk cId="210496401" sldId="340"/>
            <ac:spMk id="2" creationId="{7E2AA683-BB5D-4AEF-8F58-2273EFE479D4}"/>
          </ac:spMkLst>
        </pc:spChg>
        <pc:spChg chg="del">
          <ac:chgData name="Yaohang Li" userId="0f226a25-7dd7-4860-a2d5-a3b19a458497" providerId="ADAL" clId="{4694EA42-2CA4-489A-8A53-83DA9E95DFCD}" dt="2022-12-06T17:35:20.235" v="1315" actId="478"/>
          <ac:spMkLst>
            <pc:docMk/>
            <pc:sldMk cId="210496401" sldId="340"/>
            <ac:spMk id="3" creationId="{32CA6B83-2AFC-4F10-BDEB-B796AC176DA8}"/>
          </ac:spMkLst>
        </pc:spChg>
        <pc:picChg chg="add mod">
          <ac:chgData name="Yaohang Li" userId="0f226a25-7dd7-4860-a2d5-a3b19a458497" providerId="ADAL" clId="{4694EA42-2CA4-489A-8A53-83DA9E95DFCD}" dt="2022-12-06T17:35:30.217" v="1318" actId="1076"/>
          <ac:picMkLst>
            <pc:docMk/>
            <pc:sldMk cId="210496401" sldId="340"/>
            <ac:picMk id="5122" creationId="{AFFBD2F3-C6A4-4770-9AE7-8D7D9E1A60C9}"/>
          </ac:picMkLst>
        </pc:picChg>
        <pc:picChg chg="add mod">
          <ac:chgData name="Yaohang Li" userId="0f226a25-7dd7-4860-a2d5-a3b19a458497" providerId="ADAL" clId="{4694EA42-2CA4-489A-8A53-83DA9E95DFCD}" dt="2022-12-06T17:35:38.711" v="1320" actId="14100"/>
          <ac:picMkLst>
            <pc:docMk/>
            <pc:sldMk cId="210496401" sldId="340"/>
            <ac:picMk id="5123" creationId="{A4EA1DAD-53DF-42D3-9F4E-CBF9D31CF4D8}"/>
          </ac:picMkLst>
        </pc:picChg>
      </pc:sldChg>
      <pc:sldChg chg="addSp delSp modSp add">
        <pc:chgData name="Yaohang Li" userId="0f226a25-7dd7-4860-a2d5-a3b19a458497" providerId="ADAL" clId="{4694EA42-2CA4-489A-8A53-83DA9E95DFCD}" dt="2022-12-06T19:02:55.953" v="1561" actId="20577"/>
        <pc:sldMkLst>
          <pc:docMk/>
          <pc:sldMk cId="4174597408" sldId="341"/>
        </pc:sldMkLst>
        <pc:spChg chg="mod">
          <ac:chgData name="Yaohang Li" userId="0f226a25-7dd7-4860-a2d5-a3b19a458497" providerId="ADAL" clId="{4694EA42-2CA4-489A-8A53-83DA9E95DFCD}" dt="2022-12-06T17:36:58.481" v="1350" actId="20577"/>
          <ac:spMkLst>
            <pc:docMk/>
            <pc:sldMk cId="4174597408" sldId="341"/>
            <ac:spMk id="2" creationId="{07560B4F-A234-458E-B911-2166529C2946}"/>
          </ac:spMkLst>
        </pc:spChg>
        <pc:spChg chg="mod">
          <ac:chgData name="Yaohang Li" userId="0f226a25-7dd7-4860-a2d5-a3b19a458497" providerId="ADAL" clId="{4694EA42-2CA4-489A-8A53-83DA9E95DFCD}" dt="2022-12-06T19:02:55.953" v="1561" actId="20577"/>
          <ac:spMkLst>
            <pc:docMk/>
            <pc:sldMk cId="4174597408" sldId="341"/>
            <ac:spMk id="3" creationId="{3D869E49-1AB8-4C81-9CF9-E3CFBA489A98}"/>
          </ac:spMkLst>
        </pc:spChg>
        <pc:spChg chg="add del mod">
          <ac:chgData name="Yaohang Li" userId="0f226a25-7dd7-4860-a2d5-a3b19a458497" providerId="ADAL" clId="{4694EA42-2CA4-489A-8A53-83DA9E95DFCD}" dt="2022-12-06T17:37:29.760" v="1358"/>
          <ac:spMkLst>
            <pc:docMk/>
            <pc:sldMk cId="4174597408" sldId="341"/>
            <ac:spMk id="4" creationId="{9C37C81E-42D1-403A-9653-14D0D9B77F39}"/>
          </ac:spMkLst>
        </pc:spChg>
      </pc:sldChg>
      <pc:sldChg chg="addSp modSp add">
        <pc:chgData name="Yaohang Li" userId="0f226a25-7dd7-4860-a2d5-a3b19a458497" providerId="ADAL" clId="{4694EA42-2CA4-489A-8A53-83DA9E95DFCD}" dt="2022-12-06T19:05:50.502" v="1602" actId="108"/>
        <pc:sldMkLst>
          <pc:docMk/>
          <pc:sldMk cId="645316508" sldId="342"/>
        </pc:sldMkLst>
        <pc:spChg chg="mod">
          <ac:chgData name="Yaohang Li" userId="0f226a25-7dd7-4860-a2d5-a3b19a458497" providerId="ADAL" clId="{4694EA42-2CA4-489A-8A53-83DA9E95DFCD}" dt="2022-12-06T18:58:26.630" v="1454" actId="20577"/>
          <ac:spMkLst>
            <pc:docMk/>
            <pc:sldMk cId="645316508" sldId="342"/>
            <ac:spMk id="2" creationId="{36963789-F466-4BAF-9BE7-7B0093FF2552}"/>
          </ac:spMkLst>
        </pc:spChg>
        <pc:spChg chg="mod">
          <ac:chgData name="Yaohang Li" userId="0f226a25-7dd7-4860-a2d5-a3b19a458497" providerId="ADAL" clId="{4694EA42-2CA4-489A-8A53-83DA9E95DFCD}" dt="2022-12-06T19:05:50.502" v="1602" actId="108"/>
          <ac:spMkLst>
            <pc:docMk/>
            <pc:sldMk cId="645316508" sldId="342"/>
            <ac:spMk id="3" creationId="{ED4F76F9-694C-4B8F-94BA-264D20CB11DD}"/>
          </ac:spMkLst>
        </pc:spChg>
        <pc:spChg chg="add mod">
          <ac:chgData name="Yaohang Li" userId="0f226a25-7dd7-4860-a2d5-a3b19a458497" providerId="ADAL" clId="{4694EA42-2CA4-489A-8A53-83DA9E95DFCD}" dt="2022-12-06T18:59:33.137" v="1476" actId="6549"/>
          <ac:spMkLst>
            <pc:docMk/>
            <pc:sldMk cId="645316508" sldId="342"/>
            <ac:spMk id="4" creationId="{4A464EE2-4DFA-4122-A7C6-51C197C53560}"/>
          </ac:spMkLst>
        </pc:spChg>
        <pc:spChg chg="add mod">
          <ac:chgData name="Yaohang Li" userId="0f226a25-7dd7-4860-a2d5-a3b19a458497" providerId="ADAL" clId="{4694EA42-2CA4-489A-8A53-83DA9E95DFCD}" dt="2022-12-06T19:05:45.115" v="1601" actId="108"/>
          <ac:spMkLst>
            <pc:docMk/>
            <pc:sldMk cId="645316508" sldId="342"/>
            <ac:spMk id="5" creationId="{1537BFFD-44E1-4E1F-8A25-F6F35EF3B5C0}"/>
          </ac:spMkLst>
        </pc:spChg>
      </pc:sldChg>
      <pc:sldChg chg="modSp add">
        <pc:chgData name="Yaohang Li" userId="0f226a25-7dd7-4860-a2d5-a3b19a458497" providerId="ADAL" clId="{4694EA42-2CA4-489A-8A53-83DA9E95DFCD}" dt="2022-12-07T15:50:39.172" v="1953" actId="20577"/>
        <pc:sldMkLst>
          <pc:docMk/>
          <pc:sldMk cId="3651037979" sldId="343"/>
        </pc:sldMkLst>
        <pc:spChg chg="mod">
          <ac:chgData name="Yaohang Li" userId="0f226a25-7dd7-4860-a2d5-a3b19a458497" providerId="ADAL" clId="{4694EA42-2CA4-489A-8A53-83DA9E95DFCD}" dt="2022-12-07T15:49:28.753" v="1805" actId="20577"/>
          <ac:spMkLst>
            <pc:docMk/>
            <pc:sldMk cId="3651037979" sldId="343"/>
            <ac:spMk id="2" creationId="{1F7BAEEE-2292-49A2-8B80-77E0B8EC6FA3}"/>
          </ac:spMkLst>
        </pc:spChg>
        <pc:spChg chg="mod">
          <ac:chgData name="Yaohang Li" userId="0f226a25-7dd7-4860-a2d5-a3b19a458497" providerId="ADAL" clId="{4694EA42-2CA4-489A-8A53-83DA9E95DFCD}" dt="2022-12-07T15:50:39.172" v="1953" actId="20577"/>
          <ac:spMkLst>
            <pc:docMk/>
            <pc:sldMk cId="3651037979" sldId="343"/>
            <ac:spMk id="3" creationId="{AF1355B6-92A8-4D54-A684-5971EEF2EBA2}"/>
          </ac:spMkLst>
        </pc:spChg>
      </pc:sldChg>
      <pc:sldMasterChg chg="delSldLayout">
        <pc:chgData name="Yaohang Li" userId="0f226a25-7dd7-4860-a2d5-a3b19a458497" providerId="ADAL" clId="{4694EA42-2CA4-489A-8A53-83DA9E95DFCD}" dt="2022-12-06T19:06:10.665" v="1604" actId="2696"/>
        <pc:sldMasterMkLst>
          <pc:docMk/>
          <pc:sldMasterMk cId="0" sldId="2147483670"/>
        </pc:sldMasterMkLst>
        <pc:sldLayoutChg chg="del">
          <pc:chgData name="Yaohang Li" userId="0f226a25-7dd7-4860-a2d5-a3b19a458497" providerId="ADAL" clId="{4694EA42-2CA4-489A-8A53-83DA9E95DFCD}" dt="2022-12-06T19:06:10.665" v="1604" actId="2696"/>
          <pc:sldLayoutMkLst>
            <pc:docMk/>
            <pc:sldMasterMk cId="0" sldId="2147483670"/>
            <pc:sldLayoutMk cId="0" sldId="2147483652"/>
          </pc:sldLayoutMkLst>
        </pc:sldLayoutChg>
        <pc:sldLayoutChg chg="del">
          <pc:chgData name="Yaohang Li" userId="0f226a25-7dd7-4860-a2d5-a3b19a458497" providerId="ADAL" clId="{4694EA42-2CA4-489A-8A53-83DA9E95DFCD}" dt="2022-12-06T17:36:11.754" v="1334" actId="2696"/>
          <pc:sldLayoutMkLst>
            <pc:docMk/>
            <pc:sldMasterMk cId="0" sldId="2147483670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aaf71fa1f9_4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aaf71fa1f9_4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af94392a8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af94392a88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af94392a8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af94392a8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af94392a8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af94392a8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af94392a8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af94392a8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af94392a8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af94392a8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af94392a8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af94392a8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af94392a8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af94392a8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af94392a88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af94392a88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af94392a8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af94392a88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af94392a8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af94392a8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af94392a8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af94392a8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af94392a8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af94392a8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af94392a8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af94392a8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af94392a8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af94392a8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af94392a8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af94392a8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af94392a8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af94392a8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f94392a8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f94392a8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Yaohang@cs.od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66"/>
          <p:cNvSpPr txBox="1">
            <a:spLocks noGrp="1"/>
          </p:cNvSpPr>
          <p:nvPr>
            <p:ph type="title"/>
          </p:nvPr>
        </p:nvSpPr>
        <p:spPr>
          <a:xfrm>
            <a:off x="806531" y="1068644"/>
            <a:ext cx="7674472" cy="12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dirty="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Variational Autoencoder Inverse Mapper</a:t>
            </a:r>
            <a:br>
              <a:rPr lang="en-US" sz="3000" dirty="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-US" sz="3000" dirty="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2400" dirty="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An End-to-End Deep Learning Framework for Inverse Problems and its Application on Compton Form Factor Extraction</a:t>
            </a:r>
            <a:endParaRPr sz="2400" dirty="0"/>
          </a:p>
        </p:txBody>
      </p:sp>
      <p:pic>
        <p:nvPicPr>
          <p:cNvPr id="1065" name="Google Shape;106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042" y="418915"/>
            <a:ext cx="1958060" cy="7173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51E01B-C745-4DC8-A984-691C78416C9C}"/>
              </a:ext>
            </a:extLst>
          </p:cNvPr>
          <p:cNvSpPr txBox="1"/>
          <p:nvPr/>
        </p:nvSpPr>
        <p:spPr>
          <a:xfrm>
            <a:off x="714166" y="48723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20021D-4B73-4687-A765-6CD172561B64}"/>
              </a:ext>
            </a:extLst>
          </p:cNvPr>
          <p:cNvSpPr txBox="1"/>
          <p:nvPr/>
        </p:nvSpPr>
        <p:spPr>
          <a:xfrm>
            <a:off x="2581835" y="3247465"/>
            <a:ext cx="28408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Yaohang Li</a:t>
            </a:r>
          </a:p>
          <a:p>
            <a:pPr algn="ctr"/>
            <a:r>
              <a:rPr lang="en-US" dirty="0"/>
              <a:t>Department of Computer Science</a:t>
            </a:r>
          </a:p>
          <a:p>
            <a:pPr algn="ctr"/>
            <a:r>
              <a:rPr lang="en-US" dirty="0"/>
              <a:t>Old Dominion University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4"/>
              </a:rPr>
              <a:t>yaohang@cs.odu.edu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75"/>
          <p:cNvSpPr txBox="1">
            <a:spLocks noGrp="1"/>
          </p:cNvSpPr>
          <p:nvPr>
            <p:ph type="title"/>
          </p:nvPr>
        </p:nvSpPr>
        <p:spPr>
          <a:xfrm>
            <a:off x="221876" y="216038"/>
            <a:ext cx="8754036" cy="97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ym typeface="Oswald"/>
              </a:rPr>
              <a:t>Math behind Variational Autoencoder </a:t>
            </a:r>
            <a:r>
              <a:rPr lang="en" dirty="0">
                <a:solidFill>
                  <a:srgbClr val="FF0000"/>
                </a:solidFill>
                <a:sym typeface="Oswald"/>
              </a:rPr>
              <a:t>Inverse Mapper</a:t>
            </a:r>
            <a:r>
              <a:rPr lang="en" dirty="0">
                <a:sym typeface="Oswald"/>
              </a:rPr>
              <a:t> (cont.)</a:t>
            </a:r>
            <a:endParaRPr dirty="0">
              <a:sym typeface="Oswald"/>
            </a:endParaRPr>
          </a:p>
          <a:p>
            <a:endParaRPr dirty="0"/>
          </a:p>
        </p:txBody>
      </p:sp>
      <p:sp>
        <p:nvSpPr>
          <p:cNvPr id="1149" name="Google Shape;1149;p75"/>
          <p:cNvSpPr txBox="1">
            <a:spLocks noGrp="1"/>
          </p:cNvSpPr>
          <p:nvPr>
            <p:ph type="body" idx="1"/>
          </p:nvPr>
        </p:nvSpPr>
        <p:spPr>
          <a:xfrm>
            <a:off x="311700" y="153571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Variational Autoencoder Theory</a:t>
            </a:r>
            <a:endParaRPr sz="20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Equivalent to</a:t>
            </a:r>
            <a:endParaRPr sz="20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9144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True prior distribution</a:t>
            </a:r>
            <a:endParaRPr sz="2000" dirty="0">
              <a:solidFill>
                <a:schemeClr val="dk1"/>
              </a:solidFill>
            </a:endParaRPr>
          </a:p>
          <a:p>
            <a:pPr marL="18288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 dirty="0">
                <a:solidFill>
                  <a:schemeClr val="dk1"/>
                </a:solidFill>
              </a:rPr>
              <a:t>Select tractable distribution easy to generate</a:t>
            </a:r>
            <a:endParaRPr sz="2000" dirty="0">
              <a:solidFill>
                <a:schemeClr val="dk1"/>
              </a:solidFill>
            </a:endParaRPr>
          </a:p>
          <a:p>
            <a:pPr marL="22860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" sz="2000" dirty="0">
                <a:solidFill>
                  <a:schemeClr val="dk1"/>
                </a:solidFill>
              </a:rPr>
              <a:t>Gaussian</a:t>
            </a:r>
            <a:endParaRPr sz="2000" dirty="0">
              <a:solidFill>
                <a:schemeClr val="dk1"/>
              </a:solidFill>
            </a:endParaRPr>
          </a:p>
          <a:p>
            <a:pPr marL="22860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" sz="2000" dirty="0">
                <a:solidFill>
                  <a:schemeClr val="dk1"/>
                </a:solidFill>
              </a:rPr>
              <a:t>Uniform</a:t>
            </a:r>
            <a:endParaRPr sz="20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50" name="Google Shape;1150;p75" descr="\min KL(q(\mathbf{z} \mid \mathbf{x}, \mathbf{y}) \mid\mid p(\mathbf{z} \mid \mathbf{x}, \mathbf{y})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262" y="2167777"/>
            <a:ext cx="4092602" cy="3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75" descr="\min\|\mathbf{y}-\mathbf{\hat{y}}\|_2^2 + \|\mathbf{x}-\mathbf{\hat{x}}\|_2^2 + KL(q(\mathbf{z} \mid \mathbf{x}, \mathbf{y}) \mid\mid p(\mathbf{z})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150" y="3068253"/>
            <a:ext cx="6520467" cy="3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75" descr="p(\mathbf{z}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7558" y="3665858"/>
            <a:ext cx="514900" cy="3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76"/>
          <p:cNvSpPr txBox="1">
            <a:spLocks noGrp="1"/>
          </p:cNvSpPr>
          <p:nvPr>
            <p:ph type="title"/>
          </p:nvPr>
        </p:nvSpPr>
        <p:spPr>
          <a:xfrm>
            <a:off x="116717" y="76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sym typeface="Oswald"/>
              </a:rPr>
              <a:t>Variational Autoencoder </a:t>
            </a:r>
            <a:r>
              <a:rPr lang="en" sz="2400" dirty="0">
                <a:solidFill>
                  <a:srgbClr val="FF0000"/>
                </a:solidFill>
                <a:sym typeface="Oswald"/>
              </a:rPr>
              <a:t>Inverse Mapper </a:t>
            </a:r>
            <a:r>
              <a:rPr lang="en" sz="2400" dirty="0">
                <a:sym typeface="Oswald"/>
              </a:rPr>
              <a:t>Production Mode</a:t>
            </a:r>
            <a:endParaRPr sz="2400" dirty="0"/>
          </a:p>
        </p:txBody>
      </p:sp>
      <p:pic>
        <p:nvPicPr>
          <p:cNvPr id="1158" name="Google Shape;115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375" y="922800"/>
            <a:ext cx="6999924" cy="4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77"/>
          <p:cNvSpPr txBox="1">
            <a:spLocks noGrp="1"/>
          </p:cNvSpPr>
          <p:nvPr>
            <p:ph type="title"/>
          </p:nvPr>
        </p:nvSpPr>
        <p:spPr>
          <a:xfrm>
            <a:off x="283400" y="112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ym typeface="Oswald"/>
              </a:rPr>
              <a:t>Toy </a:t>
            </a:r>
            <a:r>
              <a:rPr lang="en" dirty="0">
                <a:solidFill>
                  <a:srgbClr val="FF0000"/>
                </a:solidFill>
                <a:sym typeface="Oswald"/>
              </a:rPr>
              <a:t>Inverse Problems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164" name="Google Shape;1164;p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5" name="Google Shape;116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3332"/>
            <a:ext cx="9144000" cy="361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ym typeface="Oswald"/>
              </a:rPr>
              <a:t>Toy Problem 1)</a:t>
            </a:r>
            <a:endParaRPr dirty="0"/>
          </a:p>
        </p:txBody>
      </p:sp>
      <p:pic>
        <p:nvPicPr>
          <p:cNvPr id="1171" name="Google Shape;1171;p78" descr="f(x)=x^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7272" y="407525"/>
            <a:ext cx="23050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100" y="1561375"/>
            <a:ext cx="8839200" cy="254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ym typeface="Oswald"/>
              </a:rPr>
              <a:t>Toy Problem 1)</a:t>
            </a:r>
            <a:endParaRPr dirty="0"/>
          </a:p>
        </p:txBody>
      </p:sp>
      <p:pic>
        <p:nvPicPr>
          <p:cNvPr id="1178" name="Google Shape;1178;p79" descr="f(x)=x^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572" y="384744"/>
            <a:ext cx="23050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375" y="1214700"/>
            <a:ext cx="7688998" cy="378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80"/>
          <p:cNvSpPr txBox="1">
            <a:spLocks noGrp="1"/>
          </p:cNvSpPr>
          <p:nvPr>
            <p:ph type="title"/>
          </p:nvPr>
        </p:nvSpPr>
        <p:spPr>
          <a:xfrm>
            <a:off x="311700" y="363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ym typeface="Oswald"/>
              </a:rPr>
              <a:t>Toy Problem 2)</a:t>
            </a:r>
            <a:endParaRPr dirty="0"/>
          </a:p>
          <a:p>
            <a:endParaRPr dirty="0"/>
          </a:p>
        </p:txBody>
      </p:sp>
      <p:pic>
        <p:nvPicPr>
          <p:cNvPr id="1185" name="Google Shape;1185;p80" descr="f(x)=\sin(x), x \in [-2\pi, 2\pi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939" y="419087"/>
            <a:ext cx="5398199" cy="4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350" y="1036825"/>
            <a:ext cx="7771549" cy="39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81"/>
          <p:cNvSpPr txBox="1">
            <a:spLocks noGrp="1"/>
          </p:cNvSpPr>
          <p:nvPr>
            <p:ph type="title"/>
          </p:nvPr>
        </p:nvSpPr>
        <p:spPr>
          <a:xfrm>
            <a:off x="311700" y="264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ym typeface="Oswald"/>
              </a:rPr>
              <a:t>Toy Problem 2)</a:t>
            </a:r>
            <a:endParaRPr dirty="0"/>
          </a:p>
          <a:p>
            <a:endParaRPr dirty="0"/>
          </a:p>
        </p:txBody>
      </p:sp>
      <p:pic>
        <p:nvPicPr>
          <p:cNvPr id="1192" name="Google Shape;1192;p81" descr="f(x)=\sin(x), x \in [-2\pi, 2\pi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4460" y="320037"/>
            <a:ext cx="5398199" cy="4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25" y="975269"/>
            <a:ext cx="7913051" cy="412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82"/>
          <p:cNvSpPr txBox="1">
            <a:spLocks noGrp="1"/>
          </p:cNvSpPr>
          <p:nvPr>
            <p:ph type="title"/>
          </p:nvPr>
        </p:nvSpPr>
        <p:spPr>
          <a:xfrm>
            <a:off x="311700" y="264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ym typeface="Oswald"/>
              </a:rPr>
              <a:t>Toy Problem 3)</a:t>
            </a:r>
            <a:endParaRPr dirty="0"/>
          </a:p>
          <a:p>
            <a:endParaRPr dirty="0"/>
          </a:p>
        </p:txBody>
      </p:sp>
      <p:pic>
        <p:nvPicPr>
          <p:cNvPr id="1199" name="Google Shape;1199;p82" descr="f(x)=x_0^2+x_1^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587" y="298800"/>
            <a:ext cx="2745100" cy="5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4550" y="1152477"/>
            <a:ext cx="4438451" cy="38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83"/>
          <p:cNvSpPr txBox="1">
            <a:spLocks noGrp="1"/>
          </p:cNvSpPr>
          <p:nvPr>
            <p:ph type="title"/>
          </p:nvPr>
        </p:nvSpPr>
        <p:spPr>
          <a:xfrm>
            <a:off x="0" y="264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ym typeface="Oswald"/>
              </a:rPr>
              <a:t>Toy Problem 3)</a:t>
            </a:r>
            <a:endParaRPr dirty="0"/>
          </a:p>
          <a:p>
            <a:endParaRPr dirty="0"/>
          </a:p>
        </p:txBody>
      </p:sp>
      <p:pic>
        <p:nvPicPr>
          <p:cNvPr id="1206" name="Google Shape;1206;p83" descr="f(x)=x_0^2+x_1^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750" y="298800"/>
            <a:ext cx="2745100" cy="5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75" y="915675"/>
            <a:ext cx="7792776" cy="422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84"/>
          <p:cNvSpPr txBox="1">
            <a:spLocks noGrp="1"/>
          </p:cNvSpPr>
          <p:nvPr>
            <p:ph type="title"/>
          </p:nvPr>
        </p:nvSpPr>
        <p:spPr>
          <a:xfrm>
            <a:off x="340000" y="183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ym typeface="Oswald"/>
              </a:rPr>
              <a:t>Comparison with Mixture Density Network (MDN)</a:t>
            </a:r>
            <a:endParaRPr dirty="0">
              <a:sym typeface="Oswald"/>
            </a:endParaRPr>
          </a:p>
        </p:txBody>
      </p:sp>
      <p:pic>
        <p:nvPicPr>
          <p:cNvPr id="1213" name="Google Shape;121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97" y="948050"/>
            <a:ext cx="4483475" cy="400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873" y="908350"/>
            <a:ext cx="4015728" cy="4075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AEEE-2292-49A2-8B80-77E0B8EC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355B6-92A8-4D54-A684-5971EEF2E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Ill-</a:t>
            </a:r>
            <a:r>
              <a:rPr lang="en-US" dirty="0" err="1"/>
              <a:t>posedness</a:t>
            </a:r>
            <a:r>
              <a:rPr lang="en-US" dirty="0"/>
              <a:t> of Inverse Problems</a:t>
            </a:r>
          </a:p>
          <a:p>
            <a:endParaRPr lang="en-US" dirty="0"/>
          </a:p>
          <a:p>
            <a:r>
              <a:rPr lang="en-US" dirty="0"/>
              <a:t>Variational Autoencoder Inverse Mapper</a:t>
            </a:r>
          </a:p>
          <a:p>
            <a:endParaRPr lang="en-US" dirty="0"/>
          </a:p>
          <a:p>
            <a:r>
              <a:rPr lang="en-US" dirty="0"/>
              <a:t>Compton Form Factor Extraction as an Inverse Problem</a:t>
            </a:r>
          </a:p>
          <a:p>
            <a:endParaRPr lang="en-US" dirty="0"/>
          </a:p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651037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9382-7062-4EFF-A31C-8D12B462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89" y="91300"/>
            <a:ext cx="8520600" cy="572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Comparison with Invertible Neural Networks (INN)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40A8-B7B1-4BA6-B998-5EBF384BF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212800" cy="3416400"/>
          </a:xfrm>
        </p:spPr>
        <p:txBody>
          <a:bodyPr/>
          <a:lstStyle/>
          <a:p>
            <a:r>
              <a:rPr lang="en-US" dirty="0"/>
              <a:t>Invertible Neural Networks (INN)</a:t>
            </a:r>
          </a:p>
          <a:p>
            <a:pPr lvl="1"/>
            <a:r>
              <a:rPr lang="en-US" dirty="0"/>
              <a:t>Maximum Mean Discrepancy (MMD)</a:t>
            </a:r>
          </a:p>
          <a:p>
            <a:pPr lvl="1"/>
            <a:r>
              <a:rPr lang="en-US" dirty="0"/>
              <a:t>Degrade </a:t>
            </a:r>
            <a:r>
              <a:rPr lang="en-US" dirty="0" err="1"/>
              <a:t>polynomially</a:t>
            </a:r>
            <a:r>
              <a:rPr lang="en-US" dirty="0"/>
              <a:t> at best as dimension increases </a:t>
            </a:r>
          </a:p>
          <a:p>
            <a:endParaRPr lang="en-US" dirty="0"/>
          </a:p>
          <a:p>
            <a:r>
              <a:rPr lang="en-US" dirty="0"/>
              <a:t>VAIM</a:t>
            </a:r>
          </a:p>
          <a:p>
            <a:pPr lvl="1"/>
            <a:r>
              <a:rPr lang="en-US" dirty="0"/>
              <a:t>KL-divergence</a:t>
            </a:r>
          </a:p>
          <a:p>
            <a:pPr lvl="1"/>
            <a:r>
              <a:rPr lang="en-US" dirty="0"/>
              <a:t>Degrade constantly as dimension increases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8421EF-DBA3-48ED-9687-90F49CE36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660" y="664000"/>
            <a:ext cx="3622730" cy="4479501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4AB0DC-A774-4124-BE01-4990F066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19" y="4805979"/>
            <a:ext cx="20150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ClrTx/>
            </a:pPr>
            <a:br>
              <a:rPr lang="en-US" alt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1000" dirty="0" err="1">
                <a:solidFill>
                  <a:schemeClr val="bg1">
                    <a:lumMod val="50000"/>
                  </a:schemeClr>
                </a:solidFill>
              </a:rPr>
              <a:t>Ardizzone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</a:rPr>
              <a:t> et al., arXiv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:188.04730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45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8A2F-3584-4D46-A271-0B63599C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</p:spPr>
        <p:txBody>
          <a:bodyPr/>
          <a:lstStyle/>
          <a:p>
            <a:r>
              <a:rPr lang="en-US" dirty="0"/>
              <a:t>Extraction of </a:t>
            </a:r>
            <a:r>
              <a:rPr lang="en-US" dirty="0">
                <a:solidFill>
                  <a:schemeClr val="accent4"/>
                </a:solidFill>
              </a:rPr>
              <a:t>Compton Form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EA3AD-6307-4F5A-ADF2-5BE1A449C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70939"/>
            <a:ext cx="8520600" cy="3884286"/>
          </a:xfrm>
        </p:spPr>
        <p:txBody>
          <a:bodyPr/>
          <a:lstStyle/>
          <a:p>
            <a:r>
              <a:rPr lang="en-US" dirty="0"/>
              <a:t>Generalized Parton Distributions (GPDs)</a:t>
            </a:r>
          </a:p>
          <a:p>
            <a:pPr lvl="1"/>
            <a:r>
              <a:rPr lang="en-US" dirty="0"/>
              <a:t>Multi-dimensional descriptions of proton structure</a:t>
            </a:r>
          </a:p>
          <a:p>
            <a:r>
              <a:rPr lang="en-US" dirty="0"/>
              <a:t>Deeply virtual exclusive scattering processes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Golden channel </a:t>
            </a:r>
            <a:r>
              <a:rPr lang="en-US" dirty="0"/>
              <a:t>for the extraction of information on partonic 3D dynamics in the nucleon</a:t>
            </a:r>
          </a:p>
          <a:p>
            <a:r>
              <a:rPr lang="en-US" dirty="0"/>
              <a:t>Compton Form Factors (CFFs) </a:t>
            </a:r>
          </a:p>
          <a:p>
            <a:pPr lvl="1"/>
            <a:r>
              <a:rPr lang="en-US" dirty="0"/>
              <a:t>2D Slices of GPDs</a:t>
            </a:r>
          </a:p>
          <a:p>
            <a:pPr lvl="1"/>
            <a:r>
              <a:rPr lang="en-US" dirty="0"/>
              <a:t>Measured in Deeply Virtual Compton Scattering (DVCS)</a:t>
            </a:r>
          </a:p>
          <a:p>
            <a:pPr lvl="1"/>
            <a:r>
              <a:rPr lang="en-US" dirty="0"/>
              <a:t>Contain potentially new information on hadronic structure</a:t>
            </a:r>
          </a:p>
          <a:p>
            <a:pPr lvl="1"/>
            <a:r>
              <a:rPr lang="en-US" dirty="0"/>
              <a:t>What can we extract from the Jefferson Lab data? What are the associated errors?</a:t>
            </a:r>
          </a:p>
        </p:txBody>
      </p:sp>
    </p:spTree>
    <p:extLst>
      <p:ext uri="{BB962C8B-B14F-4D97-AF65-F5344CB8AC3E}">
        <p14:creationId xmlns:p14="http://schemas.microsoft.com/office/powerpoint/2010/main" val="3228611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155A-A65C-424F-9650-F1B05A25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 of CFFs as an </a:t>
            </a:r>
            <a:r>
              <a:rPr lang="en-US" dirty="0">
                <a:solidFill>
                  <a:srgbClr val="FF0000"/>
                </a:solidFill>
              </a:rPr>
              <a:t>Inverse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83A90-2F9E-4DCE-BF0B-3EC4F099B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Extraction of 8 CFFs from a single polarization observable</a:t>
            </a:r>
          </a:p>
          <a:p>
            <a:pPr lvl="1"/>
            <a:r>
              <a:rPr lang="en-US" dirty="0"/>
              <a:t>An inverse problem of extracting 8 unknowns from a single equation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Quantification of information extracted from experiments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A2055B-1D51-4AF5-B71E-1EBB1D3FC453}"/>
                  </a:ext>
                </a:extLst>
              </p:cNvPr>
              <p:cNvSpPr txBox="1"/>
              <p:nvPr/>
            </p:nvSpPr>
            <p:spPr>
              <a:xfrm>
                <a:off x="1687606" y="2208680"/>
                <a:ext cx="464588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A2055B-1D51-4AF5-B71E-1EBB1D3FC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606" y="2208680"/>
                <a:ext cx="4645887" cy="243143"/>
              </a:xfrm>
              <a:prstGeom prst="rect">
                <a:avLst/>
              </a:prstGeom>
              <a:blipFill>
                <a:blip r:embed="rId2"/>
                <a:stretch>
                  <a:fillRect t="-20000" r="-157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560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BF45-0A09-448A-9B00-74649AF6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97107"/>
            <a:ext cx="8520600" cy="572700"/>
          </a:xfrm>
        </p:spPr>
        <p:txBody>
          <a:bodyPr/>
          <a:lstStyle/>
          <a:p>
            <a:r>
              <a:rPr lang="en-US" dirty="0"/>
              <a:t>Conditional VAIM Architecture for </a:t>
            </a:r>
            <a:r>
              <a:rPr lang="en-US" dirty="0">
                <a:solidFill>
                  <a:schemeClr val="accent4"/>
                </a:solidFill>
              </a:rPr>
              <a:t>CFF</a:t>
            </a:r>
            <a:r>
              <a:rPr lang="en-US" dirty="0"/>
              <a:t> Extraction</a:t>
            </a:r>
          </a:p>
        </p:txBody>
      </p:sp>
      <p:pic>
        <p:nvPicPr>
          <p:cNvPr id="2054" name="Picture 6" descr="https://lh4.googleusercontent.com/qBW2SpFlvvNIEwwdaYOA6oMMVh3c42euF1HbXx1Hci7I2WBZ7fGC-a0TEMEJWrF5YB3XzAx62L6uSlia0Zb_pohNTuCEb_MkfYN3unuyTNQsBcsNZrnxRc-AKpIeaxXiOxR89Lb2NgNXy2zoF59PqvTp-DJp97SLMeMH3amGtDULJSMPlyJuoaP9AbbgCjty">
            <a:extLst>
              <a:ext uri="{FF2B5EF4-FFF2-40B4-BE49-F238E27FC236}">
                <a16:creationId xmlns:a16="http://schemas.microsoft.com/office/drawing/2014/main" id="{2752EAEA-ED4B-489A-AC9B-681B86302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54" y="1028700"/>
            <a:ext cx="56248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82D8D456-1024-480E-829F-9C8AFAF57C75}"/>
              </a:ext>
            </a:extLst>
          </p:cNvPr>
          <p:cNvSpPr/>
          <p:nvPr/>
        </p:nvSpPr>
        <p:spPr>
          <a:xfrm>
            <a:off x="3845859" y="1028700"/>
            <a:ext cx="1425388" cy="73286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 Sections</a:t>
            </a:r>
          </a:p>
        </p:txBody>
      </p:sp>
    </p:spTree>
    <p:extLst>
      <p:ext uri="{BB962C8B-B14F-4D97-AF65-F5344CB8AC3E}">
        <p14:creationId xmlns:p14="http://schemas.microsoft.com/office/powerpoint/2010/main" val="147795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1B5F-B21E-4DCB-9C9D-3952F690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VAIM Results on Extracting </a:t>
            </a:r>
            <a:r>
              <a:rPr lang="en-US" dirty="0">
                <a:solidFill>
                  <a:schemeClr val="accent4"/>
                </a:solidFill>
              </a:rPr>
              <a:t>CFFs</a:t>
            </a:r>
          </a:p>
        </p:txBody>
      </p:sp>
      <p:pic>
        <p:nvPicPr>
          <p:cNvPr id="3074" name="Picture 2" descr="https://lh5.googleusercontent.com/HC3_nK3nvJZoAc0lK-NIkDHLGnpUppeO9dmdVPXnQ2HzHY_pIq5APHF3HQh7mVXC2aOLgBNMMtHz-oWCUeVTJZRAJEl9IME1PeAPcUTn0E4s6hnhVb7F_K2kpazbQZeSrqX2Al13cP-S4F-_YMC6AUDQQ35Nad5ipK6JP0OtqwlFAp1AlzXx_XHnFYbtiVkB">
            <a:extLst>
              <a:ext uri="{FF2B5EF4-FFF2-40B4-BE49-F238E27FC236}">
                <a16:creationId xmlns:a16="http://schemas.microsoft.com/office/drawing/2014/main" id="{0E925CF1-B4C4-40AB-96AE-F7B379AA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3" y="1573703"/>
            <a:ext cx="7463118" cy="33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92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D3D4-02D4-444E-BD91-7C36511B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6951"/>
            <a:ext cx="8520600" cy="572700"/>
          </a:xfrm>
        </p:spPr>
        <p:txBody>
          <a:bodyPr/>
          <a:lstStyle/>
          <a:p>
            <a:pPr algn="ctr"/>
            <a:r>
              <a:rPr lang="en-US" dirty="0"/>
              <a:t>Computed Cross Sections for the Predicted </a:t>
            </a:r>
            <a:r>
              <a:rPr lang="en-US" dirty="0">
                <a:solidFill>
                  <a:schemeClr val="accent4"/>
                </a:solidFill>
              </a:rPr>
              <a:t>CFFs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098" name="Picture 2" descr="https://lh6.googleusercontent.com/LlYrxjXYzLenuaqBbzqy02_wuUMNc2HP5Q7pWe6C2IPNUZCfr9YkTrUPQtXIg6fZaLpAQl30llMh0ANkTzvz3govgEYw2SlE1ojXUdi14H5okelzsmRTuKc4hfbjYgya8XKL70cnRM4VR5chlaX2ox-0s35Nl5MwyKEoKTjYqmBPlS565vAgebnUMp7E6aie">
            <a:extLst>
              <a:ext uri="{FF2B5EF4-FFF2-40B4-BE49-F238E27FC236}">
                <a16:creationId xmlns:a16="http://schemas.microsoft.com/office/drawing/2014/main" id="{6DE15F17-BEEC-4E3D-AE75-5CFF1149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6" y="859651"/>
            <a:ext cx="6548718" cy="420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94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61A6-8DE2-44F3-8425-DD92FADA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320812" cy="572700"/>
          </a:xfrm>
        </p:spPr>
        <p:txBody>
          <a:bodyPr/>
          <a:lstStyle/>
          <a:p>
            <a:r>
              <a:rPr lang="en-US" dirty="0"/>
              <a:t>Analysis of Latent Layers</a:t>
            </a:r>
          </a:p>
        </p:txBody>
      </p:sp>
      <p:pic>
        <p:nvPicPr>
          <p:cNvPr id="1029" name="Picture 5" descr="https://lh5.googleusercontent.com/Q263kV9Z8KLICcPxh6q6iTejlE3-OG7OwRsDJVqBaGkHnGZAktYqrSROyUrkcXsPxpOmB3-5rT88-DTcSK9S2LDiyjOzbeS2Wukm-bw-DW5tqGp-6DWCodfZLKmCZq02Cl6a95ze9Xq55ZQOKAwSTYX3KXmnh9NDM0Zqmb9sN3FH6qXqeofwBF7N08R05thp">
            <a:extLst>
              <a:ext uri="{FF2B5EF4-FFF2-40B4-BE49-F238E27FC236}">
                <a16:creationId xmlns:a16="http://schemas.microsoft.com/office/drawing/2014/main" id="{0BA846E5-F097-4BA9-9412-75C5F815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8" y="1868698"/>
            <a:ext cx="7970897" cy="29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A6661-3B80-4FC4-851B-823E7107E1E3}"/>
              </a:ext>
            </a:extLst>
          </p:cNvPr>
          <p:cNvSpPr txBox="1"/>
          <p:nvPr/>
        </p:nvSpPr>
        <p:spPr>
          <a:xfrm>
            <a:off x="4160669" y="4817938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t-SNE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6FFDBF-65AB-40F6-B70C-CE5BE988AFB1}"/>
              </a:ext>
            </a:extLst>
          </p:cNvPr>
          <p:cNvSpPr txBox="1"/>
          <p:nvPr/>
        </p:nvSpPr>
        <p:spPr>
          <a:xfrm rot="16200000">
            <a:off x="0" y="3062457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t-SNE 2</a:t>
            </a:r>
          </a:p>
        </p:txBody>
      </p:sp>
      <p:pic>
        <p:nvPicPr>
          <p:cNvPr id="10" name="Picture 6" descr="https://lh4.googleusercontent.com/qBW2SpFlvvNIEwwdaYOA6oMMVh3c42euF1HbXx1Hci7I2WBZ7fGC-a0TEMEJWrF5YB3XzAx62L6uSlia0Zb_pohNTuCEb_MkfYN3unuyTNQsBcsNZrnxRc-AKpIeaxXiOxR89Lb2NgNXy2zoF59PqvTp-DJp97SLMeMH3amGtDULJSMPlyJuoaP9AbbgCjty">
            <a:extLst>
              <a:ext uri="{FF2B5EF4-FFF2-40B4-BE49-F238E27FC236}">
                <a16:creationId xmlns:a16="http://schemas.microsoft.com/office/drawing/2014/main" id="{ABF536F6-CA86-44CB-9310-AD558C16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76" y="0"/>
            <a:ext cx="2504373" cy="18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F25C233C-38EA-49C9-A263-2ACE6F18B37F}"/>
              </a:ext>
            </a:extLst>
          </p:cNvPr>
          <p:cNvSpPr/>
          <p:nvPr/>
        </p:nvSpPr>
        <p:spPr>
          <a:xfrm>
            <a:off x="6824382" y="1255451"/>
            <a:ext cx="625288" cy="594926"/>
          </a:xfrm>
          <a:prstGeom prst="upArrowCallout">
            <a:avLst>
              <a:gd name="adj1" fmla="val 20480"/>
              <a:gd name="adj2" fmla="val 22740"/>
              <a:gd name="adj3" fmla="val 25000"/>
              <a:gd name="adj4" fmla="val 57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Latent Space</a:t>
            </a:r>
          </a:p>
        </p:txBody>
      </p:sp>
    </p:spTree>
    <p:extLst>
      <p:ext uri="{BB962C8B-B14F-4D97-AF65-F5344CB8AC3E}">
        <p14:creationId xmlns:p14="http://schemas.microsoft.com/office/powerpoint/2010/main" val="227329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A683-BB5D-4AEF-8F58-2273EFE4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VAIM Results on other Kinematics</a:t>
            </a:r>
          </a:p>
        </p:txBody>
      </p:sp>
      <p:pic>
        <p:nvPicPr>
          <p:cNvPr id="5123" name="Picture 3" descr="https://lh5.googleusercontent.com/Mm6Eu92KtLwsUS_Y_6kcq-7_njy_MacHGgpteJ8YMYvRUhZ6QSLcQQkcVC5I2MGBbbjoURzZ_wOy5WrEy9ewzfY1V83XMX0jq2xFnBaHj1fyZxv9qojyKGMzeZT9Gt69fzPgkMAExOb8RMqhJ4JBYnevbk1WFqousGsVVG-IwFWkSiH29DgE_FkqehkJXmnV">
            <a:extLst>
              <a:ext uri="{FF2B5EF4-FFF2-40B4-BE49-F238E27FC236}">
                <a16:creationId xmlns:a16="http://schemas.microsoft.com/office/drawing/2014/main" id="{A4EA1DAD-53DF-42D3-9F4E-CBF9D31C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" y="1828801"/>
            <a:ext cx="5369408" cy="244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lh4.googleusercontent.com/y7hmACrrIsJCW5P8PwkQD2lf7YPpMBWU_Lbf9m-XCvEHFpWx-nqYVzJbKKi-SfnGX14G8u-IR5oW6wSKO4uxDs4eDvdkRYIJteXjTenll6gT1Hxqr8qP5tJdKmW-adsiatQW7kop09RKeunoPXN6X4XaSftodTc-0TTsFnsmp8ZN6EsGlVrQw1PXKmIMF9Gm">
            <a:extLst>
              <a:ext uri="{FF2B5EF4-FFF2-40B4-BE49-F238E27FC236}">
                <a16:creationId xmlns:a16="http://schemas.microsoft.com/office/drawing/2014/main" id="{AFFBD2F3-C6A4-4770-9AE7-8D7D9E1A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3" y="1545692"/>
            <a:ext cx="3763940" cy="25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6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0B4F-A234-458E-B911-2166529C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69E49-1AB8-4C81-9CF9-E3CFBA489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M. </a:t>
            </a:r>
            <a:r>
              <a:rPr lang="en-US" dirty="0" err="1">
                <a:solidFill>
                  <a:schemeClr val="tx1"/>
                </a:solidFill>
              </a:rPr>
              <a:t>Almaeen</a:t>
            </a:r>
            <a:r>
              <a:rPr lang="en-US" dirty="0">
                <a:solidFill>
                  <a:schemeClr val="tx1"/>
                </a:solidFill>
              </a:rPr>
              <a:t>, Y. </a:t>
            </a:r>
            <a:r>
              <a:rPr lang="en-US" dirty="0" err="1">
                <a:solidFill>
                  <a:schemeClr val="tx1"/>
                </a:solidFill>
              </a:rPr>
              <a:t>Alanazi</a:t>
            </a:r>
            <a:r>
              <a:rPr lang="en-US" dirty="0">
                <a:solidFill>
                  <a:schemeClr val="tx1"/>
                </a:solidFill>
              </a:rPr>
              <a:t>, N. Sato, W. </a:t>
            </a:r>
            <a:r>
              <a:rPr lang="en-US" dirty="0" err="1">
                <a:solidFill>
                  <a:schemeClr val="tx1"/>
                </a:solidFill>
              </a:rPr>
              <a:t>Melnitchouk</a:t>
            </a:r>
            <a:r>
              <a:rPr lang="en-US" dirty="0">
                <a:solidFill>
                  <a:schemeClr val="tx1"/>
                </a:solidFill>
              </a:rPr>
              <a:t>, M. P. </a:t>
            </a:r>
            <a:r>
              <a:rPr lang="en-US" dirty="0" err="1">
                <a:solidFill>
                  <a:schemeClr val="tx1"/>
                </a:solidFill>
              </a:rPr>
              <a:t>Kuchera</a:t>
            </a:r>
            <a:r>
              <a:rPr lang="en-US" dirty="0">
                <a:solidFill>
                  <a:schemeClr val="tx1"/>
                </a:solidFill>
              </a:rPr>
              <a:t>, Y. Li., “Variational Autoencoder Inverse Mapper: An End-to-End Deep Learning Framework for Inverse Problems.” Proceedings of International Joint Conference on Neural Networks (IJCNN2021), 2021.</a:t>
            </a:r>
          </a:p>
          <a:p>
            <a:r>
              <a:rPr lang="en-US" dirty="0">
                <a:solidFill>
                  <a:schemeClr val="tx1"/>
                </a:solidFill>
              </a:rPr>
              <a:t>M. </a:t>
            </a:r>
            <a:r>
              <a:rPr lang="en-US" dirty="0" err="1">
                <a:solidFill>
                  <a:schemeClr val="tx1"/>
                </a:solidFill>
              </a:rPr>
              <a:t>Almaeen</a:t>
            </a:r>
            <a:r>
              <a:rPr lang="en-US" dirty="0">
                <a:solidFill>
                  <a:schemeClr val="tx1"/>
                </a:solidFill>
              </a:rPr>
              <a:t>, J. Grigsby, J. Hoskins, B. </a:t>
            </a:r>
            <a:r>
              <a:rPr lang="en-US" dirty="0" err="1">
                <a:solidFill>
                  <a:schemeClr val="tx1"/>
                </a:solidFill>
              </a:rPr>
              <a:t>Kriesten</a:t>
            </a:r>
            <a:r>
              <a:rPr lang="en-US" dirty="0">
                <a:solidFill>
                  <a:schemeClr val="tx1"/>
                </a:solidFill>
              </a:rPr>
              <a:t>, Y. Li, H-W. Lin, S. </a:t>
            </a:r>
            <a:r>
              <a:rPr lang="en-US" dirty="0" err="1">
                <a:solidFill>
                  <a:schemeClr val="tx1"/>
                </a:solidFill>
              </a:rPr>
              <a:t>Liut</a:t>
            </a:r>
            <a:r>
              <a:rPr lang="en-US" dirty="0">
                <a:solidFill>
                  <a:schemeClr val="tx1"/>
                </a:solidFill>
              </a:rPr>
              <a:t>, “Benchmarks for a Global Extraction of Information from Deeply Virtual Exclusive Scattering,” arXiv:2207.10766, 2022.</a:t>
            </a:r>
          </a:p>
          <a:p>
            <a:r>
              <a:rPr lang="en-US" dirty="0">
                <a:solidFill>
                  <a:schemeClr val="tx1"/>
                </a:solidFill>
              </a:rPr>
              <a:t>M. </a:t>
            </a:r>
            <a:r>
              <a:rPr lang="en-US" dirty="0" err="1">
                <a:solidFill>
                  <a:schemeClr val="tx1"/>
                </a:solidFill>
              </a:rPr>
              <a:t>Almaeen</a:t>
            </a:r>
            <a:r>
              <a:rPr lang="en-US" dirty="0">
                <a:solidFill>
                  <a:schemeClr val="tx1"/>
                </a:solidFill>
              </a:rPr>
              <a:t>, J. Hoskins, B. </a:t>
            </a:r>
            <a:r>
              <a:rPr lang="en-US" dirty="0" err="1">
                <a:solidFill>
                  <a:schemeClr val="tx1"/>
                </a:solidFill>
              </a:rPr>
              <a:t>Kriesten</a:t>
            </a:r>
            <a:r>
              <a:rPr lang="en-US" dirty="0">
                <a:solidFill>
                  <a:schemeClr val="tx1"/>
                </a:solidFill>
              </a:rPr>
              <a:t>, Y. Li, H-W. Lin, S. Liuti, “VAIM - CFF: A variational autoencoder inverse mapper solution to Compton form factor extraction from deeply virtual exclusive reactions,” in preparation, 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97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3789-F466-4BAF-9BE7-7B0093FF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F76F9-694C-4B8F-94BA-264D20CB1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</p:spPr>
        <p:txBody>
          <a:bodyPr/>
          <a:lstStyle/>
          <a:p>
            <a:r>
              <a:rPr lang="en-US" dirty="0"/>
              <a:t>VAIM</a:t>
            </a:r>
          </a:p>
          <a:p>
            <a:pPr lvl="1"/>
            <a:r>
              <a:rPr lang="en-US" dirty="0"/>
              <a:t>Nobuo Sato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Wally </a:t>
            </a:r>
            <a:r>
              <a:rPr lang="en-US" dirty="0" err="1"/>
              <a:t>Melnitchouk</a:t>
            </a:r>
            <a:r>
              <a:rPr lang="en-US" dirty="0"/>
              <a:t>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Manal </a:t>
            </a:r>
            <a:r>
              <a:rPr lang="en-US" dirty="0" err="1"/>
              <a:t>Almaeen</a:t>
            </a:r>
            <a:r>
              <a:rPr lang="en-US" dirty="0"/>
              <a:t> (ODU)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464EE2-4DFA-4122-A7C6-51C197C53560}"/>
              </a:ext>
            </a:extLst>
          </p:cNvPr>
          <p:cNvSpPr/>
          <p:nvPr/>
        </p:nvSpPr>
        <p:spPr>
          <a:xfrm>
            <a:off x="558053" y="4091821"/>
            <a:ext cx="7900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thank </a:t>
            </a:r>
            <a:r>
              <a:rPr lang="en-US" dirty="0" err="1"/>
              <a:t>Jianwei</a:t>
            </a:r>
            <a:r>
              <a:rPr lang="en-US" dirty="0"/>
              <a:t> </a:t>
            </a:r>
            <a:r>
              <a:rPr lang="en-US" dirty="0" err="1"/>
              <a:t>Qiu</a:t>
            </a:r>
            <a:r>
              <a:rPr lang="en-US" dirty="0"/>
              <a:t> and </a:t>
            </a:r>
            <a:r>
              <a:rPr lang="en-US" dirty="0" err="1"/>
              <a:t>Xiangdong</a:t>
            </a:r>
            <a:r>
              <a:rPr lang="en-US" dirty="0"/>
              <a:t> Ji for helpful discussions. </a:t>
            </a:r>
          </a:p>
          <a:p>
            <a:r>
              <a:rPr lang="en-US" dirty="0"/>
              <a:t>This work was supported by the Center for Nuclear </a:t>
            </a:r>
            <a:r>
              <a:rPr lang="en-US" dirty="0" err="1"/>
              <a:t>Femtography</a:t>
            </a:r>
            <a:r>
              <a:rPr lang="en-US" dirty="0"/>
              <a:t> (CNF) 2020, 2021, and 2022 funds, and CNF Graduate Fellowship to Manal </a:t>
            </a:r>
            <a:r>
              <a:rPr lang="en-US" dirty="0" err="1"/>
              <a:t>Almaeen</a:t>
            </a:r>
            <a:r>
              <a:rPr lang="en-US" dirty="0"/>
              <a:t>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37BFFD-44E1-4E1F-8A25-F6F35EF3B5C0}"/>
              </a:ext>
            </a:extLst>
          </p:cNvPr>
          <p:cNvSpPr txBox="1">
            <a:spLocks/>
          </p:cNvSpPr>
          <p:nvPr/>
        </p:nvSpPr>
        <p:spPr>
          <a:xfrm>
            <a:off x="4325647" y="1146262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CFFs Extraction</a:t>
            </a:r>
          </a:p>
          <a:p>
            <a:pPr lvl="1"/>
            <a:r>
              <a:rPr lang="en-US" dirty="0"/>
              <a:t>Simonetta Liuti (UVA)</a:t>
            </a:r>
          </a:p>
          <a:p>
            <a:pPr lvl="1"/>
            <a:r>
              <a:rPr lang="en-US" dirty="0"/>
              <a:t>Brandon </a:t>
            </a:r>
            <a:r>
              <a:rPr lang="en-US" dirty="0" err="1"/>
              <a:t>Kriesten</a:t>
            </a:r>
            <a:r>
              <a:rPr lang="en-US" dirty="0"/>
              <a:t> (</a:t>
            </a:r>
            <a:r>
              <a:rPr lang="en-US" dirty="0" err="1"/>
              <a:t>Jlab</a:t>
            </a:r>
            <a:r>
              <a:rPr lang="en-US" dirty="0"/>
              <a:t>, CNF)</a:t>
            </a:r>
          </a:p>
          <a:p>
            <a:pPr lvl="1"/>
            <a:r>
              <a:rPr lang="en-US" dirty="0"/>
              <a:t>Manal </a:t>
            </a:r>
            <a:r>
              <a:rPr lang="en-US" dirty="0" err="1"/>
              <a:t>Almaeen</a:t>
            </a:r>
            <a:r>
              <a:rPr lang="en-US" dirty="0"/>
              <a:t> (ODU)</a:t>
            </a:r>
          </a:p>
          <a:p>
            <a:pPr lvl="1"/>
            <a:r>
              <a:rPr lang="en-US" dirty="0"/>
              <a:t>Huey-Wen Lin (MSU)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1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7"/>
          <p:cNvSpPr txBox="1">
            <a:spLocks noGrp="1"/>
          </p:cNvSpPr>
          <p:nvPr>
            <p:ph type="title"/>
          </p:nvPr>
        </p:nvSpPr>
        <p:spPr>
          <a:xfrm>
            <a:off x="311700" y="119575"/>
            <a:ext cx="85206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rgbClr val="00B0F0"/>
                </a:solidFill>
                <a:sym typeface="Oswald"/>
              </a:rPr>
              <a:t>End-to-End</a:t>
            </a:r>
            <a:r>
              <a:rPr lang="en" dirty="0">
                <a:sym typeface="Oswald"/>
              </a:rPr>
              <a:t> Learning</a:t>
            </a:r>
            <a:endParaRPr dirty="0">
              <a:sym typeface="Oswald"/>
            </a:endParaRPr>
          </a:p>
        </p:txBody>
      </p:sp>
      <p:sp>
        <p:nvSpPr>
          <p:cNvPr id="1071" name="Google Shape;1071;p67"/>
          <p:cNvSpPr txBox="1">
            <a:spLocks noGrp="1"/>
          </p:cNvSpPr>
          <p:nvPr>
            <p:ph type="body" idx="1"/>
          </p:nvPr>
        </p:nvSpPr>
        <p:spPr>
          <a:xfrm>
            <a:off x="311700" y="749200"/>
            <a:ext cx="8520600" cy="10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 dirty="0">
                <a:solidFill>
                  <a:schemeClr val="dk1"/>
                </a:solidFill>
              </a:rPr>
              <a:t>End-to-End Learning</a:t>
            </a:r>
            <a:endParaRPr sz="1900" dirty="0">
              <a:solidFill>
                <a:schemeClr val="dk1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Machine learning model automatically learns all features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Directly convert input data into output prediction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900" dirty="0"/>
          </a:p>
        </p:txBody>
      </p:sp>
      <p:pic>
        <p:nvPicPr>
          <p:cNvPr id="1072" name="Google Shape;107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600" y="1984800"/>
            <a:ext cx="6082526" cy="15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9593" y="3564150"/>
            <a:ext cx="6089008" cy="15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67"/>
          <p:cNvSpPr txBox="1"/>
          <p:nvPr/>
        </p:nvSpPr>
        <p:spPr>
          <a:xfrm>
            <a:off x="1054175" y="2646025"/>
            <a:ext cx="1485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Classical Machine Learning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075" name="Google Shape;1075;p67"/>
          <p:cNvSpPr txBox="1"/>
          <p:nvPr/>
        </p:nvSpPr>
        <p:spPr>
          <a:xfrm>
            <a:off x="1054175" y="4326250"/>
            <a:ext cx="1068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End-to-end Learning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rgbClr val="00B0F0"/>
                </a:solidFill>
                <a:sym typeface="Oswald"/>
              </a:rPr>
              <a:t>End-to-End</a:t>
            </a:r>
            <a:r>
              <a:rPr lang="en" dirty="0">
                <a:sym typeface="Oswald"/>
              </a:rPr>
              <a:t> Learning for </a:t>
            </a:r>
            <a:r>
              <a:rPr lang="en" dirty="0">
                <a:solidFill>
                  <a:srgbClr val="FF0000"/>
                </a:solidFill>
                <a:sym typeface="Oswald"/>
              </a:rPr>
              <a:t>Inverse Problems</a:t>
            </a:r>
            <a:endParaRPr dirty="0">
              <a:solidFill>
                <a:srgbClr val="FF0000"/>
              </a:solidFill>
              <a:sym typeface="Oswald"/>
            </a:endParaRPr>
          </a:p>
        </p:txBody>
      </p:sp>
      <p:pic>
        <p:nvPicPr>
          <p:cNvPr id="1088" name="Google Shape;108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" y="2457600"/>
            <a:ext cx="866775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70"/>
          <p:cNvSpPr txBox="1">
            <a:spLocks noGrp="1"/>
          </p:cNvSpPr>
          <p:nvPr>
            <p:ph type="title"/>
          </p:nvPr>
        </p:nvSpPr>
        <p:spPr>
          <a:xfrm>
            <a:off x="340000" y="197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ym typeface="Oswald"/>
              </a:rPr>
              <a:t>Ill-posedness of </a:t>
            </a:r>
            <a:r>
              <a:rPr lang="en" dirty="0">
                <a:solidFill>
                  <a:srgbClr val="FF0000"/>
                </a:solidFill>
                <a:sym typeface="Oswald"/>
              </a:rPr>
              <a:t>Inverse Problems</a:t>
            </a:r>
            <a:endParaRPr dirty="0">
              <a:solidFill>
                <a:srgbClr val="FF0000"/>
              </a:solidFill>
              <a:sym typeface="Oswald"/>
            </a:endParaRPr>
          </a:p>
        </p:txBody>
      </p:sp>
      <p:sp>
        <p:nvSpPr>
          <p:cNvPr id="1094" name="Google Shape;1094;p70"/>
          <p:cNvSpPr txBox="1">
            <a:spLocks noGrp="1"/>
          </p:cNvSpPr>
          <p:nvPr>
            <p:ph type="body" idx="1"/>
          </p:nvPr>
        </p:nvSpPr>
        <p:spPr>
          <a:xfrm>
            <a:off x="1265613" y="1202575"/>
            <a:ext cx="18957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Forward Mapper</a:t>
            </a:r>
            <a:endParaRPr/>
          </a:p>
        </p:txBody>
      </p:sp>
      <p:pic>
        <p:nvPicPr>
          <p:cNvPr id="1095" name="Google Shape;109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300" y="2059400"/>
            <a:ext cx="2734325" cy="24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6200" y="2059400"/>
            <a:ext cx="2734325" cy="240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8775" y="3513075"/>
            <a:ext cx="156927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5988" y="3319450"/>
            <a:ext cx="101581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26025" y="4496850"/>
            <a:ext cx="77488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69813" y="4496850"/>
            <a:ext cx="927091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70"/>
          <p:cNvSpPr txBox="1">
            <a:spLocks noGrp="1"/>
          </p:cNvSpPr>
          <p:nvPr>
            <p:ph type="body" idx="1"/>
          </p:nvPr>
        </p:nvSpPr>
        <p:spPr>
          <a:xfrm>
            <a:off x="5667050" y="1202575"/>
            <a:ext cx="20871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Backward Mapper</a:t>
            </a:r>
            <a:endParaRPr/>
          </a:p>
        </p:txBody>
      </p:sp>
      <p:sp>
        <p:nvSpPr>
          <p:cNvPr id="1102" name="Google Shape;1102;p70"/>
          <p:cNvSpPr txBox="1"/>
          <p:nvPr/>
        </p:nvSpPr>
        <p:spPr>
          <a:xfrm>
            <a:off x="1719225" y="1754600"/>
            <a:ext cx="104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well-posed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103" name="Google Shape;1103;p70"/>
          <p:cNvSpPr txBox="1"/>
          <p:nvPr/>
        </p:nvSpPr>
        <p:spPr>
          <a:xfrm>
            <a:off x="6187100" y="1754600"/>
            <a:ext cx="104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ill-posed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72"/>
          <p:cNvSpPr txBox="1">
            <a:spLocks noGrp="1"/>
          </p:cNvSpPr>
          <p:nvPr>
            <p:ph type="title"/>
          </p:nvPr>
        </p:nvSpPr>
        <p:spPr>
          <a:xfrm>
            <a:off x="311700" y="283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ym typeface="Oswald"/>
              </a:rPr>
              <a:t>Fundamental Idea</a:t>
            </a:r>
            <a:endParaRPr dirty="0">
              <a:sym typeface="Oswald"/>
            </a:endParaRPr>
          </a:p>
        </p:txBody>
      </p:sp>
      <p:sp>
        <p:nvSpPr>
          <p:cNvPr id="1120" name="Google Shape;1120;p72"/>
          <p:cNvSpPr txBox="1"/>
          <p:nvPr/>
        </p:nvSpPr>
        <p:spPr>
          <a:xfrm>
            <a:off x="530625" y="933900"/>
            <a:ext cx="4075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343D"/>
                </a:solidFill>
              </a:rPr>
              <a:t>Variational Autoencoder</a:t>
            </a:r>
            <a:r>
              <a:rPr lang="en" sz="1600"/>
              <a:t> </a:t>
            </a:r>
            <a:r>
              <a:rPr lang="en" sz="1600">
                <a:solidFill>
                  <a:srgbClr val="FF0000"/>
                </a:solidFill>
              </a:rPr>
              <a:t>Inverse Mapper</a:t>
            </a:r>
            <a:endParaRPr sz="1600">
              <a:solidFill>
                <a:srgbClr val="FF0000"/>
              </a:solidFill>
            </a:endParaRPr>
          </a:p>
        </p:txBody>
      </p:sp>
      <p:pic>
        <p:nvPicPr>
          <p:cNvPr id="1121" name="Google Shape;112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50" y="1887099"/>
            <a:ext cx="7821099" cy="25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72"/>
          <p:cNvSpPr txBox="1">
            <a:spLocks noGrp="1"/>
          </p:cNvSpPr>
          <p:nvPr>
            <p:ph type="body" idx="1"/>
          </p:nvPr>
        </p:nvSpPr>
        <p:spPr>
          <a:xfrm>
            <a:off x="1244388" y="1365000"/>
            <a:ext cx="18957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Inverse Problem</a:t>
            </a:r>
            <a:endParaRPr/>
          </a:p>
        </p:txBody>
      </p:sp>
      <p:sp>
        <p:nvSpPr>
          <p:cNvPr id="1123" name="Google Shape;1123;p72"/>
          <p:cNvSpPr txBox="1">
            <a:spLocks noGrp="1"/>
          </p:cNvSpPr>
          <p:nvPr>
            <p:ph type="body" idx="1"/>
          </p:nvPr>
        </p:nvSpPr>
        <p:spPr>
          <a:xfrm>
            <a:off x="6207788" y="1365000"/>
            <a:ext cx="18957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VAIM</a:t>
            </a:r>
            <a:endParaRPr/>
          </a:p>
        </p:txBody>
      </p:sp>
      <p:sp>
        <p:nvSpPr>
          <p:cNvPr id="1124" name="Google Shape;1124;p72"/>
          <p:cNvSpPr txBox="1"/>
          <p:nvPr/>
        </p:nvSpPr>
        <p:spPr>
          <a:xfrm>
            <a:off x="1668750" y="1789800"/>
            <a:ext cx="104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ill-posed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25" name="Google Shape;1125;p72"/>
          <p:cNvSpPr txBox="1"/>
          <p:nvPr/>
        </p:nvSpPr>
        <p:spPr>
          <a:xfrm>
            <a:off x="6632150" y="1789800"/>
            <a:ext cx="104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well-posed</a:t>
            </a:r>
            <a:endParaRPr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71"/>
          <p:cNvSpPr txBox="1">
            <a:spLocks noGrp="1"/>
          </p:cNvSpPr>
          <p:nvPr>
            <p:ph type="title"/>
          </p:nvPr>
        </p:nvSpPr>
        <p:spPr>
          <a:xfrm>
            <a:off x="311700" y="7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ym typeface="Oswald"/>
              </a:rPr>
              <a:t>Machine Learning Architecture</a:t>
            </a:r>
            <a:endParaRPr dirty="0">
              <a:sym typeface="Oswald"/>
            </a:endParaRPr>
          </a:p>
        </p:txBody>
      </p:sp>
      <p:pic>
        <p:nvPicPr>
          <p:cNvPr id="1109" name="Google Shape;110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463" y="1270000"/>
            <a:ext cx="6772275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71"/>
          <p:cNvSpPr txBox="1"/>
          <p:nvPr/>
        </p:nvSpPr>
        <p:spPr>
          <a:xfrm>
            <a:off x="431575" y="856075"/>
            <a:ext cx="4075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343D"/>
                </a:solidFill>
              </a:rPr>
              <a:t>Variational Autoencoder</a:t>
            </a:r>
            <a:r>
              <a:rPr lang="en" sz="1600"/>
              <a:t> </a:t>
            </a:r>
            <a:r>
              <a:rPr lang="en" sz="1600">
                <a:solidFill>
                  <a:srgbClr val="FF0000"/>
                </a:solidFill>
              </a:rPr>
              <a:t>Inverse Mapper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1111" name="Google Shape;1111;p71"/>
          <p:cNvSpPr/>
          <p:nvPr/>
        </p:nvSpPr>
        <p:spPr>
          <a:xfrm>
            <a:off x="240550" y="1920350"/>
            <a:ext cx="1153200" cy="400200"/>
          </a:xfrm>
          <a:prstGeom prst="wedgeRectCallout">
            <a:avLst>
              <a:gd name="adj1" fmla="val 58591"/>
              <a:gd name="adj2" fmla="val 11364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Parameters</a:t>
            </a:r>
            <a:endParaRPr/>
          </a:p>
        </p:txBody>
      </p:sp>
      <p:sp>
        <p:nvSpPr>
          <p:cNvPr id="1112" name="Google Shape;1112;p71"/>
          <p:cNvSpPr/>
          <p:nvPr/>
        </p:nvSpPr>
        <p:spPr>
          <a:xfrm>
            <a:off x="5104875" y="1017175"/>
            <a:ext cx="1276800" cy="502800"/>
          </a:xfrm>
          <a:prstGeom prst="wedgeRectCallout">
            <a:avLst>
              <a:gd name="adj1" fmla="val -79167"/>
              <a:gd name="adj2" fmla="val 15417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Predicted Observables</a:t>
            </a:r>
            <a:endParaRPr/>
          </a:p>
        </p:txBody>
      </p:sp>
      <p:sp>
        <p:nvSpPr>
          <p:cNvPr id="1113" name="Google Shape;1113;p71"/>
          <p:cNvSpPr/>
          <p:nvPr/>
        </p:nvSpPr>
        <p:spPr>
          <a:xfrm>
            <a:off x="7508175" y="3461850"/>
            <a:ext cx="1355100" cy="502800"/>
          </a:xfrm>
          <a:prstGeom prst="wedgeRectCallout">
            <a:avLst>
              <a:gd name="adj1" fmla="val -64450"/>
              <a:gd name="adj2" fmla="val -13345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Reconstructed Parameters</a:t>
            </a:r>
            <a:endParaRPr/>
          </a:p>
        </p:txBody>
      </p:sp>
      <p:sp>
        <p:nvSpPr>
          <p:cNvPr id="1114" name="Google Shape;1114;p71"/>
          <p:cNvSpPr/>
          <p:nvPr/>
        </p:nvSpPr>
        <p:spPr>
          <a:xfrm>
            <a:off x="5792800" y="4359375"/>
            <a:ext cx="1355100" cy="502800"/>
          </a:xfrm>
          <a:prstGeom prst="wedgeRectCallout">
            <a:avLst>
              <a:gd name="adj1" fmla="val -128719"/>
              <a:gd name="adj2" fmla="val -2036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Latent Variables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  <a:sym typeface="Oswald"/>
              </a:rPr>
              <a:t>Forward</a:t>
            </a:r>
            <a:r>
              <a:rPr lang="en" dirty="0">
                <a:sym typeface="Oswald"/>
              </a:rPr>
              <a:t> Mapper and </a:t>
            </a:r>
            <a:r>
              <a:rPr lang="en" dirty="0">
                <a:solidFill>
                  <a:srgbClr val="00CC00"/>
                </a:solidFill>
                <a:sym typeface="Oswald"/>
              </a:rPr>
              <a:t>Backward</a:t>
            </a:r>
            <a:r>
              <a:rPr lang="en" dirty="0">
                <a:sym typeface="Oswald"/>
              </a:rPr>
              <a:t> Mapper</a:t>
            </a:r>
            <a:endParaRPr dirty="0">
              <a:sym typeface="Oswald"/>
            </a:endParaRPr>
          </a:p>
        </p:txBody>
      </p:sp>
      <p:pic>
        <p:nvPicPr>
          <p:cNvPr id="1131" name="Google Shape;113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72" y="1555672"/>
            <a:ext cx="3557125" cy="30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8219" y="1555675"/>
            <a:ext cx="3397857" cy="30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5350" y="3469000"/>
            <a:ext cx="939925" cy="294875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74"/>
          <p:cNvSpPr txBox="1">
            <a:spLocks noGrp="1"/>
          </p:cNvSpPr>
          <p:nvPr>
            <p:ph type="title"/>
          </p:nvPr>
        </p:nvSpPr>
        <p:spPr>
          <a:xfrm>
            <a:off x="188259" y="105425"/>
            <a:ext cx="867941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ym typeface="Oswald"/>
              </a:rPr>
              <a:t>Math behind Variational Autoencoder </a:t>
            </a:r>
            <a:r>
              <a:rPr lang="en" dirty="0">
                <a:solidFill>
                  <a:srgbClr val="FF0000"/>
                </a:solidFill>
                <a:sym typeface="Oswald"/>
              </a:rPr>
              <a:t>Inverse Mapper</a:t>
            </a:r>
            <a:endParaRPr dirty="0">
              <a:solidFill>
                <a:srgbClr val="FF0000"/>
              </a:solidFill>
              <a:sym typeface="Oswald"/>
            </a:endParaRPr>
          </a:p>
          <a:p>
            <a:endParaRPr dirty="0"/>
          </a:p>
        </p:txBody>
      </p:sp>
      <p:sp>
        <p:nvSpPr>
          <p:cNvPr id="1139" name="Google Shape;1139;p74"/>
          <p:cNvSpPr txBox="1">
            <a:spLocks noGrp="1"/>
          </p:cNvSpPr>
          <p:nvPr>
            <p:ph type="body" idx="1"/>
          </p:nvPr>
        </p:nvSpPr>
        <p:spPr>
          <a:xfrm>
            <a:off x="276325" y="1021903"/>
            <a:ext cx="8520600" cy="3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Approximate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400" dirty="0">
                <a:solidFill>
                  <a:schemeClr val="dk1"/>
                </a:solidFill>
              </a:rPr>
              <a:t>True posterior distribution        	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Variational Inference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400" dirty="0">
                <a:solidFill>
                  <a:schemeClr val="dk1"/>
                </a:solidFill>
              </a:rPr>
              <a:t>Learn an approximate distribution                  such that</a:t>
            </a:r>
            <a:endParaRPr sz="24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400" dirty="0">
                <a:solidFill>
                  <a:schemeClr val="dk1"/>
                </a:solidFill>
              </a:rPr>
              <a:t>Minimize the Kullback-Leibler (KL) divergence</a:t>
            </a:r>
            <a:endParaRPr sz="24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40" name="Google Shape;1140;p74" descr="p(\mathbf{z} \mid \mathbf{x}, \mathbf{y}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443" y="1619579"/>
            <a:ext cx="1336607" cy="3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74" descr="q(\mathbf{z} \mid \mathbf{x}, \mathbf{y}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774" y="2343002"/>
            <a:ext cx="1302225" cy="3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74" descr="q(\mathbf{z} \mid \mathbf{x}, \mathbf{y}) \sim p(\mathbf{z} \mid \mathbf{x}, \mathbf{y}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8520" y="2732328"/>
            <a:ext cx="3083254" cy="3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74" descr="\min KL(q(\mathbf{z} \mid \mathbf{x}, \mathbf{y}) \mid\mid p(\mathbf{z} \mid \mathbf{x}, \mathbf{y}))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0919" y="3717525"/>
            <a:ext cx="4529174" cy="3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13252</TotalTime>
  <Words>619</Words>
  <Application>Microsoft Office PowerPoint</Application>
  <PresentationFormat>On-screen Show (16:9)</PresentationFormat>
  <Paragraphs>117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Oswald</vt:lpstr>
      <vt:lpstr>Arial</vt:lpstr>
      <vt:lpstr>Cambria Math</vt:lpstr>
      <vt:lpstr>Simple Light</vt:lpstr>
      <vt:lpstr>Variational Autoencoder Inverse Mapper  An End-to-End Deep Learning Framework for Inverse Problems and its Application on Compton Form Factor Extraction</vt:lpstr>
      <vt:lpstr>Agenda</vt:lpstr>
      <vt:lpstr>End-to-End Learning</vt:lpstr>
      <vt:lpstr>End-to-End Learning for Inverse Problems</vt:lpstr>
      <vt:lpstr>Ill-posedness of Inverse Problems</vt:lpstr>
      <vt:lpstr>Fundamental Idea</vt:lpstr>
      <vt:lpstr>Machine Learning Architecture</vt:lpstr>
      <vt:lpstr>Forward Mapper and Backward Mapper</vt:lpstr>
      <vt:lpstr>Math behind Variational Autoencoder Inverse Mapper </vt:lpstr>
      <vt:lpstr>Math behind Variational Autoencoder Inverse Mapper (cont.) </vt:lpstr>
      <vt:lpstr>Variational Autoencoder Inverse Mapper Production Mode</vt:lpstr>
      <vt:lpstr>Toy Inverse Problems</vt:lpstr>
      <vt:lpstr>Toy Problem 1)</vt:lpstr>
      <vt:lpstr>Toy Problem 1)</vt:lpstr>
      <vt:lpstr>Toy Problem 2) </vt:lpstr>
      <vt:lpstr>Toy Problem 2) </vt:lpstr>
      <vt:lpstr>Toy Problem 3) </vt:lpstr>
      <vt:lpstr>Toy Problem 3) </vt:lpstr>
      <vt:lpstr>Comparison with Mixture Density Network (MDN)</vt:lpstr>
      <vt:lpstr>Comparison with Invertible Neural Networks (INN)</vt:lpstr>
      <vt:lpstr>Extraction of Compton Form factors</vt:lpstr>
      <vt:lpstr>Extraction of CFFs as an Inverse Problem</vt:lpstr>
      <vt:lpstr>Conditional VAIM Architecture for CFF Extraction</vt:lpstr>
      <vt:lpstr>VAIM Results on Extracting CFFs</vt:lpstr>
      <vt:lpstr>Computed Cross Sections for the Predicted CFFs  </vt:lpstr>
      <vt:lpstr>Analysis of Latent Layers</vt:lpstr>
      <vt:lpstr>VAIM Results on other Kinematics</vt:lpstr>
      <vt:lpstr>References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Inverse mapper architectures</dc:title>
  <dc:creator>Yaohang Li</dc:creator>
  <cp:lastModifiedBy>Yaohang Li</cp:lastModifiedBy>
  <cp:revision>12</cp:revision>
  <dcterms:modified xsi:type="dcterms:W3CDTF">2022-12-07T22:12:54Z</dcterms:modified>
</cp:coreProperties>
</file>