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E82EE-9C07-8641-9CD0-1A3B73CCD19A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852AC-3730-B942-934E-2F1B17C0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7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B924-D30D-A9C3-0C53-F6983A5ED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11150-0E01-E5A7-B9AB-4E0EDE9BE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8E430-1BDB-CBCF-49E3-48390938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C9DA0-00A2-0150-8ED8-9EF90D78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0902B-35D4-CE36-E136-7D7534E1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1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2F93-788E-8D42-8C68-99218E60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4A7DA-F226-8D6C-B035-6BD219BE2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66EC0-792B-A3B2-0C2E-4ED5298F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FA4A0-E167-777E-D1A4-19B5EAC4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06671-847A-CB7F-D64B-82F23759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4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79109-293F-E095-ABEA-97437F12D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56E98-EB17-E4CE-0F3C-5727B4B22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2563E-74F9-569C-F219-F3115BB0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8E928-0F1E-8A9A-FBBA-9BF13E34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3A00-13F5-E112-236D-CF8A1216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C5AB5-0908-E17D-3420-BAFF38B6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D963-9BE3-0FD4-3841-25440D483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8F2E-A3B3-1ADA-95E2-C72B34B0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7E63C-3F25-BF5D-6840-79027081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8B4B7-A626-6EB9-36C0-928C9000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7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DBCB-8E98-8579-AC86-10927B5D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5EC06-6C2E-40AA-F1B1-507A8DF7A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34B9F-C736-B88A-6334-0CCBBCE1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25192-7689-C150-30D3-CADEA26B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6F286-A8F1-E611-C05E-FCF39024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3C39-27AB-AB56-3698-46598DDA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00A4-CA64-71E6-CF51-88F14920F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DF5B6-C90F-450E-E8B3-179F4F8DB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13E63-ED80-35C1-DF3A-D6609962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C3958-25C0-0C02-7B37-5ED09246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02378-CEC3-5D1F-A809-AF0F98F2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4CBE-8145-217F-F997-5B3BAE95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2B1FC-4D5E-853F-404F-AE54B169D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F4917-E6E4-A11D-CAB6-BE8E80C6C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03297-D4BB-CB8A-01FF-C55311C0E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5F327-5053-6F20-E135-F619A72D9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68B98-5B90-45E6-D70E-F9A61868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9E573-4214-2387-AA87-59DA35F4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990AE-20F8-6C29-822A-C9975953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17DB-97CD-604E-987E-A75FC9731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B8444-4C4A-9684-BDDD-63E9B2E0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F1BC1-599E-7BD7-2119-BF93FCD9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FC8C6-CD33-E6D9-856A-F95DB471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3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736A-F8AB-0652-74CE-AA6D8F2C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ACFA4-C7FF-9042-1053-51FBA693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C4234-1862-5CBF-E2A2-03042BF7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3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DD19-6040-2CB1-2142-9378F5FF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89E6D-DDA8-B77B-FA74-5A2B02CB3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4023D-BEE9-F1CC-7B53-B13F89354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6AE0F-3599-4876-1416-CEE63EA9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6F66B-686F-A551-64A0-7678808E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373E4-B3C3-E9D4-61DA-B5909FA0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2D72-A9E0-2DA5-0341-03BB6B3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4E73E-F63E-A0C0-9EA1-C9C23AD6E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DFA6E-E384-01BD-FA5E-99EFDFAF5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39096-37F5-16A5-00F1-BC820C50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50843-FAD1-6C4D-05DB-8DE1C518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F2D8B-22C4-8F3A-621A-18686E8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0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D8F536-828C-8DFB-67A3-3EEA4A8F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F790F-84F9-AB29-0F5B-9C9E68BE6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9E795-7B5F-79C5-C5BE-80EA7076C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7830E-5E20-4F30-9F8E-5BE775A6F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9D40D-FFAE-9A4B-1A8F-9981D7ED6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90AF0-4C65-5348-89AB-61AEC4B5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CE40-2C66-8B2D-7C3A-DFD1103346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A91C0-A9D7-AFFA-C810-54B45D900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AAF78-216D-91EA-1328-B4740EEE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571500"/>
            <a:ext cx="10464800" cy="5715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1C44B9-00A3-6F16-595B-41921CDD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BB8BB-8033-7D0A-0F98-C66BB032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142D1-AA33-847B-5951-0772B34B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</p:spTree>
    <p:extLst>
      <p:ext uri="{BB962C8B-B14F-4D97-AF65-F5344CB8AC3E}">
        <p14:creationId xmlns:p14="http://schemas.microsoft.com/office/powerpoint/2010/main" val="94043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8546A-74CB-AAAC-EE8A-CCF3E8DF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The Charter states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F7BAC7-0D60-1D9C-7925-4DF762669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7539"/>
            <a:ext cx="10515600" cy="34675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00903-EC00-ED06-2837-4C30BEABBAC9}"/>
              </a:ext>
            </a:extLst>
          </p:cNvPr>
          <p:cNvSpPr txBox="1"/>
          <p:nvPr/>
        </p:nvSpPr>
        <p:spPr>
          <a:xfrm>
            <a:off x="4633647" y="5917918"/>
            <a:ext cx="2836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We are in Phase 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2EACD-E4B3-2C5C-CB9F-11C18072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6E3805-92AE-4912-7A88-EA1B675F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63A89-8758-C8D0-3D42-014CE985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</p:spTree>
    <p:extLst>
      <p:ext uri="{BB962C8B-B14F-4D97-AF65-F5344CB8AC3E}">
        <p14:creationId xmlns:p14="http://schemas.microsoft.com/office/powerpoint/2010/main" val="196080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1054-5635-CFEB-7249-2BBA0331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21"/>
            <a:ext cx="10515600" cy="1325563"/>
          </a:xfrm>
        </p:spPr>
        <p:txBody>
          <a:bodyPr/>
          <a:lstStyle/>
          <a:p>
            <a:r>
              <a:rPr lang="en-US" b="1" dirty="0"/>
              <a:t>       </a:t>
            </a:r>
            <a:r>
              <a:rPr lang="en-US" b="1" dirty="0">
                <a:latin typeface="+mn-lt"/>
              </a:rPr>
              <a:t>Transition to Detector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D1E5F-AC3C-807B-EBFD-007E5F31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5" y="1027416"/>
            <a:ext cx="11733086" cy="52398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Following the March 14, 2022 request, the Committee met and discussed via phone, email and Zoom.</a:t>
            </a:r>
          </a:p>
          <a:p>
            <a:r>
              <a:rPr lang="en-US" dirty="0"/>
              <a:t>The June 28</a:t>
            </a:r>
            <a:r>
              <a:rPr lang="en-US" baseline="30000" dirty="0"/>
              <a:t>th</a:t>
            </a:r>
            <a:r>
              <a:rPr lang="en-US" dirty="0"/>
              <a:t> draft document summarized consensus ideas that have emerged as worthy of consideration and was presented to the membership at the EICUG annual meeting in July 2022.</a:t>
            </a:r>
          </a:p>
          <a:p>
            <a:r>
              <a:rPr lang="en-US" dirty="0"/>
              <a:t>Subsequently, the draft was iterated on with the SC who also consulted their standing committees.</a:t>
            </a:r>
          </a:p>
          <a:p>
            <a:r>
              <a:rPr lang="en-US" dirty="0"/>
              <a:t>On November 11, the draft Charter was distributed to the EICUG membership for consideration.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Phasing out the Institutional Board as EPIC Collaboration is formed</a:t>
            </a:r>
          </a:p>
          <a:p>
            <a:pPr marL="0" indent="0">
              <a:buNone/>
            </a:pPr>
            <a:r>
              <a:rPr lang="en-US" dirty="0"/>
              <a:t>     =&gt; one vote per EICUG member, retain institutional representatives</a:t>
            </a:r>
          </a:p>
          <a:p>
            <a:r>
              <a:rPr lang="en-US" b="1" dirty="0"/>
              <a:t>Continuity in the Chair-line</a:t>
            </a:r>
          </a:p>
          <a:p>
            <a:pPr marL="0" indent="0">
              <a:buNone/>
            </a:pPr>
            <a:r>
              <a:rPr lang="en-US" dirty="0"/>
              <a:t>	- cycle through Chair-elect, Chair, Past-Chair</a:t>
            </a:r>
          </a:p>
          <a:p>
            <a:pPr marL="0" indent="0">
              <a:buNone/>
            </a:pPr>
            <a:r>
              <a:rPr lang="en-US" dirty="0"/>
              <a:t>	- divide responsibilities among each  </a:t>
            </a:r>
          </a:p>
          <a:p>
            <a:pPr marL="0" indent="0">
              <a:buNone/>
            </a:pPr>
            <a:r>
              <a:rPr lang="en-US" dirty="0"/>
              <a:t> 	- transition in summer 2023: Marco to become Chair, Renee to become Past-Chair and  </a:t>
            </a:r>
          </a:p>
          <a:p>
            <a:pPr marL="0" indent="0">
              <a:buNone/>
            </a:pPr>
            <a:r>
              <a:rPr lang="en-US" dirty="0"/>
              <a:t>                   new Chair-Elect voted in</a:t>
            </a:r>
          </a:p>
          <a:p>
            <a:r>
              <a:rPr lang="en-US" dirty="0"/>
              <a:t>Elected </a:t>
            </a:r>
            <a:r>
              <a:rPr lang="en-US" b="1" dirty="0"/>
              <a:t>DEI Representative </a:t>
            </a:r>
            <a:r>
              <a:rPr lang="en-US" dirty="0"/>
              <a:t>on Steering Committee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68A3F-1A23-2437-C774-18A79A47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8213F-CCEC-CC3D-6CDE-7D82EEF4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7A576-227C-5227-F547-B05B5AAD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</p:spTree>
    <p:extLst>
      <p:ext uri="{BB962C8B-B14F-4D97-AF65-F5344CB8AC3E}">
        <p14:creationId xmlns:p14="http://schemas.microsoft.com/office/powerpoint/2010/main" val="252421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F2C2-070B-14B7-F6B7-5DDADA38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D934C-85D0-BA71-B488-4C0BA8AF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E67E4-7A8C-EA5B-8502-B065780B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1A577-7768-5E21-E793-5740E1FA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4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4665E6E-EAEE-F6C6-75AA-3051B3D45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431" y="0"/>
            <a:ext cx="6319858" cy="6298241"/>
          </a:xfrm>
        </p:spPr>
      </p:pic>
    </p:spTree>
    <p:extLst>
      <p:ext uri="{BB962C8B-B14F-4D97-AF65-F5344CB8AC3E}">
        <p14:creationId xmlns:p14="http://schemas.microsoft.com/office/powerpoint/2010/main" val="400594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2B26-2BBB-CD05-10F4-3689EFC4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0C162C-10E5-C6B8-D4E0-338712F3F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399" y="0"/>
            <a:ext cx="8679787" cy="62581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99999-F8A2-0085-353D-E7ABCD54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3695-907F-35FE-39BD-5695DA89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3D168-529D-A280-12F5-F2EC5226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8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56D2-60D7-F8CB-8947-8D5AC5DC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064" y="365125"/>
            <a:ext cx="7005735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B38A2-A701-BE55-2AC7-7FF68E178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7081" cy="4351338"/>
          </a:xfrm>
        </p:spPr>
        <p:txBody>
          <a:bodyPr/>
          <a:lstStyle/>
          <a:p>
            <a:r>
              <a:rPr lang="en-US" dirty="0"/>
              <a:t>Draft revised EICUG Charter has been put before the EICUG membership for comment.</a:t>
            </a:r>
          </a:p>
          <a:p>
            <a:r>
              <a:rPr lang="en-US" dirty="0"/>
              <a:t>Please submit comments before December 2</a:t>
            </a:r>
            <a:r>
              <a:rPr lang="en-US" baseline="30000" dirty="0"/>
              <a:t>nd, </a:t>
            </a:r>
            <a:r>
              <a:rPr lang="en-US" dirty="0"/>
              <a:t>2022 to:</a:t>
            </a:r>
          </a:p>
          <a:p>
            <a:pPr marL="0" indent="0">
              <a:buNone/>
            </a:pPr>
            <a:r>
              <a:rPr lang="en-US" dirty="0"/>
              <a:t>	Renee Fatemi	</a:t>
            </a:r>
            <a:r>
              <a:rPr lang="en-US" dirty="0" err="1"/>
              <a:t>renee.fatemi@uky.edu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Richard Milner	</a:t>
            </a:r>
            <a:r>
              <a:rPr lang="en-US" dirty="0" err="1"/>
              <a:t>milner@mit.edu</a:t>
            </a:r>
            <a:endParaRPr lang="en-US" dirty="0"/>
          </a:p>
          <a:p>
            <a:r>
              <a:rPr lang="en-US" dirty="0"/>
              <a:t>Final version will be put to a vote soon after.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F2721-EC4F-E31E-5D8F-22E9D3C1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B6E90-81C1-2056-5128-4F0F3DDC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0AF0-4C65-5348-89AB-61AEC4B575BD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2B829-3C46-8667-DDD6-DC741D48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fall quarterly meeting 2022                                                              Richard Milner</a:t>
            </a:r>
          </a:p>
        </p:txBody>
      </p:sp>
    </p:spTree>
    <p:extLst>
      <p:ext uri="{BB962C8B-B14F-4D97-AF65-F5344CB8AC3E}">
        <p14:creationId xmlns:p14="http://schemas.microsoft.com/office/powerpoint/2010/main" val="250256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276</Words>
  <Application>Microsoft Macintosh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The Charter states</vt:lpstr>
      <vt:lpstr>       Transition to Detector Collaborations</vt:lpstr>
      <vt:lpstr>PowerPoint Presentation</vt:lpstr>
      <vt:lpstr>PowerPoint Presentation</vt:lpstr>
      <vt:lpstr>Path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dcterms:created xsi:type="dcterms:W3CDTF">2022-07-05T16:05:12Z</dcterms:created>
  <dcterms:modified xsi:type="dcterms:W3CDTF">2022-11-16T18:19:02Z</dcterms:modified>
</cp:coreProperties>
</file>