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891B-8A03-8B44-776D-433140A9E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6E996D-714C-B63E-D22B-A1464D74D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9B498-5DBB-3638-E8FC-BD47E0CC9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7AA1-FB7E-442F-A739-1F113EB72D3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3889C-2F4E-75CD-2CEF-AA6575CAB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3A086-46BE-D926-36F9-CD7C9E58B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FCA7-02CF-4582-A737-730D0E5D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67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F5BDE-33D1-FB59-D2CE-9BB1ACED1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2524F6-E7DE-4829-A01D-E3C8E8F22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88BF8-1FE1-BBC7-041B-509C4F780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7AA1-FB7E-442F-A739-1F113EB72D3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5A0A5-0D4A-A752-5752-3B8D240A3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44373-7403-CC9D-ADF2-E523160F8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FCA7-02CF-4582-A737-730D0E5D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8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37CAE8-1DC3-1490-BBCA-F18E495016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590B2C-356A-0592-F550-D01F57969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AAA7F-56FA-D52C-8420-083DE6B5B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7AA1-FB7E-442F-A739-1F113EB72D3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295A5-7DE9-818C-D669-6E1AC358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F9628-A447-C9E8-9EF3-4BF6BE2DD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FCA7-02CF-4582-A737-730D0E5D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9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E30F-7D01-B489-1F2E-142BF6EE4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8A975-0858-F6F9-95C5-87DEB6654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C9D05-43ED-42F6-5382-41BDF8456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7AA1-FB7E-442F-A739-1F113EB72D3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93D94-C3B8-E814-4056-9DFA19860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48014-8396-94E3-30E2-E95EA8054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FCA7-02CF-4582-A737-730D0E5D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6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AE331-FC5A-290C-614E-C5F020DA5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6BEA5-E72D-A09A-8D96-6FA807A9B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EFF84-A204-4B1E-E250-114F499B6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7AA1-FB7E-442F-A739-1F113EB72D3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6C877-D625-3A85-06B0-E2F100DFE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4DDEE-87A4-1171-65D1-01C0485C4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FCA7-02CF-4582-A737-730D0E5D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54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A5854-F6E5-F290-38A4-8D54AD607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7C1C3-E74A-68F2-0657-21A41D798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59A340-63AA-FA99-E874-60903895A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23E76-D24A-CD47-D254-9448DC4D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7AA1-FB7E-442F-A739-1F113EB72D3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86B9D-3608-7284-C3D0-195025A9B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61F7B-FE9C-C93B-AAD6-EC47004BC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FCA7-02CF-4582-A737-730D0E5D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0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8263B-BC28-8287-BC00-31CA863A2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1F2E7-C53E-AD06-0075-A9967C91E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2B878-89CA-06BF-BBF7-A5F31B38C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BFCFA0-8AF6-A5C2-509E-A7B6C738F0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B66769-2F4A-30F4-B2EC-85E46F41A9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908019-4CA4-96FF-2DD2-C18FC97D0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7AA1-FB7E-442F-A739-1F113EB72D3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1A4FE9-B7A2-D882-8B0F-13FD9A275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66FB2F-2856-7057-CFD3-523C119BB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FCA7-02CF-4582-A737-730D0E5D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9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A9027-30E4-5CBB-DBBC-79A9C4C2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EA54D1-BFFE-FC66-A9C5-F4C714721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7AA1-FB7E-442F-A739-1F113EB72D3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5C3ECA-D910-E2D6-9C3E-D6165322B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8B61DA-3B27-F6CA-7AF2-3A0D9D413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FCA7-02CF-4582-A737-730D0E5D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1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DFC368-203D-79E0-7FFB-6D86145AF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7AA1-FB7E-442F-A739-1F113EB72D3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FFC146-62D5-83FF-6ABC-48005F9A6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6189C-9ED1-9F39-0DF1-44EE5CDA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FCA7-02CF-4582-A737-730D0E5D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1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5B579-63D7-2F71-DE9F-88BE32148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9DB89-C50F-C352-9ADA-0A4DFAECF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A05E4-EC13-FDC0-D8B7-A8C592C21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339E55-AB65-24C5-7CF3-5C3BE832E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7AA1-FB7E-442F-A739-1F113EB72D3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40538-8B0D-E943-3824-6C115BEF9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43095-7B24-CC86-D7C4-F50011FCF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FCA7-02CF-4582-A737-730D0E5D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2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EA263-970E-854E-09A9-C95A5208F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C9CB83-F32C-C80E-B18E-02E524B9C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7CEAAB-080A-1834-D8E1-EE8341E41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F7E2D-9F84-5372-0B10-FC1DD2A32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7AA1-FB7E-442F-A739-1F113EB72D3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E56EE-31CF-E1D2-E217-D563397D9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70B09B-3BC5-C74B-2C36-D8A81F56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FCA7-02CF-4582-A737-730D0E5D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3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4F91-FF86-AF71-55B6-690C5D950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783D7-3B97-E979-C456-6788DF10F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316BA-6C90-92D4-CCF4-87A60463B6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E7AA1-FB7E-442F-A739-1F113EB72D3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462DA-DB9B-C24D-30C7-BADE8DC27A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4B129-122C-EEDC-180A-8F1557DE5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BFCA7-02CF-4582-A737-730D0E5D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B30F5-8C6D-B764-BB92-21597F22C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2400" y="406400"/>
            <a:ext cx="9525000" cy="2387600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C00000"/>
                </a:solidFill>
              </a:rPr>
              <a:t>Update to Jim Fast’s EIC model using Nikki </a:t>
            </a:r>
            <a:r>
              <a:rPr lang="en-US" sz="4000" b="1" i="1" dirty="0" err="1">
                <a:solidFill>
                  <a:srgbClr val="C00000"/>
                </a:solidFill>
              </a:rPr>
              <a:t>Apadula’s</a:t>
            </a:r>
            <a:r>
              <a:rPr lang="en-US" sz="4000" b="1" i="1" dirty="0">
                <a:solidFill>
                  <a:srgbClr val="C00000"/>
                </a:solidFill>
              </a:rPr>
              <a:t> EIC detector status from her </a:t>
            </a:r>
            <a:br>
              <a:rPr lang="en-US" sz="4000" b="1" i="1" dirty="0">
                <a:solidFill>
                  <a:srgbClr val="C00000"/>
                </a:solidFill>
              </a:rPr>
            </a:br>
            <a:r>
              <a:rPr lang="en-US" sz="4000" b="1" i="1" dirty="0">
                <a:solidFill>
                  <a:srgbClr val="C00000"/>
                </a:solidFill>
              </a:rPr>
              <a:t>11-7-2022 presentation,</a:t>
            </a:r>
            <a:br>
              <a:rPr lang="en-US" sz="4000" b="1" i="1" dirty="0">
                <a:solidFill>
                  <a:srgbClr val="C00000"/>
                </a:solidFill>
              </a:rPr>
            </a:br>
            <a:r>
              <a:rPr lang="en-US" sz="4000" b="1" i="1" dirty="0">
                <a:solidFill>
                  <a:srgbClr val="C00000"/>
                </a:solidFill>
              </a:rPr>
              <a:t>UPDATED GEOMETRY IN MODEL: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6A18B9-ED8F-09CB-4A68-BA7E594672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Walter Sondheim</a:t>
            </a:r>
          </a:p>
          <a:p>
            <a:r>
              <a:rPr lang="en-US" dirty="0"/>
              <a:t>LANL</a:t>
            </a:r>
          </a:p>
          <a:p>
            <a:r>
              <a:rPr lang="en-US" dirty="0"/>
              <a:t>November 21</a:t>
            </a:r>
            <a:r>
              <a:rPr lang="en-US" baseline="30000" dirty="0"/>
              <a:t>st</a:t>
            </a:r>
            <a:r>
              <a:rPr lang="en-US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3267234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DA73B-21B8-DD0C-8F91-66A64424E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25"/>
            <a:ext cx="10515600" cy="1325563"/>
          </a:xfrm>
        </p:spPr>
        <p:txBody>
          <a:bodyPr/>
          <a:lstStyle/>
          <a:p>
            <a:r>
              <a:rPr lang="en-US" dirty="0"/>
              <a:t>Nikki </a:t>
            </a:r>
            <a:r>
              <a:rPr lang="en-US" dirty="0" err="1"/>
              <a:t>Apadula’s</a:t>
            </a:r>
            <a:r>
              <a:rPr lang="en-US" dirty="0"/>
              <a:t> EPIC SVT layout 11-7-2022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C5F3E1-4370-AE80-747F-3A33354C1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407" y="1069290"/>
            <a:ext cx="5172890" cy="578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83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4223B-9D49-52BD-6A34-D2BAA7DDD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931"/>
            <a:ext cx="10515600" cy="1325563"/>
          </a:xfrm>
        </p:spPr>
        <p:txBody>
          <a:bodyPr/>
          <a:lstStyle/>
          <a:p>
            <a:r>
              <a:rPr lang="en-US" dirty="0"/>
              <a:t>Updated EPIC SVT </a:t>
            </a:r>
            <a:r>
              <a:rPr lang="en-US" dirty="0" err="1"/>
              <a:t>Solidwworks</a:t>
            </a:r>
            <a:r>
              <a:rPr lang="en-US" dirty="0"/>
              <a:t> model using these parameters, updated radius layer 2:</a:t>
            </a:r>
          </a:p>
        </p:txBody>
      </p:sp>
      <p:pic>
        <p:nvPicPr>
          <p:cNvPr id="5" name="Picture 4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3FAD15BA-B72C-15DC-8445-2C4090C26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74" y="1295833"/>
            <a:ext cx="9064521" cy="556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89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A2ECB-54F4-5298-A0E5-9E640932B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20" y="0"/>
            <a:ext cx="10515600" cy="1325563"/>
          </a:xfrm>
        </p:spPr>
        <p:txBody>
          <a:bodyPr/>
          <a:lstStyle/>
          <a:p>
            <a:r>
              <a:rPr lang="en-US" dirty="0"/>
              <a:t>NO conflict between layers 3 &amp; 4 with disks: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D15409-AA2F-C8B9-467F-1EDCA141F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27" y="914172"/>
            <a:ext cx="9822732" cy="594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50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9CE56-CCA7-C69C-2882-D64460CD7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225"/>
            <a:ext cx="10515600" cy="1325563"/>
          </a:xfrm>
        </p:spPr>
        <p:txBody>
          <a:bodyPr/>
          <a:lstStyle/>
          <a:p>
            <a:r>
              <a:rPr lang="en-US" dirty="0"/>
              <a:t>CAD Model updated 11-20-2022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E629E-07F3-CE2F-BFA4-56BFAF397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silicon barrel layers 0 through 4 have been relocated to Nikki’s current geometry</a:t>
            </a:r>
          </a:p>
          <a:p>
            <a:r>
              <a:rPr lang="en-US" dirty="0"/>
              <a:t>The Z location for the disks have also been relocated to Nikki’s current geometry but not their radial dimension</a:t>
            </a:r>
          </a:p>
          <a:p>
            <a:r>
              <a:rPr lang="en-US" dirty="0"/>
              <a:t>The services have not been updated in these views, except for the barrel layer routing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46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95BB-638E-6E1B-0F41-C60381B27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78" y="0"/>
            <a:ext cx="10515600" cy="1325563"/>
          </a:xfrm>
        </p:spPr>
        <p:txBody>
          <a:bodyPr/>
          <a:lstStyle/>
          <a:p>
            <a:r>
              <a:rPr lang="en-US" dirty="0"/>
              <a:t>Need the increase the number of staves in layers 3 &amp; 4, the length are correct: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326BE217-72C8-F1E1-D9DA-6F8936CCA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11" y="1175873"/>
            <a:ext cx="9390246" cy="568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94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132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Update to Jim Fast’s EIC model using Nikki Apadula’s EIC detector status from her  11-7-2022 presentation, UPDATED GEOMETRY IN MODEL:</vt:lpstr>
      <vt:lpstr>Nikki Apadula’s EPIC SVT layout 11-7-2022</vt:lpstr>
      <vt:lpstr>Updated EPIC SVT Solidwworks model using these parameters, updated radius layer 2:</vt:lpstr>
      <vt:lpstr>NO conflict between layers 3 &amp; 4 with disks:</vt:lpstr>
      <vt:lpstr>CAD Model updated 11-20-2022</vt:lpstr>
      <vt:lpstr>Need the increase the number of staves in layers 3 &amp; 4, the length are correct:</vt:lpstr>
    </vt:vector>
  </TitlesOfParts>
  <Company>Los Alamos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to Jim Fast’s EIC model using Nikki Apadula’s EIC detector status from 11-7-2022</dc:title>
  <dc:creator>Sondheim, Walter E</dc:creator>
  <cp:lastModifiedBy>Sondheim, Walter E</cp:lastModifiedBy>
  <cp:revision>5</cp:revision>
  <dcterms:created xsi:type="dcterms:W3CDTF">2022-11-21T16:21:29Z</dcterms:created>
  <dcterms:modified xsi:type="dcterms:W3CDTF">2022-11-21T18:24:29Z</dcterms:modified>
</cp:coreProperties>
</file>