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23" r:id="rId2"/>
    <p:sldId id="593" r:id="rId3"/>
    <p:sldId id="594" r:id="rId4"/>
    <p:sldId id="592" r:id="rId5"/>
    <p:sldId id="595" r:id="rId6"/>
    <p:sldId id="596" r:id="rId7"/>
    <p:sldId id="597" r:id="rId8"/>
    <p:sldId id="598" r:id="rId9"/>
    <p:sldId id="599" r:id="rId10"/>
    <p:sldId id="600" r:id="rId11"/>
    <p:sldId id="601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B3791"/>
    <a:srgbClr val="FF3399"/>
    <a:srgbClr val="00FF00"/>
    <a:srgbClr val="BC6916"/>
    <a:srgbClr val="D8791A"/>
    <a:srgbClr val="000099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5736" autoAdjust="0"/>
  </p:normalViewPr>
  <p:slideViewPr>
    <p:cSldViewPr>
      <p:cViewPr>
        <p:scale>
          <a:sx n="41" d="100"/>
          <a:sy n="41" d="100"/>
        </p:scale>
        <p:origin x="-1488" y="-30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514" y="-102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806" cy="51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496" y="1"/>
            <a:ext cx="3075805" cy="51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554"/>
            <a:ext cx="3075806" cy="5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496" y="9722554"/>
            <a:ext cx="3075805" cy="5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3720D0A-A361-4B4F-807F-5894B9007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4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8472" y="0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790575"/>
            <a:ext cx="5057775" cy="3792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4433" y="4899969"/>
            <a:ext cx="5224013" cy="458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906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8472" y="9720906"/>
            <a:ext cx="3054038" cy="4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AF85348-0EAA-4D40-BAFD-B72245B7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76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A5075E-5BE9-4182-ADE6-D1C3ED606207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www-nds.iaea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.CapoteNoy@iaea.org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rotWithShape="1">
          <a:gsLst>
            <a:gs pos="0">
              <a:srgbClr val="80C2D9"/>
            </a:gs>
            <a:gs pos="50000">
              <a:srgbClr val="DDECC7"/>
            </a:gs>
            <a:gs pos="100000">
              <a:srgbClr val="EEF5E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>
            <a:hlinkHover r:id="" action="ppaction://noaction" highlightClick="1"/>
          </p:cNvPr>
          <p:cNvPicPr preferRelativeResize="0"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83613" y="6340475"/>
            <a:ext cx="560387" cy="517525"/>
          </a:xfrm>
          <a:prstGeom prst="rect">
            <a:avLst/>
          </a:prstGeom>
          <a:noFill/>
          <a:ln w="69850">
            <a:noFill/>
            <a:miter lim="800000"/>
            <a:headEnd/>
            <a:tailEnd/>
          </a:ln>
        </p:spPr>
      </p:pic>
      <p:sp>
        <p:nvSpPr>
          <p:cNvPr id="1028" name="Text Box 15"/>
          <p:cNvSpPr txBox="1">
            <a:spLocks noChangeArrowheads="1"/>
          </p:cNvSpPr>
          <p:nvPr userDrawn="1"/>
        </p:nvSpPr>
        <p:spPr bwMode="auto">
          <a:xfrm>
            <a:off x="0" y="63087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0A26A835-422F-47D2-8141-29F36A3410DB}" type="slidenum">
              <a:rPr lang="es-ES" sz="2000" smtClean="0">
                <a:solidFill>
                  <a:srgbClr val="0000FF"/>
                </a:solidFill>
              </a:rPr>
              <a:pPr eaLnBrk="1" hangingPunct="1">
                <a:defRPr/>
              </a:pPr>
              <a:t>‹#›</a:t>
            </a:fld>
            <a:endParaRPr lang="es-ES" sz="2000" smtClean="0">
              <a:solidFill>
                <a:srgbClr val="0000FF"/>
              </a:solidFill>
            </a:endParaRPr>
          </a:p>
        </p:txBody>
      </p:sp>
      <p:sp>
        <p:nvSpPr>
          <p:cNvPr id="2" name="Line 12"/>
          <p:cNvSpPr>
            <a:spLocks noChangeShapeType="1"/>
          </p:cNvSpPr>
          <p:nvPr userDrawn="1"/>
        </p:nvSpPr>
        <p:spPr bwMode="ltGray">
          <a:xfrm flipV="1">
            <a:off x="0" y="6248400"/>
            <a:ext cx="9144000" cy="4763"/>
          </a:xfrm>
          <a:prstGeom prst="line">
            <a:avLst/>
          </a:prstGeom>
          <a:noFill/>
          <a:ln w="698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/>
          <p:cNvSpPr txBox="1">
            <a:spLocks noChangeArrowheads="1"/>
          </p:cNvSpPr>
          <p:nvPr userDrawn="1"/>
        </p:nvSpPr>
        <p:spPr bwMode="auto">
          <a:xfrm>
            <a:off x="533400" y="6324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 smtClean="0"/>
              <a:t>Mini-CSWEG,</a:t>
            </a:r>
            <a:r>
              <a:rPr lang="fr-FR" dirty="0" smtClean="0"/>
              <a:t> 11-12 April 2016</a:t>
            </a:r>
          </a:p>
          <a:p>
            <a:pPr>
              <a:defRPr/>
            </a:pPr>
            <a:r>
              <a:rPr lang="fr-FR" dirty="0" smtClean="0"/>
              <a:t>LANL, Los </a:t>
            </a:r>
            <a:r>
              <a:rPr lang="fr-FR" dirty="0" err="1" smtClean="0"/>
              <a:t>Alamos</a:t>
            </a:r>
            <a:r>
              <a:rPr lang="fr-FR" dirty="0" smtClean="0"/>
              <a:t>,</a:t>
            </a:r>
            <a:r>
              <a:rPr lang="fr-FR" baseline="0" dirty="0" smtClean="0"/>
              <a:t> USA</a:t>
            </a:r>
            <a:endParaRPr lang="en-GB" dirty="0" smtClean="0"/>
          </a:p>
        </p:txBody>
      </p:sp>
      <p:sp>
        <p:nvSpPr>
          <p:cNvPr id="12" name="Rectangle 9"/>
          <p:cNvSpPr txBox="1">
            <a:spLocks noChangeArrowheads="1"/>
          </p:cNvSpPr>
          <p:nvPr userDrawn="1"/>
        </p:nvSpPr>
        <p:spPr bwMode="auto">
          <a:xfrm>
            <a:off x="5486400" y="6248400"/>
            <a:ext cx="316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0000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/>
              <a:t>Roberto Capote, IAEA Nuclear Data Section</a:t>
            </a:r>
          </a:p>
          <a:p>
            <a:pPr>
              <a:defRPr/>
            </a:pPr>
            <a:r>
              <a:rPr lang="en-US" dirty="0" smtClean="0"/>
              <a:t>e-mail: </a:t>
            </a:r>
            <a:r>
              <a:rPr lang="en-US" b="1" u="sng" dirty="0" smtClean="0">
                <a:hlinkClick r:id="rId6"/>
              </a:rPr>
              <a:t>R.CapoteNoy@iaea.org</a:t>
            </a:r>
            <a:endParaRPr lang="en-US" b="1" u="sng" dirty="0" smtClean="0"/>
          </a:p>
          <a:p>
            <a:pPr>
              <a:defRPr/>
            </a:pPr>
            <a:r>
              <a:rPr lang="en-US" dirty="0" smtClean="0"/>
              <a:t> Web:    </a:t>
            </a:r>
            <a:r>
              <a:rPr lang="en-US" b="1" u="sng" dirty="0" smtClean="0">
                <a:hlinkClick r:id="rId7"/>
              </a:rPr>
              <a:t>http://www-nds.iaea.org</a:t>
            </a:r>
            <a:r>
              <a:rPr lang="en-US" b="1" u="sng" dirty="0" smtClean="0"/>
              <a:t>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3" r="12414"/>
          <a:stretch/>
        </p:blipFill>
        <p:spPr bwMode="auto">
          <a:xfrm>
            <a:off x="2286000" y="1231820"/>
            <a:ext cx="4106901" cy="3721180"/>
          </a:xfrm>
          <a:prstGeom prst="rect">
            <a:avLst/>
          </a:prstGeom>
          <a:noFill/>
          <a:ln w="8255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5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-152400" y="152400"/>
            <a:ext cx="94488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Validation of CIELO evaluations</a:t>
            </a:r>
            <a:r>
              <a:rPr lang="en-GB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altLang="en-US" sz="4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1" name="Rectangle 7"/>
          <p:cNvSpPr>
            <a:spLocks noRot="1" noChangeArrowheads="1"/>
          </p:cNvSpPr>
          <p:nvPr/>
        </p:nvSpPr>
        <p:spPr bwMode="auto">
          <a:xfrm>
            <a:off x="152400" y="4953000"/>
            <a:ext cx="9144000" cy="9906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800" dirty="0" smtClean="0">
                <a:solidFill>
                  <a:srgbClr val="0000FF"/>
                </a:solidFill>
              </a:rPr>
              <a:t>		   </a:t>
            </a:r>
            <a:r>
              <a:rPr lang="en-GB" sz="2800" dirty="0" smtClean="0">
                <a:solidFill>
                  <a:srgbClr val="0000FF"/>
                </a:solidFill>
              </a:rPr>
              <a:t>A</a:t>
            </a:r>
            <a:r>
              <a:rPr lang="en-GB" sz="2800" dirty="0" smtClean="0">
                <a:solidFill>
                  <a:srgbClr val="0000FF"/>
                </a:solidFill>
              </a:rPr>
              <a:t>. </a:t>
            </a:r>
            <a:r>
              <a:rPr lang="en-GB" sz="2800" dirty="0" err="1" smtClean="0">
                <a:solidFill>
                  <a:srgbClr val="0000FF"/>
                </a:solidFill>
              </a:rPr>
              <a:t>Trkov</a:t>
            </a:r>
            <a:r>
              <a:rPr lang="en-GB" sz="2800" dirty="0" smtClean="0">
                <a:solidFill>
                  <a:srgbClr val="0000FF"/>
                </a:solidFill>
              </a:rPr>
              <a:t> and </a:t>
            </a:r>
            <a:r>
              <a:rPr lang="en-GB" sz="2800" dirty="0">
                <a:solidFill>
                  <a:srgbClr val="0000FF"/>
                </a:solidFill>
              </a:rPr>
              <a:t>R. </a:t>
            </a:r>
            <a:r>
              <a:rPr lang="en-GB" sz="2800" dirty="0" smtClean="0">
                <a:solidFill>
                  <a:srgbClr val="0000FF"/>
                </a:solidFill>
              </a:rPr>
              <a:t>Capote</a:t>
            </a:r>
            <a:endParaRPr lang="en-US" sz="2800" dirty="0">
              <a:solidFill>
                <a:srgbClr val="0000FF"/>
              </a:solidFill>
              <a:latin typeface="+mj-lt"/>
              <a:cs typeface="+mn-cs"/>
            </a:endParaRPr>
          </a:p>
        </p:txBody>
      </p:sp>
      <p:pic>
        <p:nvPicPr>
          <p:cNvPr id="6" name="Picture 14">
            <a:hlinkHover r:id="" action="ppaction://noaction" highlightClick="1"/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814" y="1671915"/>
            <a:ext cx="728119" cy="690285"/>
          </a:xfrm>
          <a:prstGeom prst="rect">
            <a:avLst/>
          </a:prstGeom>
          <a:noFill/>
          <a:ln w="6985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 bwMode="auto">
          <a:xfrm>
            <a:off x="2971800" y="2517959"/>
            <a:ext cx="289278" cy="149041"/>
          </a:xfrm>
          <a:prstGeom prst="downArrow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43815"/>
            <a:ext cx="9601200" cy="62160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685800"/>
            <a:ext cx="28360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Comet-UH3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(hmi003)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1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1" y="228600"/>
            <a:ext cx="9108303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89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" y="304800"/>
            <a:ext cx="9677400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4010561"/>
            <a:ext cx="24961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HEU bare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assemblies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75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9525000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61804" y="3858161"/>
            <a:ext cx="3365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HEU solutions</a:t>
            </a:r>
          </a:p>
          <a:p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vs ATLF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72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975"/>
            <a:ext cx="9144000" cy="62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35776" y="4495800"/>
            <a:ext cx="3365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HEU solutions</a:t>
            </a:r>
          </a:p>
          <a:p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vs ATLF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9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152400"/>
            <a:ext cx="9421178" cy="6324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3200" y="914400"/>
            <a:ext cx="35654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Fast assemblies</a:t>
            </a:r>
          </a:p>
          <a:p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U5 &amp; U8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4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274320"/>
            <a:ext cx="8506778" cy="56692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7659" y="4495800"/>
            <a:ext cx="3011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U8 reflectors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8686800" cy="617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86400" y="4495800"/>
            <a:ext cx="3011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U8 reflectors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59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-200608" y="-304800"/>
            <a:ext cx="9829800" cy="647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457200"/>
            <a:ext cx="3011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U8 reflectors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-381000" y="-152400"/>
            <a:ext cx="10210800" cy="632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91032" y="3048000"/>
            <a:ext cx="37625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Thermal lattices</a:t>
            </a:r>
          </a:p>
          <a:p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  vs EALF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8801</TotalTime>
  <Words>40</Words>
  <Application>Microsoft Office PowerPoint</Application>
  <PresentationFormat>On-screen Show (4:3)</PresentationFormat>
  <Paragraphs>18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Notebook</vt:lpstr>
      <vt:lpstr>Validation of CIELO evaluations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CAPOTE NOY, Roberto</dc:creator>
  <cp:lastModifiedBy>CAPOTE NOY, Roberto Mario</cp:lastModifiedBy>
  <cp:revision>814</cp:revision>
  <cp:lastPrinted>2014-10-29T14:15:06Z</cp:lastPrinted>
  <dcterms:created xsi:type="dcterms:W3CDTF">2004-06-28T13:44:54Z</dcterms:created>
  <dcterms:modified xsi:type="dcterms:W3CDTF">2016-04-11T08:03:36Z</dcterms:modified>
</cp:coreProperties>
</file>