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420" r:id="rId5"/>
    <p:sldId id="258" r:id="rId6"/>
    <p:sldId id="421" r:id="rId7"/>
    <p:sldId id="422" r:id="rId8"/>
    <p:sldId id="263" r:id="rId9"/>
    <p:sldId id="260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C4361-D1FB-42A4-BB0C-43939F1C451B}" v="2" dt="2022-09-16T20:27:00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5161" autoAdjust="0"/>
  </p:normalViewPr>
  <p:slideViewPr>
    <p:cSldViewPr snapToGrid="0" showGuides="1">
      <p:cViewPr varScale="1">
        <p:scale>
          <a:sx n="133" d="100"/>
          <a:sy n="133" d="100"/>
        </p:scale>
        <p:origin x="7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ambach, Jo" userId="e1d2a009-674c-404b-bec1-6e3441cce374" providerId="ADAL" clId="{2FD28B34-8E56-4072-8716-277E002DDC8A}"/>
    <pc:docChg chg="undo custSel addSld delSld modSld sldOrd modMainMaster">
      <pc:chgData name="Schambach, Jo" userId="e1d2a009-674c-404b-bec1-6e3441cce374" providerId="ADAL" clId="{2FD28B34-8E56-4072-8716-277E002DDC8A}" dt="2022-06-02T16:04:26.985" v="90" actId="20577"/>
      <pc:docMkLst>
        <pc:docMk/>
      </pc:docMkLst>
      <pc:sldChg chg="addSp modSp mod chgLayout">
        <pc:chgData name="Schambach, Jo" userId="e1d2a009-674c-404b-bec1-6e3441cce374" providerId="ADAL" clId="{2FD28B34-8E56-4072-8716-277E002DDC8A}" dt="2022-06-02T16:04:26.985" v="90" actId="20577"/>
        <pc:sldMkLst>
          <pc:docMk/>
          <pc:sldMk cId="1997822343" sldId="258"/>
        </pc:sldMkLst>
        <pc:spChg chg="mod ord">
          <ac:chgData name="Schambach, Jo" userId="e1d2a009-674c-404b-bec1-6e3441cce374" providerId="ADAL" clId="{2FD28B34-8E56-4072-8716-277E002DDC8A}" dt="2022-06-01T20:51:14.326" v="2" actId="700"/>
          <ac:spMkLst>
            <pc:docMk/>
            <pc:sldMk cId="1997822343" sldId="258"/>
            <ac:spMk id="2" creationId="{B4A1F22E-0384-B0E2-573A-27D78B8E7ED5}"/>
          </ac:spMkLst>
        </pc:spChg>
        <pc:spChg chg="mod ord">
          <ac:chgData name="Schambach, Jo" userId="e1d2a009-674c-404b-bec1-6e3441cce374" providerId="ADAL" clId="{2FD28B34-8E56-4072-8716-277E002DDC8A}" dt="2022-06-02T16:04:26.985" v="90" actId="20577"/>
          <ac:spMkLst>
            <pc:docMk/>
            <pc:sldMk cId="1997822343" sldId="258"/>
            <ac:spMk id="3" creationId="{9C8A9179-8CFD-5BF0-17CA-9F48DB2A76C9}"/>
          </ac:spMkLst>
        </pc:spChg>
        <pc:spChg chg="add mod">
          <ac:chgData name="Schambach, Jo" userId="e1d2a009-674c-404b-bec1-6e3441cce374" providerId="ADAL" clId="{2FD28B34-8E56-4072-8716-277E002DDC8A}" dt="2022-06-01T20:54:28.693" v="15"/>
          <ac:spMkLst>
            <pc:docMk/>
            <pc:sldMk cId="1997822343" sldId="258"/>
            <ac:spMk id="4" creationId="{C246FE58-533F-8A44-1660-46EF0B405CD9}"/>
          </ac:spMkLst>
        </pc:spChg>
      </pc:sldChg>
      <pc:sldChg chg="addSp modSp ord">
        <pc:chgData name="Schambach, Jo" userId="e1d2a009-674c-404b-bec1-6e3441cce374" providerId="ADAL" clId="{2FD28B34-8E56-4072-8716-277E002DDC8A}" dt="2022-06-01T20:55:03.223" v="20"/>
        <pc:sldMkLst>
          <pc:docMk/>
          <pc:sldMk cId="4054267492" sldId="259"/>
        </pc:sldMkLst>
        <pc:spChg chg="add mod">
          <ac:chgData name="Schambach, Jo" userId="e1d2a009-674c-404b-bec1-6e3441cce374" providerId="ADAL" clId="{2FD28B34-8E56-4072-8716-277E002DDC8A}" dt="2022-06-01T20:54:25.720" v="14"/>
          <ac:spMkLst>
            <pc:docMk/>
            <pc:sldMk cId="4054267492" sldId="259"/>
            <ac:spMk id="6" creationId="{1809D572-A895-4741-E371-53F1CC809EA5}"/>
          </ac:spMkLst>
        </pc:spChg>
      </pc:sldChg>
      <pc:sldChg chg="addSp modSp mod">
        <pc:chgData name="Schambach, Jo" userId="e1d2a009-674c-404b-bec1-6e3441cce374" providerId="ADAL" clId="{2FD28B34-8E56-4072-8716-277E002DDC8A}" dt="2022-06-02T12:52:00.699" v="88" actId="115"/>
        <pc:sldMkLst>
          <pc:docMk/>
          <pc:sldMk cId="3172674325" sldId="260"/>
        </pc:sldMkLst>
        <pc:spChg chg="mod">
          <ac:chgData name="Schambach, Jo" userId="e1d2a009-674c-404b-bec1-6e3441cce374" providerId="ADAL" clId="{2FD28B34-8E56-4072-8716-277E002DDC8A}" dt="2022-06-02T12:52:00.699" v="88" actId="115"/>
          <ac:spMkLst>
            <pc:docMk/>
            <pc:sldMk cId="3172674325" sldId="260"/>
            <ac:spMk id="4" creationId="{A3851BF3-9F0E-FB59-1FCC-EDCEB0010763}"/>
          </ac:spMkLst>
        </pc:spChg>
        <pc:spChg chg="add mod">
          <ac:chgData name="Schambach, Jo" userId="e1d2a009-674c-404b-bec1-6e3441cce374" providerId="ADAL" clId="{2FD28B34-8E56-4072-8716-277E002DDC8A}" dt="2022-06-01T20:54:23.649" v="13"/>
          <ac:spMkLst>
            <pc:docMk/>
            <pc:sldMk cId="3172674325" sldId="260"/>
            <ac:spMk id="5" creationId="{E1B47555-5052-7E83-FDA7-575FA3D02EF2}"/>
          </ac:spMkLst>
        </pc:spChg>
      </pc:sldChg>
      <pc:sldChg chg="addSp modSp">
        <pc:chgData name="Schambach, Jo" userId="e1d2a009-674c-404b-bec1-6e3441cce374" providerId="ADAL" clId="{2FD28B34-8E56-4072-8716-277E002DDC8A}" dt="2022-06-01T20:54:21.658" v="12"/>
        <pc:sldMkLst>
          <pc:docMk/>
          <pc:sldMk cId="3245518877" sldId="261"/>
        </pc:sldMkLst>
        <pc:spChg chg="add mod">
          <ac:chgData name="Schambach, Jo" userId="e1d2a009-674c-404b-bec1-6e3441cce374" providerId="ADAL" clId="{2FD28B34-8E56-4072-8716-277E002DDC8A}" dt="2022-06-01T20:54:21.658" v="12"/>
          <ac:spMkLst>
            <pc:docMk/>
            <pc:sldMk cId="3245518877" sldId="261"/>
            <ac:spMk id="6" creationId="{BB44F705-5A57-E66C-06D2-8DA9F0C659C9}"/>
          </ac:spMkLst>
        </pc:spChg>
      </pc:sldChg>
      <pc:sldChg chg="addSp modSp mod chgLayout">
        <pc:chgData name="Schambach, Jo" userId="e1d2a009-674c-404b-bec1-6e3441cce374" providerId="ADAL" clId="{2FD28B34-8E56-4072-8716-277E002DDC8A}" dt="2022-06-01T20:54:19.646" v="11"/>
        <pc:sldMkLst>
          <pc:docMk/>
          <pc:sldMk cId="2345203951" sldId="262"/>
        </pc:sldMkLst>
        <pc:spChg chg="mod ord">
          <ac:chgData name="Schambach, Jo" userId="e1d2a009-674c-404b-bec1-6e3441cce374" providerId="ADAL" clId="{2FD28B34-8E56-4072-8716-277E002DDC8A}" dt="2022-06-01T20:52:53.752" v="7" actId="700"/>
          <ac:spMkLst>
            <pc:docMk/>
            <pc:sldMk cId="2345203951" sldId="262"/>
            <ac:spMk id="2" creationId="{966DF521-5E9A-A816-7099-AA24BF0ADC7C}"/>
          </ac:spMkLst>
        </pc:spChg>
        <pc:spChg chg="mod ord">
          <ac:chgData name="Schambach, Jo" userId="e1d2a009-674c-404b-bec1-6e3441cce374" providerId="ADAL" clId="{2FD28B34-8E56-4072-8716-277E002DDC8A}" dt="2022-06-01T20:52:53.752" v="7" actId="700"/>
          <ac:spMkLst>
            <pc:docMk/>
            <pc:sldMk cId="2345203951" sldId="262"/>
            <ac:spMk id="3" creationId="{50E9EDDE-30F2-82D2-0112-FCB686168E5B}"/>
          </ac:spMkLst>
        </pc:spChg>
        <pc:spChg chg="add mod">
          <ac:chgData name="Schambach, Jo" userId="e1d2a009-674c-404b-bec1-6e3441cce374" providerId="ADAL" clId="{2FD28B34-8E56-4072-8716-277E002DDC8A}" dt="2022-06-01T20:54:19.646" v="11"/>
          <ac:spMkLst>
            <pc:docMk/>
            <pc:sldMk cId="2345203951" sldId="262"/>
            <ac:spMk id="4" creationId="{2AE395FF-4AF0-EC22-A1EC-7AAD3CC5DA92}"/>
          </ac:spMkLst>
        </pc:spChg>
      </pc:sldChg>
      <pc:sldChg chg="new del">
        <pc:chgData name="Schambach, Jo" userId="e1d2a009-674c-404b-bec1-6e3441cce374" providerId="ADAL" clId="{2FD28B34-8E56-4072-8716-277E002DDC8A}" dt="2022-06-01T20:54:36.370" v="17" actId="47"/>
        <pc:sldMkLst>
          <pc:docMk/>
          <pc:sldMk cId="4154591014" sldId="264"/>
        </pc:sldMkLst>
      </pc:sldChg>
      <pc:sldChg chg="delSp modSp new del mod modClrScheme chgLayout">
        <pc:chgData name="Schambach, Jo" userId="e1d2a009-674c-404b-bec1-6e3441cce374" providerId="ADAL" clId="{2FD28B34-8E56-4072-8716-277E002DDC8A}" dt="2022-06-01T20:54:35.418" v="16" actId="47"/>
        <pc:sldMkLst>
          <pc:docMk/>
          <pc:sldMk cId="2705296602" sldId="265"/>
        </pc:sldMkLst>
        <pc:spChg chg="del">
          <ac:chgData name="Schambach, Jo" userId="e1d2a009-674c-404b-bec1-6e3441cce374" providerId="ADAL" clId="{2FD28B34-8E56-4072-8716-277E002DDC8A}" dt="2022-06-01T20:53:59.959" v="9" actId="700"/>
          <ac:spMkLst>
            <pc:docMk/>
            <pc:sldMk cId="2705296602" sldId="265"/>
            <ac:spMk id="2" creationId="{B9FB8278-1A0C-9ED8-B8F9-5885C6AB3677}"/>
          </ac:spMkLst>
        </pc:spChg>
        <pc:spChg chg="mod ord">
          <ac:chgData name="Schambach, Jo" userId="e1d2a009-674c-404b-bec1-6e3441cce374" providerId="ADAL" clId="{2FD28B34-8E56-4072-8716-277E002DDC8A}" dt="2022-06-01T20:54:07.316" v="10" actId="1076"/>
          <ac:spMkLst>
            <pc:docMk/>
            <pc:sldMk cId="2705296602" sldId="265"/>
            <ac:spMk id="3" creationId="{BC0D802C-A5BF-7493-8950-8EA6C5EFD787}"/>
          </ac:spMkLst>
        </pc:spChg>
      </pc:sldChg>
      <pc:sldMasterChg chg="modSp mod modSldLayout">
        <pc:chgData name="Schambach, Jo" userId="e1d2a009-674c-404b-bec1-6e3441cce374" providerId="ADAL" clId="{2FD28B34-8E56-4072-8716-277E002DDC8A}" dt="2022-06-01T20:52:04.301" v="5" actId="1076"/>
        <pc:sldMasterMkLst>
          <pc:docMk/>
          <pc:sldMasterMk cId="2725756759" sldId="2147483660"/>
        </pc:sldMasterMkLst>
        <pc:spChg chg="mod">
          <ac:chgData name="Schambach, Jo" userId="e1d2a009-674c-404b-bec1-6e3441cce374" providerId="ADAL" clId="{2FD28B34-8E56-4072-8716-277E002DDC8A}" dt="2022-06-01T20:52:04.301" v="5" actId="1076"/>
          <ac:spMkLst>
            <pc:docMk/>
            <pc:sldMasterMk cId="2725756759" sldId="2147483660"/>
            <ac:spMk id="2" creationId="{9856B147-CAE3-D1AF-7895-A84F63818B66}"/>
          </ac:spMkLst>
        </pc:spChg>
        <pc:sldLayoutChg chg="addSp modSp">
          <pc:chgData name="Schambach, Jo" userId="e1d2a009-674c-404b-bec1-6e3441cce374" providerId="ADAL" clId="{2FD28B34-8E56-4072-8716-277E002DDC8A}" dt="2022-06-01T20:50:45.455" v="0"/>
          <pc:sldLayoutMkLst>
            <pc:docMk/>
            <pc:sldMasterMk cId="2725756759" sldId="2147483660"/>
            <pc:sldLayoutMk cId="2227458949" sldId="2147483732"/>
          </pc:sldLayoutMkLst>
          <pc:spChg chg="add mod">
            <ac:chgData name="Schambach, Jo" userId="e1d2a009-674c-404b-bec1-6e3441cce374" providerId="ADAL" clId="{2FD28B34-8E56-4072-8716-277E002DDC8A}" dt="2022-06-01T20:50:45.455" v="0"/>
            <ac:spMkLst>
              <pc:docMk/>
              <pc:sldMasterMk cId="2725756759" sldId="2147483660"/>
              <pc:sldLayoutMk cId="2227458949" sldId="2147483732"/>
              <ac:spMk id="4" creationId="{09183CA9-BAEB-915D-03AD-DCAEF9C67B4C}"/>
            </ac:spMkLst>
          </pc:spChg>
        </pc:sldLayoutChg>
        <pc:sldLayoutChg chg="addSp modSp">
          <pc:chgData name="Schambach, Jo" userId="e1d2a009-674c-404b-bec1-6e3441cce374" providerId="ADAL" clId="{2FD28B34-8E56-4072-8716-277E002DDC8A}" dt="2022-06-01T20:50:54.023" v="1"/>
          <pc:sldLayoutMkLst>
            <pc:docMk/>
            <pc:sldMasterMk cId="2725756759" sldId="2147483660"/>
            <pc:sldLayoutMk cId="2987582486" sldId="2147483736"/>
          </pc:sldLayoutMkLst>
          <pc:spChg chg="add mod">
            <ac:chgData name="Schambach, Jo" userId="e1d2a009-674c-404b-bec1-6e3441cce374" providerId="ADAL" clId="{2FD28B34-8E56-4072-8716-277E002DDC8A}" dt="2022-06-01T20:50:54.023" v="1"/>
            <ac:spMkLst>
              <pc:docMk/>
              <pc:sldMasterMk cId="2725756759" sldId="2147483660"/>
              <pc:sldLayoutMk cId="2987582486" sldId="2147483736"/>
              <ac:spMk id="3" creationId="{CBF57374-50BC-BB1F-E184-380125F5376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12/15/2022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72589"/>
            <a:ext cx="11430000" cy="4728924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83CA9-BAEB-915D-03AD-DCAEF9C67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480131"/>
          </a:xfrm>
        </p:spPr>
        <p:txBody>
          <a:bodyPr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57374-50BC-BB1F-E184-380125F537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DAQ WG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56B147-CAE3-D1AF-7895-A84F63818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1130"/>
            <a:ext cx="4114800" cy="261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vFz1Z9c4Ck7eaE_eMcJgzg_UNUsYwC1OnygzlX95yic/edit#heading=h.175xdrpf8ddv" TargetMode="External"/><Relationship Id="rId3" Type="http://schemas.openxmlformats.org/officeDocument/2006/relationships/hyperlink" Target="https://indico.bnl.gov/category/409/" TargetMode="External"/><Relationship Id="rId7" Type="http://schemas.openxmlformats.org/officeDocument/2006/relationships/hyperlink" Target="https://indico.jlab.org/event/519/timetable/#all.detailed" TargetMode="External"/><Relationship Id="rId2" Type="http://schemas.openxmlformats.org/officeDocument/2006/relationships/hyperlink" Target="mailto:eic-projdet-daq-l@lists.bnl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com/v3/__https:/eic.cloud.mattermost.com/signup_user_complete/?id=i8gnmob4stdrpjfrezhegxs3ew__;!!P4SdNyxKAPE!Dok6D3DX-l6Q2Y56dyc59oDOnqGY4-IBet64rds-AFvUxiT49e8vuxJ8ZyCed87_STOGz7BXWeNyACzmhkas578PS3HGz43CsDu_0ZobHbZBQDCB$" TargetMode="External"/><Relationship Id="rId5" Type="http://schemas.openxmlformats.org/officeDocument/2006/relationships/hyperlink" Target="https://eic.cloud.mattermost.com/main/channels/det1-daq" TargetMode="External"/><Relationship Id="rId4" Type="http://schemas.openxmlformats.org/officeDocument/2006/relationships/hyperlink" Target="https://wiki.bnl.gov/EPIC/index.php/DAQ" TargetMode="External"/><Relationship Id="rId9" Type="http://schemas.openxmlformats.org/officeDocument/2006/relationships/hyperlink" Target="https://docs.google.com/document/d/1X6Ms_oubcWx-8DUiExMFIJdCC6svWNbWKiz7OQjMCeQ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948CA7-215F-5652-1913-8D21D6F6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 myself to start recording</a:t>
            </a:r>
          </a:p>
        </p:txBody>
      </p:sp>
    </p:spTree>
    <p:extLst>
      <p:ext uri="{BB962C8B-B14F-4D97-AF65-F5344CB8AC3E}">
        <p14:creationId xmlns:p14="http://schemas.microsoft.com/office/powerpoint/2010/main" val="6629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F22E-0384-B0E2-573A-27D78B8E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15 December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A9179-8CFD-5BF0-17CA-9F48DB2A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58" y="1264540"/>
            <a:ext cx="11430000" cy="4525293"/>
          </a:xfrm>
        </p:spPr>
        <p:txBody>
          <a:bodyPr/>
          <a:lstStyle/>
          <a:p>
            <a:r>
              <a:rPr lang="en-US" sz="2000" dirty="0"/>
              <a:t>Introductions</a:t>
            </a:r>
          </a:p>
          <a:p>
            <a:r>
              <a:rPr lang="en-US" sz="2000" dirty="0"/>
              <a:t>Updates on HGCROC use for Calorimeters – Norbert Novitzky</a:t>
            </a:r>
          </a:p>
          <a:p>
            <a:pPr lvl="1"/>
            <a:r>
              <a:rPr lang="en-US" sz="1600" dirty="0"/>
              <a:t>What is needed from the RDO design to support the ASIC triggering / readout?</a:t>
            </a:r>
          </a:p>
          <a:p>
            <a:r>
              <a:rPr lang="en-US" sz="2000" dirty="0"/>
              <a:t>Collaboration Meeting Talks – all</a:t>
            </a:r>
          </a:p>
          <a:p>
            <a:r>
              <a:rPr lang="en-US" sz="2000" dirty="0"/>
              <a:t>Data volume and rates; RDO locations – Detector Experts</a:t>
            </a:r>
          </a:p>
          <a:p>
            <a:r>
              <a:rPr lang="en-US" sz="2000" dirty="0"/>
              <a:t>SRO workshop updates – Jeff Landgraf</a:t>
            </a:r>
          </a:p>
          <a:p>
            <a:r>
              <a:rPr lang="en-US" sz="2000" dirty="0"/>
              <a:t>RDO / Timing distribution prototyping – Tonko, Pietro, William, Marius, Jo</a:t>
            </a:r>
          </a:p>
          <a:p>
            <a:r>
              <a:rPr lang="en-US" sz="2000" dirty="0"/>
              <a:t>AOB …</a:t>
            </a:r>
          </a:p>
          <a:p>
            <a:pPr lvl="1"/>
            <a:r>
              <a:rPr lang="en-US" sz="1600" dirty="0"/>
              <a:t>Meeting next week (22 Dec)?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246FE58-533F-8A44-1660-46EF0B405CD9}"/>
              </a:ext>
            </a:extLst>
          </p:cNvPr>
          <p:cNvSpPr txBox="1">
            <a:spLocks/>
          </p:cNvSpPr>
          <p:nvPr/>
        </p:nvSpPr>
        <p:spPr>
          <a:xfrm>
            <a:off x="4123113" y="6518505"/>
            <a:ext cx="4114800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/>
              <a:t>schambachjj@ornl.gov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2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959B-11E2-1E40-A0AF-67E0B5B9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7A2B6-55EC-9BED-6A39-B01FE3E1E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Next EPIC collaboration meeting Jan 9 – 11, 2023; JLAB</a:t>
            </a:r>
          </a:p>
          <a:p>
            <a:r>
              <a:rPr lang="en-US" sz="2000" dirty="0"/>
              <a:t>1 hour slot for DAQ WG on Tue Jan 10 at 16:20</a:t>
            </a:r>
          </a:p>
          <a:p>
            <a:r>
              <a:rPr lang="en-US" sz="2000" dirty="0"/>
              <a:t>Received suggestion from steering committee to subdivide this slot into several talks given by WG members rather than conveners: Four 15-minute talks?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DAQ system overview (Jeff)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RDO / Timing distribution prototyping updates </a:t>
            </a:r>
            <a:r>
              <a:rPr lang="en-US" sz="1800" dirty="0"/>
              <a:t>(Jeff)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Electronics / eRD109 updates</a:t>
            </a:r>
            <a:r>
              <a:rPr lang="en-US" sz="1800" dirty="0"/>
              <a:t> (Fernando?)</a:t>
            </a:r>
          </a:p>
          <a:p>
            <a:pPr lvl="1"/>
            <a:r>
              <a:rPr lang="en-US" sz="1800" dirty="0"/>
              <a:t>Radiation talk?  (Pietro?)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SRO workshop X task list </a:t>
            </a:r>
            <a:r>
              <a:rPr lang="en-US" sz="1800" dirty="0"/>
              <a:t>(Markus?)</a:t>
            </a:r>
          </a:p>
          <a:p>
            <a:pPr lvl="1"/>
            <a:r>
              <a:rPr lang="en-US" sz="1800" dirty="0"/>
              <a:t>other suggestions…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32945-7BBF-F7FF-D794-65B8F9E164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260828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5D6-D20F-25EF-0477-CC60ACC4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Volumes and Rates. RDO and FEB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BCB7C-FC33-1D1A-0A9F-0928F1922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recent detector simulation campaigns should have resulted in better estimates of number of hits per event</a:t>
            </a:r>
          </a:p>
          <a:p>
            <a:r>
              <a:rPr lang="en-US" sz="2000" dirty="0"/>
              <a:t>How can we translate these results into actual data volumes and rates? </a:t>
            </a:r>
          </a:p>
          <a:p>
            <a:pPr lvl="1"/>
            <a:r>
              <a:rPr lang="en-US" sz="1600" dirty="0"/>
              <a:t>What do we know about the size in bits for each hit (Athena used 64-bits per hit generically)? </a:t>
            </a:r>
          </a:p>
          <a:p>
            <a:pPr lvl="1"/>
            <a:r>
              <a:rPr lang="en-US" sz="1600" dirty="0"/>
              <a:t>What kind of (energy </a:t>
            </a:r>
            <a:r>
              <a:rPr lang="en-US" sz="1600"/>
              <a:t>…) thresholds/cut-offs </a:t>
            </a:r>
            <a:r>
              <a:rPr lang="en-US" sz="1600" dirty="0"/>
              <a:t>will be needed? </a:t>
            </a:r>
          </a:p>
          <a:p>
            <a:pPr lvl="1"/>
            <a:r>
              <a:rPr lang="en-US" sz="1600" dirty="0"/>
              <a:t>What’s the worst-case rate and size per sensor or FEB or RDO (e.g., per layer)? What’s the average rate?</a:t>
            </a:r>
          </a:p>
          <a:p>
            <a:r>
              <a:rPr lang="en-US" sz="2000" dirty="0"/>
              <a:t>How many FEBs and RDO’s are needed per detector? Where are those located? What’s the size of these electronics? </a:t>
            </a:r>
          </a:p>
          <a:p>
            <a:r>
              <a:rPr lang="en-US" sz="2000" dirty="0"/>
              <a:t>What envelopes for those components are available? Maybe need this from project engineering?</a:t>
            </a:r>
          </a:p>
          <a:p>
            <a:r>
              <a:rPr lang="en-US" sz="2000" dirty="0"/>
              <a:t>Who from each detector group is going to provide this information to the DAQ group?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E6BAB-BCE9-5BEF-500F-FE7142AD3D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179714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99D3F3-564C-CDE2-EBE8-435E4C0B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AOB …</a:t>
            </a:r>
          </a:p>
        </p:txBody>
      </p:sp>
    </p:spTree>
    <p:extLst>
      <p:ext uri="{BB962C8B-B14F-4D97-AF65-F5344CB8AC3E}">
        <p14:creationId xmlns:p14="http://schemas.microsoft.com/office/powerpoint/2010/main" val="130572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B1528-870C-0016-3B06-48360131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51BF3-9F0E-FB59-1FCC-EDCEB001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72588"/>
            <a:ext cx="11430000" cy="527442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/>
              <a:t>Mailing list: </a:t>
            </a:r>
            <a:r>
              <a:rPr lang="en-US" sz="1600" dirty="0">
                <a:hlinkClick r:id="rId2"/>
              </a:rPr>
              <a:t>eic-projdet-daq-l@lists.bnl.gov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Indico page: </a:t>
            </a:r>
            <a:r>
              <a:rPr lang="en-US" sz="1600" dirty="0">
                <a:hlinkClick r:id="rId3"/>
              </a:rPr>
              <a:t>https://indico.bnl.gov/category/409/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Wiki: </a:t>
            </a:r>
            <a:r>
              <a:rPr lang="en-US" sz="1600" dirty="0">
                <a:hlinkClick r:id="rId4"/>
              </a:rPr>
              <a:t>https://wiki.bnl.gov/EPIC/index.php/DAQ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u="sng" dirty="0" err="1"/>
              <a:t>Mattermost</a:t>
            </a:r>
            <a:r>
              <a:rPr lang="en-US" sz="1600" dirty="0"/>
              <a:t> channel: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https://eic.cloud.mattermost.com/main/channels/det1-daq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/>
              <a:t>(signup: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https://eic.cloud.mattermost.com/signup_user_complete/?id=i8gnmob4stdrpjfrezhegxs3ew</a:t>
            </a:r>
            <a:r>
              <a:rPr lang="en-US" sz="1600" dirty="0"/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/>
              <a:t>Talks from Streaming Readout Workshop X: </a:t>
            </a:r>
            <a:r>
              <a:rPr lang="en-US" sz="1600" dirty="0">
                <a:hlinkClick r:id="rId7"/>
              </a:rPr>
              <a:t>https://indico.jlab.org/event/519/timetable/#all.detailed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u="sng" dirty="0"/>
              <a:t>Live Notes </a:t>
            </a:r>
            <a:r>
              <a:rPr lang="en-US" sz="1600" dirty="0"/>
              <a:t>from SRO X workshop: </a:t>
            </a:r>
            <a:r>
              <a:rPr lang="en-US" sz="1600" dirty="0">
                <a:hlinkClick r:id="rId8"/>
              </a:rPr>
              <a:t>https://docs.google.com/document/d/1vFz1Z9c4Ck7eaE_eMcJgzg_UNUsYwC1OnygzlX95yic/edit#heading=h.175xdrpf8ddv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A </a:t>
            </a:r>
            <a:r>
              <a:rPr lang="en-US" sz="1600" u="sng" dirty="0"/>
              <a:t>summary report </a:t>
            </a:r>
            <a:r>
              <a:rPr lang="en-US" sz="1600" dirty="0"/>
              <a:t>for the SRO X workshop is here: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https://docs.google.com/document/d/1X6Ms_oubcWx-8DUiExMFIJdCC6svWNbWKiz7OQjMCeQ/edit?usp=sharing</a:t>
            </a:r>
            <a:endParaRPr lang="en-US" sz="16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B47555-5052-7E83-FDA7-575FA3D02EF2}"/>
              </a:ext>
            </a:extLst>
          </p:cNvPr>
          <p:cNvSpPr txBox="1">
            <a:spLocks/>
          </p:cNvSpPr>
          <p:nvPr/>
        </p:nvSpPr>
        <p:spPr>
          <a:xfrm>
            <a:off x="4123113" y="6518505"/>
            <a:ext cx="4114800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/>
              <a:t>schambachjj@ornl.gov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7432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473</TotalTime>
  <Words>513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Century Gothic</vt:lpstr>
      <vt:lpstr>ORNL</vt:lpstr>
      <vt:lpstr>Remind myself to start recording</vt:lpstr>
      <vt:lpstr>Agenda 15 December 2022</vt:lpstr>
      <vt:lpstr>Collaboration Meeting</vt:lpstr>
      <vt:lpstr>Data Volumes and Rates. RDO and FEB locations</vt:lpstr>
      <vt:lpstr>AOB …</vt:lpstr>
      <vt:lpstr>Useful Links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subject/>
  <dc:creator>Schambach, Jo</dc:creator>
  <cp:keywords/>
  <dc:description/>
  <cp:lastModifiedBy>Schambach, Jo</cp:lastModifiedBy>
  <cp:revision>20</cp:revision>
  <dcterms:created xsi:type="dcterms:W3CDTF">2022-06-01T19:55:13Z</dcterms:created>
  <dcterms:modified xsi:type="dcterms:W3CDTF">2022-12-15T15:51:28Z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