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sldIdLst>
    <p:sldId id="305" r:id="rId2"/>
    <p:sldId id="304" r:id="rId3"/>
    <p:sldId id="259" r:id="rId4"/>
    <p:sldId id="30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3AE9FC-3A12-7B49-ABE5-54C2A4616BC8}" v="7" dt="2022-12-14T12:23:07.3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3" autoAdjust="0"/>
    <p:restoredTop sz="94710"/>
  </p:normalViewPr>
  <p:slideViewPr>
    <p:cSldViewPr snapToGrid="0" snapToObjects="1">
      <p:cViewPr varScale="1">
        <p:scale>
          <a:sx n="128" d="100"/>
          <a:sy n="128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tte, Matthieu" userId="a0d571ab-ede9-4e1f-8029-f9c6188e10da" providerId="ADAL" clId="{433C3681-A598-4092-A6E9-0193AC2A543D}"/>
    <pc:docChg chg="undo custSel addSld delSld modSld sldOrd">
      <pc:chgData name="Valette, Matthieu" userId="a0d571ab-ede9-4e1f-8029-f9c6188e10da" providerId="ADAL" clId="{433C3681-A598-4092-A6E9-0193AC2A543D}" dt="2021-12-02T18:08:37.167" v="8278" actId="5793"/>
      <pc:docMkLst>
        <pc:docMk/>
      </pc:docMkLst>
      <pc:sldChg chg="modSp mod">
        <pc:chgData name="Valette, Matthieu" userId="a0d571ab-ede9-4e1f-8029-f9c6188e10da" providerId="ADAL" clId="{433C3681-A598-4092-A6E9-0193AC2A543D}" dt="2021-11-30T14:43:14.281" v="6645" actId="1076"/>
        <pc:sldMkLst>
          <pc:docMk/>
          <pc:sldMk cId="2246755923" sldId="256"/>
        </pc:sldMkLst>
        <pc:spChg chg="mod">
          <ac:chgData name="Valette, Matthieu" userId="a0d571ab-ede9-4e1f-8029-f9c6188e10da" providerId="ADAL" clId="{433C3681-A598-4092-A6E9-0193AC2A543D}" dt="2021-11-30T14:43:14.281" v="6645" actId="1076"/>
          <ac:spMkLst>
            <pc:docMk/>
            <pc:sldMk cId="2246755923" sldId="256"/>
            <ac:spMk id="4" creationId="{BD0F4563-AB5E-1F4E-B28C-08AC1323034C}"/>
          </ac:spMkLst>
        </pc:spChg>
      </pc:sldChg>
      <pc:sldChg chg="modSp del mod">
        <pc:chgData name="Valette, Matthieu" userId="a0d571ab-ede9-4e1f-8029-f9c6188e10da" providerId="ADAL" clId="{433C3681-A598-4092-A6E9-0193AC2A543D}" dt="2021-11-29T21:44:28.578" v="177" actId="47"/>
        <pc:sldMkLst>
          <pc:docMk/>
          <pc:sldMk cId="3681362828" sldId="257"/>
        </pc:sldMkLst>
        <pc:spChg chg="mod">
          <ac:chgData name="Valette, Matthieu" userId="a0d571ab-ede9-4e1f-8029-f9c6188e10da" providerId="ADAL" clId="{433C3681-A598-4092-A6E9-0193AC2A543D}" dt="2021-11-29T21:41:37.257" v="175" actId="6549"/>
          <ac:spMkLst>
            <pc:docMk/>
            <pc:sldMk cId="3681362828" sldId="257"/>
            <ac:spMk id="7" creationId="{84BED499-6ED4-F54A-8BC4-75AB617CA064}"/>
          </ac:spMkLst>
        </pc:spChg>
      </pc:sldChg>
      <pc:sldChg chg="addSp delSp modSp mod">
        <pc:chgData name="Valette, Matthieu" userId="a0d571ab-ede9-4e1f-8029-f9c6188e10da" providerId="ADAL" clId="{433C3681-A598-4092-A6E9-0193AC2A543D}" dt="2021-12-02T18:00:44.682" v="8121" actId="1076"/>
        <pc:sldMkLst>
          <pc:docMk/>
          <pc:sldMk cId="3709908419" sldId="259"/>
        </pc:sldMkLst>
        <pc:spChg chg="mod">
          <ac:chgData name="Valette, Matthieu" userId="a0d571ab-ede9-4e1f-8029-f9c6188e10da" providerId="ADAL" clId="{433C3681-A598-4092-A6E9-0193AC2A543D}" dt="2021-12-02T14:59:32.363" v="7617" actId="20577"/>
          <ac:spMkLst>
            <pc:docMk/>
            <pc:sldMk cId="3709908419" sldId="259"/>
            <ac:spMk id="2" creationId="{BE5A50FB-44F3-6846-8C26-F8681D4BFFB3}"/>
          </ac:spMkLst>
        </pc:spChg>
        <pc:spChg chg="add del mod">
          <ac:chgData name="Valette, Matthieu" userId="a0d571ab-ede9-4e1f-8029-f9c6188e10da" providerId="ADAL" clId="{433C3681-A598-4092-A6E9-0193AC2A543D}" dt="2021-11-30T01:35:11.880" v="1572" actId="478"/>
          <ac:spMkLst>
            <pc:docMk/>
            <pc:sldMk cId="3709908419" sldId="259"/>
            <ac:spMk id="6" creationId="{1D9491B1-D426-4AF3-A5AA-DD349DC5148E}"/>
          </ac:spMkLst>
        </pc:spChg>
        <pc:spChg chg="add del mod">
          <ac:chgData name="Valette, Matthieu" userId="a0d571ab-ede9-4e1f-8029-f9c6188e10da" providerId="ADAL" clId="{433C3681-A598-4092-A6E9-0193AC2A543D}" dt="2021-12-02T17:58:04.305" v="8112" actId="478"/>
          <ac:spMkLst>
            <pc:docMk/>
            <pc:sldMk cId="3709908419" sldId="259"/>
            <ac:spMk id="6" creationId="{DC5D87A4-A4FE-48ED-BDBF-102AF20963D1}"/>
          </ac:spMkLst>
        </pc:spChg>
        <pc:spChg chg="del mod">
          <ac:chgData name="Valette, Matthieu" userId="a0d571ab-ede9-4e1f-8029-f9c6188e10da" providerId="ADAL" clId="{433C3681-A598-4092-A6E9-0193AC2A543D}" dt="2021-12-02T17:58:01.810" v="8111" actId="478"/>
          <ac:spMkLst>
            <pc:docMk/>
            <pc:sldMk cId="3709908419" sldId="259"/>
            <ac:spMk id="7" creationId="{84BED499-6ED4-F54A-8BC4-75AB617CA064}"/>
          </ac:spMkLst>
        </pc:spChg>
        <pc:spChg chg="add mod">
          <ac:chgData name="Valette, Matthieu" userId="a0d571ab-ede9-4e1f-8029-f9c6188e10da" providerId="ADAL" clId="{433C3681-A598-4092-A6E9-0193AC2A543D}" dt="2021-11-30T01:35:03.214" v="1570" actId="1076"/>
          <ac:spMkLst>
            <pc:docMk/>
            <pc:sldMk cId="3709908419" sldId="259"/>
            <ac:spMk id="8" creationId="{2123DF47-B89A-4448-B3E7-9C2272150514}"/>
          </ac:spMkLst>
        </pc:spChg>
        <pc:spChg chg="add del mod">
          <ac:chgData name="Valette, Matthieu" userId="a0d571ab-ede9-4e1f-8029-f9c6188e10da" providerId="ADAL" clId="{433C3681-A598-4092-A6E9-0193AC2A543D}" dt="2021-12-02T14:59:39.792" v="7620" actId="478"/>
          <ac:spMkLst>
            <pc:docMk/>
            <pc:sldMk cId="3709908419" sldId="259"/>
            <ac:spMk id="10" creationId="{FB98E658-3166-4426-8E1F-F833CEC5F9FD}"/>
          </ac:spMkLst>
        </pc:spChg>
        <pc:picChg chg="add del mod">
          <ac:chgData name="Valette, Matthieu" userId="a0d571ab-ede9-4e1f-8029-f9c6188e10da" providerId="ADAL" clId="{433C3681-A598-4092-A6E9-0193AC2A543D}" dt="2021-12-02T14:59:36.475" v="7618" actId="478"/>
          <ac:picMkLst>
            <pc:docMk/>
            <pc:sldMk cId="3709908419" sldId="259"/>
            <ac:picMk id="5" creationId="{66DC30E4-7F59-4759-9013-9970BA9E7176}"/>
          </ac:picMkLst>
        </pc:picChg>
        <pc:picChg chg="add del mod">
          <ac:chgData name="Valette, Matthieu" userId="a0d571ab-ede9-4e1f-8029-f9c6188e10da" providerId="ADAL" clId="{433C3681-A598-4092-A6E9-0193AC2A543D}" dt="2021-12-02T14:59:37.366" v="7619" actId="478"/>
          <ac:picMkLst>
            <pc:docMk/>
            <pc:sldMk cId="3709908419" sldId="259"/>
            <ac:picMk id="9" creationId="{F5EE7C26-1091-4EC4-AE77-6A173AE169B8}"/>
          </ac:picMkLst>
        </pc:picChg>
        <pc:picChg chg="add mod">
          <ac:chgData name="Valette, Matthieu" userId="a0d571ab-ede9-4e1f-8029-f9c6188e10da" providerId="ADAL" clId="{433C3681-A598-4092-A6E9-0193AC2A543D}" dt="2021-12-02T17:59:16.377" v="8117" actId="14100"/>
          <ac:picMkLst>
            <pc:docMk/>
            <pc:sldMk cId="3709908419" sldId="259"/>
            <ac:picMk id="12" creationId="{ABBF9047-C1AF-4393-A113-9AB16F4873D4}"/>
          </ac:picMkLst>
        </pc:picChg>
        <pc:picChg chg="add mod">
          <ac:chgData name="Valette, Matthieu" userId="a0d571ab-ede9-4e1f-8029-f9c6188e10da" providerId="ADAL" clId="{433C3681-A598-4092-A6E9-0193AC2A543D}" dt="2021-12-02T18:00:44.682" v="8121" actId="1076"/>
          <ac:picMkLst>
            <pc:docMk/>
            <pc:sldMk cId="3709908419" sldId="259"/>
            <ac:picMk id="14" creationId="{65D77ADA-E06E-4720-B344-03482C549153}"/>
          </ac:picMkLst>
        </pc:picChg>
      </pc:sldChg>
      <pc:sldChg chg="addSp delSp modSp mod">
        <pc:chgData name="Valette, Matthieu" userId="a0d571ab-ede9-4e1f-8029-f9c6188e10da" providerId="ADAL" clId="{433C3681-A598-4092-A6E9-0193AC2A543D}" dt="2021-12-02T18:04:17.408" v="8236" actId="1076"/>
        <pc:sldMkLst>
          <pc:docMk/>
          <pc:sldMk cId="2304174588" sldId="260"/>
        </pc:sldMkLst>
        <pc:spChg chg="mod">
          <ac:chgData name="Valette, Matthieu" userId="a0d571ab-ede9-4e1f-8029-f9c6188e10da" providerId="ADAL" clId="{433C3681-A598-4092-A6E9-0193AC2A543D}" dt="2021-12-02T15:00:46.334" v="7671" actId="5793"/>
          <ac:spMkLst>
            <pc:docMk/>
            <pc:sldMk cId="2304174588" sldId="260"/>
            <ac:spMk id="2" creationId="{BE5A50FB-44F3-6846-8C26-F8681D4BFFB3}"/>
          </ac:spMkLst>
        </pc:spChg>
        <pc:spChg chg="add del mod">
          <ac:chgData name="Valette, Matthieu" userId="a0d571ab-ede9-4e1f-8029-f9c6188e10da" providerId="ADAL" clId="{433C3681-A598-4092-A6E9-0193AC2A543D}" dt="2021-12-02T18:02:46.455" v="8126" actId="478"/>
          <ac:spMkLst>
            <pc:docMk/>
            <pc:sldMk cId="2304174588" sldId="260"/>
            <ac:spMk id="3" creationId="{7E6DA5CD-B79F-4AFF-861B-6117004ADBF1}"/>
          </ac:spMkLst>
        </pc:spChg>
        <pc:spChg chg="add del mod">
          <ac:chgData name="Valette, Matthieu" userId="a0d571ab-ede9-4e1f-8029-f9c6188e10da" providerId="ADAL" clId="{433C3681-A598-4092-A6E9-0193AC2A543D}" dt="2021-11-30T01:38:44.838" v="1799"/>
          <ac:spMkLst>
            <pc:docMk/>
            <pc:sldMk cId="2304174588" sldId="260"/>
            <ac:spMk id="5" creationId="{6049A2DF-4526-44BD-B36A-03B98A23D7EF}"/>
          </ac:spMkLst>
        </pc:spChg>
        <pc:spChg chg="add del mod">
          <ac:chgData name="Valette, Matthieu" userId="a0d571ab-ede9-4e1f-8029-f9c6188e10da" providerId="ADAL" clId="{433C3681-A598-4092-A6E9-0193AC2A543D}" dt="2021-11-30T01:54:13.993" v="2429" actId="478"/>
          <ac:spMkLst>
            <pc:docMk/>
            <pc:sldMk cId="2304174588" sldId="260"/>
            <ac:spMk id="6" creationId="{0CA610F1-477C-4E55-88E2-25518CFE7552}"/>
          </ac:spMkLst>
        </pc:spChg>
        <pc:spChg chg="mod">
          <ac:chgData name="Valette, Matthieu" userId="a0d571ab-ede9-4e1f-8029-f9c6188e10da" providerId="ADAL" clId="{433C3681-A598-4092-A6E9-0193AC2A543D}" dt="2021-11-30T01:52:00.334" v="2418" actId="20577"/>
          <ac:spMkLst>
            <pc:docMk/>
            <pc:sldMk cId="2304174588" sldId="260"/>
            <ac:spMk id="7" creationId="{84BED499-6ED4-F54A-8BC4-75AB617CA064}"/>
          </ac:spMkLst>
        </pc:spChg>
        <pc:spChg chg="add mod">
          <ac:chgData name="Valette, Matthieu" userId="a0d571ab-ede9-4e1f-8029-f9c6188e10da" providerId="ADAL" clId="{433C3681-A598-4092-A6E9-0193AC2A543D}" dt="2021-11-30T01:41:08.360" v="1875" actId="1076"/>
          <ac:spMkLst>
            <pc:docMk/>
            <pc:sldMk cId="2304174588" sldId="260"/>
            <ac:spMk id="9" creationId="{0F588BD4-69EC-43CF-9B7A-A0BAB75D08B4}"/>
          </ac:spMkLst>
        </pc:spChg>
        <pc:spChg chg="add mod">
          <ac:chgData name="Valette, Matthieu" userId="a0d571ab-ede9-4e1f-8029-f9c6188e10da" providerId="ADAL" clId="{433C3681-A598-4092-A6E9-0193AC2A543D}" dt="2021-11-30T01:41:08.360" v="1875" actId="1076"/>
          <ac:spMkLst>
            <pc:docMk/>
            <pc:sldMk cId="2304174588" sldId="260"/>
            <ac:spMk id="12" creationId="{F665D133-ECD6-4488-965B-9F624DD481FF}"/>
          </ac:spMkLst>
        </pc:spChg>
        <pc:spChg chg="add mod">
          <ac:chgData name="Valette, Matthieu" userId="a0d571ab-ede9-4e1f-8029-f9c6188e10da" providerId="ADAL" clId="{433C3681-A598-4092-A6E9-0193AC2A543D}" dt="2021-11-30T01:41:08.360" v="1875" actId="1076"/>
          <ac:spMkLst>
            <pc:docMk/>
            <pc:sldMk cId="2304174588" sldId="260"/>
            <ac:spMk id="13" creationId="{49F1357B-1BC4-44C9-89AE-F05FB67B26A7}"/>
          </ac:spMkLst>
        </pc:spChg>
        <pc:spChg chg="add mod">
          <ac:chgData name="Valette, Matthieu" userId="a0d571ab-ede9-4e1f-8029-f9c6188e10da" providerId="ADAL" clId="{433C3681-A598-4092-A6E9-0193AC2A543D}" dt="2021-11-30T01:41:08.360" v="1875" actId="1076"/>
          <ac:spMkLst>
            <pc:docMk/>
            <pc:sldMk cId="2304174588" sldId="260"/>
            <ac:spMk id="17" creationId="{8AD0AEBE-94F5-4F49-8306-0D75C2B2C511}"/>
          </ac:spMkLst>
        </pc:spChg>
        <pc:spChg chg="add mod">
          <ac:chgData name="Valette, Matthieu" userId="a0d571ab-ede9-4e1f-8029-f9c6188e10da" providerId="ADAL" clId="{433C3681-A598-4092-A6E9-0193AC2A543D}" dt="2021-11-30T01:41:08.360" v="1875" actId="1076"/>
          <ac:spMkLst>
            <pc:docMk/>
            <pc:sldMk cId="2304174588" sldId="260"/>
            <ac:spMk id="18" creationId="{0661EBF3-85AF-42E5-8F7D-883B4A4F4149}"/>
          </ac:spMkLst>
        </pc:spChg>
        <pc:spChg chg="add mod">
          <ac:chgData name="Valette, Matthieu" userId="a0d571ab-ede9-4e1f-8029-f9c6188e10da" providerId="ADAL" clId="{433C3681-A598-4092-A6E9-0193AC2A543D}" dt="2021-11-30T01:41:08.360" v="1875" actId="1076"/>
          <ac:spMkLst>
            <pc:docMk/>
            <pc:sldMk cId="2304174588" sldId="260"/>
            <ac:spMk id="19" creationId="{7145A535-3B8C-4528-AD81-1A05AD1440D0}"/>
          </ac:spMkLst>
        </pc:spChg>
        <pc:spChg chg="add mod">
          <ac:chgData name="Valette, Matthieu" userId="a0d571ab-ede9-4e1f-8029-f9c6188e10da" providerId="ADAL" clId="{433C3681-A598-4092-A6E9-0193AC2A543D}" dt="2021-11-30T01:41:08.360" v="1875" actId="1076"/>
          <ac:spMkLst>
            <pc:docMk/>
            <pc:sldMk cId="2304174588" sldId="260"/>
            <ac:spMk id="20" creationId="{FD682418-0414-4121-9729-F8BF2BE7F0A2}"/>
          </ac:spMkLst>
        </pc:spChg>
        <pc:spChg chg="add mod">
          <ac:chgData name="Valette, Matthieu" userId="a0d571ab-ede9-4e1f-8029-f9c6188e10da" providerId="ADAL" clId="{433C3681-A598-4092-A6E9-0193AC2A543D}" dt="2021-11-30T01:41:08.360" v="1875" actId="1076"/>
          <ac:spMkLst>
            <pc:docMk/>
            <pc:sldMk cId="2304174588" sldId="260"/>
            <ac:spMk id="21" creationId="{A9ADFDA1-75DE-4504-AA8D-00BB8EA21EB6}"/>
          </ac:spMkLst>
        </pc:spChg>
        <pc:spChg chg="add mod">
          <ac:chgData name="Valette, Matthieu" userId="a0d571ab-ede9-4e1f-8029-f9c6188e10da" providerId="ADAL" clId="{433C3681-A598-4092-A6E9-0193AC2A543D}" dt="2021-11-30T01:42:10.592" v="1898" actId="14100"/>
          <ac:spMkLst>
            <pc:docMk/>
            <pc:sldMk cId="2304174588" sldId="260"/>
            <ac:spMk id="24" creationId="{13B90F93-594A-42BC-9C80-1D790EFC3EA7}"/>
          </ac:spMkLst>
        </pc:spChg>
        <pc:spChg chg="add del mod">
          <ac:chgData name="Valette, Matthieu" userId="a0d571ab-ede9-4e1f-8029-f9c6188e10da" providerId="ADAL" clId="{433C3681-A598-4092-A6E9-0193AC2A543D}" dt="2021-12-02T18:02:48.599" v="8127" actId="478"/>
          <ac:spMkLst>
            <pc:docMk/>
            <pc:sldMk cId="2304174588" sldId="260"/>
            <ac:spMk id="25" creationId="{AA4827C6-A2FA-4FB7-84F1-C6B6ABEF5B9E}"/>
          </ac:spMkLst>
        </pc:spChg>
        <pc:picChg chg="add del mod">
          <ac:chgData name="Valette, Matthieu" userId="a0d571ab-ede9-4e1f-8029-f9c6188e10da" providerId="ADAL" clId="{433C3681-A598-4092-A6E9-0193AC2A543D}" dt="2021-12-02T18:02:37.060" v="8123" actId="478"/>
          <ac:picMkLst>
            <pc:docMk/>
            <pc:sldMk cId="2304174588" sldId="260"/>
            <ac:picMk id="8" creationId="{3C90D614-5C8D-432A-A9FB-B55769118D25}"/>
          </ac:picMkLst>
        </pc:picChg>
        <pc:picChg chg="add mod">
          <ac:chgData name="Valette, Matthieu" userId="a0d571ab-ede9-4e1f-8029-f9c6188e10da" providerId="ADAL" clId="{433C3681-A598-4092-A6E9-0193AC2A543D}" dt="2021-12-02T18:04:17.408" v="8236" actId="1076"/>
          <ac:picMkLst>
            <pc:docMk/>
            <pc:sldMk cId="2304174588" sldId="260"/>
            <ac:picMk id="26" creationId="{AC014616-EDE0-40EA-88E8-66E9D5F76CF1}"/>
          </ac:picMkLst>
        </pc:picChg>
        <pc:cxnChg chg="add mod">
          <ac:chgData name="Valette, Matthieu" userId="a0d571ab-ede9-4e1f-8029-f9c6188e10da" providerId="ADAL" clId="{433C3681-A598-4092-A6E9-0193AC2A543D}" dt="2021-11-30T01:41:08.360" v="1875" actId="1076"/>
          <ac:cxnSpMkLst>
            <pc:docMk/>
            <pc:sldMk cId="2304174588" sldId="260"/>
            <ac:cxnSpMk id="10" creationId="{A4D73CC3-2997-42CE-B420-60D9DBCA0197}"/>
          </ac:cxnSpMkLst>
        </pc:cxnChg>
        <pc:cxnChg chg="add mod">
          <ac:chgData name="Valette, Matthieu" userId="a0d571ab-ede9-4e1f-8029-f9c6188e10da" providerId="ADAL" clId="{433C3681-A598-4092-A6E9-0193AC2A543D}" dt="2021-11-30T01:41:08.360" v="1875" actId="1076"/>
          <ac:cxnSpMkLst>
            <pc:docMk/>
            <pc:sldMk cId="2304174588" sldId="260"/>
            <ac:cxnSpMk id="11" creationId="{D153B4AA-FFF6-45F5-8248-48D9ACB43698}"/>
          </ac:cxnSpMkLst>
        </pc:cxnChg>
        <pc:cxnChg chg="add mod">
          <ac:chgData name="Valette, Matthieu" userId="a0d571ab-ede9-4e1f-8029-f9c6188e10da" providerId="ADAL" clId="{433C3681-A598-4092-A6E9-0193AC2A543D}" dt="2021-11-30T01:41:08.360" v="1875" actId="1076"/>
          <ac:cxnSpMkLst>
            <pc:docMk/>
            <pc:sldMk cId="2304174588" sldId="260"/>
            <ac:cxnSpMk id="14" creationId="{4943D5E1-B316-4D2B-ACEA-91A0A8FF50EC}"/>
          </ac:cxnSpMkLst>
        </pc:cxnChg>
        <pc:cxnChg chg="add mod">
          <ac:chgData name="Valette, Matthieu" userId="a0d571ab-ede9-4e1f-8029-f9c6188e10da" providerId="ADAL" clId="{433C3681-A598-4092-A6E9-0193AC2A543D}" dt="2021-11-30T01:41:08.360" v="1875" actId="1076"/>
          <ac:cxnSpMkLst>
            <pc:docMk/>
            <pc:sldMk cId="2304174588" sldId="260"/>
            <ac:cxnSpMk id="15" creationId="{82BF84D7-F10C-4C12-9DDD-76E80C21F732}"/>
          </ac:cxnSpMkLst>
        </pc:cxnChg>
        <pc:cxnChg chg="add mod">
          <ac:chgData name="Valette, Matthieu" userId="a0d571ab-ede9-4e1f-8029-f9c6188e10da" providerId="ADAL" clId="{433C3681-A598-4092-A6E9-0193AC2A543D}" dt="2021-11-30T01:41:08.360" v="1875" actId="1076"/>
          <ac:cxnSpMkLst>
            <pc:docMk/>
            <pc:sldMk cId="2304174588" sldId="260"/>
            <ac:cxnSpMk id="16" creationId="{C62B1C25-EABC-4CB1-B862-5F7F603EDA58}"/>
          </ac:cxnSpMkLst>
        </pc:cxnChg>
        <pc:cxnChg chg="add mod">
          <ac:chgData name="Valette, Matthieu" userId="a0d571ab-ede9-4e1f-8029-f9c6188e10da" providerId="ADAL" clId="{433C3681-A598-4092-A6E9-0193AC2A543D}" dt="2021-11-30T01:41:08.360" v="1875" actId="1076"/>
          <ac:cxnSpMkLst>
            <pc:docMk/>
            <pc:sldMk cId="2304174588" sldId="260"/>
            <ac:cxnSpMk id="22" creationId="{0EB57AF5-C27E-4997-9661-1D73854A917F}"/>
          </ac:cxnSpMkLst>
        </pc:cxnChg>
        <pc:cxnChg chg="add mod">
          <ac:chgData name="Valette, Matthieu" userId="a0d571ab-ede9-4e1f-8029-f9c6188e10da" providerId="ADAL" clId="{433C3681-A598-4092-A6E9-0193AC2A543D}" dt="2021-11-30T01:41:08.360" v="1875" actId="1076"/>
          <ac:cxnSpMkLst>
            <pc:docMk/>
            <pc:sldMk cId="2304174588" sldId="260"/>
            <ac:cxnSpMk id="23" creationId="{0A6D5A9B-E509-4CFA-85F8-A8BDEE4F95B4}"/>
          </ac:cxnSpMkLst>
        </pc:cxnChg>
      </pc:sldChg>
      <pc:sldChg chg="addSp modSp del mod">
        <pc:chgData name="Valette, Matthieu" userId="a0d571ab-ede9-4e1f-8029-f9c6188e10da" providerId="ADAL" clId="{433C3681-A598-4092-A6E9-0193AC2A543D}" dt="2021-12-02T17:52:21.042" v="8078" actId="47"/>
        <pc:sldMkLst>
          <pc:docMk/>
          <pc:sldMk cId="1802684220" sldId="261"/>
        </pc:sldMkLst>
        <pc:spChg chg="mod">
          <ac:chgData name="Valette, Matthieu" userId="a0d571ab-ede9-4e1f-8029-f9c6188e10da" providerId="ADAL" clId="{433C3681-A598-4092-A6E9-0193AC2A543D}" dt="2021-12-02T17:45:49.280" v="8000" actId="20577"/>
          <ac:spMkLst>
            <pc:docMk/>
            <pc:sldMk cId="1802684220" sldId="261"/>
            <ac:spMk id="2" creationId="{BE5A50FB-44F3-6846-8C26-F8681D4BFFB3}"/>
          </ac:spMkLst>
        </pc:spChg>
        <pc:spChg chg="mod">
          <ac:chgData name="Valette, Matthieu" userId="a0d571ab-ede9-4e1f-8029-f9c6188e10da" providerId="ADAL" clId="{433C3681-A598-4092-A6E9-0193AC2A543D}" dt="2021-11-30T14:49:30.639" v="6680" actId="27636"/>
          <ac:spMkLst>
            <pc:docMk/>
            <pc:sldMk cId="1802684220" sldId="261"/>
            <ac:spMk id="7" creationId="{84BED499-6ED4-F54A-8BC4-75AB617CA064}"/>
          </ac:spMkLst>
        </pc:spChg>
        <pc:graphicFrameChg chg="add mod modGraphic">
          <ac:chgData name="Valette, Matthieu" userId="a0d571ab-ede9-4e1f-8029-f9c6188e10da" providerId="ADAL" clId="{433C3681-A598-4092-A6E9-0193AC2A543D}" dt="2021-11-30T14:49:37.919" v="6681" actId="1076"/>
          <ac:graphicFrameMkLst>
            <pc:docMk/>
            <pc:sldMk cId="1802684220" sldId="261"/>
            <ac:graphicFrameMk id="3" creationId="{80D58148-1663-49B7-9E88-6978BCBB14B4}"/>
          </ac:graphicFrameMkLst>
        </pc:graphicFrameChg>
      </pc:sldChg>
      <pc:sldChg chg="addSp modSp mod modAnim">
        <pc:chgData name="Valette, Matthieu" userId="a0d571ab-ede9-4e1f-8029-f9c6188e10da" providerId="ADAL" clId="{433C3681-A598-4092-A6E9-0193AC2A543D}" dt="2021-11-30T02:44:15.556" v="5600" actId="20577"/>
        <pc:sldMkLst>
          <pc:docMk/>
          <pc:sldMk cId="883178912" sldId="262"/>
        </pc:sldMkLst>
        <pc:spChg chg="mod">
          <ac:chgData name="Valette, Matthieu" userId="a0d571ab-ede9-4e1f-8029-f9c6188e10da" providerId="ADAL" clId="{433C3681-A598-4092-A6E9-0193AC2A543D}" dt="2021-11-30T02:03:01.148" v="2887" actId="6549"/>
          <ac:spMkLst>
            <pc:docMk/>
            <pc:sldMk cId="883178912" sldId="262"/>
            <ac:spMk id="2" creationId="{BE5A50FB-44F3-6846-8C26-F8681D4BFFB3}"/>
          </ac:spMkLst>
        </pc:spChg>
        <pc:spChg chg="add mod">
          <ac:chgData name="Valette, Matthieu" userId="a0d571ab-ede9-4e1f-8029-f9c6188e10da" providerId="ADAL" clId="{433C3681-A598-4092-A6E9-0193AC2A543D}" dt="2021-11-30T02:11:39.705" v="3601" actId="20577"/>
          <ac:spMkLst>
            <pc:docMk/>
            <pc:sldMk cId="883178912" sldId="262"/>
            <ac:spMk id="6" creationId="{458D3DBD-6562-4378-8CB3-F802698E7D37}"/>
          </ac:spMkLst>
        </pc:spChg>
        <pc:spChg chg="mod">
          <ac:chgData name="Valette, Matthieu" userId="a0d571ab-ede9-4e1f-8029-f9c6188e10da" providerId="ADAL" clId="{433C3681-A598-4092-A6E9-0193AC2A543D}" dt="2021-11-30T02:44:15.556" v="5600" actId="20577"/>
          <ac:spMkLst>
            <pc:docMk/>
            <pc:sldMk cId="883178912" sldId="262"/>
            <ac:spMk id="7" creationId="{84BED499-6ED4-F54A-8BC4-75AB617CA064}"/>
          </ac:spMkLst>
        </pc:spChg>
        <pc:spChg chg="add mod">
          <ac:chgData name="Valette, Matthieu" userId="a0d571ab-ede9-4e1f-8029-f9c6188e10da" providerId="ADAL" clId="{433C3681-A598-4092-A6E9-0193AC2A543D}" dt="2021-11-30T02:13:24.807" v="3754" actId="1076"/>
          <ac:spMkLst>
            <pc:docMk/>
            <pc:sldMk cId="883178912" sldId="262"/>
            <ac:spMk id="8" creationId="{3063EDDD-69EE-4FD3-A376-3206691D12F4}"/>
          </ac:spMkLst>
        </pc:spChg>
        <pc:picChg chg="add mod">
          <ac:chgData name="Valette, Matthieu" userId="a0d571ab-ede9-4e1f-8029-f9c6188e10da" providerId="ADAL" clId="{433C3681-A598-4092-A6E9-0193AC2A543D}" dt="2021-11-30T02:04:15.010" v="2905" actId="1076"/>
          <ac:picMkLst>
            <pc:docMk/>
            <pc:sldMk cId="883178912" sldId="262"/>
            <ac:picMk id="5" creationId="{989AA8A4-7C65-4E78-B76E-06C9320C280D}"/>
          </ac:picMkLst>
        </pc:picChg>
      </pc:sldChg>
      <pc:sldChg chg="addSp modSp mod">
        <pc:chgData name="Valette, Matthieu" userId="a0d571ab-ede9-4e1f-8029-f9c6188e10da" providerId="ADAL" clId="{433C3681-A598-4092-A6E9-0193AC2A543D}" dt="2021-11-30T14:49:25.648" v="6677" actId="27636"/>
        <pc:sldMkLst>
          <pc:docMk/>
          <pc:sldMk cId="3010310845" sldId="263"/>
        </pc:sldMkLst>
        <pc:spChg chg="mod">
          <ac:chgData name="Valette, Matthieu" userId="a0d571ab-ede9-4e1f-8029-f9c6188e10da" providerId="ADAL" clId="{433C3681-A598-4092-A6E9-0193AC2A543D}" dt="2021-11-30T02:03:20.014" v="2902" actId="20577"/>
          <ac:spMkLst>
            <pc:docMk/>
            <pc:sldMk cId="3010310845" sldId="263"/>
            <ac:spMk id="2" creationId="{BE5A50FB-44F3-6846-8C26-F8681D4BFFB3}"/>
          </ac:spMkLst>
        </pc:spChg>
        <pc:spChg chg="add mod">
          <ac:chgData name="Valette, Matthieu" userId="a0d571ab-ede9-4e1f-8029-f9c6188e10da" providerId="ADAL" clId="{433C3681-A598-4092-A6E9-0193AC2A543D}" dt="2021-11-30T02:21:45.429" v="4368" actId="1076"/>
          <ac:spMkLst>
            <pc:docMk/>
            <pc:sldMk cId="3010310845" sldId="263"/>
            <ac:spMk id="5" creationId="{FB2F1BCA-0683-4277-B43E-044D11D8C946}"/>
          </ac:spMkLst>
        </pc:spChg>
        <pc:spChg chg="mod">
          <ac:chgData name="Valette, Matthieu" userId="a0d571ab-ede9-4e1f-8029-f9c6188e10da" providerId="ADAL" clId="{433C3681-A598-4092-A6E9-0193AC2A543D}" dt="2021-11-30T14:49:25.648" v="6677" actId="27636"/>
          <ac:spMkLst>
            <pc:docMk/>
            <pc:sldMk cId="3010310845" sldId="263"/>
            <ac:spMk id="7" creationId="{84BED499-6ED4-F54A-8BC4-75AB617CA064}"/>
          </ac:spMkLst>
        </pc:spChg>
        <pc:spChg chg="mod">
          <ac:chgData name="Valette, Matthieu" userId="a0d571ab-ede9-4e1f-8029-f9c6188e10da" providerId="ADAL" clId="{433C3681-A598-4092-A6E9-0193AC2A543D}" dt="2021-11-30T02:21:31.847" v="4364"/>
          <ac:spMkLst>
            <pc:docMk/>
            <pc:sldMk cId="3010310845" sldId="263"/>
            <ac:spMk id="9" creationId="{DF0AE03F-AC3C-4531-987E-6B0579FB7177}"/>
          </ac:spMkLst>
        </pc:spChg>
        <pc:spChg chg="mod">
          <ac:chgData name="Valette, Matthieu" userId="a0d571ab-ede9-4e1f-8029-f9c6188e10da" providerId="ADAL" clId="{433C3681-A598-4092-A6E9-0193AC2A543D}" dt="2021-11-30T02:21:31.847" v="4364"/>
          <ac:spMkLst>
            <pc:docMk/>
            <pc:sldMk cId="3010310845" sldId="263"/>
            <ac:spMk id="10" creationId="{FB46A5F2-61D3-4571-B580-5975E7FE6925}"/>
          </ac:spMkLst>
        </pc:spChg>
        <pc:spChg chg="mod">
          <ac:chgData name="Valette, Matthieu" userId="a0d571ab-ede9-4e1f-8029-f9c6188e10da" providerId="ADAL" clId="{433C3681-A598-4092-A6E9-0193AC2A543D}" dt="2021-11-30T02:21:31.847" v="4364"/>
          <ac:spMkLst>
            <pc:docMk/>
            <pc:sldMk cId="3010310845" sldId="263"/>
            <ac:spMk id="11" creationId="{9B861D93-7D8D-4E33-AB14-2726EAC01303}"/>
          </ac:spMkLst>
        </pc:spChg>
        <pc:spChg chg="mod">
          <ac:chgData name="Valette, Matthieu" userId="a0d571ab-ede9-4e1f-8029-f9c6188e10da" providerId="ADAL" clId="{433C3681-A598-4092-A6E9-0193AC2A543D}" dt="2021-11-30T02:21:31.847" v="4364"/>
          <ac:spMkLst>
            <pc:docMk/>
            <pc:sldMk cId="3010310845" sldId="263"/>
            <ac:spMk id="12" creationId="{92081DFA-AA9A-4458-BC56-ECAD2DE591C7}"/>
          </ac:spMkLst>
        </pc:spChg>
        <pc:spChg chg="mod">
          <ac:chgData name="Valette, Matthieu" userId="a0d571ab-ede9-4e1f-8029-f9c6188e10da" providerId="ADAL" clId="{433C3681-A598-4092-A6E9-0193AC2A543D}" dt="2021-11-30T02:21:31.847" v="4364"/>
          <ac:spMkLst>
            <pc:docMk/>
            <pc:sldMk cId="3010310845" sldId="263"/>
            <ac:spMk id="13" creationId="{DFAB9287-86CC-49CD-A739-C310A4518ADC}"/>
          </ac:spMkLst>
        </pc:spChg>
        <pc:spChg chg="mod">
          <ac:chgData name="Valette, Matthieu" userId="a0d571ab-ede9-4e1f-8029-f9c6188e10da" providerId="ADAL" clId="{433C3681-A598-4092-A6E9-0193AC2A543D}" dt="2021-11-30T02:21:31.847" v="4364"/>
          <ac:spMkLst>
            <pc:docMk/>
            <pc:sldMk cId="3010310845" sldId="263"/>
            <ac:spMk id="14" creationId="{C1E6745B-6B7B-4BAC-A29B-5B7EE5A12DE4}"/>
          </ac:spMkLst>
        </pc:spChg>
        <pc:spChg chg="mod">
          <ac:chgData name="Valette, Matthieu" userId="a0d571ab-ede9-4e1f-8029-f9c6188e10da" providerId="ADAL" clId="{433C3681-A598-4092-A6E9-0193AC2A543D}" dt="2021-11-30T02:21:31.847" v="4364"/>
          <ac:spMkLst>
            <pc:docMk/>
            <pc:sldMk cId="3010310845" sldId="263"/>
            <ac:spMk id="15" creationId="{AEA620F0-5B07-4F79-AB7A-B21B73482B6E}"/>
          </ac:spMkLst>
        </pc:spChg>
        <pc:spChg chg="mod">
          <ac:chgData name="Valette, Matthieu" userId="a0d571ab-ede9-4e1f-8029-f9c6188e10da" providerId="ADAL" clId="{433C3681-A598-4092-A6E9-0193AC2A543D}" dt="2021-11-30T02:21:31.847" v="4364"/>
          <ac:spMkLst>
            <pc:docMk/>
            <pc:sldMk cId="3010310845" sldId="263"/>
            <ac:spMk id="16" creationId="{0415158B-58BC-4531-9F3E-23BAF0B75DF6}"/>
          </ac:spMkLst>
        </pc:spChg>
        <pc:grpChg chg="add mod">
          <ac:chgData name="Valette, Matthieu" userId="a0d571ab-ede9-4e1f-8029-f9c6188e10da" providerId="ADAL" clId="{433C3681-A598-4092-A6E9-0193AC2A543D}" dt="2021-11-30T02:21:45.429" v="4368" actId="1076"/>
          <ac:grpSpMkLst>
            <pc:docMk/>
            <pc:sldMk cId="3010310845" sldId="263"/>
            <ac:grpSpMk id="6" creationId="{996E271F-9E78-484F-B147-F3296FCE8A68}"/>
          </ac:grpSpMkLst>
        </pc:grpChg>
        <pc:picChg chg="mod">
          <ac:chgData name="Valette, Matthieu" userId="a0d571ab-ede9-4e1f-8029-f9c6188e10da" providerId="ADAL" clId="{433C3681-A598-4092-A6E9-0193AC2A543D}" dt="2021-11-30T02:21:31.847" v="4364"/>
          <ac:picMkLst>
            <pc:docMk/>
            <pc:sldMk cId="3010310845" sldId="263"/>
            <ac:picMk id="8" creationId="{20A93D21-999E-46C2-AE3B-9560C5AD5FDF}"/>
          </ac:picMkLst>
        </pc:picChg>
      </pc:sldChg>
      <pc:sldChg chg="addSp modSp mod">
        <pc:chgData name="Valette, Matthieu" userId="a0d571ab-ede9-4e1f-8029-f9c6188e10da" providerId="ADAL" clId="{433C3681-A598-4092-A6E9-0193AC2A543D}" dt="2021-11-30T02:44:38.480" v="5601" actId="1076"/>
        <pc:sldMkLst>
          <pc:docMk/>
          <pc:sldMk cId="1351126202" sldId="264"/>
        </pc:sldMkLst>
        <pc:spChg chg="mod">
          <ac:chgData name="Valette, Matthieu" userId="a0d571ab-ede9-4e1f-8029-f9c6188e10da" providerId="ADAL" clId="{433C3681-A598-4092-A6E9-0193AC2A543D}" dt="2021-11-30T02:25:31.843" v="4565" actId="6549"/>
          <ac:spMkLst>
            <pc:docMk/>
            <pc:sldMk cId="1351126202" sldId="264"/>
            <ac:spMk id="2" creationId="{BE5A50FB-44F3-6846-8C26-F8681D4BFFB3}"/>
          </ac:spMkLst>
        </pc:spChg>
        <pc:spChg chg="mod">
          <ac:chgData name="Valette, Matthieu" userId="a0d571ab-ede9-4e1f-8029-f9c6188e10da" providerId="ADAL" clId="{433C3681-A598-4092-A6E9-0193AC2A543D}" dt="2021-11-30T02:34:02.469" v="5080" actId="20577"/>
          <ac:spMkLst>
            <pc:docMk/>
            <pc:sldMk cId="1351126202" sldId="264"/>
            <ac:spMk id="7" creationId="{84BED499-6ED4-F54A-8BC4-75AB617CA064}"/>
          </ac:spMkLst>
        </pc:spChg>
        <pc:picChg chg="add mod">
          <ac:chgData name="Valette, Matthieu" userId="a0d571ab-ede9-4e1f-8029-f9c6188e10da" providerId="ADAL" clId="{433C3681-A598-4092-A6E9-0193AC2A543D}" dt="2021-11-30T02:44:38.480" v="5601" actId="1076"/>
          <ac:picMkLst>
            <pc:docMk/>
            <pc:sldMk cId="1351126202" sldId="264"/>
            <ac:picMk id="5" creationId="{6F5EC1C3-D0EE-4CDE-9938-BFAA8C4D7AE8}"/>
          </ac:picMkLst>
        </pc:picChg>
        <pc:picChg chg="add mod">
          <ac:chgData name="Valette, Matthieu" userId="a0d571ab-ede9-4e1f-8029-f9c6188e10da" providerId="ADAL" clId="{433C3681-A598-4092-A6E9-0193AC2A543D}" dt="2021-11-30T02:33:27.747" v="5067" actId="14100"/>
          <ac:picMkLst>
            <pc:docMk/>
            <pc:sldMk cId="1351126202" sldId="264"/>
            <ac:picMk id="6" creationId="{3A9B3A33-B617-41EB-A951-B4C1D06EF188}"/>
          </ac:picMkLst>
        </pc:picChg>
        <pc:picChg chg="add mod">
          <ac:chgData name="Valette, Matthieu" userId="a0d571ab-ede9-4e1f-8029-f9c6188e10da" providerId="ADAL" clId="{433C3681-A598-4092-A6E9-0193AC2A543D}" dt="2021-11-30T02:33:23.713" v="5066" actId="14100"/>
          <ac:picMkLst>
            <pc:docMk/>
            <pc:sldMk cId="1351126202" sldId="264"/>
            <ac:picMk id="8" creationId="{44E8594E-758A-485F-9A46-19BE4D0588DB}"/>
          </ac:picMkLst>
        </pc:picChg>
      </pc:sldChg>
      <pc:sldChg chg="modSp mod">
        <pc:chgData name="Valette, Matthieu" userId="a0d571ab-ede9-4e1f-8029-f9c6188e10da" providerId="ADAL" clId="{433C3681-A598-4092-A6E9-0193AC2A543D}" dt="2021-11-30T02:59:28.426" v="6644" actId="27636"/>
        <pc:sldMkLst>
          <pc:docMk/>
          <pc:sldMk cId="1863247426" sldId="265"/>
        </pc:sldMkLst>
        <pc:spChg chg="mod">
          <ac:chgData name="Valette, Matthieu" userId="a0d571ab-ede9-4e1f-8029-f9c6188e10da" providerId="ADAL" clId="{433C3681-A598-4092-A6E9-0193AC2A543D}" dt="2021-11-30T02:59:28.426" v="6644" actId="27636"/>
          <ac:spMkLst>
            <pc:docMk/>
            <pc:sldMk cId="1863247426" sldId="265"/>
            <ac:spMk id="7" creationId="{84BED499-6ED4-F54A-8BC4-75AB617CA064}"/>
          </ac:spMkLst>
        </pc:spChg>
      </pc:sldChg>
      <pc:sldChg chg="addSp delSp modSp add mod modAnim">
        <pc:chgData name="Valette, Matthieu" userId="a0d571ab-ede9-4e1f-8029-f9c6188e10da" providerId="ADAL" clId="{433C3681-A598-4092-A6E9-0193AC2A543D}" dt="2021-12-02T17:56:13.669" v="8095" actId="14100"/>
        <pc:sldMkLst>
          <pc:docMk/>
          <pc:sldMk cId="2995307560" sldId="266"/>
        </pc:sldMkLst>
        <pc:spChg chg="mod">
          <ac:chgData name="Valette, Matthieu" userId="a0d571ab-ede9-4e1f-8029-f9c6188e10da" providerId="ADAL" clId="{433C3681-A598-4092-A6E9-0193AC2A543D}" dt="2021-12-02T17:47:59.885" v="8021" actId="20577"/>
          <ac:spMkLst>
            <pc:docMk/>
            <pc:sldMk cId="2995307560" sldId="266"/>
            <ac:spMk id="2" creationId="{BE5A50FB-44F3-6846-8C26-F8681D4BFFB3}"/>
          </ac:spMkLst>
        </pc:spChg>
        <pc:spChg chg="mod">
          <ac:chgData name="Valette, Matthieu" userId="a0d571ab-ede9-4e1f-8029-f9c6188e10da" providerId="ADAL" clId="{433C3681-A598-4092-A6E9-0193AC2A543D}" dt="2021-11-30T14:51:08.179" v="6734" actId="20577"/>
          <ac:spMkLst>
            <pc:docMk/>
            <pc:sldMk cId="2995307560" sldId="266"/>
            <ac:spMk id="7" creationId="{84BED499-6ED4-F54A-8BC4-75AB617CA064}"/>
          </ac:spMkLst>
        </pc:spChg>
        <pc:spChg chg="add del mod">
          <ac:chgData name="Valette, Matthieu" userId="a0d571ab-ede9-4e1f-8029-f9c6188e10da" providerId="ADAL" clId="{433C3681-A598-4092-A6E9-0193AC2A543D}" dt="2021-12-02T17:51:53.214" v="8058" actId="478"/>
          <ac:spMkLst>
            <pc:docMk/>
            <pc:sldMk cId="2995307560" sldId="266"/>
            <ac:spMk id="8" creationId="{112F5DFD-7305-4585-ACC2-B20AC5C97D4D}"/>
          </ac:spMkLst>
        </pc:spChg>
        <pc:spChg chg="add del mod">
          <ac:chgData name="Valette, Matthieu" userId="a0d571ab-ede9-4e1f-8029-f9c6188e10da" providerId="ADAL" clId="{433C3681-A598-4092-A6E9-0193AC2A543D}" dt="2021-12-02T17:51:53.214" v="8058" actId="478"/>
          <ac:spMkLst>
            <pc:docMk/>
            <pc:sldMk cId="2995307560" sldId="266"/>
            <ac:spMk id="9" creationId="{AE30CE58-71A5-4490-9515-930A2FD0CC76}"/>
          </ac:spMkLst>
        </pc:spChg>
        <pc:spChg chg="add del mod">
          <ac:chgData name="Valette, Matthieu" userId="a0d571ab-ede9-4e1f-8029-f9c6188e10da" providerId="ADAL" clId="{433C3681-A598-4092-A6E9-0193AC2A543D}" dt="2021-12-02T17:51:53.214" v="8058" actId="478"/>
          <ac:spMkLst>
            <pc:docMk/>
            <pc:sldMk cId="2995307560" sldId="266"/>
            <ac:spMk id="10" creationId="{78EBE770-AB51-4A5A-84EF-1EE8B2779A9C}"/>
          </ac:spMkLst>
        </pc:spChg>
        <pc:spChg chg="add del mod">
          <ac:chgData name="Valette, Matthieu" userId="a0d571ab-ede9-4e1f-8029-f9c6188e10da" providerId="ADAL" clId="{433C3681-A598-4092-A6E9-0193AC2A543D}" dt="2021-12-02T17:51:53.214" v="8058" actId="478"/>
          <ac:spMkLst>
            <pc:docMk/>
            <pc:sldMk cId="2995307560" sldId="266"/>
            <ac:spMk id="11" creationId="{E26E98F9-6735-4F8C-A1EF-AD9EE937AF69}"/>
          </ac:spMkLst>
        </pc:spChg>
        <pc:spChg chg="add del mod">
          <ac:chgData name="Valette, Matthieu" userId="a0d571ab-ede9-4e1f-8029-f9c6188e10da" providerId="ADAL" clId="{433C3681-A598-4092-A6E9-0193AC2A543D}" dt="2021-12-02T17:51:53.214" v="8058" actId="478"/>
          <ac:spMkLst>
            <pc:docMk/>
            <pc:sldMk cId="2995307560" sldId="266"/>
            <ac:spMk id="12" creationId="{C7B81868-FB65-4AA4-A049-679DA478190B}"/>
          </ac:spMkLst>
        </pc:spChg>
        <pc:spChg chg="add del mod">
          <ac:chgData name="Valette, Matthieu" userId="a0d571ab-ede9-4e1f-8029-f9c6188e10da" providerId="ADAL" clId="{433C3681-A598-4092-A6E9-0193AC2A543D}" dt="2021-12-02T17:51:53.214" v="8058" actId="478"/>
          <ac:spMkLst>
            <pc:docMk/>
            <pc:sldMk cId="2995307560" sldId="266"/>
            <ac:spMk id="13" creationId="{8BD7E443-9A71-49B7-96A0-81D00A8926E0}"/>
          </ac:spMkLst>
        </pc:spChg>
        <pc:spChg chg="add del mod">
          <ac:chgData name="Valette, Matthieu" userId="a0d571ab-ede9-4e1f-8029-f9c6188e10da" providerId="ADAL" clId="{433C3681-A598-4092-A6E9-0193AC2A543D}" dt="2021-12-02T17:51:53.214" v="8058" actId="478"/>
          <ac:spMkLst>
            <pc:docMk/>
            <pc:sldMk cId="2995307560" sldId="266"/>
            <ac:spMk id="14" creationId="{13E81C42-FCB4-43FA-85F7-1A55B6D52893}"/>
          </ac:spMkLst>
        </pc:spChg>
        <pc:spChg chg="add mod">
          <ac:chgData name="Valette, Matthieu" userId="a0d571ab-ede9-4e1f-8029-f9c6188e10da" providerId="ADAL" clId="{433C3681-A598-4092-A6E9-0193AC2A543D}" dt="2021-12-02T17:55:45.922" v="8086" actId="164"/>
          <ac:spMkLst>
            <pc:docMk/>
            <pc:sldMk cId="2995307560" sldId="266"/>
            <ac:spMk id="18" creationId="{82D78A1E-90E7-477F-AAAF-6B1E1354F256}"/>
          </ac:spMkLst>
        </pc:spChg>
        <pc:grpChg chg="add mod">
          <ac:chgData name="Valette, Matthieu" userId="a0d571ab-ede9-4e1f-8029-f9c6188e10da" providerId="ADAL" clId="{433C3681-A598-4092-A6E9-0193AC2A543D}" dt="2021-12-02T17:55:55.499" v="8090" actId="1076"/>
          <ac:grpSpMkLst>
            <pc:docMk/>
            <pc:sldMk cId="2995307560" sldId="266"/>
            <ac:grpSpMk id="3" creationId="{06CB3A95-C4AD-4927-B2D2-A9B94AE1A823}"/>
          </ac:grpSpMkLst>
        </pc:grpChg>
        <pc:picChg chg="add del mod">
          <ac:chgData name="Valette, Matthieu" userId="a0d571ab-ede9-4e1f-8029-f9c6188e10da" providerId="ADAL" clId="{433C3681-A598-4092-A6E9-0193AC2A543D}" dt="2021-12-02T17:51:53.214" v="8058" actId="478"/>
          <ac:picMkLst>
            <pc:docMk/>
            <pc:sldMk cId="2995307560" sldId="266"/>
            <ac:picMk id="5" creationId="{C9AC0E9C-5DB2-4756-8F60-5407E5A72078}"/>
          </ac:picMkLst>
        </pc:picChg>
        <pc:picChg chg="add del mod">
          <ac:chgData name="Valette, Matthieu" userId="a0d571ab-ede9-4e1f-8029-f9c6188e10da" providerId="ADAL" clId="{433C3681-A598-4092-A6E9-0193AC2A543D}" dt="2021-12-02T17:51:53.214" v="8058" actId="478"/>
          <ac:picMkLst>
            <pc:docMk/>
            <pc:sldMk cId="2995307560" sldId="266"/>
            <ac:picMk id="6" creationId="{2D4B9D72-DC99-443E-8858-9BC18937221B}"/>
          </ac:picMkLst>
        </pc:picChg>
        <pc:picChg chg="add mod">
          <ac:chgData name="Valette, Matthieu" userId="a0d571ab-ede9-4e1f-8029-f9c6188e10da" providerId="ADAL" clId="{433C3681-A598-4092-A6E9-0193AC2A543D}" dt="2021-12-02T17:56:05.802" v="8093" actId="1076"/>
          <ac:picMkLst>
            <pc:docMk/>
            <pc:sldMk cId="2995307560" sldId="266"/>
            <ac:picMk id="15" creationId="{137155B1-7EBE-4107-8600-69BBDAC8A686}"/>
          </ac:picMkLst>
        </pc:picChg>
        <pc:picChg chg="add mod">
          <ac:chgData name="Valette, Matthieu" userId="a0d571ab-ede9-4e1f-8029-f9c6188e10da" providerId="ADAL" clId="{433C3681-A598-4092-A6E9-0193AC2A543D}" dt="2021-12-02T17:55:45.922" v="8086" actId="164"/>
          <ac:picMkLst>
            <pc:docMk/>
            <pc:sldMk cId="2995307560" sldId="266"/>
            <ac:picMk id="16" creationId="{22FDC88D-BCA0-4F52-B31E-CB95A78B7EAD}"/>
          </ac:picMkLst>
        </pc:picChg>
        <pc:picChg chg="add mod">
          <ac:chgData name="Valette, Matthieu" userId="a0d571ab-ede9-4e1f-8029-f9c6188e10da" providerId="ADAL" clId="{433C3681-A598-4092-A6E9-0193AC2A543D}" dt="2021-12-02T17:55:45.922" v="8086" actId="164"/>
          <ac:picMkLst>
            <pc:docMk/>
            <pc:sldMk cId="2995307560" sldId="266"/>
            <ac:picMk id="17" creationId="{866B611F-B7F5-433F-B5F8-66BF10A5E43C}"/>
          </ac:picMkLst>
        </pc:picChg>
        <pc:picChg chg="add mod">
          <ac:chgData name="Valette, Matthieu" userId="a0d571ab-ede9-4e1f-8029-f9c6188e10da" providerId="ADAL" clId="{433C3681-A598-4092-A6E9-0193AC2A543D}" dt="2021-12-02T17:55:45.922" v="8086" actId="164"/>
          <ac:picMkLst>
            <pc:docMk/>
            <pc:sldMk cId="2995307560" sldId="266"/>
            <ac:picMk id="19" creationId="{1FA58944-1F00-4DAD-B1F1-1A16FA996DE0}"/>
          </ac:picMkLst>
        </pc:picChg>
        <pc:picChg chg="add mod">
          <ac:chgData name="Valette, Matthieu" userId="a0d571ab-ede9-4e1f-8029-f9c6188e10da" providerId="ADAL" clId="{433C3681-A598-4092-A6E9-0193AC2A543D}" dt="2021-12-02T17:56:13.669" v="8095" actId="14100"/>
          <ac:picMkLst>
            <pc:docMk/>
            <pc:sldMk cId="2995307560" sldId="266"/>
            <ac:picMk id="20" creationId="{B187D56F-2283-4E4A-AB64-000A72D9D9EF}"/>
          </ac:picMkLst>
        </pc:picChg>
      </pc:sldChg>
      <pc:sldChg chg="modSp new mod ord">
        <pc:chgData name="Valette, Matthieu" userId="a0d571ab-ede9-4e1f-8029-f9c6188e10da" providerId="ADAL" clId="{433C3681-A598-4092-A6E9-0193AC2A543D}" dt="2021-12-02T14:58:27.933" v="7601"/>
        <pc:sldMkLst>
          <pc:docMk/>
          <pc:sldMk cId="858933079" sldId="267"/>
        </pc:sldMkLst>
        <pc:spChg chg="mod">
          <ac:chgData name="Valette, Matthieu" userId="a0d571ab-ede9-4e1f-8029-f9c6188e10da" providerId="ADAL" clId="{433C3681-A598-4092-A6E9-0193AC2A543D}" dt="2021-12-01T15:06:25.521" v="6747" actId="5793"/>
          <ac:spMkLst>
            <pc:docMk/>
            <pc:sldMk cId="858933079" sldId="267"/>
            <ac:spMk id="2" creationId="{787E159A-A449-4773-9C37-D02D1D0F3157}"/>
          </ac:spMkLst>
        </pc:spChg>
        <pc:spChg chg="mod">
          <ac:chgData name="Valette, Matthieu" userId="a0d571ab-ede9-4e1f-8029-f9c6188e10da" providerId="ADAL" clId="{433C3681-A598-4092-A6E9-0193AC2A543D}" dt="2021-12-01T15:15:05.282" v="7115" actId="20577"/>
          <ac:spMkLst>
            <pc:docMk/>
            <pc:sldMk cId="858933079" sldId="267"/>
            <ac:spMk id="3" creationId="{DDB959D8-7731-453E-8253-093714006ACB}"/>
          </ac:spMkLst>
        </pc:spChg>
      </pc:sldChg>
      <pc:sldChg chg="addSp delSp modSp add del mod">
        <pc:chgData name="Valette, Matthieu" userId="a0d571ab-ede9-4e1f-8029-f9c6188e10da" providerId="ADAL" clId="{433C3681-A598-4092-A6E9-0193AC2A543D}" dt="2021-11-30T02:32:17.999" v="5053" actId="47"/>
        <pc:sldMkLst>
          <pc:docMk/>
          <pc:sldMk cId="997264237" sldId="267"/>
        </pc:sldMkLst>
        <pc:spChg chg="add del">
          <ac:chgData name="Valette, Matthieu" userId="a0d571ab-ede9-4e1f-8029-f9c6188e10da" providerId="ADAL" clId="{433C3681-A598-4092-A6E9-0193AC2A543D}" dt="2021-11-30T02:32:00.409" v="5046" actId="478"/>
          <ac:spMkLst>
            <pc:docMk/>
            <pc:sldMk cId="997264237" sldId="267"/>
            <ac:spMk id="3" creationId="{F250F665-9F1A-4468-A784-AB286580B4D3}"/>
          </ac:spMkLst>
        </pc:spChg>
        <pc:spChg chg="add del">
          <ac:chgData name="Valette, Matthieu" userId="a0d571ab-ede9-4e1f-8029-f9c6188e10da" providerId="ADAL" clId="{433C3681-A598-4092-A6E9-0193AC2A543D}" dt="2021-11-30T02:32:03.059" v="5047" actId="478"/>
          <ac:spMkLst>
            <pc:docMk/>
            <pc:sldMk cId="997264237" sldId="267"/>
            <ac:spMk id="6" creationId="{3C8B6DAD-56C1-400F-8187-266D66362779}"/>
          </ac:spMkLst>
        </pc:spChg>
        <pc:spChg chg="add del mod">
          <ac:chgData name="Valette, Matthieu" userId="a0d571ab-ede9-4e1f-8029-f9c6188e10da" providerId="ADAL" clId="{433C3681-A598-4092-A6E9-0193AC2A543D}" dt="2021-11-30T02:32:00.409" v="5046" actId="478"/>
          <ac:spMkLst>
            <pc:docMk/>
            <pc:sldMk cId="997264237" sldId="267"/>
            <ac:spMk id="10" creationId="{3748DF18-B8F7-4160-AC84-0453D9331A00}"/>
          </ac:spMkLst>
        </pc:spChg>
        <pc:picChg chg="mod">
          <ac:chgData name="Valette, Matthieu" userId="a0d571ab-ede9-4e1f-8029-f9c6188e10da" providerId="ADAL" clId="{433C3681-A598-4092-A6E9-0193AC2A543D}" dt="2021-11-30T02:32:03.881" v="5048" actId="14100"/>
          <ac:picMkLst>
            <pc:docMk/>
            <pc:sldMk cId="997264237" sldId="267"/>
            <ac:picMk id="5" creationId="{8A988552-57EA-46F2-8D57-A60A4AE54BCD}"/>
          </ac:picMkLst>
        </pc:picChg>
      </pc:sldChg>
      <pc:sldChg chg="modSp new mod ord">
        <pc:chgData name="Valette, Matthieu" userId="a0d571ab-ede9-4e1f-8029-f9c6188e10da" providerId="ADAL" clId="{433C3681-A598-4092-A6E9-0193AC2A543D}" dt="2021-12-02T15:52:42.532" v="7826" actId="20577"/>
        <pc:sldMkLst>
          <pc:docMk/>
          <pc:sldMk cId="1972178648" sldId="268"/>
        </pc:sldMkLst>
        <pc:spChg chg="mod">
          <ac:chgData name="Valette, Matthieu" userId="a0d571ab-ede9-4e1f-8029-f9c6188e10da" providerId="ADAL" clId="{433C3681-A598-4092-A6E9-0193AC2A543D}" dt="2021-12-01T17:59:24.482" v="7123" actId="20577"/>
          <ac:spMkLst>
            <pc:docMk/>
            <pc:sldMk cId="1972178648" sldId="268"/>
            <ac:spMk id="2" creationId="{36747B2B-DE83-4DA3-984B-E1BBC5A4A500}"/>
          </ac:spMkLst>
        </pc:spChg>
        <pc:spChg chg="mod">
          <ac:chgData name="Valette, Matthieu" userId="a0d571ab-ede9-4e1f-8029-f9c6188e10da" providerId="ADAL" clId="{433C3681-A598-4092-A6E9-0193AC2A543D}" dt="2021-12-02T15:52:42.532" v="7826" actId="20577"/>
          <ac:spMkLst>
            <pc:docMk/>
            <pc:sldMk cId="1972178648" sldId="268"/>
            <ac:spMk id="3" creationId="{2A5B3198-057A-407B-8FA6-A47AE946BBCC}"/>
          </ac:spMkLst>
        </pc:spChg>
      </pc:sldChg>
      <pc:sldChg chg="addSp delSp modSp add mod">
        <pc:chgData name="Valette, Matthieu" userId="a0d571ab-ede9-4e1f-8029-f9c6188e10da" providerId="ADAL" clId="{433C3681-A598-4092-A6E9-0193AC2A543D}" dt="2021-12-02T18:08:37.167" v="8278" actId="5793"/>
        <pc:sldMkLst>
          <pc:docMk/>
          <pc:sldMk cId="3546835374" sldId="269"/>
        </pc:sldMkLst>
        <pc:spChg chg="mod">
          <ac:chgData name="Valette, Matthieu" userId="a0d571ab-ede9-4e1f-8029-f9c6188e10da" providerId="ADAL" clId="{433C3681-A598-4092-A6E9-0193AC2A543D}" dt="2021-12-02T15:00:16.492" v="7650" actId="5793"/>
          <ac:spMkLst>
            <pc:docMk/>
            <pc:sldMk cId="3546835374" sldId="269"/>
            <ac:spMk id="2" creationId="{BE5A50FB-44F3-6846-8C26-F8681D4BFFB3}"/>
          </ac:spMkLst>
        </pc:spChg>
        <pc:spChg chg="mod">
          <ac:chgData name="Valette, Matthieu" userId="a0d571ab-ede9-4e1f-8029-f9c6188e10da" providerId="ADAL" clId="{433C3681-A598-4092-A6E9-0193AC2A543D}" dt="2021-12-02T18:08:37.167" v="8278" actId="5793"/>
          <ac:spMkLst>
            <pc:docMk/>
            <pc:sldMk cId="3546835374" sldId="269"/>
            <ac:spMk id="7" creationId="{84BED499-6ED4-F54A-8BC4-75AB617CA064}"/>
          </ac:spMkLst>
        </pc:spChg>
        <pc:spChg chg="del">
          <ac:chgData name="Valette, Matthieu" userId="a0d571ab-ede9-4e1f-8029-f9c6188e10da" providerId="ADAL" clId="{433C3681-A598-4092-A6E9-0193AC2A543D}" dt="2021-12-02T17:19:42.924" v="7972" actId="478"/>
          <ac:spMkLst>
            <pc:docMk/>
            <pc:sldMk cId="3546835374" sldId="269"/>
            <ac:spMk id="10" creationId="{FB98E658-3166-4426-8E1F-F833CEC5F9FD}"/>
          </ac:spMkLst>
        </pc:spChg>
        <pc:picChg chg="del">
          <ac:chgData name="Valette, Matthieu" userId="a0d571ab-ede9-4e1f-8029-f9c6188e10da" providerId="ADAL" clId="{433C3681-A598-4092-A6E9-0193AC2A543D}" dt="2021-12-02T17:19:39.832" v="7970" actId="478"/>
          <ac:picMkLst>
            <pc:docMk/>
            <pc:sldMk cId="3546835374" sldId="269"/>
            <ac:picMk id="5" creationId="{66DC30E4-7F59-4759-9013-9970BA9E7176}"/>
          </ac:picMkLst>
        </pc:picChg>
        <pc:picChg chg="add mod">
          <ac:chgData name="Valette, Matthieu" userId="a0d571ab-ede9-4e1f-8029-f9c6188e10da" providerId="ADAL" clId="{433C3681-A598-4092-A6E9-0193AC2A543D}" dt="2021-12-02T18:02:25.751" v="8122" actId="1076"/>
          <ac:picMkLst>
            <pc:docMk/>
            <pc:sldMk cId="3546835374" sldId="269"/>
            <ac:picMk id="6" creationId="{F7BAAF9E-0B57-4995-B747-B581012CBBAE}"/>
          </ac:picMkLst>
        </pc:picChg>
        <pc:picChg chg="del">
          <ac:chgData name="Valette, Matthieu" userId="a0d571ab-ede9-4e1f-8029-f9c6188e10da" providerId="ADAL" clId="{433C3681-A598-4092-A6E9-0193AC2A543D}" dt="2021-12-02T17:19:41.016" v="7971" actId="478"/>
          <ac:picMkLst>
            <pc:docMk/>
            <pc:sldMk cId="3546835374" sldId="269"/>
            <ac:picMk id="9" creationId="{F5EE7C26-1091-4EC4-AE77-6A173AE169B8}"/>
          </ac:picMkLst>
        </pc:picChg>
        <pc:picChg chg="add mod">
          <ac:chgData name="Valette, Matthieu" userId="a0d571ab-ede9-4e1f-8029-f9c6188e10da" providerId="ADAL" clId="{433C3681-A598-4092-A6E9-0193AC2A543D}" dt="2021-12-02T17:20:41.575" v="7978" actId="1076"/>
          <ac:picMkLst>
            <pc:docMk/>
            <pc:sldMk cId="3546835374" sldId="269"/>
            <ac:picMk id="12" creationId="{CCC6BEDB-F4D5-4459-BDB5-366B855BEF96}"/>
          </ac:picMkLst>
        </pc:picChg>
      </pc:sldChg>
      <pc:sldChg chg="modSp add mod">
        <pc:chgData name="Valette, Matthieu" userId="a0d571ab-ede9-4e1f-8029-f9c6188e10da" providerId="ADAL" clId="{433C3681-A598-4092-A6E9-0193AC2A543D}" dt="2021-12-02T15:00:04.520" v="7633" actId="20577"/>
        <pc:sldMkLst>
          <pc:docMk/>
          <pc:sldMk cId="1252514368" sldId="270"/>
        </pc:sldMkLst>
        <pc:spChg chg="mod">
          <ac:chgData name="Valette, Matthieu" userId="a0d571ab-ede9-4e1f-8029-f9c6188e10da" providerId="ADAL" clId="{433C3681-A598-4092-A6E9-0193AC2A543D}" dt="2021-12-02T15:00:04.520" v="7633" actId="20577"/>
          <ac:spMkLst>
            <pc:docMk/>
            <pc:sldMk cId="1252514368" sldId="270"/>
            <ac:spMk id="2" creationId="{BE5A50FB-44F3-6846-8C26-F8681D4BFFB3}"/>
          </ac:spMkLst>
        </pc:spChg>
      </pc:sldChg>
      <pc:sldChg chg="modSp new del mod">
        <pc:chgData name="Valette, Matthieu" userId="a0d571ab-ede9-4e1f-8029-f9c6188e10da" providerId="ADAL" clId="{433C3681-A598-4092-A6E9-0193AC2A543D}" dt="2021-12-02T14:59:13.394" v="7607" actId="47"/>
        <pc:sldMkLst>
          <pc:docMk/>
          <pc:sldMk cId="1261799463" sldId="270"/>
        </pc:sldMkLst>
        <pc:spChg chg="mod">
          <ac:chgData name="Valette, Matthieu" userId="a0d571ab-ede9-4e1f-8029-f9c6188e10da" providerId="ADAL" clId="{433C3681-A598-4092-A6E9-0193AC2A543D}" dt="2021-12-02T14:59:09.396" v="7606" actId="20577"/>
          <ac:spMkLst>
            <pc:docMk/>
            <pc:sldMk cId="1261799463" sldId="270"/>
            <ac:spMk id="2" creationId="{5A6270BB-6870-4CBA-9AB1-DEE7969FA8F2}"/>
          </ac:spMkLst>
        </pc:spChg>
      </pc:sldChg>
      <pc:sldChg chg="delSp add mod">
        <pc:chgData name="Valette, Matthieu" userId="a0d571ab-ede9-4e1f-8029-f9c6188e10da" providerId="ADAL" clId="{433C3681-A598-4092-A6E9-0193AC2A543D}" dt="2021-12-02T18:04:40.549" v="8238" actId="478"/>
        <pc:sldMkLst>
          <pc:docMk/>
          <pc:sldMk cId="1767477766" sldId="271"/>
        </pc:sldMkLst>
        <pc:spChg chg="del">
          <ac:chgData name="Valette, Matthieu" userId="a0d571ab-ede9-4e1f-8029-f9c6188e10da" providerId="ADAL" clId="{433C3681-A598-4092-A6E9-0193AC2A543D}" dt="2021-12-02T18:04:36.832" v="8237" actId="478"/>
          <ac:spMkLst>
            <pc:docMk/>
            <pc:sldMk cId="1767477766" sldId="271"/>
            <ac:spMk id="9" creationId="{0F588BD4-69EC-43CF-9B7A-A0BAB75D08B4}"/>
          </ac:spMkLst>
        </pc:spChg>
        <pc:spChg chg="del">
          <ac:chgData name="Valette, Matthieu" userId="a0d571ab-ede9-4e1f-8029-f9c6188e10da" providerId="ADAL" clId="{433C3681-A598-4092-A6E9-0193AC2A543D}" dt="2021-12-02T18:04:36.832" v="8237" actId="478"/>
          <ac:spMkLst>
            <pc:docMk/>
            <pc:sldMk cId="1767477766" sldId="271"/>
            <ac:spMk id="12" creationId="{F665D133-ECD6-4488-965B-9F624DD481FF}"/>
          </ac:spMkLst>
        </pc:spChg>
        <pc:spChg chg="del">
          <ac:chgData name="Valette, Matthieu" userId="a0d571ab-ede9-4e1f-8029-f9c6188e10da" providerId="ADAL" clId="{433C3681-A598-4092-A6E9-0193AC2A543D}" dt="2021-12-02T18:04:36.832" v="8237" actId="478"/>
          <ac:spMkLst>
            <pc:docMk/>
            <pc:sldMk cId="1767477766" sldId="271"/>
            <ac:spMk id="13" creationId="{49F1357B-1BC4-44C9-89AE-F05FB67B26A7}"/>
          </ac:spMkLst>
        </pc:spChg>
        <pc:spChg chg="del">
          <ac:chgData name="Valette, Matthieu" userId="a0d571ab-ede9-4e1f-8029-f9c6188e10da" providerId="ADAL" clId="{433C3681-A598-4092-A6E9-0193AC2A543D}" dt="2021-12-02T18:04:36.832" v="8237" actId="478"/>
          <ac:spMkLst>
            <pc:docMk/>
            <pc:sldMk cId="1767477766" sldId="271"/>
            <ac:spMk id="17" creationId="{8AD0AEBE-94F5-4F49-8306-0D75C2B2C511}"/>
          </ac:spMkLst>
        </pc:spChg>
        <pc:spChg chg="del">
          <ac:chgData name="Valette, Matthieu" userId="a0d571ab-ede9-4e1f-8029-f9c6188e10da" providerId="ADAL" clId="{433C3681-A598-4092-A6E9-0193AC2A543D}" dt="2021-12-02T18:04:36.832" v="8237" actId="478"/>
          <ac:spMkLst>
            <pc:docMk/>
            <pc:sldMk cId="1767477766" sldId="271"/>
            <ac:spMk id="18" creationId="{0661EBF3-85AF-42E5-8F7D-883B4A4F4149}"/>
          </ac:spMkLst>
        </pc:spChg>
        <pc:spChg chg="del">
          <ac:chgData name="Valette, Matthieu" userId="a0d571ab-ede9-4e1f-8029-f9c6188e10da" providerId="ADAL" clId="{433C3681-A598-4092-A6E9-0193AC2A543D}" dt="2021-12-02T18:04:36.832" v="8237" actId="478"/>
          <ac:spMkLst>
            <pc:docMk/>
            <pc:sldMk cId="1767477766" sldId="271"/>
            <ac:spMk id="19" creationId="{7145A535-3B8C-4528-AD81-1A05AD1440D0}"/>
          </ac:spMkLst>
        </pc:spChg>
        <pc:spChg chg="del">
          <ac:chgData name="Valette, Matthieu" userId="a0d571ab-ede9-4e1f-8029-f9c6188e10da" providerId="ADAL" clId="{433C3681-A598-4092-A6E9-0193AC2A543D}" dt="2021-12-02T18:04:36.832" v="8237" actId="478"/>
          <ac:spMkLst>
            <pc:docMk/>
            <pc:sldMk cId="1767477766" sldId="271"/>
            <ac:spMk id="20" creationId="{FD682418-0414-4121-9729-F8BF2BE7F0A2}"/>
          </ac:spMkLst>
        </pc:spChg>
        <pc:spChg chg="del">
          <ac:chgData name="Valette, Matthieu" userId="a0d571ab-ede9-4e1f-8029-f9c6188e10da" providerId="ADAL" clId="{433C3681-A598-4092-A6E9-0193AC2A543D}" dt="2021-12-02T18:04:36.832" v="8237" actId="478"/>
          <ac:spMkLst>
            <pc:docMk/>
            <pc:sldMk cId="1767477766" sldId="271"/>
            <ac:spMk id="21" creationId="{A9ADFDA1-75DE-4504-AA8D-00BB8EA21EB6}"/>
          </ac:spMkLst>
        </pc:spChg>
        <pc:spChg chg="del">
          <ac:chgData name="Valette, Matthieu" userId="a0d571ab-ede9-4e1f-8029-f9c6188e10da" providerId="ADAL" clId="{433C3681-A598-4092-A6E9-0193AC2A543D}" dt="2021-12-02T18:04:36.832" v="8237" actId="478"/>
          <ac:spMkLst>
            <pc:docMk/>
            <pc:sldMk cId="1767477766" sldId="271"/>
            <ac:spMk id="24" creationId="{13B90F93-594A-42BC-9C80-1D790EFC3EA7}"/>
          </ac:spMkLst>
        </pc:spChg>
        <pc:spChg chg="del">
          <ac:chgData name="Valette, Matthieu" userId="a0d571ab-ede9-4e1f-8029-f9c6188e10da" providerId="ADAL" clId="{433C3681-A598-4092-A6E9-0193AC2A543D}" dt="2021-12-02T18:04:40.549" v="8238" actId="478"/>
          <ac:spMkLst>
            <pc:docMk/>
            <pc:sldMk cId="1767477766" sldId="271"/>
            <ac:spMk id="25" creationId="{AA4827C6-A2FA-4FB7-84F1-C6B6ABEF5B9E}"/>
          </ac:spMkLst>
        </pc:spChg>
        <pc:cxnChg chg="del">
          <ac:chgData name="Valette, Matthieu" userId="a0d571ab-ede9-4e1f-8029-f9c6188e10da" providerId="ADAL" clId="{433C3681-A598-4092-A6E9-0193AC2A543D}" dt="2021-12-02T18:04:36.832" v="8237" actId="478"/>
          <ac:cxnSpMkLst>
            <pc:docMk/>
            <pc:sldMk cId="1767477766" sldId="271"/>
            <ac:cxnSpMk id="10" creationId="{A4D73CC3-2997-42CE-B420-60D9DBCA0197}"/>
          </ac:cxnSpMkLst>
        </pc:cxnChg>
        <pc:cxnChg chg="del">
          <ac:chgData name="Valette, Matthieu" userId="a0d571ab-ede9-4e1f-8029-f9c6188e10da" providerId="ADAL" clId="{433C3681-A598-4092-A6E9-0193AC2A543D}" dt="2021-12-02T18:04:36.832" v="8237" actId="478"/>
          <ac:cxnSpMkLst>
            <pc:docMk/>
            <pc:sldMk cId="1767477766" sldId="271"/>
            <ac:cxnSpMk id="11" creationId="{D153B4AA-FFF6-45F5-8248-48D9ACB43698}"/>
          </ac:cxnSpMkLst>
        </pc:cxnChg>
        <pc:cxnChg chg="del">
          <ac:chgData name="Valette, Matthieu" userId="a0d571ab-ede9-4e1f-8029-f9c6188e10da" providerId="ADAL" clId="{433C3681-A598-4092-A6E9-0193AC2A543D}" dt="2021-12-02T18:04:36.832" v="8237" actId="478"/>
          <ac:cxnSpMkLst>
            <pc:docMk/>
            <pc:sldMk cId="1767477766" sldId="271"/>
            <ac:cxnSpMk id="14" creationId="{4943D5E1-B316-4D2B-ACEA-91A0A8FF50EC}"/>
          </ac:cxnSpMkLst>
        </pc:cxnChg>
        <pc:cxnChg chg="del">
          <ac:chgData name="Valette, Matthieu" userId="a0d571ab-ede9-4e1f-8029-f9c6188e10da" providerId="ADAL" clId="{433C3681-A598-4092-A6E9-0193AC2A543D}" dt="2021-12-02T18:04:36.832" v="8237" actId="478"/>
          <ac:cxnSpMkLst>
            <pc:docMk/>
            <pc:sldMk cId="1767477766" sldId="271"/>
            <ac:cxnSpMk id="15" creationId="{82BF84D7-F10C-4C12-9DDD-76E80C21F732}"/>
          </ac:cxnSpMkLst>
        </pc:cxnChg>
        <pc:cxnChg chg="del">
          <ac:chgData name="Valette, Matthieu" userId="a0d571ab-ede9-4e1f-8029-f9c6188e10da" providerId="ADAL" clId="{433C3681-A598-4092-A6E9-0193AC2A543D}" dt="2021-12-02T18:04:36.832" v="8237" actId="478"/>
          <ac:cxnSpMkLst>
            <pc:docMk/>
            <pc:sldMk cId="1767477766" sldId="271"/>
            <ac:cxnSpMk id="16" creationId="{C62B1C25-EABC-4CB1-B862-5F7F603EDA58}"/>
          </ac:cxnSpMkLst>
        </pc:cxnChg>
        <pc:cxnChg chg="del">
          <ac:chgData name="Valette, Matthieu" userId="a0d571ab-ede9-4e1f-8029-f9c6188e10da" providerId="ADAL" clId="{433C3681-A598-4092-A6E9-0193AC2A543D}" dt="2021-12-02T18:04:36.832" v="8237" actId="478"/>
          <ac:cxnSpMkLst>
            <pc:docMk/>
            <pc:sldMk cId="1767477766" sldId="271"/>
            <ac:cxnSpMk id="22" creationId="{0EB57AF5-C27E-4997-9661-1D73854A917F}"/>
          </ac:cxnSpMkLst>
        </pc:cxnChg>
        <pc:cxnChg chg="del">
          <ac:chgData name="Valette, Matthieu" userId="a0d571ab-ede9-4e1f-8029-f9c6188e10da" providerId="ADAL" clId="{433C3681-A598-4092-A6E9-0193AC2A543D}" dt="2021-12-02T18:04:36.832" v="8237" actId="478"/>
          <ac:cxnSpMkLst>
            <pc:docMk/>
            <pc:sldMk cId="1767477766" sldId="271"/>
            <ac:cxnSpMk id="23" creationId="{0A6D5A9B-E509-4CFA-85F8-A8BDEE4F95B4}"/>
          </ac:cxnSpMkLst>
        </pc:cxnChg>
      </pc:sldChg>
      <pc:sldChg chg="delSp add mod">
        <pc:chgData name="Valette, Matthieu" userId="a0d571ab-ede9-4e1f-8029-f9c6188e10da" providerId="ADAL" clId="{433C3681-A598-4092-A6E9-0193AC2A543D}" dt="2021-12-02T18:02:42.503" v="8125" actId="478"/>
        <pc:sldMkLst>
          <pc:docMk/>
          <pc:sldMk cId="2783681082" sldId="272"/>
        </pc:sldMkLst>
        <pc:spChg chg="del">
          <ac:chgData name="Valette, Matthieu" userId="a0d571ab-ede9-4e1f-8029-f9c6188e10da" providerId="ADAL" clId="{433C3681-A598-4092-A6E9-0193AC2A543D}" dt="2021-12-02T18:02:42.503" v="8125" actId="478"/>
          <ac:spMkLst>
            <pc:docMk/>
            <pc:sldMk cId="2783681082" sldId="272"/>
            <ac:spMk id="3" creationId="{7E6DA5CD-B79F-4AFF-861B-6117004ADBF1}"/>
          </ac:spMkLst>
        </pc:spChg>
        <pc:spChg chg="del">
          <ac:chgData name="Valette, Matthieu" userId="a0d571ab-ede9-4e1f-8029-f9c6188e10da" providerId="ADAL" clId="{433C3681-A598-4092-A6E9-0193AC2A543D}" dt="2021-12-02T18:02:42.503" v="8125" actId="478"/>
          <ac:spMkLst>
            <pc:docMk/>
            <pc:sldMk cId="2783681082" sldId="272"/>
            <ac:spMk id="9" creationId="{0F588BD4-69EC-43CF-9B7A-A0BAB75D08B4}"/>
          </ac:spMkLst>
        </pc:spChg>
        <pc:spChg chg="del">
          <ac:chgData name="Valette, Matthieu" userId="a0d571ab-ede9-4e1f-8029-f9c6188e10da" providerId="ADAL" clId="{433C3681-A598-4092-A6E9-0193AC2A543D}" dt="2021-12-02T18:02:42.503" v="8125" actId="478"/>
          <ac:spMkLst>
            <pc:docMk/>
            <pc:sldMk cId="2783681082" sldId="272"/>
            <ac:spMk id="12" creationId="{F665D133-ECD6-4488-965B-9F624DD481FF}"/>
          </ac:spMkLst>
        </pc:spChg>
        <pc:spChg chg="del">
          <ac:chgData name="Valette, Matthieu" userId="a0d571ab-ede9-4e1f-8029-f9c6188e10da" providerId="ADAL" clId="{433C3681-A598-4092-A6E9-0193AC2A543D}" dt="2021-12-02T18:02:42.503" v="8125" actId="478"/>
          <ac:spMkLst>
            <pc:docMk/>
            <pc:sldMk cId="2783681082" sldId="272"/>
            <ac:spMk id="13" creationId="{49F1357B-1BC4-44C9-89AE-F05FB67B26A7}"/>
          </ac:spMkLst>
        </pc:spChg>
        <pc:spChg chg="del">
          <ac:chgData name="Valette, Matthieu" userId="a0d571ab-ede9-4e1f-8029-f9c6188e10da" providerId="ADAL" clId="{433C3681-A598-4092-A6E9-0193AC2A543D}" dt="2021-12-02T18:02:42.503" v="8125" actId="478"/>
          <ac:spMkLst>
            <pc:docMk/>
            <pc:sldMk cId="2783681082" sldId="272"/>
            <ac:spMk id="17" creationId="{8AD0AEBE-94F5-4F49-8306-0D75C2B2C511}"/>
          </ac:spMkLst>
        </pc:spChg>
        <pc:spChg chg="del">
          <ac:chgData name="Valette, Matthieu" userId="a0d571ab-ede9-4e1f-8029-f9c6188e10da" providerId="ADAL" clId="{433C3681-A598-4092-A6E9-0193AC2A543D}" dt="2021-12-02T18:02:42.503" v="8125" actId="478"/>
          <ac:spMkLst>
            <pc:docMk/>
            <pc:sldMk cId="2783681082" sldId="272"/>
            <ac:spMk id="18" creationId="{0661EBF3-85AF-42E5-8F7D-883B4A4F4149}"/>
          </ac:spMkLst>
        </pc:spChg>
        <pc:spChg chg="del">
          <ac:chgData name="Valette, Matthieu" userId="a0d571ab-ede9-4e1f-8029-f9c6188e10da" providerId="ADAL" clId="{433C3681-A598-4092-A6E9-0193AC2A543D}" dt="2021-12-02T18:02:42.503" v="8125" actId="478"/>
          <ac:spMkLst>
            <pc:docMk/>
            <pc:sldMk cId="2783681082" sldId="272"/>
            <ac:spMk id="19" creationId="{7145A535-3B8C-4528-AD81-1A05AD1440D0}"/>
          </ac:spMkLst>
        </pc:spChg>
        <pc:spChg chg="del">
          <ac:chgData name="Valette, Matthieu" userId="a0d571ab-ede9-4e1f-8029-f9c6188e10da" providerId="ADAL" clId="{433C3681-A598-4092-A6E9-0193AC2A543D}" dt="2021-12-02T18:02:42.503" v="8125" actId="478"/>
          <ac:spMkLst>
            <pc:docMk/>
            <pc:sldMk cId="2783681082" sldId="272"/>
            <ac:spMk id="20" creationId="{FD682418-0414-4121-9729-F8BF2BE7F0A2}"/>
          </ac:spMkLst>
        </pc:spChg>
        <pc:spChg chg="del">
          <ac:chgData name="Valette, Matthieu" userId="a0d571ab-ede9-4e1f-8029-f9c6188e10da" providerId="ADAL" clId="{433C3681-A598-4092-A6E9-0193AC2A543D}" dt="2021-12-02T18:02:42.503" v="8125" actId="478"/>
          <ac:spMkLst>
            <pc:docMk/>
            <pc:sldMk cId="2783681082" sldId="272"/>
            <ac:spMk id="21" creationId="{A9ADFDA1-75DE-4504-AA8D-00BB8EA21EB6}"/>
          </ac:spMkLst>
        </pc:spChg>
        <pc:spChg chg="del">
          <ac:chgData name="Valette, Matthieu" userId="a0d571ab-ede9-4e1f-8029-f9c6188e10da" providerId="ADAL" clId="{433C3681-A598-4092-A6E9-0193AC2A543D}" dt="2021-12-02T18:02:42.503" v="8125" actId="478"/>
          <ac:spMkLst>
            <pc:docMk/>
            <pc:sldMk cId="2783681082" sldId="272"/>
            <ac:spMk id="24" creationId="{13B90F93-594A-42BC-9C80-1D790EFC3EA7}"/>
          </ac:spMkLst>
        </pc:spChg>
        <pc:picChg chg="del">
          <ac:chgData name="Valette, Matthieu" userId="a0d571ab-ede9-4e1f-8029-f9c6188e10da" providerId="ADAL" clId="{433C3681-A598-4092-A6E9-0193AC2A543D}" dt="2021-12-02T18:02:39.943" v="8124" actId="478"/>
          <ac:picMkLst>
            <pc:docMk/>
            <pc:sldMk cId="2783681082" sldId="272"/>
            <ac:picMk id="8" creationId="{3C90D614-5C8D-432A-A9FB-B55769118D25}"/>
          </ac:picMkLst>
        </pc:picChg>
        <pc:cxnChg chg="del">
          <ac:chgData name="Valette, Matthieu" userId="a0d571ab-ede9-4e1f-8029-f9c6188e10da" providerId="ADAL" clId="{433C3681-A598-4092-A6E9-0193AC2A543D}" dt="2021-12-02T18:02:42.503" v="8125" actId="478"/>
          <ac:cxnSpMkLst>
            <pc:docMk/>
            <pc:sldMk cId="2783681082" sldId="272"/>
            <ac:cxnSpMk id="10" creationId="{A4D73CC3-2997-42CE-B420-60D9DBCA0197}"/>
          </ac:cxnSpMkLst>
        </pc:cxnChg>
        <pc:cxnChg chg="del">
          <ac:chgData name="Valette, Matthieu" userId="a0d571ab-ede9-4e1f-8029-f9c6188e10da" providerId="ADAL" clId="{433C3681-A598-4092-A6E9-0193AC2A543D}" dt="2021-12-02T18:02:42.503" v="8125" actId="478"/>
          <ac:cxnSpMkLst>
            <pc:docMk/>
            <pc:sldMk cId="2783681082" sldId="272"/>
            <ac:cxnSpMk id="11" creationId="{D153B4AA-FFF6-45F5-8248-48D9ACB43698}"/>
          </ac:cxnSpMkLst>
        </pc:cxnChg>
        <pc:cxnChg chg="del">
          <ac:chgData name="Valette, Matthieu" userId="a0d571ab-ede9-4e1f-8029-f9c6188e10da" providerId="ADAL" clId="{433C3681-A598-4092-A6E9-0193AC2A543D}" dt="2021-12-02T18:02:42.503" v="8125" actId="478"/>
          <ac:cxnSpMkLst>
            <pc:docMk/>
            <pc:sldMk cId="2783681082" sldId="272"/>
            <ac:cxnSpMk id="14" creationId="{4943D5E1-B316-4D2B-ACEA-91A0A8FF50EC}"/>
          </ac:cxnSpMkLst>
        </pc:cxnChg>
        <pc:cxnChg chg="del">
          <ac:chgData name="Valette, Matthieu" userId="a0d571ab-ede9-4e1f-8029-f9c6188e10da" providerId="ADAL" clId="{433C3681-A598-4092-A6E9-0193AC2A543D}" dt="2021-12-02T18:02:42.503" v="8125" actId="478"/>
          <ac:cxnSpMkLst>
            <pc:docMk/>
            <pc:sldMk cId="2783681082" sldId="272"/>
            <ac:cxnSpMk id="15" creationId="{82BF84D7-F10C-4C12-9DDD-76E80C21F732}"/>
          </ac:cxnSpMkLst>
        </pc:cxnChg>
        <pc:cxnChg chg="del">
          <ac:chgData name="Valette, Matthieu" userId="a0d571ab-ede9-4e1f-8029-f9c6188e10da" providerId="ADAL" clId="{433C3681-A598-4092-A6E9-0193AC2A543D}" dt="2021-12-02T18:02:42.503" v="8125" actId="478"/>
          <ac:cxnSpMkLst>
            <pc:docMk/>
            <pc:sldMk cId="2783681082" sldId="272"/>
            <ac:cxnSpMk id="16" creationId="{C62B1C25-EABC-4CB1-B862-5F7F603EDA58}"/>
          </ac:cxnSpMkLst>
        </pc:cxnChg>
        <pc:cxnChg chg="del">
          <ac:chgData name="Valette, Matthieu" userId="a0d571ab-ede9-4e1f-8029-f9c6188e10da" providerId="ADAL" clId="{433C3681-A598-4092-A6E9-0193AC2A543D}" dt="2021-12-02T18:02:42.503" v="8125" actId="478"/>
          <ac:cxnSpMkLst>
            <pc:docMk/>
            <pc:sldMk cId="2783681082" sldId="272"/>
            <ac:cxnSpMk id="22" creationId="{0EB57AF5-C27E-4997-9661-1D73854A917F}"/>
          </ac:cxnSpMkLst>
        </pc:cxnChg>
        <pc:cxnChg chg="del">
          <ac:chgData name="Valette, Matthieu" userId="a0d571ab-ede9-4e1f-8029-f9c6188e10da" providerId="ADAL" clId="{433C3681-A598-4092-A6E9-0193AC2A543D}" dt="2021-12-02T18:02:42.503" v="8125" actId="478"/>
          <ac:cxnSpMkLst>
            <pc:docMk/>
            <pc:sldMk cId="2783681082" sldId="272"/>
            <ac:cxnSpMk id="23" creationId="{0A6D5A9B-E509-4CFA-85F8-A8BDEE4F95B4}"/>
          </ac:cxnSpMkLst>
        </pc:cxnChg>
      </pc:sldChg>
      <pc:sldChg chg="new del">
        <pc:chgData name="Valette, Matthieu" userId="a0d571ab-ede9-4e1f-8029-f9c6188e10da" providerId="ADAL" clId="{433C3681-A598-4092-A6E9-0193AC2A543D}" dt="2021-12-02T15:47:55.357" v="7674" actId="47"/>
        <pc:sldMkLst>
          <pc:docMk/>
          <pc:sldMk cId="1681912219" sldId="273"/>
        </pc:sldMkLst>
      </pc:sldChg>
      <pc:sldChg chg="modSp new mod">
        <pc:chgData name="Valette, Matthieu" userId="a0d571ab-ede9-4e1f-8029-f9c6188e10da" providerId="ADAL" clId="{433C3681-A598-4092-A6E9-0193AC2A543D}" dt="2021-12-02T17:17:17.413" v="7969" actId="20577"/>
        <pc:sldMkLst>
          <pc:docMk/>
          <pc:sldMk cId="402548992" sldId="274"/>
        </pc:sldMkLst>
        <pc:spChg chg="mod">
          <ac:chgData name="Valette, Matthieu" userId="a0d571ab-ede9-4e1f-8029-f9c6188e10da" providerId="ADAL" clId="{433C3681-A598-4092-A6E9-0193AC2A543D}" dt="2021-12-02T15:52:49.938" v="7828" actId="20577"/>
          <ac:spMkLst>
            <pc:docMk/>
            <pc:sldMk cId="402548992" sldId="274"/>
            <ac:spMk id="2" creationId="{6D2510F6-C33D-4277-8501-D0E78196FEAD}"/>
          </ac:spMkLst>
        </pc:spChg>
        <pc:spChg chg="mod">
          <ac:chgData name="Valette, Matthieu" userId="a0d571ab-ede9-4e1f-8029-f9c6188e10da" providerId="ADAL" clId="{433C3681-A598-4092-A6E9-0193AC2A543D}" dt="2021-12-02T17:17:17.413" v="7969" actId="20577"/>
          <ac:spMkLst>
            <pc:docMk/>
            <pc:sldMk cId="402548992" sldId="274"/>
            <ac:spMk id="3" creationId="{5B1062F0-AAF7-4567-8213-919555C2ABD6}"/>
          </ac:spMkLst>
        </pc:spChg>
      </pc:sldChg>
      <pc:sldChg chg="delSp modSp add mod ord">
        <pc:chgData name="Valette, Matthieu" userId="a0d571ab-ede9-4e1f-8029-f9c6188e10da" providerId="ADAL" clId="{433C3681-A598-4092-A6E9-0193AC2A543D}" dt="2021-12-02T18:03:51.051" v="8230"/>
        <pc:sldMkLst>
          <pc:docMk/>
          <pc:sldMk cId="415710514" sldId="275"/>
        </pc:sldMkLst>
        <pc:spChg chg="mod">
          <ac:chgData name="Valette, Matthieu" userId="a0d571ab-ede9-4e1f-8029-f9c6188e10da" providerId="ADAL" clId="{433C3681-A598-4092-A6E9-0193AC2A543D}" dt="2021-12-02T18:02:59.240" v="8135" actId="20577"/>
          <ac:spMkLst>
            <pc:docMk/>
            <pc:sldMk cId="415710514" sldId="275"/>
            <ac:spMk id="2" creationId="{BE5A50FB-44F3-6846-8C26-F8681D4BFFB3}"/>
          </ac:spMkLst>
        </pc:spChg>
        <pc:spChg chg="mod">
          <ac:chgData name="Valette, Matthieu" userId="a0d571ab-ede9-4e1f-8029-f9c6188e10da" providerId="ADAL" clId="{433C3681-A598-4092-A6E9-0193AC2A543D}" dt="2021-12-02T18:03:51.051" v="8230"/>
          <ac:spMkLst>
            <pc:docMk/>
            <pc:sldMk cId="415710514" sldId="275"/>
            <ac:spMk id="7" creationId="{84BED499-6ED4-F54A-8BC4-75AB617CA064}"/>
          </ac:spMkLst>
        </pc:spChg>
        <pc:graphicFrameChg chg="del modGraphic">
          <ac:chgData name="Valette, Matthieu" userId="a0d571ab-ede9-4e1f-8029-f9c6188e10da" providerId="ADAL" clId="{433C3681-A598-4092-A6E9-0193AC2A543D}" dt="2021-12-02T18:03:03.400" v="8137" actId="478"/>
          <ac:graphicFrameMkLst>
            <pc:docMk/>
            <pc:sldMk cId="415710514" sldId="275"/>
            <ac:graphicFrameMk id="3" creationId="{80D58148-1663-49B7-9E88-6978BCBB14B4}"/>
          </ac:graphicFrameMkLst>
        </pc:graphicFrameChg>
      </pc:sldChg>
      <pc:sldChg chg="addSp delSp modSp add mod">
        <pc:chgData name="Valette, Matthieu" userId="a0d571ab-ede9-4e1f-8029-f9c6188e10da" providerId="ADAL" clId="{433C3681-A598-4092-A6E9-0193AC2A543D}" dt="2021-12-02T17:50:35.111" v="8053" actId="27636"/>
        <pc:sldMkLst>
          <pc:docMk/>
          <pc:sldMk cId="532978925" sldId="276"/>
        </pc:sldMkLst>
        <pc:spChg chg="mod">
          <ac:chgData name="Valette, Matthieu" userId="a0d571ab-ede9-4e1f-8029-f9c6188e10da" providerId="ADAL" clId="{433C3681-A598-4092-A6E9-0193AC2A543D}" dt="2021-12-02T17:48:10.968" v="8039" actId="20577"/>
          <ac:spMkLst>
            <pc:docMk/>
            <pc:sldMk cId="532978925" sldId="276"/>
            <ac:spMk id="2" creationId="{BE5A50FB-44F3-6846-8C26-F8681D4BFFB3}"/>
          </ac:spMkLst>
        </pc:spChg>
        <pc:spChg chg="mod">
          <ac:chgData name="Valette, Matthieu" userId="a0d571ab-ede9-4e1f-8029-f9c6188e10da" providerId="ADAL" clId="{433C3681-A598-4092-A6E9-0193AC2A543D}" dt="2021-12-02T17:50:35.111" v="8053" actId="27636"/>
          <ac:spMkLst>
            <pc:docMk/>
            <pc:sldMk cId="532978925" sldId="276"/>
            <ac:spMk id="7" creationId="{84BED499-6ED4-F54A-8BC4-75AB617CA064}"/>
          </ac:spMkLst>
        </pc:spChg>
        <pc:picChg chg="del">
          <ac:chgData name="Valette, Matthieu" userId="a0d571ab-ede9-4e1f-8029-f9c6188e10da" providerId="ADAL" clId="{433C3681-A598-4092-A6E9-0193AC2A543D}" dt="2021-12-02T17:48:15.592" v="8041" actId="478"/>
          <ac:picMkLst>
            <pc:docMk/>
            <pc:sldMk cId="532978925" sldId="276"/>
            <ac:picMk id="5" creationId="{6F5EC1C3-D0EE-4CDE-9938-BFAA8C4D7AE8}"/>
          </ac:picMkLst>
        </pc:picChg>
        <pc:picChg chg="del">
          <ac:chgData name="Valette, Matthieu" userId="a0d571ab-ede9-4e1f-8029-f9c6188e10da" providerId="ADAL" clId="{433C3681-A598-4092-A6E9-0193AC2A543D}" dt="2021-12-02T17:48:16.142" v="8042" actId="478"/>
          <ac:picMkLst>
            <pc:docMk/>
            <pc:sldMk cId="532978925" sldId="276"/>
            <ac:picMk id="6" creationId="{3A9B3A33-B617-41EB-A951-B4C1D06EF188}"/>
          </ac:picMkLst>
        </pc:picChg>
        <pc:picChg chg="del">
          <ac:chgData name="Valette, Matthieu" userId="a0d571ab-ede9-4e1f-8029-f9c6188e10da" providerId="ADAL" clId="{433C3681-A598-4092-A6E9-0193AC2A543D}" dt="2021-12-02T17:48:14.597" v="8040" actId="478"/>
          <ac:picMkLst>
            <pc:docMk/>
            <pc:sldMk cId="532978925" sldId="276"/>
            <ac:picMk id="8" creationId="{44E8594E-758A-485F-9A46-19BE4D0588DB}"/>
          </ac:picMkLst>
        </pc:picChg>
        <pc:picChg chg="add mod">
          <ac:chgData name="Valette, Matthieu" userId="a0d571ab-ede9-4e1f-8029-f9c6188e10da" providerId="ADAL" clId="{433C3681-A598-4092-A6E9-0193AC2A543D}" dt="2021-12-02T17:48:38.167" v="8051" actId="1076"/>
          <ac:picMkLst>
            <pc:docMk/>
            <pc:sldMk cId="532978925" sldId="276"/>
            <ac:picMk id="9" creationId="{8D934002-B933-4138-AAB2-C19D33853E83}"/>
          </ac:picMkLst>
        </pc:picChg>
        <pc:picChg chg="add mod">
          <ac:chgData name="Valette, Matthieu" userId="a0d571ab-ede9-4e1f-8029-f9c6188e10da" providerId="ADAL" clId="{433C3681-A598-4092-A6E9-0193AC2A543D}" dt="2021-12-02T17:48:33.414" v="8050" actId="1076"/>
          <ac:picMkLst>
            <pc:docMk/>
            <pc:sldMk cId="532978925" sldId="276"/>
            <ac:picMk id="11" creationId="{489DB191-F1D4-47CF-9E2D-935EDA4B206C}"/>
          </ac:picMkLst>
        </pc:picChg>
      </pc:sldChg>
      <pc:sldChg chg="addSp delSp modSp add mod">
        <pc:chgData name="Valette, Matthieu" userId="a0d571ab-ede9-4e1f-8029-f9c6188e10da" providerId="ADAL" clId="{433C3681-A598-4092-A6E9-0193AC2A543D}" dt="2021-12-02T17:57:35.256" v="8110" actId="14100"/>
        <pc:sldMkLst>
          <pc:docMk/>
          <pc:sldMk cId="1117947079" sldId="277"/>
        </pc:sldMkLst>
        <pc:spChg chg="mod">
          <ac:chgData name="Valette, Matthieu" userId="a0d571ab-ede9-4e1f-8029-f9c6188e10da" providerId="ADAL" clId="{433C3681-A598-4092-A6E9-0193AC2A543D}" dt="2021-12-02T17:47:54.581" v="8013" actId="20577"/>
          <ac:spMkLst>
            <pc:docMk/>
            <pc:sldMk cId="1117947079" sldId="277"/>
            <ac:spMk id="2" creationId="{BE5A50FB-44F3-6846-8C26-F8681D4BFFB3}"/>
          </ac:spMkLst>
        </pc:spChg>
        <pc:spChg chg="mod">
          <ac:chgData name="Valette, Matthieu" userId="a0d571ab-ede9-4e1f-8029-f9c6188e10da" providerId="ADAL" clId="{433C3681-A598-4092-A6E9-0193AC2A543D}" dt="2021-12-02T17:57:26.071" v="8108" actId="1076"/>
          <ac:spMkLst>
            <pc:docMk/>
            <pc:sldMk cId="1117947079" sldId="277"/>
            <ac:spMk id="4" creationId="{44D153C9-B6EC-5440-87A3-9DCF9B76E78F}"/>
          </ac:spMkLst>
        </pc:spChg>
        <pc:spChg chg="mod">
          <ac:chgData name="Valette, Matthieu" userId="a0d571ab-ede9-4e1f-8029-f9c6188e10da" providerId="ADAL" clId="{433C3681-A598-4092-A6E9-0193AC2A543D}" dt="2021-12-02T17:57:32.154" v="8109" actId="1076"/>
          <ac:spMkLst>
            <pc:docMk/>
            <pc:sldMk cId="1117947079" sldId="277"/>
            <ac:spMk id="8" creationId="{112F5DFD-7305-4585-ACC2-B20AC5C97D4D}"/>
          </ac:spMkLst>
        </pc:spChg>
        <pc:spChg chg="mod">
          <ac:chgData name="Valette, Matthieu" userId="a0d571ab-ede9-4e1f-8029-f9c6188e10da" providerId="ADAL" clId="{433C3681-A598-4092-A6E9-0193AC2A543D}" dt="2021-12-02T17:57:32.154" v="8109" actId="1076"/>
          <ac:spMkLst>
            <pc:docMk/>
            <pc:sldMk cId="1117947079" sldId="277"/>
            <ac:spMk id="9" creationId="{AE30CE58-71A5-4490-9515-930A2FD0CC76}"/>
          </ac:spMkLst>
        </pc:spChg>
        <pc:spChg chg="mod">
          <ac:chgData name="Valette, Matthieu" userId="a0d571ab-ede9-4e1f-8029-f9c6188e10da" providerId="ADAL" clId="{433C3681-A598-4092-A6E9-0193AC2A543D}" dt="2021-12-02T17:57:32.154" v="8109" actId="1076"/>
          <ac:spMkLst>
            <pc:docMk/>
            <pc:sldMk cId="1117947079" sldId="277"/>
            <ac:spMk id="10" creationId="{78EBE770-AB51-4A5A-84EF-1EE8B2779A9C}"/>
          </ac:spMkLst>
        </pc:spChg>
        <pc:spChg chg="mod">
          <ac:chgData name="Valette, Matthieu" userId="a0d571ab-ede9-4e1f-8029-f9c6188e10da" providerId="ADAL" clId="{433C3681-A598-4092-A6E9-0193AC2A543D}" dt="2021-12-02T17:57:32.154" v="8109" actId="1076"/>
          <ac:spMkLst>
            <pc:docMk/>
            <pc:sldMk cId="1117947079" sldId="277"/>
            <ac:spMk id="11" creationId="{E26E98F9-6735-4F8C-A1EF-AD9EE937AF69}"/>
          </ac:spMkLst>
        </pc:spChg>
        <pc:spChg chg="mod">
          <ac:chgData name="Valette, Matthieu" userId="a0d571ab-ede9-4e1f-8029-f9c6188e10da" providerId="ADAL" clId="{433C3681-A598-4092-A6E9-0193AC2A543D}" dt="2021-12-02T17:57:32.154" v="8109" actId="1076"/>
          <ac:spMkLst>
            <pc:docMk/>
            <pc:sldMk cId="1117947079" sldId="277"/>
            <ac:spMk id="12" creationId="{C7B81868-FB65-4AA4-A049-679DA478190B}"/>
          </ac:spMkLst>
        </pc:spChg>
        <pc:spChg chg="mod">
          <ac:chgData name="Valette, Matthieu" userId="a0d571ab-ede9-4e1f-8029-f9c6188e10da" providerId="ADAL" clId="{433C3681-A598-4092-A6E9-0193AC2A543D}" dt="2021-12-02T17:57:32.154" v="8109" actId="1076"/>
          <ac:spMkLst>
            <pc:docMk/>
            <pc:sldMk cId="1117947079" sldId="277"/>
            <ac:spMk id="13" creationId="{8BD7E443-9A71-49B7-96A0-81D00A8926E0}"/>
          </ac:spMkLst>
        </pc:spChg>
        <pc:spChg chg="mod">
          <ac:chgData name="Valette, Matthieu" userId="a0d571ab-ede9-4e1f-8029-f9c6188e10da" providerId="ADAL" clId="{433C3681-A598-4092-A6E9-0193AC2A543D}" dt="2021-12-02T17:57:32.154" v="8109" actId="1076"/>
          <ac:spMkLst>
            <pc:docMk/>
            <pc:sldMk cId="1117947079" sldId="277"/>
            <ac:spMk id="14" creationId="{13E81C42-FCB4-43FA-85F7-1A55B6D52893}"/>
          </ac:spMkLst>
        </pc:spChg>
        <pc:spChg chg="add del mod topLvl">
          <ac:chgData name="Valette, Matthieu" userId="a0d571ab-ede9-4e1f-8029-f9c6188e10da" providerId="ADAL" clId="{433C3681-A598-4092-A6E9-0193AC2A543D}" dt="2021-12-02T17:56:48.516" v="8101" actId="478"/>
          <ac:spMkLst>
            <pc:docMk/>
            <pc:sldMk cId="1117947079" sldId="277"/>
            <ac:spMk id="16" creationId="{873FB5E6-7165-490B-B906-ABC221FE7434}"/>
          </ac:spMkLst>
        </pc:spChg>
        <pc:spChg chg="add del mod topLvl">
          <ac:chgData name="Valette, Matthieu" userId="a0d571ab-ede9-4e1f-8029-f9c6188e10da" providerId="ADAL" clId="{433C3681-A598-4092-A6E9-0193AC2A543D}" dt="2021-12-02T17:56:45.624" v="8100" actId="478"/>
          <ac:spMkLst>
            <pc:docMk/>
            <pc:sldMk cId="1117947079" sldId="277"/>
            <ac:spMk id="17" creationId="{5CCDDBC9-40D4-4D42-B091-523716A460F9}"/>
          </ac:spMkLst>
        </pc:spChg>
        <pc:grpChg chg="add del mod">
          <ac:chgData name="Valette, Matthieu" userId="a0d571ab-ede9-4e1f-8029-f9c6188e10da" providerId="ADAL" clId="{433C3681-A598-4092-A6E9-0193AC2A543D}" dt="2021-12-02T17:56:34.007" v="8096" actId="165"/>
          <ac:grpSpMkLst>
            <pc:docMk/>
            <pc:sldMk cId="1117947079" sldId="277"/>
            <ac:grpSpMk id="3" creationId="{DC0C0F9C-80FB-4FCC-A6A3-DCE84C63FFEB}"/>
          </ac:grpSpMkLst>
        </pc:grpChg>
        <pc:picChg chg="del">
          <ac:chgData name="Valette, Matthieu" userId="a0d571ab-ede9-4e1f-8029-f9c6188e10da" providerId="ADAL" clId="{433C3681-A598-4092-A6E9-0193AC2A543D}" dt="2021-12-02T17:55:59.784" v="8091" actId="21"/>
          <ac:picMkLst>
            <pc:docMk/>
            <pc:sldMk cId="1117947079" sldId="277"/>
            <ac:picMk id="5" creationId="{C9AC0E9C-5DB2-4756-8F60-5407E5A72078}"/>
          </ac:picMkLst>
        </pc:picChg>
        <pc:picChg chg="mod">
          <ac:chgData name="Valette, Matthieu" userId="a0d571ab-ede9-4e1f-8029-f9c6188e10da" providerId="ADAL" clId="{433C3681-A598-4092-A6E9-0193AC2A543D}" dt="2021-12-02T17:57:32.154" v="8109" actId="1076"/>
          <ac:picMkLst>
            <pc:docMk/>
            <pc:sldMk cId="1117947079" sldId="277"/>
            <ac:picMk id="6" creationId="{2D4B9D72-DC99-443E-8858-9BC18937221B}"/>
          </ac:picMkLst>
        </pc:picChg>
        <pc:picChg chg="add del mod topLvl modCrop">
          <ac:chgData name="Valette, Matthieu" userId="a0d571ab-ede9-4e1f-8029-f9c6188e10da" providerId="ADAL" clId="{433C3681-A598-4092-A6E9-0193AC2A543D}" dt="2021-12-02T17:57:35.256" v="8110" actId="14100"/>
          <ac:picMkLst>
            <pc:docMk/>
            <pc:sldMk cId="1117947079" sldId="277"/>
            <ac:picMk id="15" creationId="{14467850-ADFD-4BA3-85F5-FC1DFE3926FA}"/>
          </ac:picMkLst>
        </pc:picChg>
      </pc:sldChg>
      <pc:sldChg chg="delSp modSp add mod ord">
        <pc:chgData name="Valette, Matthieu" userId="a0d571ab-ede9-4e1f-8029-f9c6188e10da" providerId="ADAL" clId="{433C3681-A598-4092-A6E9-0193AC2A543D}" dt="2021-12-02T18:04:08.187" v="8234"/>
        <pc:sldMkLst>
          <pc:docMk/>
          <pc:sldMk cId="3161009079" sldId="926"/>
        </pc:sldMkLst>
        <pc:grpChg chg="del">
          <ac:chgData name="Valette, Matthieu" userId="a0d571ab-ede9-4e1f-8029-f9c6188e10da" providerId="ADAL" clId="{433C3681-A598-4092-A6E9-0193AC2A543D}" dt="2021-12-02T18:04:01.027" v="8232" actId="21"/>
          <ac:grpSpMkLst>
            <pc:docMk/>
            <pc:sldMk cId="3161009079" sldId="926"/>
            <ac:grpSpMk id="29" creationId="{5900D6B8-C1FE-A843-8B66-435A5642319C}"/>
          </ac:grpSpMkLst>
        </pc:grpChg>
        <pc:grpChg chg="mod">
          <ac:chgData name="Valette, Matthieu" userId="a0d571ab-ede9-4e1f-8029-f9c6188e10da" providerId="ADAL" clId="{433C3681-A598-4092-A6E9-0193AC2A543D}" dt="2021-12-02T18:03:59.022" v="8231" actId="1076"/>
          <ac:grpSpMkLst>
            <pc:docMk/>
            <pc:sldMk cId="3161009079" sldId="926"/>
            <ac:grpSpMk id="32" creationId="{58DDCAFD-C836-AD44-B3FA-850C3334DE41}"/>
          </ac:grpSpMkLst>
        </pc:grpChg>
        <pc:picChg chg="del">
          <ac:chgData name="Valette, Matthieu" userId="a0d571ab-ede9-4e1f-8029-f9c6188e10da" providerId="ADAL" clId="{433C3681-A598-4092-A6E9-0193AC2A543D}" dt="2021-12-02T18:04:01.027" v="8232" actId="21"/>
          <ac:picMkLst>
            <pc:docMk/>
            <pc:sldMk cId="3161009079" sldId="926"/>
            <ac:picMk id="30" creationId="{9F76E836-61C9-5E4A-B5EB-9B5100482CDC}"/>
          </ac:picMkLst>
        </pc:picChg>
      </pc:sldChg>
      <pc:sldChg chg="modSp add mod">
        <pc:chgData name="Valette, Matthieu" userId="a0d571ab-ede9-4e1f-8029-f9c6188e10da" providerId="ADAL" clId="{433C3681-A598-4092-A6E9-0193AC2A543D}" dt="2021-12-02T18:03:45.763" v="8227" actId="27636"/>
        <pc:sldMkLst>
          <pc:docMk/>
          <pc:sldMk cId="2856745330" sldId="927"/>
        </pc:sldMkLst>
        <pc:spChg chg="mod">
          <ac:chgData name="Valette, Matthieu" userId="a0d571ab-ede9-4e1f-8029-f9c6188e10da" providerId="ADAL" clId="{433C3681-A598-4092-A6E9-0193AC2A543D}" dt="2021-12-02T18:03:45.763" v="8227" actId="27636"/>
          <ac:spMkLst>
            <pc:docMk/>
            <pc:sldMk cId="2856745330" sldId="927"/>
            <ac:spMk id="7" creationId="{84BED499-6ED4-F54A-8BC4-75AB617CA064}"/>
          </ac:spMkLst>
        </pc:spChg>
      </pc:sldChg>
    </pc:docChg>
  </pc:docChgLst>
  <pc:docChgLst>
    <pc:chgData name="Valette, Matthieu" userId="a0d571ab-ede9-4e1f-8029-f9c6188e10da" providerId="ADAL" clId="{3F82208C-5C36-43C5-85E4-D847EE82728A}"/>
    <pc:docChg chg="undo custSel addSld delSld modSld sldOrd">
      <pc:chgData name="Valette, Matthieu" userId="a0d571ab-ede9-4e1f-8029-f9c6188e10da" providerId="ADAL" clId="{3F82208C-5C36-43C5-85E4-D847EE82728A}" dt="2022-12-13T15:30:00.865" v="2181" actId="20577"/>
      <pc:docMkLst>
        <pc:docMk/>
      </pc:docMkLst>
      <pc:sldChg chg="modSp mod">
        <pc:chgData name="Valette, Matthieu" userId="a0d571ab-ede9-4e1f-8029-f9c6188e10da" providerId="ADAL" clId="{3F82208C-5C36-43C5-85E4-D847EE82728A}" dt="2022-12-13T15:27:59.588" v="2152" actId="20577"/>
        <pc:sldMkLst>
          <pc:docMk/>
          <pc:sldMk cId="2246755923" sldId="256"/>
        </pc:sldMkLst>
        <pc:spChg chg="mod">
          <ac:chgData name="Valette, Matthieu" userId="a0d571ab-ede9-4e1f-8029-f9c6188e10da" providerId="ADAL" clId="{3F82208C-5C36-43C5-85E4-D847EE82728A}" dt="2022-12-13T15:27:59.588" v="2152" actId="20577"/>
          <ac:spMkLst>
            <pc:docMk/>
            <pc:sldMk cId="2246755923" sldId="256"/>
            <ac:spMk id="3" creationId="{FDB0E14B-6889-F849-8A8C-D01D7C36038D}"/>
          </ac:spMkLst>
        </pc:spChg>
      </pc:sldChg>
      <pc:sldChg chg="modSp mod">
        <pc:chgData name="Valette, Matthieu" userId="a0d571ab-ede9-4e1f-8029-f9c6188e10da" providerId="ADAL" clId="{3F82208C-5C36-43C5-85E4-D847EE82728A}" dt="2022-12-13T15:15:22.352" v="2140" actId="1076"/>
        <pc:sldMkLst>
          <pc:docMk/>
          <pc:sldMk cId="1972178648" sldId="268"/>
        </pc:sldMkLst>
        <pc:spChg chg="mod">
          <ac:chgData name="Valette, Matthieu" userId="a0d571ab-ede9-4e1f-8029-f9c6188e10da" providerId="ADAL" clId="{3F82208C-5C36-43C5-85E4-D847EE82728A}" dt="2022-12-13T15:15:22.352" v="2140" actId="1076"/>
          <ac:spMkLst>
            <pc:docMk/>
            <pc:sldMk cId="1972178648" sldId="268"/>
            <ac:spMk id="3" creationId="{2A5B3198-057A-407B-8FA6-A47AE946BBCC}"/>
          </ac:spMkLst>
        </pc:spChg>
      </pc:sldChg>
      <pc:sldChg chg="modSp mod">
        <pc:chgData name="Valette, Matthieu" userId="a0d571ab-ede9-4e1f-8029-f9c6188e10da" providerId="ADAL" clId="{3F82208C-5C36-43C5-85E4-D847EE82728A}" dt="2022-12-13T15:13:45.757" v="2096" actId="20577"/>
        <pc:sldMkLst>
          <pc:docMk/>
          <pc:sldMk cId="4238307601" sldId="276"/>
        </pc:sldMkLst>
        <pc:spChg chg="mod">
          <ac:chgData name="Valette, Matthieu" userId="a0d571ab-ede9-4e1f-8029-f9c6188e10da" providerId="ADAL" clId="{3F82208C-5C36-43C5-85E4-D847EE82728A}" dt="2022-12-13T15:13:45.757" v="2096" actId="20577"/>
          <ac:spMkLst>
            <pc:docMk/>
            <pc:sldMk cId="4238307601" sldId="276"/>
            <ac:spMk id="3" creationId="{661A69BD-304B-4E41-9241-6F8392F0CEEF}"/>
          </ac:spMkLst>
        </pc:spChg>
      </pc:sldChg>
      <pc:sldChg chg="modSp mod">
        <pc:chgData name="Valette, Matthieu" userId="a0d571ab-ede9-4e1f-8029-f9c6188e10da" providerId="ADAL" clId="{3F82208C-5C36-43C5-85E4-D847EE82728A}" dt="2022-12-13T15:14:20.316" v="2104" actId="1076"/>
        <pc:sldMkLst>
          <pc:docMk/>
          <pc:sldMk cId="3130232053" sldId="277"/>
        </pc:sldMkLst>
        <pc:spChg chg="mod">
          <ac:chgData name="Valette, Matthieu" userId="a0d571ab-ede9-4e1f-8029-f9c6188e10da" providerId="ADAL" clId="{3F82208C-5C36-43C5-85E4-D847EE82728A}" dt="2022-12-13T15:14:05.192" v="2103" actId="20577"/>
          <ac:spMkLst>
            <pc:docMk/>
            <pc:sldMk cId="3130232053" sldId="277"/>
            <ac:spMk id="3" creationId="{661A69BD-304B-4E41-9241-6F8392F0CEEF}"/>
          </ac:spMkLst>
        </pc:spChg>
        <pc:spChg chg="mod">
          <ac:chgData name="Valette, Matthieu" userId="a0d571ab-ede9-4e1f-8029-f9c6188e10da" providerId="ADAL" clId="{3F82208C-5C36-43C5-85E4-D847EE82728A}" dt="2022-12-13T15:14:20.316" v="2104" actId="1076"/>
          <ac:spMkLst>
            <pc:docMk/>
            <pc:sldMk cId="3130232053" sldId="277"/>
            <ac:spMk id="6" creationId="{7DCB5B21-B229-418C-8B07-4EA1A8704275}"/>
          </ac:spMkLst>
        </pc:spChg>
      </pc:sldChg>
      <pc:sldChg chg="modSp mod">
        <pc:chgData name="Valette, Matthieu" userId="a0d571ab-ede9-4e1f-8029-f9c6188e10da" providerId="ADAL" clId="{3F82208C-5C36-43C5-85E4-D847EE82728A}" dt="2022-12-09T21:34:11.819" v="278" actId="20577"/>
        <pc:sldMkLst>
          <pc:docMk/>
          <pc:sldMk cId="621688175" sldId="278"/>
        </pc:sldMkLst>
        <pc:spChg chg="mod">
          <ac:chgData name="Valette, Matthieu" userId="a0d571ab-ede9-4e1f-8029-f9c6188e10da" providerId="ADAL" clId="{3F82208C-5C36-43C5-85E4-D847EE82728A}" dt="2022-12-09T21:34:11.819" v="278" actId="20577"/>
          <ac:spMkLst>
            <pc:docMk/>
            <pc:sldMk cId="621688175" sldId="278"/>
            <ac:spMk id="3" creationId="{661A69BD-304B-4E41-9241-6F8392F0CEEF}"/>
          </ac:spMkLst>
        </pc:spChg>
      </pc:sldChg>
      <pc:sldChg chg="addSp modSp mod">
        <pc:chgData name="Valette, Matthieu" userId="a0d571ab-ede9-4e1f-8029-f9c6188e10da" providerId="ADAL" clId="{3F82208C-5C36-43C5-85E4-D847EE82728A}" dt="2022-12-13T15:15:35.062" v="2148" actId="20577"/>
        <pc:sldMkLst>
          <pc:docMk/>
          <pc:sldMk cId="2661810190" sldId="281"/>
        </pc:sldMkLst>
        <pc:spChg chg="mod">
          <ac:chgData name="Valette, Matthieu" userId="a0d571ab-ede9-4e1f-8029-f9c6188e10da" providerId="ADAL" clId="{3F82208C-5C36-43C5-85E4-D847EE82728A}" dt="2022-12-13T15:15:35.062" v="2148" actId="20577"/>
          <ac:spMkLst>
            <pc:docMk/>
            <pc:sldMk cId="2661810190" sldId="281"/>
            <ac:spMk id="2" creationId="{2FEF3A48-E3BC-4D78-AD07-2391048093F1}"/>
          </ac:spMkLst>
        </pc:spChg>
        <pc:spChg chg="mod">
          <ac:chgData name="Valette, Matthieu" userId="a0d571ab-ede9-4e1f-8029-f9c6188e10da" providerId="ADAL" clId="{3F82208C-5C36-43C5-85E4-D847EE82728A}" dt="2022-12-13T14:53:47.522" v="2075" actId="20577"/>
          <ac:spMkLst>
            <pc:docMk/>
            <pc:sldMk cId="2661810190" sldId="281"/>
            <ac:spMk id="3" creationId="{661A69BD-304B-4E41-9241-6F8392F0CEEF}"/>
          </ac:spMkLst>
        </pc:spChg>
        <pc:picChg chg="add mod">
          <ac:chgData name="Valette, Matthieu" userId="a0d571ab-ede9-4e1f-8029-f9c6188e10da" providerId="ADAL" clId="{3F82208C-5C36-43C5-85E4-D847EE82728A}" dt="2022-12-13T14:54:10.616" v="2077" actId="1076"/>
          <ac:picMkLst>
            <pc:docMk/>
            <pc:sldMk cId="2661810190" sldId="281"/>
            <ac:picMk id="10" creationId="{79AEC78F-5A5A-2EB5-E6B1-FFDB6936B0BD}"/>
          </ac:picMkLst>
        </pc:picChg>
      </pc:sldChg>
      <pc:sldChg chg="modSp mod">
        <pc:chgData name="Valette, Matthieu" userId="a0d571ab-ede9-4e1f-8029-f9c6188e10da" providerId="ADAL" clId="{3F82208C-5C36-43C5-85E4-D847EE82728A}" dt="2022-12-13T15:14:36.323" v="2108" actId="12"/>
        <pc:sldMkLst>
          <pc:docMk/>
          <pc:sldMk cId="2692367900" sldId="282"/>
        </pc:sldMkLst>
        <pc:spChg chg="mod">
          <ac:chgData name="Valette, Matthieu" userId="a0d571ab-ede9-4e1f-8029-f9c6188e10da" providerId="ADAL" clId="{3F82208C-5C36-43C5-85E4-D847EE82728A}" dt="2022-12-13T15:14:36.323" v="2108" actId="12"/>
          <ac:spMkLst>
            <pc:docMk/>
            <pc:sldMk cId="2692367900" sldId="282"/>
            <ac:spMk id="3" creationId="{661A69BD-304B-4E41-9241-6F8392F0CEEF}"/>
          </ac:spMkLst>
        </pc:spChg>
      </pc:sldChg>
      <pc:sldChg chg="modSp mod">
        <pc:chgData name="Valette, Matthieu" userId="a0d571ab-ede9-4e1f-8029-f9c6188e10da" providerId="ADAL" clId="{3F82208C-5C36-43C5-85E4-D847EE82728A}" dt="2022-12-13T14:47:35.093" v="2070" actId="20577"/>
        <pc:sldMkLst>
          <pc:docMk/>
          <pc:sldMk cId="180933513" sldId="283"/>
        </pc:sldMkLst>
        <pc:spChg chg="mod">
          <ac:chgData name="Valette, Matthieu" userId="a0d571ab-ede9-4e1f-8029-f9c6188e10da" providerId="ADAL" clId="{3F82208C-5C36-43C5-85E4-D847EE82728A}" dt="2022-12-13T14:47:35.093" v="2070" actId="20577"/>
          <ac:spMkLst>
            <pc:docMk/>
            <pc:sldMk cId="180933513" sldId="283"/>
            <ac:spMk id="16" creationId="{642DDFD0-E18E-41FE-9043-AEA822BBA85B}"/>
          </ac:spMkLst>
        </pc:spChg>
      </pc:sldChg>
      <pc:sldChg chg="modSp mod">
        <pc:chgData name="Valette, Matthieu" userId="a0d571ab-ede9-4e1f-8029-f9c6188e10da" providerId="ADAL" clId="{3F82208C-5C36-43C5-85E4-D847EE82728A}" dt="2022-12-09T21:24:40.923" v="27" actId="313"/>
        <pc:sldMkLst>
          <pc:docMk/>
          <pc:sldMk cId="1137188705" sldId="287"/>
        </pc:sldMkLst>
        <pc:spChg chg="mod">
          <ac:chgData name="Valette, Matthieu" userId="a0d571ab-ede9-4e1f-8029-f9c6188e10da" providerId="ADAL" clId="{3F82208C-5C36-43C5-85E4-D847EE82728A}" dt="2022-12-09T21:24:40.923" v="27" actId="313"/>
          <ac:spMkLst>
            <pc:docMk/>
            <pc:sldMk cId="1137188705" sldId="287"/>
            <ac:spMk id="3" creationId="{ADB0B258-74B3-4F82-8A21-9650CA1E05FE}"/>
          </ac:spMkLst>
        </pc:spChg>
      </pc:sldChg>
      <pc:sldChg chg="modSp mod">
        <pc:chgData name="Valette, Matthieu" userId="a0d571ab-ede9-4e1f-8029-f9c6188e10da" providerId="ADAL" clId="{3F82208C-5C36-43C5-85E4-D847EE82728A}" dt="2022-12-13T14:40:58.977" v="2035" actId="1076"/>
        <pc:sldMkLst>
          <pc:docMk/>
          <pc:sldMk cId="3291359808" sldId="290"/>
        </pc:sldMkLst>
        <pc:spChg chg="mod">
          <ac:chgData name="Valette, Matthieu" userId="a0d571ab-ede9-4e1f-8029-f9c6188e10da" providerId="ADAL" clId="{3F82208C-5C36-43C5-85E4-D847EE82728A}" dt="2022-12-13T14:40:58.977" v="2035" actId="1076"/>
          <ac:spMkLst>
            <pc:docMk/>
            <pc:sldMk cId="3291359808" sldId="290"/>
            <ac:spMk id="3" creationId="{177E787B-C902-4DF1-A58D-8FF5F5EC8497}"/>
          </ac:spMkLst>
        </pc:spChg>
      </pc:sldChg>
      <pc:sldChg chg="modSp mod">
        <pc:chgData name="Valette, Matthieu" userId="a0d571ab-ede9-4e1f-8029-f9c6188e10da" providerId="ADAL" clId="{3F82208C-5C36-43C5-85E4-D847EE82728A}" dt="2022-12-13T14:42:51.523" v="2041" actId="20577"/>
        <pc:sldMkLst>
          <pc:docMk/>
          <pc:sldMk cId="3841517519" sldId="291"/>
        </pc:sldMkLst>
        <pc:spChg chg="mod">
          <ac:chgData name="Valette, Matthieu" userId="a0d571ab-ede9-4e1f-8029-f9c6188e10da" providerId="ADAL" clId="{3F82208C-5C36-43C5-85E4-D847EE82728A}" dt="2022-12-13T14:42:51.523" v="2041" actId="20577"/>
          <ac:spMkLst>
            <pc:docMk/>
            <pc:sldMk cId="3841517519" sldId="291"/>
            <ac:spMk id="3" creationId="{1FCFC759-66BD-467D-8D92-88A1A1C97F4D}"/>
          </ac:spMkLst>
        </pc:spChg>
        <pc:spChg chg="mod">
          <ac:chgData name="Valette, Matthieu" userId="a0d571ab-ede9-4e1f-8029-f9c6188e10da" providerId="ADAL" clId="{3F82208C-5C36-43C5-85E4-D847EE82728A}" dt="2022-12-13T14:42:15.887" v="2036" actId="1076"/>
          <ac:spMkLst>
            <pc:docMk/>
            <pc:sldMk cId="3841517519" sldId="291"/>
            <ac:spMk id="20" creationId="{4667A884-1F65-402D-A783-DC0FC4AEDB0F}"/>
          </ac:spMkLst>
        </pc:spChg>
      </pc:sldChg>
      <pc:sldChg chg="addSp delSp modSp mod">
        <pc:chgData name="Valette, Matthieu" userId="a0d571ab-ede9-4e1f-8029-f9c6188e10da" providerId="ADAL" clId="{3F82208C-5C36-43C5-85E4-D847EE82728A}" dt="2022-12-09T22:11:11.862" v="1402" actId="27636"/>
        <pc:sldMkLst>
          <pc:docMk/>
          <pc:sldMk cId="2757121857" sldId="292"/>
        </pc:sldMkLst>
        <pc:spChg chg="mod">
          <ac:chgData name="Valette, Matthieu" userId="a0d571ab-ede9-4e1f-8029-f9c6188e10da" providerId="ADAL" clId="{3F82208C-5C36-43C5-85E4-D847EE82728A}" dt="2022-12-09T22:11:11.862" v="1402" actId="27636"/>
          <ac:spMkLst>
            <pc:docMk/>
            <pc:sldMk cId="2757121857" sldId="292"/>
            <ac:spMk id="3" creationId="{E8C14EC2-8951-425B-B40D-86916532A59D}"/>
          </ac:spMkLst>
        </pc:spChg>
        <pc:spChg chg="add del">
          <ac:chgData name="Valette, Matthieu" userId="a0d571ab-ede9-4e1f-8029-f9c6188e10da" providerId="ADAL" clId="{3F82208C-5C36-43C5-85E4-D847EE82728A}" dt="2022-12-09T22:04:36.328" v="1015" actId="22"/>
          <ac:spMkLst>
            <pc:docMk/>
            <pc:sldMk cId="2757121857" sldId="292"/>
            <ac:spMk id="6" creationId="{08CEDAB1-CCBC-70FE-576B-846E158A644F}"/>
          </ac:spMkLst>
        </pc:spChg>
        <pc:spChg chg="add mod">
          <ac:chgData name="Valette, Matthieu" userId="a0d571ab-ede9-4e1f-8029-f9c6188e10da" providerId="ADAL" clId="{3F82208C-5C36-43C5-85E4-D847EE82728A}" dt="2022-12-09T22:08:13.254" v="1296" actId="20577"/>
          <ac:spMkLst>
            <pc:docMk/>
            <pc:sldMk cId="2757121857" sldId="292"/>
            <ac:spMk id="7" creationId="{34F46002-995A-DCFF-A1CE-EEBC865D2273}"/>
          </ac:spMkLst>
        </pc:spChg>
      </pc:sldChg>
      <pc:sldChg chg="addSp modSp mod">
        <pc:chgData name="Valette, Matthieu" userId="a0d571ab-ede9-4e1f-8029-f9c6188e10da" providerId="ADAL" clId="{3F82208C-5C36-43C5-85E4-D847EE82728A}" dt="2022-12-13T15:01:14.274" v="2078" actId="14100"/>
        <pc:sldMkLst>
          <pc:docMk/>
          <pc:sldMk cId="1362039019" sldId="296"/>
        </pc:sldMkLst>
        <pc:spChg chg="mod">
          <ac:chgData name="Valette, Matthieu" userId="a0d571ab-ede9-4e1f-8029-f9c6188e10da" providerId="ADAL" clId="{3F82208C-5C36-43C5-85E4-D847EE82728A}" dt="2022-12-13T15:01:14.274" v="2078" actId="14100"/>
          <ac:spMkLst>
            <pc:docMk/>
            <pc:sldMk cId="1362039019" sldId="296"/>
            <ac:spMk id="3" creationId="{AB44F065-88AA-6388-EFD6-4FABA0877E8E}"/>
          </ac:spMkLst>
        </pc:spChg>
        <pc:spChg chg="add mod">
          <ac:chgData name="Valette, Matthieu" userId="a0d571ab-ede9-4e1f-8029-f9c6188e10da" providerId="ADAL" clId="{3F82208C-5C36-43C5-85E4-D847EE82728A}" dt="2022-12-13T14:40:17.098" v="2030" actId="20577"/>
          <ac:spMkLst>
            <pc:docMk/>
            <pc:sldMk cId="1362039019" sldId="296"/>
            <ac:spMk id="6" creationId="{3EC73850-34B1-1194-8DF0-5DB4876415CC}"/>
          </ac:spMkLst>
        </pc:spChg>
        <pc:graphicFrameChg chg="add mod modGraphic">
          <ac:chgData name="Valette, Matthieu" userId="a0d571ab-ede9-4e1f-8029-f9c6188e10da" providerId="ADAL" clId="{3F82208C-5C36-43C5-85E4-D847EE82728A}" dt="2022-12-13T14:39:10.200" v="1999" actId="1076"/>
          <ac:graphicFrameMkLst>
            <pc:docMk/>
            <pc:sldMk cId="1362039019" sldId="296"/>
            <ac:graphicFrameMk id="5" creationId="{3B70C8D4-5651-414F-49BF-8B323E017BD7}"/>
          </ac:graphicFrameMkLst>
        </pc:graphicFrameChg>
      </pc:sldChg>
      <pc:sldChg chg="addSp delSp modSp mod ord">
        <pc:chgData name="Valette, Matthieu" userId="a0d571ab-ede9-4e1f-8029-f9c6188e10da" providerId="ADAL" clId="{3F82208C-5C36-43C5-85E4-D847EE82728A}" dt="2022-12-13T15:30:00.865" v="2181" actId="20577"/>
        <pc:sldMkLst>
          <pc:docMk/>
          <pc:sldMk cId="1246777656" sldId="297"/>
        </pc:sldMkLst>
        <pc:spChg chg="mod">
          <ac:chgData name="Valette, Matthieu" userId="a0d571ab-ede9-4e1f-8029-f9c6188e10da" providerId="ADAL" clId="{3F82208C-5C36-43C5-85E4-D847EE82728A}" dt="2022-12-12T23:24:33.497" v="1874" actId="12"/>
          <ac:spMkLst>
            <pc:docMk/>
            <pc:sldMk cId="1246777656" sldId="297"/>
            <ac:spMk id="3" creationId="{6CD9B87E-BF28-348F-09FA-C49EE3B1B96B}"/>
          </ac:spMkLst>
        </pc:spChg>
        <pc:spChg chg="add mod">
          <ac:chgData name="Valette, Matthieu" userId="a0d571ab-ede9-4e1f-8029-f9c6188e10da" providerId="ADAL" clId="{3F82208C-5C36-43C5-85E4-D847EE82728A}" dt="2022-12-09T21:39:53.376" v="577" actId="14100"/>
          <ac:spMkLst>
            <pc:docMk/>
            <pc:sldMk cId="1246777656" sldId="297"/>
            <ac:spMk id="5" creationId="{0D0450BC-1B4F-2BD2-13D4-220A564BBA70}"/>
          </ac:spMkLst>
        </pc:spChg>
        <pc:spChg chg="add del mod">
          <ac:chgData name="Valette, Matthieu" userId="a0d571ab-ede9-4e1f-8029-f9c6188e10da" providerId="ADAL" clId="{3F82208C-5C36-43C5-85E4-D847EE82728A}" dt="2022-12-12T23:23:59.833" v="1863"/>
          <ac:spMkLst>
            <pc:docMk/>
            <pc:sldMk cId="1246777656" sldId="297"/>
            <ac:spMk id="8" creationId="{9D366428-6AB4-4499-DA90-0DF2F31AA3B7}"/>
          </ac:spMkLst>
        </pc:spChg>
        <pc:graphicFrameChg chg="add del mod modGraphic">
          <ac:chgData name="Valette, Matthieu" userId="a0d571ab-ede9-4e1f-8029-f9c6188e10da" providerId="ADAL" clId="{3F82208C-5C36-43C5-85E4-D847EE82728A}" dt="2022-12-13T15:30:00.865" v="2181" actId="20577"/>
          <ac:graphicFrameMkLst>
            <pc:docMk/>
            <pc:sldMk cId="1246777656" sldId="297"/>
            <ac:graphicFrameMk id="7" creationId="{8393DADD-5447-B3B3-792D-6D3A8B28CD39}"/>
          </ac:graphicFrameMkLst>
        </pc:graphicFrameChg>
        <pc:picChg chg="del mod">
          <ac:chgData name="Valette, Matthieu" userId="a0d571ab-ede9-4e1f-8029-f9c6188e10da" providerId="ADAL" clId="{3F82208C-5C36-43C5-85E4-D847EE82728A}" dt="2022-12-12T23:21:59.041" v="1796" actId="478"/>
          <ac:picMkLst>
            <pc:docMk/>
            <pc:sldMk cId="1246777656" sldId="297"/>
            <ac:picMk id="6" creationId="{196B36C6-01B2-AE4D-F6A0-075F763B5267}"/>
          </ac:picMkLst>
        </pc:picChg>
      </pc:sldChg>
      <pc:sldChg chg="addSp modSp add mod">
        <pc:chgData name="Valette, Matthieu" userId="a0d571ab-ede9-4e1f-8029-f9c6188e10da" providerId="ADAL" clId="{3F82208C-5C36-43C5-85E4-D847EE82728A}" dt="2022-12-13T15:10:36.018" v="2087" actId="1076"/>
        <pc:sldMkLst>
          <pc:docMk/>
          <pc:sldMk cId="38553222" sldId="298"/>
        </pc:sldMkLst>
        <pc:spChg chg="mod">
          <ac:chgData name="Valette, Matthieu" userId="a0d571ab-ede9-4e1f-8029-f9c6188e10da" providerId="ADAL" clId="{3F82208C-5C36-43C5-85E4-D847EE82728A}" dt="2022-12-13T15:10:16.901" v="2080" actId="20577"/>
          <ac:spMkLst>
            <pc:docMk/>
            <pc:sldMk cId="38553222" sldId="298"/>
            <ac:spMk id="3" creationId="{AB44F065-88AA-6388-EFD6-4FABA0877E8E}"/>
          </ac:spMkLst>
        </pc:spChg>
        <pc:spChg chg="add mod">
          <ac:chgData name="Valette, Matthieu" userId="a0d571ab-ede9-4e1f-8029-f9c6188e10da" providerId="ADAL" clId="{3F82208C-5C36-43C5-85E4-D847EE82728A}" dt="2022-12-13T15:10:36.018" v="2087" actId="1076"/>
          <ac:spMkLst>
            <pc:docMk/>
            <pc:sldMk cId="38553222" sldId="298"/>
            <ac:spMk id="5" creationId="{DCE49CA8-33F0-6E68-8267-4B7541C4234F}"/>
          </ac:spMkLst>
        </pc:spChg>
      </pc:sldChg>
      <pc:sldChg chg="modSp new del mod">
        <pc:chgData name="Valette, Matthieu" userId="a0d571ab-ede9-4e1f-8029-f9c6188e10da" providerId="ADAL" clId="{3F82208C-5C36-43C5-85E4-D847EE82728A}" dt="2022-12-09T21:25:39.223" v="57" actId="47"/>
        <pc:sldMkLst>
          <pc:docMk/>
          <pc:sldMk cId="435916843" sldId="298"/>
        </pc:sldMkLst>
        <pc:spChg chg="mod">
          <ac:chgData name="Valette, Matthieu" userId="a0d571ab-ede9-4e1f-8029-f9c6188e10da" providerId="ADAL" clId="{3F82208C-5C36-43C5-85E4-D847EE82728A}" dt="2022-12-09T21:25:31.614" v="54" actId="313"/>
          <ac:spMkLst>
            <pc:docMk/>
            <pc:sldMk cId="435916843" sldId="298"/>
            <ac:spMk id="2" creationId="{DE9B4FC3-68C7-E072-1FB5-CFFA8D71C3F1}"/>
          </ac:spMkLst>
        </pc:spChg>
      </pc:sldChg>
    </pc:docChg>
  </pc:docChgLst>
  <pc:docChgLst>
    <pc:chgData name="Valette, Matthieu" userId="a0d571ab-ede9-4e1f-8029-f9c6188e10da" providerId="ADAL" clId="{0ABADDA7-AFD8-450D-AB6B-7DF1F7B44D2B}"/>
    <pc:docChg chg="undo custSel addSld delSld modSld">
      <pc:chgData name="Valette, Matthieu" userId="a0d571ab-ede9-4e1f-8029-f9c6188e10da" providerId="ADAL" clId="{0ABADDA7-AFD8-450D-AB6B-7DF1F7B44D2B}" dt="2022-12-14T03:29:17.374" v="464" actId="20577"/>
      <pc:docMkLst>
        <pc:docMk/>
      </pc:docMkLst>
      <pc:sldChg chg="del">
        <pc:chgData name="Valette, Matthieu" userId="a0d571ab-ede9-4e1f-8029-f9c6188e10da" providerId="ADAL" clId="{0ABADDA7-AFD8-450D-AB6B-7DF1F7B44D2B}" dt="2022-12-14T03:00:52.990" v="0" actId="47"/>
        <pc:sldMkLst>
          <pc:docMk/>
          <pc:sldMk cId="2246755923" sldId="256"/>
        </pc:sldMkLst>
      </pc:sldChg>
      <pc:sldChg chg="del">
        <pc:chgData name="Valette, Matthieu" userId="a0d571ab-ede9-4e1f-8029-f9c6188e10da" providerId="ADAL" clId="{0ABADDA7-AFD8-450D-AB6B-7DF1F7B44D2B}" dt="2022-12-14T03:01:04.057" v="26" actId="47"/>
        <pc:sldMkLst>
          <pc:docMk/>
          <pc:sldMk cId="1215709844" sldId="258"/>
        </pc:sldMkLst>
      </pc:sldChg>
      <pc:sldChg chg="modSp new mod">
        <pc:chgData name="Valette, Matthieu" userId="a0d571ab-ede9-4e1f-8029-f9c6188e10da" providerId="ADAL" clId="{0ABADDA7-AFD8-450D-AB6B-7DF1F7B44D2B}" dt="2022-12-14T03:29:17.374" v="464" actId="20577"/>
        <pc:sldMkLst>
          <pc:docMk/>
          <pc:sldMk cId="2757248392" sldId="259"/>
        </pc:sldMkLst>
        <pc:spChg chg="mod">
          <ac:chgData name="Valette, Matthieu" userId="a0d571ab-ede9-4e1f-8029-f9c6188e10da" providerId="ADAL" clId="{0ABADDA7-AFD8-450D-AB6B-7DF1F7B44D2B}" dt="2022-12-14T03:02:25.484" v="70" actId="20577"/>
          <ac:spMkLst>
            <pc:docMk/>
            <pc:sldMk cId="2757248392" sldId="259"/>
            <ac:spMk id="2" creationId="{6F5D073E-9C9C-10F4-DF60-2864DCAE9A08}"/>
          </ac:spMkLst>
        </pc:spChg>
        <pc:spChg chg="mod">
          <ac:chgData name="Valette, Matthieu" userId="a0d571ab-ede9-4e1f-8029-f9c6188e10da" providerId="ADAL" clId="{0ABADDA7-AFD8-450D-AB6B-7DF1F7B44D2B}" dt="2022-12-14T03:29:17.374" v="464" actId="20577"/>
          <ac:spMkLst>
            <pc:docMk/>
            <pc:sldMk cId="2757248392" sldId="259"/>
            <ac:spMk id="3" creationId="{7C31EEC0-7D4C-2C39-DD7A-02BE0C5B249C}"/>
          </ac:spMkLst>
        </pc:spChg>
      </pc:sldChg>
      <pc:sldChg chg="del">
        <pc:chgData name="Valette, Matthieu" userId="a0d571ab-ede9-4e1f-8029-f9c6188e10da" providerId="ADAL" clId="{0ABADDA7-AFD8-450D-AB6B-7DF1F7B44D2B}" dt="2022-12-14T03:00:53.689" v="1" actId="47"/>
        <pc:sldMkLst>
          <pc:docMk/>
          <pc:sldMk cId="1972178648" sldId="268"/>
        </pc:sldMkLst>
      </pc:sldChg>
      <pc:sldChg chg="del">
        <pc:chgData name="Valette, Matthieu" userId="a0d571ab-ede9-4e1f-8029-f9c6188e10da" providerId="ADAL" clId="{0ABADDA7-AFD8-450D-AB6B-7DF1F7B44D2B}" dt="2022-12-14T03:00:53.960" v="2" actId="47"/>
        <pc:sldMkLst>
          <pc:docMk/>
          <pc:sldMk cId="1400829423" sldId="270"/>
        </pc:sldMkLst>
      </pc:sldChg>
      <pc:sldChg chg="del">
        <pc:chgData name="Valette, Matthieu" userId="a0d571ab-ede9-4e1f-8029-f9c6188e10da" providerId="ADAL" clId="{0ABADDA7-AFD8-450D-AB6B-7DF1F7B44D2B}" dt="2022-12-14T03:00:54.761" v="4" actId="47"/>
        <pc:sldMkLst>
          <pc:docMk/>
          <pc:sldMk cId="768309583" sldId="273"/>
        </pc:sldMkLst>
      </pc:sldChg>
      <pc:sldChg chg="del">
        <pc:chgData name="Valette, Matthieu" userId="a0d571ab-ede9-4e1f-8029-f9c6188e10da" providerId="ADAL" clId="{0ABADDA7-AFD8-450D-AB6B-7DF1F7B44D2B}" dt="2022-12-14T03:00:55.085" v="5" actId="47"/>
        <pc:sldMkLst>
          <pc:docMk/>
          <pc:sldMk cId="1066747842" sldId="274"/>
        </pc:sldMkLst>
      </pc:sldChg>
      <pc:sldChg chg="del">
        <pc:chgData name="Valette, Matthieu" userId="a0d571ab-ede9-4e1f-8029-f9c6188e10da" providerId="ADAL" clId="{0ABADDA7-AFD8-450D-AB6B-7DF1F7B44D2B}" dt="2022-12-14T03:00:55.327" v="6" actId="47"/>
        <pc:sldMkLst>
          <pc:docMk/>
          <pc:sldMk cId="4105948156" sldId="275"/>
        </pc:sldMkLst>
      </pc:sldChg>
      <pc:sldChg chg="del">
        <pc:chgData name="Valette, Matthieu" userId="a0d571ab-ede9-4e1f-8029-f9c6188e10da" providerId="ADAL" clId="{0ABADDA7-AFD8-450D-AB6B-7DF1F7B44D2B}" dt="2022-12-14T03:00:55.801" v="8" actId="47"/>
        <pc:sldMkLst>
          <pc:docMk/>
          <pc:sldMk cId="4238307601" sldId="276"/>
        </pc:sldMkLst>
      </pc:sldChg>
      <pc:sldChg chg="del">
        <pc:chgData name="Valette, Matthieu" userId="a0d571ab-ede9-4e1f-8029-f9c6188e10da" providerId="ADAL" clId="{0ABADDA7-AFD8-450D-AB6B-7DF1F7B44D2B}" dt="2022-12-14T03:00:56.068" v="9" actId="47"/>
        <pc:sldMkLst>
          <pc:docMk/>
          <pc:sldMk cId="3130232053" sldId="277"/>
        </pc:sldMkLst>
      </pc:sldChg>
      <pc:sldChg chg="del">
        <pc:chgData name="Valette, Matthieu" userId="a0d571ab-ede9-4e1f-8029-f9c6188e10da" providerId="ADAL" clId="{0ABADDA7-AFD8-450D-AB6B-7DF1F7B44D2B}" dt="2022-12-14T03:00:56.318" v="10" actId="47"/>
        <pc:sldMkLst>
          <pc:docMk/>
          <pc:sldMk cId="621688175" sldId="278"/>
        </pc:sldMkLst>
      </pc:sldChg>
      <pc:sldChg chg="del">
        <pc:chgData name="Valette, Matthieu" userId="a0d571ab-ede9-4e1f-8029-f9c6188e10da" providerId="ADAL" clId="{0ABADDA7-AFD8-450D-AB6B-7DF1F7B44D2B}" dt="2022-12-14T03:00:54.440" v="3" actId="47"/>
        <pc:sldMkLst>
          <pc:docMk/>
          <pc:sldMk cId="2661810190" sldId="281"/>
        </pc:sldMkLst>
      </pc:sldChg>
      <pc:sldChg chg="del">
        <pc:chgData name="Valette, Matthieu" userId="a0d571ab-ede9-4e1f-8029-f9c6188e10da" providerId="ADAL" clId="{0ABADDA7-AFD8-450D-AB6B-7DF1F7B44D2B}" dt="2022-12-14T03:00:55.539" v="7" actId="47"/>
        <pc:sldMkLst>
          <pc:docMk/>
          <pc:sldMk cId="2692367900" sldId="282"/>
        </pc:sldMkLst>
      </pc:sldChg>
      <pc:sldChg chg="del">
        <pc:chgData name="Valette, Matthieu" userId="a0d571ab-ede9-4e1f-8029-f9c6188e10da" providerId="ADAL" clId="{0ABADDA7-AFD8-450D-AB6B-7DF1F7B44D2B}" dt="2022-12-14T03:00:56.508" v="11" actId="47"/>
        <pc:sldMkLst>
          <pc:docMk/>
          <pc:sldMk cId="180933513" sldId="283"/>
        </pc:sldMkLst>
      </pc:sldChg>
      <pc:sldChg chg="del">
        <pc:chgData name="Valette, Matthieu" userId="a0d571ab-ede9-4e1f-8029-f9c6188e10da" providerId="ADAL" clId="{0ABADDA7-AFD8-450D-AB6B-7DF1F7B44D2B}" dt="2022-12-14T03:00:57.900" v="16" actId="47"/>
        <pc:sldMkLst>
          <pc:docMk/>
          <pc:sldMk cId="1104495284" sldId="284"/>
        </pc:sldMkLst>
      </pc:sldChg>
      <pc:sldChg chg="del">
        <pc:chgData name="Valette, Matthieu" userId="a0d571ab-ede9-4e1f-8029-f9c6188e10da" providerId="ADAL" clId="{0ABADDA7-AFD8-450D-AB6B-7DF1F7B44D2B}" dt="2022-12-14T03:00:56.713" v="12" actId="47"/>
        <pc:sldMkLst>
          <pc:docMk/>
          <pc:sldMk cId="1319670489" sldId="286"/>
        </pc:sldMkLst>
      </pc:sldChg>
      <pc:sldChg chg="del">
        <pc:chgData name="Valette, Matthieu" userId="a0d571ab-ede9-4e1f-8029-f9c6188e10da" providerId="ADAL" clId="{0ABADDA7-AFD8-450D-AB6B-7DF1F7B44D2B}" dt="2022-12-14T03:00:57.197" v="13" actId="47"/>
        <pc:sldMkLst>
          <pc:docMk/>
          <pc:sldMk cId="1137188705" sldId="287"/>
        </pc:sldMkLst>
      </pc:sldChg>
      <pc:sldChg chg="del">
        <pc:chgData name="Valette, Matthieu" userId="a0d571ab-ede9-4e1f-8029-f9c6188e10da" providerId="ADAL" clId="{0ABADDA7-AFD8-450D-AB6B-7DF1F7B44D2B}" dt="2022-12-14T03:00:57.437" v="14" actId="47"/>
        <pc:sldMkLst>
          <pc:docMk/>
          <pc:sldMk cId="2289548797" sldId="288"/>
        </pc:sldMkLst>
      </pc:sldChg>
      <pc:sldChg chg="del">
        <pc:chgData name="Valette, Matthieu" userId="a0d571ab-ede9-4e1f-8029-f9c6188e10da" providerId="ADAL" clId="{0ABADDA7-AFD8-450D-AB6B-7DF1F7B44D2B}" dt="2022-12-14T03:00:57.630" v="15" actId="47"/>
        <pc:sldMkLst>
          <pc:docMk/>
          <pc:sldMk cId="4112881402" sldId="289"/>
        </pc:sldMkLst>
      </pc:sldChg>
      <pc:sldChg chg="del">
        <pc:chgData name="Valette, Matthieu" userId="a0d571ab-ede9-4e1f-8029-f9c6188e10da" providerId="ADAL" clId="{0ABADDA7-AFD8-450D-AB6B-7DF1F7B44D2B}" dt="2022-12-14T03:00:58.304" v="18" actId="47"/>
        <pc:sldMkLst>
          <pc:docMk/>
          <pc:sldMk cId="3291359808" sldId="290"/>
        </pc:sldMkLst>
      </pc:sldChg>
      <pc:sldChg chg="del">
        <pc:chgData name="Valette, Matthieu" userId="a0d571ab-ede9-4e1f-8029-f9c6188e10da" providerId="ADAL" clId="{0ABADDA7-AFD8-450D-AB6B-7DF1F7B44D2B}" dt="2022-12-14T03:00:58.576" v="19" actId="47"/>
        <pc:sldMkLst>
          <pc:docMk/>
          <pc:sldMk cId="3841517519" sldId="291"/>
        </pc:sldMkLst>
      </pc:sldChg>
      <pc:sldChg chg="del">
        <pc:chgData name="Valette, Matthieu" userId="a0d571ab-ede9-4e1f-8029-f9c6188e10da" providerId="ADAL" clId="{0ABADDA7-AFD8-450D-AB6B-7DF1F7B44D2B}" dt="2022-12-14T03:01:00.163" v="24" actId="47"/>
        <pc:sldMkLst>
          <pc:docMk/>
          <pc:sldMk cId="2757121857" sldId="292"/>
        </pc:sldMkLst>
      </pc:sldChg>
      <pc:sldChg chg="del">
        <pc:chgData name="Valette, Matthieu" userId="a0d571ab-ede9-4e1f-8029-f9c6188e10da" providerId="ADAL" clId="{0ABADDA7-AFD8-450D-AB6B-7DF1F7B44D2B}" dt="2022-12-14T03:00:58.998" v="21" actId="47"/>
        <pc:sldMkLst>
          <pc:docMk/>
          <pc:sldMk cId="1786668150" sldId="293"/>
        </pc:sldMkLst>
      </pc:sldChg>
      <pc:sldChg chg="del">
        <pc:chgData name="Valette, Matthieu" userId="a0d571ab-ede9-4e1f-8029-f9c6188e10da" providerId="ADAL" clId="{0ABADDA7-AFD8-450D-AB6B-7DF1F7B44D2B}" dt="2022-12-14T03:00:58.277" v="17" actId="47"/>
        <pc:sldMkLst>
          <pc:docMk/>
          <pc:sldMk cId="1529682474" sldId="295"/>
        </pc:sldMkLst>
      </pc:sldChg>
      <pc:sldChg chg="del">
        <pc:chgData name="Valette, Matthieu" userId="a0d571ab-ede9-4e1f-8029-f9c6188e10da" providerId="ADAL" clId="{0ABADDA7-AFD8-450D-AB6B-7DF1F7B44D2B}" dt="2022-12-14T03:00:59.463" v="22" actId="47"/>
        <pc:sldMkLst>
          <pc:docMk/>
          <pc:sldMk cId="1362039019" sldId="296"/>
        </pc:sldMkLst>
      </pc:sldChg>
      <pc:sldChg chg="del">
        <pc:chgData name="Valette, Matthieu" userId="a0d571ab-ede9-4e1f-8029-f9c6188e10da" providerId="ADAL" clId="{0ABADDA7-AFD8-450D-AB6B-7DF1F7B44D2B}" dt="2022-12-14T03:00:58.746" v="20" actId="47"/>
        <pc:sldMkLst>
          <pc:docMk/>
          <pc:sldMk cId="1246777656" sldId="297"/>
        </pc:sldMkLst>
      </pc:sldChg>
      <pc:sldChg chg="del">
        <pc:chgData name="Valette, Matthieu" userId="a0d571ab-ede9-4e1f-8029-f9c6188e10da" providerId="ADAL" clId="{0ABADDA7-AFD8-450D-AB6B-7DF1F7B44D2B}" dt="2022-12-14T03:00:59.718" v="23" actId="47"/>
        <pc:sldMkLst>
          <pc:docMk/>
          <pc:sldMk cId="38553222" sldId="298"/>
        </pc:sldMkLst>
      </pc:sldChg>
    </pc:docChg>
  </pc:docChgLst>
  <pc:docChgLst>
    <pc:chgData name="Valette, Matthieu" userId="a0d571ab-ede9-4e1f-8029-f9c6188e10da" providerId="ADAL" clId="{CE24C017-E776-4995-9357-CDC43219C29B}"/>
    <pc:docChg chg="undo redo custSel addSld delSld modSld sldOrd">
      <pc:chgData name="Valette, Matthieu" userId="a0d571ab-ede9-4e1f-8029-f9c6188e10da" providerId="ADAL" clId="{CE24C017-E776-4995-9357-CDC43219C29B}" dt="2021-12-07T00:07:43.016" v="15998" actId="1076"/>
      <pc:docMkLst>
        <pc:docMk/>
      </pc:docMkLst>
      <pc:sldChg chg="modSp mod">
        <pc:chgData name="Valette, Matthieu" userId="a0d571ab-ede9-4e1f-8029-f9c6188e10da" providerId="ADAL" clId="{CE24C017-E776-4995-9357-CDC43219C29B}" dt="2021-12-05T16:11:11.027" v="13198" actId="115"/>
        <pc:sldMkLst>
          <pc:docMk/>
          <pc:sldMk cId="2246755923" sldId="256"/>
        </pc:sldMkLst>
        <pc:spChg chg="mod">
          <ac:chgData name="Valette, Matthieu" userId="a0d571ab-ede9-4e1f-8029-f9c6188e10da" providerId="ADAL" clId="{CE24C017-E776-4995-9357-CDC43219C29B}" dt="2021-12-05T16:02:02.702" v="13150" actId="20577"/>
          <ac:spMkLst>
            <pc:docMk/>
            <pc:sldMk cId="2246755923" sldId="256"/>
            <ac:spMk id="3" creationId="{FDB0E14B-6889-F849-8A8C-D01D7C36038D}"/>
          </ac:spMkLst>
        </pc:spChg>
        <pc:spChg chg="mod">
          <ac:chgData name="Valette, Matthieu" userId="a0d571ab-ede9-4e1f-8029-f9c6188e10da" providerId="ADAL" clId="{CE24C017-E776-4995-9357-CDC43219C29B}" dt="2021-12-05T16:11:11.027" v="13198" actId="115"/>
          <ac:spMkLst>
            <pc:docMk/>
            <pc:sldMk cId="2246755923" sldId="256"/>
            <ac:spMk id="4" creationId="{BD0F4563-AB5E-1F4E-B28C-08AC1323034C}"/>
          </ac:spMkLst>
        </pc:spChg>
      </pc:sldChg>
      <pc:sldChg chg="del">
        <pc:chgData name="Valette, Matthieu" userId="a0d571ab-ede9-4e1f-8029-f9c6188e10da" providerId="ADAL" clId="{CE24C017-E776-4995-9357-CDC43219C29B}" dt="2021-12-02T21:07:33.274" v="0" actId="47"/>
        <pc:sldMkLst>
          <pc:docMk/>
          <pc:sldMk cId="3709908419" sldId="259"/>
        </pc:sldMkLst>
      </pc:sldChg>
      <pc:sldChg chg="del">
        <pc:chgData name="Valette, Matthieu" userId="a0d571ab-ede9-4e1f-8029-f9c6188e10da" providerId="ADAL" clId="{CE24C017-E776-4995-9357-CDC43219C29B}" dt="2021-12-02T21:07:33.963" v="3" actId="47"/>
        <pc:sldMkLst>
          <pc:docMk/>
          <pc:sldMk cId="2304174588" sldId="260"/>
        </pc:sldMkLst>
      </pc:sldChg>
      <pc:sldChg chg="del">
        <pc:chgData name="Valette, Matthieu" userId="a0d571ab-ede9-4e1f-8029-f9c6188e10da" providerId="ADAL" clId="{CE24C017-E776-4995-9357-CDC43219C29B}" dt="2021-12-02T21:07:34.783" v="6" actId="47"/>
        <pc:sldMkLst>
          <pc:docMk/>
          <pc:sldMk cId="883178912" sldId="262"/>
        </pc:sldMkLst>
      </pc:sldChg>
      <pc:sldChg chg="del">
        <pc:chgData name="Valette, Matthieu" userId="a0d571ab-ede9-4e1f-8029-f9c6188e10da" providerId="ADAL" clId="{CE24C017-E776-4995-9357-CDC43219C29B}" dt="2021-12-02T21:07:35" v="7" actId="47"/>
        <pc:sldMkLst>
          <pc:docMk/>
          <pc:sldMk cId="3010310845" sldId="263"/>
        </pc:sldMkLst>
      </pc:sldChg>
      <pc:sldChg chg="del">
        <pc:chgData name="Valette, Matthieu" userId="a0d571ab-ede9-4e1f-8029-f9c6188e10da" providerId="ADAL" clId="{CE24C017-E776-4995-9357-CDC43219C29B}" dt="2021-12-02T21:07:35.788" v="10" actId="47"/>
        <pc:sldMkLst>
          <pc:docMk/>
          <pc:sldMk cId="1351126202" sldId="264"/>
        </pc:sldMkLst>
      </pc:sldChg>
      <pc:sldChg chg="del">
        <pc:chgData name="Valette, Matthieu" userId="a0d571ab-ede9-4e1f-8029-f9c6188e10da" providerId="ADAL" clId="{CE24C017-E776-4995-9357-CDC43219C29B}" dt="2021-12-02T21:07:38.283" v="14" actId="47"/>
        <pc:sldMkLst>
          <pc:docMk/>
          <pc:sldMk cId="1863247426" sldId="265"/>
        </pc:sldMkLst>
      </pc:sldChg>
      <pc:sldChg chg="del">
        <pc:chgData name="Valette, Matthieu" userId="a0d571ab-ede9-4e1f-8029-f9c6188e10da" providerId="ADAL" clId="{CE24C017-E776-4995-9357-CDC43219C29B}" dt="2021-12-02T21:07:36.543" v="12" actId="47"/>
        <pc:sldMkLst>
          <pc:docMk/>
          <pc:sldMk cId="2995307560" sldId="266"/>
        </pc:sldMkLst>
      </pc:sldChg>
      <pc:sldChg chg="del">
        <pc:chgData name="Valette, Matthieu" userId="a0d571ab-ede9-4e1f-8029-f9c6188e10da" providerId="ADAL" clId="{CE24C017-E776-4995-9357-CDC43219C29B}" dt="2021-12-02T21:07:40.556" v="17" actId="47"/>
        <pc:sldMkLst>
          <pc:docMk/>
          <pc:sldMk cId="858933079" sldId="267"/>
        </pc:sldMkLst>
      </pc:sldChg>
      <pc:sldChg chg="modSp mod ord">
        <pc:chgData name="Valette, Matthieu" userId="a0d571ab-ede9-4e1f-8029-f9c6188e10da" providerId="ADAL" clId="{CE24C017-E776-4995-9357-CDC43219C29B}" dt="2021-12-05T16:15:44.709" v="13307" actId="27636"/>
        <pc:sldMkLst>
          <pc:docMk/>
          <pc:sldMk cId="1972178648" sldId="268"/>
        </pc:sldMkLst>
        <pc:spChg chg="mod">
          <ac:chgData name="Valette, Matthieu" userId="a0d571ab-ede9-4e1f-8029-f9c6188e10da" providerId="ADAL" clId="{CE24C017-E776-4995-9357-CDC43219C29B}" dt="2021-12-02T21:07:46.660" v="27" actId="20577"/>
          <ac:spMkLst>
            <pc:docMk/>
            <pc:sldMk cId="1972178648" sldId="268"/>
            <ac:spMk id="2" creationId="{36747B2B-DE83-4DA3-984B-E1BBC5A4A500}"/>
          </ac:spMkLst>
        </pc:spChg>
        <pc:spChg chg="mod">
          <ac:chgData name="Valette, Matthieu" userId="a0d571ab-ede9-4e1f-8029-f9c6188e10da" providerId="ADAL" clId="{CE24C017-E776-4995-9357-CDC43219C29B}" dt="2021-12-05T16:15:44.709" v="13307" actId="27636"/>
          <ac:spMkLst>
            <pc:docMk/>
            <pc:sldMk cId="1972178648" sldId="268"/>
            <ac:spMk id="3" creationId="{2A5B3198-057A-407B-8FA6-A47AE946BBCC}"/>
          </ac:spMkLst>
        </pc:spChg>
      </pc:sldChg>
      <pc:sldChg chg="modSp add del mod ord">
        <pc:chgData name="Valette, Matthieu" userId="a0d571ab-ede9-4e1f-8029-f9c6188e10da" providerId="ADAL" clId="{CE24C017-E776-4995-9357-CDC43219C29B}" dt="2021-12-02T22:00:40.210" v="886" actId="47"/>
        <pc:sldMkLst>
          <pc:docMk/>
          <pc:sldMk cId="3389914823" sldId="269"/>
        </pc:sldMkLst>
        <pc:spChg chg="mod">
          <ac:chgData name="Valette, Matthieu" userId="a0d571ab-ede9-4e1f-8029-f9c6188e10da" providerId="ADAL" clId="{CE24C017-E776-4995-9357-CDC43219C29B}" dt="2021-12-02T21:11:53.683" v="376" actId="20577"/>
          <ac:spMkLst>
            <pc:docMk/>
            <pc:sldMk cId="3389914823" sldId="269"/>
            <ac:spMk id="3" creationId="{2A5B3198-057A-407B-8FA6-A47AE946BBCC}"/>
          </ac:spMkLst>
        </pc:spChg>
      </pc:sldChg>
      <pc:sldChg chg="del">
        <pc:chgData name="Valette, Matthieu" userId="a0d571ab-ede9-4e1f-8029-f9c6188e10da" providerId="ADAL" clId="{CE24C017-E776-4995-9357-CDC43219C29B}" dt="2021-12-02T21:07:33.746" v="2" actId="47"/>
        <pc:sldMkLst>
          <pc:docMk/>
          <pc:sldMk cId="3546835374" sldId="269"/>
        </pc:sldMkLst>
      </pc:sldChg>
      <pc:sldChg chg="del">
        <pc:chgData name="Valette, Matthieu" userId="a0d571ab-ede9-4e1f-8029-f9c6188e10da" providerId="ADAL" clId="{CE24C017-E776-4995-9357-CDC43219C29B}" dt="2021-12-02T21:07:33.545" v="1" actId="47"/>
        <pc:sldMkLst>
          <pc:docMk/>
          <pc:sldMk cId="1252514368" sldId="270"/>
        </pc:sldMkLst>
      </pc:sldChg>
      <pc:sldChg chg="addSp delSp modSp new mod">
        <pc:chgData name="Valette, Matthieu" userId="a0d571ab-ede9-4e1f-8029-f9c6188e10da" providerId="ADAL" clId="{CE24C017-E776-4995-9357-CDC43219C29B}" dt="2021-12-05T16:21:31.599" v="13368" actId="6549"/>
        <pc:sldMkLst>
          <pc:docMk/>
          <pc:sldMk cId="1400829423" sldId="270"/>
        </pc:sldMkLst>
        <pc:spChg chg="mod">
          <ac:chgData name="Valette, Matthieu" userId="a0d571ab-ede9-4e1f-8029-f9c6188e10da" providerId="ADAL" clId="{CE24C017-E776-4995-9357-CDC43219C29B}" dt="2021-12-02T21:29:55.671" v="653" actId="20577"/>
          <ac:spMkLst>
            <pc:docMk/>
            <pc:sldMk cId="1400829423" sldId="270"/>
            <ac:spMk id="2" creationId="{2FEF3A48-E3BC-4D78-AD07-2391048093F1}"/>
          </ac:spMkLst>
        </pc:spChg>
        <pc:spChg chg="mod">
          <ac:chgData name="Valette, Matthieu" userId="a0d571ab-ede9-4e1f-8029-f9c6188e10da" providerId="ADAL" clId="{CE24C017-E776-4995-9357-CDC43219C29B}" dt="2021-12-05T16:21:31.599" v="13368" actId="6549"/>
          <ac:spMkLst>
            <pc:docMk/>
            <pc:sldMk cId="1400829423" sldId="270"/>
            <ac:spMk id="3" creationId="{661A69BD-304B-4E41-9241-6F8392F0CEEF}"/>
          </ac:spMkLst>
        </pc:spChg>
        <pc:spChg chg="add del mod">
          <ac:chgData name="Valette, Matthieu" userId="a0d571ab-ede9-4e1f-8029-f9c6188e10da" providerId="ADAL" clId="{CE24C017-E776-4995-9357-CDC43219C29B}" dt="2021-12-03T07:36:24.885" v="2990" actId="478"/>
          <ac:spMkLst>
            <pc:docMk/>
            <pc:sldMk cId="1400829423" sldId="270"/>
            <ac:spMk id="6" creationId="{115F0A89-9D3A-4BEF-BD04-1C05347B26CD}"/>
          </ac:spMkLst>
        </pc:spChg>
        <pc:spChg chg="add del mod">
          <ac:chgData name="Valette, Matthieu" userId="a0d571ab-ede9-4e1f-8029-f9c6188e10da" providerId="ADAL" clId="{CE24C017-E776-4995-9357-CDC43219C29B}" dt="2021-12-03T07:36:24.885" v="2990" actId="478"/>
          <ac:spMkLst>
            <pc:docMk/>
            <pc:sldMk cId="1400829423" sldId="270"/>
            <ac:spMk id="7" creationId="{6F89D613-10B2-4CD7-979F-CFE57871BC8F}"/>
          </ac:spMkLst>
        </pc:spChg>
        <pc:spChg chg="add del mod">
          <ac:chgData name="Valette, Matthieu" userId="a0d571ab-ede9-4e1f-8029-f9c6188e10da" providerId="ADAL" clId="{CE24C017-E776-4995-9357-CDC43219C29B}" dt="2021-12-03T07:36:24.885" v="2990" actId="478"/>
          <ac:spMkLst>
            <pc:docMk/>
            <pc:sldMk cId="1400829423" sldId="270"/>
            <ac:spMk id="8" creationId="{D465415C-6DC7-42D7-BABB-9BB66800F875}"/>
          </ac:spMkLst>
        </pc:spChg>
        <pc:spChg chg="add del mod">
          <ac:chgData name="Valette, Matthieu" userId="a0d571ab-ede9-4e1f-8029-f9c6188e10da" providerId="ADAL" clId="{CE24C017-E776-4995-9357-CDC43219C29B}" dt="2021-12-03T07:36:24.885" v="2990" actId="478"/>
          <ac:spMkLst>
            <pc:docMk/>
            <pc:sldMk cId="1400829423" sldId="270"/>
            <ac:spMk id="9" creationId="{6A238896-6084-44EC-8CB4-2CD4D09627CF}"/>
          </ac:spMkLst>
        </pc:spChg>
        <pc:spChg chg="add del mod">
          <ac:chgData name="Valette, Matthieu" userId="a0d571ab-ede9-4e1f-8029-f9c6188e10da" providerId="ADAL" clId="{CE24C017-E776-4995-9357-CDC43219C29B}" dt="2021-12-03T07:36:24.885" v="2990" actId="478"/>
          <ac:spMkLst>
            <pc:docMk/>
            <pc:sldMk cId="1400829423" sldId="270"/>
            <ac:spMk id="10" creationId="{60485BB6-0D6C-4BB6-B6ED-82132CFFEBE8}"/>
          </ac:spMkLst>
        </pc:spChg>
        <pc:spChg chg="add del mod">
          <ac:chgData name="Valette, Matthieu" userId="a0d571ab-ede9-4e1f-8029-f9c6188e10da" providerId="ADAL" clId="{CE24C017-E776-4995-9357-CDC43219C29B}" dt="2021-12-03T07:36:24.885" v="2990" actId="478"/>
          <ac:spMkLst>
            <pc:docMk/>
            <pc:sldMk cId="1400829423" sldId="270"/>
            <ac:spMk id="11" creationId="{5832F4BF-3C4C-484B-8917-9E6EDC045A1D}"/>
          </ac:spMkLst>
        </pc:spChg>
        <pc:spChg chg="add del mod">
          <ac:chgData name="Valette, Matthieu" userId="a0d571ab-ede9-4e1f-8029-f9c6188e10da" providerId="ADAL" clId="{CE24C017-E776-4995-9357-CDC43219C29B}" dt="2021-12-03T07:36:24.885" v="2990" actId="478"/>
          <ac:spMkLst>
            <pc:docMk/>
            <pc:sldMk cId="1400829423" sldId="270"/>
            <ac:spMk id="12" creationId="{F13035CF-DDA0-48A2-9C44-4C01E713B9B6}"/>
          </ac:spMkLst>
        </pc:spChg>
        <pc:spChg chg="add del mod">
          <ac:chgData name="Valette, Matthieu" userId="a0d571ab-ede9-4e1f-8029-f9c6188e10da" providerId="ADAL" clId="{CE24C017-E776-4995-9357-CDC43219C29B}" dt="2021-12-03T07:36:20.334" v="2989" actId="478"/>
          <ac:spMkLst>
            <pc:docMk/>
            <pc:sldMk cId="1400829423" sldId="270"/>
            <ac:spMk id="13" creationId="{311961C8-1CDE-432C-BF9D-7FB7FA27C6B4}"/>
          </ac:spMkLst>
        </pc:spChg>
        <pc:spChg chg="add del mod">
          <ac:chgData name="Valette, Matthieu" userId="a0d571ab-ede9-4e1f-8029-f9c6188e10da" providerId="ADAL" clId="{CE24C017-E776-4995-9357-CDC43219C29B}" dt="2021-12-03T07:36:24.885" v="2990" actId="478"/>
          <ac:spMkLst>
            <pc:docMk/>
            <pc:sldMk cId="1400829423" sldId="270"/>
            <ac:spMk id="14" creationId="{23413397-78EE-482D-B66B-8564FF958CF5}"/>
          </ac:spMkLst>
        </pc:spChg>
        <pc:spChg chg="add del mod">
          <ac:chgData name="Valette, Matthieu" userId="a0d571ab-ede9-4e1f-8029-f9c6188e10da" providerId="ADAL" clId="{CE24C017-E776-4995-9357-CDC43219C29B}" dt="2021-12-03T07:36:24.885" v="2990" actId="478"/>
          <ac:spMkLst>
            <pc:docMk/>
            <pc:sldMk cId="1400829423" sldId="270"/>
            <ac:spMk id="15" creationId="{E712D188-557C-4E64-9B0A-81FDFF511CC2}"/>
          </ac:spMkLst>
        </pc:spChg>
        <pc:spChg chg="add del mod">
          <ac:chgData name="Valette, Matthieu" userId="a0d571ab-ede9-4e1f-8029-f9c6188e10da" providerId="ADAL" clId="{CE24C017-E776-4995-9357-CDC43219C29B}" dt="2021-12-03T07:36:24.885" v="2990" actId="478"/>
          <ac:spMkLst>
            <pc:docMk/>
            <pc:sldMk cId="1400829423" sldId="270"/>
            <ac:spMk id="16" creationId="{3AE3E678-C5CC-4724-A85F-8563538C2A41}"/>
          </ac:spMkLst>
        </pc:spChg>
        <pc:spChg chg="add del mod">
          <ac:chgData name="Valette, Matthieu" userId="a0d571ab-ede9-4e1f-8029-f9c6188e10da" providerId="ADAL" clId="{CE24C017-E776-4995-9357-CDC43219C29B}" dt="2021-12-03T07:36:24.885" v="2990" actId="478"/>
          <ac:spMkLst>
            <pc:docMk/>
            <pc:sldMk cId="1400829423" sldId="270"/>
            <ac:spMk id="17" creationId="{41F9F637-C746-4990-930C-08EE324D339E}"/>
          </ac:spMkLst>
        </pc:spChg>
        <pc:spChg chg="add del mod">
          <ac:chgData name="Valette, Matthieu" userId="a0d571ab-ede9-4e1f-8029-f9c6188e10da" providerId="ADAL" clId="{CE24C017-E776-4995-9357-CDC43219C29B}" dt="2021-12-03T07:36:24.885" v="2990" actId="478"/>
          <ac:spMkLst>
            <pc:docMk/>
            <pc:sldMk cId="1400829423" sldId="270"/>
            <ac:spMk id="18" creationId="{39D08F28-4E40-4FB3-B98B-0FF30FA5DBAB}"/>
          </ac:spMkLst>
        </pc:spChg>
        <pc:spChg chg="add del mod">
          <ac:chgData name="Valette, Matthieu" userId="a0d571ab-ede9-4e1f-8029-f9c6188e10da" providerId="ADAL" clId="{CE24C017-E776-4995-9357-CDC43219C29B}" dt="2021-12-03T07:36:24.885" v="2990" actId="478"/>
          <ac:spMkLst>
            <pc:docMk/>
            <pc:sldMk cId="1400829423" sldId="270"/>
            <ac:spMk id="19" creationId="{386256B4-AF77-45AA-8CB2-085D1CDF9BC4}"/>
          </ac:spMkLst>
        </pc:spChg>
        <pc:spChg chg="add del mod">
          <ac:chgData name="Valette, Matthieu" userId="a0d571ab-ede9-4e1f-8029-f9c6188e10da" providerId="ADAL" clId="{CE24C017-E776-4995-9357-CDC43219C29B}" dt="2021-12-03T07:36:28.720" v="2992" actId="478"/>
          <ac:spMkLst>
            <pc:docMk/>
            <pc:sldMk cId="1400829423" sldId="270"/>
            <ac:spMk id="20" creationId="{E551702F-6CE6-45C0-9BB0-B1FAE56BFDBB}"/>
          </ac:spMkLst>
        </pc:spChg>
        <pc:spChg chg="add mod">
          <ac:chgData name="Valette, Matthieu" userId="a0d571ab-ede9-4e1f-8029-f9c6188e10da" providerId="ADAL" clId="{CE24C017-E776-4995-9357-CDC43219C29B}" dt="2021-12-03T07:36:40.396" v="2993" actId="164"/>
          <ac:spMkLst>
            <pc:docMk/>
            <pc:sldMk cId="1400829423" sldId="270"/>
            <ac:spMk id="21" creationId="{6A87A9D3-2151-4885-98A1-1C2FBA69707D}"/>
          </ac:spMkLst>
        </pc:spChg>
        <pc:spChg chg="add mod">
          <ac:chgData name="Valette, Matthieu" userId="a0d571ab-ede9-4e1f-8029-f9c6188e10da" providerId="ADAL" clId="{CE24C017-E776-4995-9357-CDC43219C29B}" dt="2021-12-03T07:36:40.396" v="2993" actId="164"/>
          <ac:spMkLst>
            <pc:docMk/>
            <pc:sldMk cId="1400829423" sldId="270"/>
            <ac:spMk id="22" creationId="{0260147E-7B90-485E-B68F-C9E144312872}"/>
          </ac:spMkLst>
        </pc:spChg>
        <pc:spChg chg="add mod">
          <ac:chgData name="Valette, Matthieu" userId="a0d571ab-ede9-4e1f-8029-f9c6188e10da" providerId="ADAL" clId="{CE24C017-E776-4995-9357-CDC43219C29B}" dt="2021-12-03T07:36:40.396" v="2993" actId="164"/>
          <ac:spMkLst>
            <pc:docMk/>
            <pc:sldMk cId="1400829423" sldId="270"/>
            <ac:spMk id="23" creationId="{CB8422C1-C562-43D2-B41D-2C0D774AB929}"/>
          </ac:spMkLst>
        </pc:spChg>
        <pc:spChg chg="add mod">
          <ac:chgData name="Valette, Matthieu" userId="a0d571ab-ede9-4e1f-8029-f9c6188e10da" providerId="ADAL" clId="{CE24C017-E776-4995-9357-CDC43219C29B}" dt="2021-12-03T07:36:40.396" v="2993" actId="164"/>
          <ac:spMkLst>
            <pc:docMk/>
            <pc:sldMk cId="1400829423" sldId="270"/>
            <ac:spMk id="24" creationId="{CFCF4CB6-1606-4D69-A535-CC433C044B65}"/>
          </ac:spMkLst>
        </pc:spChg>
        <pc:grpChg chg="add mod">
          <ac:chgData name="Valette, Matthieu" userId="a0d571ab-ede9-4e1f-8029-f9c6188e10da" providerId="ADAL" clId="{CE24C017-E776-4995-9357-CDC43219C29B}" dt="2021-12-03T07:36:50.118" v="2995" actId="1076"/>
          <ac:grpSpMkLst>
            <pc:docMk/>
            <pc:sldMk cId="1400829423" sldId="270"/>
            <ac:grpSpMk id="27" creationId="{FDDBB0F7-647E-441A-BDBE-F33BE624053A}"/>
          </ac:grpSpMkLst>
        </pc:grpChg>
        <pc:picChg chg="add mod modCrop">
          <ac:chgData name="Valette, Matthieu" userId="a0d571ab-ede9-4e1f-8029-f9c6188e10da" providerId="ADAL" clId="{CE24C017-E776-4995-9357-CDC43219C29B}" dt="2021-12-03T07:36:40.396" v="2993" actId="164"/>
          <ac:picMkLst>
            <pc:docMk/>
            <pc:sldMk cId="1400829423" sldId="270"/>
            <ac:picMk id="5" creationId="{11D9BD35-A832-46C9-BBDD-19903A2396DD}"/>
          </ac:picMkLst>
        </pc:picChg>
        <pc:cxnChg chg="add mod">
          <ac:chgData name="Valette, Matthieu" userId="a0d571ab-ede9-4e1f-8029-f9c6188e10da" providerId="ADAL" clId="{CE24C017-E776-4995-9357-CDC43219C29B}" dt="2021-12-03T07:36:40.396" v="2993" actId="164"/>
          <ac:cxnSpMkLst>
            <pc:docMk/>
            <pc:sldMk cId="1400829423" sldId="270"/>
            <ac:cxnSpMk id="25" creationId="{393DA4E9-1818-4FA4-BFA9-9DB94FE641EC}"/>
          </ac:cxnSpMkLst>
        </pc:cxnChg>
        <pc:cxnChg chg="add mod">
          <ac:chgData name="Valette, Matthieu" userId="a0d571ab-ede9-4e1f-8029-f9c6188e10da" providerId="ADAL" clId="{CE24C017-E776-4995-9357-CDC43219C29B}" dt="2021-12-03T07:36:40.396" v="2993" actId="164"/>
          <ac:cxnSpMkLst>
            <pc:docMk/>
            <pc:sldMk cId="1400829423" sldId="270"/>
            <ac:cxnSpMk id="26" creationId="{AEB4AF4A-905B-469C-9D8C-B387B4C4423D}"/>
          </ac:cxnSpMkLst>
        </pc:cxnChg>
      </pc:sldChg>
      <pc:sldChg chg="del">
        <pc:chgData name="Valette, Matthieu" userId="a0d571ab-ede9-4e1f-8029-f9c6188e10da" providerId="ADAL" clId="{CE24C017-E776-4995-9357-CDC43219C29B}" dt="2021-12-02T21:07:34.334" v="4" actId="47"/>
        <pc:sldMkLst>
          <pc:docMk/>
          <pc:sldMk cId="1767477766" sldId="271"/>
        </pc:sldMkLst>
      </pc:sldChg>
      <pc:sldChg chg="add del">
        <pc:chgData name="Valette, Matthieu" userId="a0d571ab-ede9-4e1f-8029-f9c6188e10da" providerId="ADAL" clId="{CE24C017-E776-4995-9357-CDC43219C29B}" dt="2021-12-02T21:13:02.829" v="416" actId="47"/>
        <pc:sldMkLst>
          <pc:docMk/>
          <pc:sldMk cId="1937627211" sldId="271"/>
        </pc:sldMkLst>
      </pc:sldChg>
      <pc:sldChg chg="add del">
        <pc:chgData name="Valette, Matthieu" userId="a0d571ab-ede9-4e1f-8029-f9c6188e10da" providerId="ADAL" clId="{CE24C017-E776-4995-9357-CDC43219C29B}" dt="2021-12-02T21:13:03.115" v="417" actId="47"/>
        <pc:sldMkLst>
          <pc:docMk/>
          <pc:sldMk cId="1398555304" sldId="272"/>
        </pc:sldMkLst>
      </pc:sldChg>
      <pc:sldChg chg="del">
        <pc:chgData name="Valette, Matthieu" userId="a0d571ab-ede9-4e1f-8029-f9c6188e10da" providerId="ADAL" clId="{CE24C017-E776-4995-9357-CDC43219C29B}" dt="2021-12-02T21:07:34.566" v="5" actId="47"/>
        <pc:sldMkLst>
          <pc:docMk/>
          <pc:sldMk cId="2783681082" sldId="272"/>
        </pc:sldMkLst>
      </pc:sldChg>
      <pc:sldChg chg="addSp modSp add mod">
        <pc:chgData name="Valette, Matthieu" userId="a0d571ab-ede9-4e1f-8029-f9c6188e10da" providerId="ADAL" clId="{CE24C017-E776-4995-9357-CDC43219C29B}" dt="2021-12-05T16:35:20.175" v="13681" actId="1076"/>
        <pc:sldMkLst>
          <pc:docMk/>
          <pc:sldMk cId="768309583" sldId="273"/>
        </pc:sldMkLst>
        <pc:spChg chg="mod">
          <ac:chgData name="Valette, Matthieu" userId="a0d571ab-ede9-4e1f-8029-f9c6188e10da" providerId="ADAL" clId="{CE24C017-E776-4995-9357-CDC43219C29B}" dt="2021-12-02T21:27:05.635" v="602" actId="20577"/>
          <ac:spMkLst>
            <pc:docMk/>
            <pc:sldMk cId="768309583" sldId="273"/>
            <ac:spMk id="2" creationId="{2FEF3A48-E3BC-4D78-AD07-2391048093F1}"/>
          </ac:spMkLst>
        </pc:spChg>
        <pc:spChg chg="mod">
          <ac:chgData name="Valette, Matthieu" userId="a0d571ab-ede9-4e1f-8029-f9c6188e10da" providerId="ADAL" clId="{CE24C017-E776-4995-9357-CDC43219C29B}" dt="2021-12-05T16:31:15.383" v="13441" actId="20577"/>
          <ac:spMkLst>
            <pc:docMk/>
            <pc:sldMk cId="768309583" sldId="273"/>
            <ac:spMk id="3" creationId="{661A69BD-304B-4E41-9241-6F8392F0CEEF}"/>
          </ac:spMkLst>
        </pc:spChg>
        <pc:spChg chg="add mod">
          <ac:chgData name="Valette, Matthieu" userId="a0d571ab-ede9-4e1f-8029-f9c6188e10da" providerId="ADAL" clId="{CE24C017-E776-4995-9357-CDC43219C29B}" dt="2021-12-03T07:46:07.361" v="3001"/>
          <ac:spMkLst>
            <pc:docMk/>
            <pc:sldMk cId="768309583" sldId="273"/>
            <ac:spMk id="6" creationId="{3788EDC0-2640-4790-BAEC-CDF18881A08F}"/>
          </ac:spMkLst>
        </pc:spChg>
        <pc:spChg chg="add mod">
          <ac:chgData name="Valette, Matthieu" userId="a0d571ab-ede9-4e1f-8029-f9c6188e10da" providerId="ADAL" clId="{CE24C017-E776-4995-9357-CDC43219C29B}" dt="2021-12-03T19:51:47.679" v="3381" actId="20577"/>
          <ac:spMkLst>
            <pc:docMk/>
            <pc:sldMk cId="768309583" sldId="273"/>
            <ac:spMk id="7" creationId="{F9868C1C-1588-4D44-B48A-338423F8B358}"/>
          </ac:spMkLst>
        </pc:spChg>
        <pc:spChg chg="add mod">
          <ac:chgData name="Valette, Matthieu" userId="a0d571ab-ede9-4e1f-8029-f9c6188e10da" providerId="ADAL" clId="{CE24C017-E776-4995-9357-CDC43219C29B}" dt="2021-12-05T16:35:20.175" v="13681" actId="1076"/>
          <ac:spMkLst>
            <pc:docMk/>
            <pc:sldMk cId="768309583" sldId="273"/>
            <ac:spMk id="8" creationId="{97EF5FC2-5890-47DB-B974-F9C8FB703BF0}"/>
          </ac:spMkLst>
        </pc:spChg>
        <pc:picChg chg="add mod">
          <ac:chgData name="Valette, Matthieu" userId="a0d571ab-ede9-4e1f-8029-f9c6188e10da" providerId="ADAL" clId="{CE24C017-E776-4995-9357-CDC43219C29B}" dt="2021-12-03T19:54:57.001" v="3736" actId="1076"/>
          <ac:picMkLst>
            <pc:docMk/>
            <pc:sldMk cId="768309583" sldId="273"/>
            <ac:picMk id="5" creationId="{F57D35E7-8C1C-4C0A-A7B0-1844EC45F158}"/>
          </ac:picMkLst>
        </pc:picChg>
      </pc:sldChg>
      <pc:sldChg chg="del">
        <pc:chgData name="Valette, Matthieu" userId="a0d571ab-ede9-4e1f-8029-f9c6188e10da" providerId="ADAL" clId="{CE24C017-E776-4995-9357-CDC43219C29B}" dt="2021-12-02T21:07:40.124" v="16" actId="47"/>
        <pc:sldMkLst>
          <pc:docMk/>
          <pc:sldMk cId="402548992" sldId="274"/>
        </pc:sldMkLst>
      </pc:sldChg>
      <pc:sldChg chg="addSp modSp add mod">
        <pc:chgData name="Valette, Matthieu" userId="a0d571ab-ede9-4e1f-8029-f9c6188e10da" providerId="ADAL" clId="{CE24C017-E776-4995-9357-CDC43219C29B}" dt="2021-12-05T16:45:15.607" v="13776" actId="20577"/>
        <pc:sldMkLst>
          <pc:docMk/>
          <pc:sldMk cId="1066747842" sldId="274"/>
        </pc:sldMkLst>
        <pc:spChg chg="mod">
          <ac:chgData name="Valette, Matthieu" userId="a0d571ab-ede9-4e1f-8029-f9c6188e10da" providerId="ADAL" clId="{CE24C017-E776-4995-9357-CDC43219C29B}" dt="2021-12-02T21:26:52.735" v="592" actId="20577"/>
          <ac:spMkLst>
            <pc:docMk/>
            <pc:sldMk cId="1066747842" sldId="274"/>
            <ac:spMk id="2" creationId="{2FEF3A48-E3BC-4D78-AD07-2391048093F1}"/>
          </ac:spMkLst>
        </pc:spChg>
        <pc:spChg chg="mod">
          <ac:chgData name="Valette, Matthieu" userId="a0d571ab-ede9-4e1f-8029-f9c6188e10da" providerId="ADAL" clId="{CE24C017-E776-4995-9357-CDC43219C29B}" dt="2021-12-05T16:45:15.607" v="13776" actId="20577"/>
          <ac:spMkLst>
            <pc:docMk/>
            <pc:sldMk cId="1066747842" sldId="274"/>
            <ac:spMk id="3" creationId="{661A69BD-304B-4E41-9241-6F8392F0CEEF}"/>
          </ac:spMkLst>
        </pc:spChg>
        <pc:picChg chg="add mod">
          <ac:chgData name="Valette, Matthieu" userId="a0d571ab-ede9-4e1f-8029-f9c6188e10da" providerId="ADAL" clId="{CE24C017-E776-4995-9357-CDC43219C29B}" dt="2021-12-03T07:37:28.274" v="2998"/>
          <ac:picMkLst>
            <pc:docMk/>
            <pc:sldMk cId="1066747842" sldId="274"/>
            <ac:picMk id="5" creationId="{CB3BB58C-F147-4487-81C7-10607C28C831}"/>
          </ac:picMkLst>
        </pc:picChg>
        <pc:picChg chg="add mod">
          <ac:chgData name="Valette, Matthieu" userId="a0d571ab-ede9-4e1f-8029-f9c6188e10da" providerId="ADAL" clId="{CE24C017-E776-4995-9357-CDC43219C29B}" dt="2021-12-03T19:56:55.072" v="3906" actId="1076"/>
          <ac:picMkLst>
            <pc:docMk/>
            <pc:sldMk cId="1066747842" sldId="274"/>
            <ac:picMk id="7" creationId="{3507E8D7-B119-46BA-9E37-19B44907B2B8}"/>
          </ac:picMkLst>
        </pc:picChg>
      </pc:sldChg>
      <pc:sldChg chg="del">
        <pc:chgData name="Valette, Matthieu" userId="a0d571ab-ede9-4e1f-8029-f9c6188e10da" providerId="ADAL" clId="{CE24C017-E776-4995-9357-CDC43219C29B}" dt="2021-12-02T21:07:35.217" v="8" actId="47"/>
        <pc:sldMkLst>
          <pc:docMk/>
          <pc:sldMk cId="415710514" sldId="275"/>
        </pc:sldMkLst>
      </pc:sldChg>
      <pc:sldChg chg="addSp modSp add mod">
        <pc:chgData name="Valette, Matthieu" userId="a0d571ab-ede9-4e1f-8029-f9c6188e10da" providerId="ADAL" clId="{CE24C017-E776-4995-9357-CDC43219C29B}" dt="2021-12-06T21:21:27.794" v="14653" actId="20577"/>
        <pc:sldMkLst>
          <pc:docMk/>
          <pc:sldMk cId="4105948156" sldId="275"/>
        </pc:sldMkLst>
        <pc:spChg chg="mod">
          <ac:chgData name="Valette, Matthieu" userId="a0d571ab-ede9-4e1f-8029-f9c6188e10da" providerId="ADAL" clId="{CE24C017-E776-4995-9357-CDC43219C29B}" dt="2021-12-02T21:27:10.947" v="603" actId="6549"/>
          <ac:spMkLst>
            <pc:docMk/>
            <pc:sldMk cId="4105948156" sldId="275"/>
            <ac:spMk id="2" creationId="{2FEF3A48-E3BC-4D78-AD07-2391048093F1}"/>
          </ac:spMkLst>
        </pc:spChg>
        <pc:spChg chg="mod">
          <ac:chgData name="Valette, Matthieu" userId="a0d571ab-ede9-4e1f-8029-f9c6188e10da" providerId="ADAL" clId="{CE24C017-E776-4995-9357-CDC43219C29B}" dt="2021-12-06T21:21:27.794" v="14653" actId="20577"/>
          <ac:spMkLst>
            <pc:docMk/>
            <pc:sldMk cId="4105948156" sldId="275"/>
            <ac:spMk id="3" creationId="{661A69BD-304B-4E41-9241-6F8392F0CEEF}"/>
          </ac:spMkLst>
        </pc:spChg>
        <pc:spChg chg="mod">
          <ac:chgData name="Valette, Matthieu" userId="a0d571ab-ede9-4e1f-8029-f9c6188e10da" providerId="ADAL" clId="{CE24C017-E776-4995-9357-CDC43219C29B}" dt="2021-12-03T07:37:08.884" v="2996"/>
          <ac:spMkLst>
            <pc:docMk/>
            <pc:sldMk cId="4105948156" sldId="275"/>
            <ac:spMk id="8" creationId="{5637D842-33EB-4659-BAC0-D8010177EACF}"/>
          </ac:spMkLst>
        </pc:spChg>
        <pc:spChg chg="mod">
          <ac:chgData name="Valette, Matthieu" userId="a0d571ab-ede9-4e1f-8029-f9c6188e10da" providerId="ADAL" clId="{CE24C017-E776-4995-9357-CDC43219C29B}" dt="2021-12-03T07:37:08.884" v="2996"/>
          <ac:spMkLst>
            <pc:docMk/>
            <pc:sldMk cId="4105948156" sldId="275"/>
            <ac:spMk id="9" creationId="{CDE33ADF-94A7-44C8-9F74-2932F0A41A4F}"/>
          </ac:spMkLst>
        </pc:spChg>
        <pc:spChg chg="mod">
          <ac:chgData name="Valette, Matthieu" userId="a0d571ab-ede9-4e1f-8029-f9c6188e10da" providerId="ADAL" clId="{CE24C017-E776-4995-9357-CDC43219C29B}" dt="2021-12-03T07:37:08.884" v="2996"/>
          <ac:spMkLst>
            <pc:docMk/>
            <pc:sldMk cId="4105948156" sldId="275"/>
            <ac:spMk id="10" creationId="{90B278A3-44B3-435F-AA88-475F95FDEBB0}"/>
          </ac:spMkLst>
        </pc:spChg>
        <pc:spChg chg="mod">
          <ac:chgData name="Valette, Matthieu" userId="a0d571ab-ede9-4e1f-8029-f9c6188e10da" providerId="ADAL" clId="{CE24C017-E776-4995-9357-CDC43219C29B}" dt="2021-12-03T07:37:08.884" v="2996"/>
          <ac:spMkLst>
            <pc:docMk/>
            <pc:sldMk cId="4105948156" sldId="275"/>
            <ac:spMk id="11" creationId="{B19D2F7E-52AB-4FA9-9EC1-D13F9B4CF020}"/>
          </ac:spMkLst>
        </pc:spChg>
        <pc:spChg chg="add mod">
          <ac:chgData name="Valette, Matthieu" userId="a0d571ab-ede9-4e1f-8029-f9c6188e10da" providerId="ADAL" clId="{CE24C017-E776-4995-9357-CDC43219C29B}" dt="2021-12-03T20:05:17.689" v="4482" actId="1076"/>
          <ac:spMkLst>
            <pc:docMk/>
            <pc:sldMk cId="4105948156" sldId="275"/>
            <ac:spMk id="12" creationId="{EEC71767-3CCB-46DE-87B0-1383921DFA90}"/>
          </ac:spMkLst>
        </pc:spChg>
        <pc:spChg chg="add mod">
          <ac:chgData name="Valette, Matthieu" userId="a0d571ab-ede9-4e1f-8029-f9c6188e10da" providerId="ADAL" clId="{CE24C017-E776-4995-9357-CDC43219C29B}" dt="2021-12-05T02:07:14.543" v="10777" actId="20577"/>
          <ac:spMkLst>
            <pc:docMk/>
            <pc:sldMk cId="4105948156" sldId="275"/>
            <ac:spMk id="14" creationId="{971EC0DA-8F15-49A3-9CBD-31FF199776CE}"/>
          </ac:spMkLst>
        </pc:spChg>
        <pc:grpChg chg="add mod">
          <ac:chgData name="Valette, Matthieu" userId="a0d571ab-ede9-4e1f-8029-f9c6188e10da" providerId="ADAL" clId="{CE24C017-E776-4995-9357-CDC43219C29B}" dt="2021-12-03T20:05:17.689" v="4482" actId="1076"/>
          <ac:grpSpMkLst>
            <pc:docMk/>
            <pc:sldMk cId="4105948156" sldId="275"/>
            <ac:grpSpMk id="5" creationId="{EA84E28F-4211-41FF-8684-99302BB47782}"/>
          </ac:grpSpMkLst>
        </pc:grpChg>
        <pc:picChg chg="mod">
          <ac:chgData name="Valette, Matthieu" userId="a0d571ab-ede9-4e1f-8029-f9c6188e10da" providerId="ADAL" clId="{CE24C017-E776-4995-9357-CDC43219C29B}" dt="2021-12-03T07:37:08.884" v="2996"/>
          <ac:picMkLst>
            <pc:docMk/>
            <pc:sldMk cId="4105948156" sldId="275"/>
            <ac:picMk id="6" creationId="{F28A6079-2EA4-455E-8A95-8681FF117A7D}"/>
          </ac:picMkLst>
        </pc:picChg>
        <pc:picChg chg="mod">
          <ac:chgData name="Valette, Matthieu" userId="a0d571ab-ede9-4e1f-8029-f9c6188e10da" providerId="ADAL" clId="{CE24C017-E776-4995-9357-CDC43219C29B}" dt="2021-12-03T07:37:08.884" v="2996"/>
          <ac:picMkLst>
            <pc:docMk/>
            <pc:sldMk cId="4105948156" sldId="275"/>
            <ac:picMk id="7" creationId="{98B8D39E-F6A7-4807-9F76-ACC0158EBB8E}"/>
          </ac:picMkLst>
        </pc:picChg>
        <pc:picChg chg="add mod">
          <ac:chgData name="Valette, Matthieu" userId="a0d571ab-ede9-4e1f-8029-f9c6188e10da" providerId="ADAL" clId="{CE24C017-E776-4995-9357-CDC43219C29B}" dt="2021-12-03T20:05:20.355" v="4483" actId="14100"/>
          <ac:picMkLst>
            <pc:docMk/>
            <pc:sldMk cId="4105948156" sldId="275"/>
            <ac:picMk id="13" creationId="{0F198B08-3F44-45D3-9318-A1F98219AF1E}"/>
          </ac:picMkLst>
        </pc:picChg>
      </pc:sldChg>
      <pc:sldChg chg="del">
        <pc:chgData name="Valette, Matthieu" userId="a0d571ab-ede9-4e1f-8029-f9c6188e10da" providerId="ADAL" clId="{CE24C017-E776-4995-9357-CDC43219C29B}" dt="2021-12-02T21:07:36.147" v="11" actId="47"/>
        <pc:sldMkLst>
          <pc:docMk/>
          <pc:sldMk cId="532978925" sldId="276"/>
        </pc:sldMkLst>
      </pc:sldChg>
      <pc:sldChg chg="addSp modSp add mod">
        <pc:chgData name="Valette, Matthieu" userId="a0d571ab-ede9-4e1f-8029-f9c6188e10da" providerId="ADAL" clId="{CE24C017-E776-4995-9357-CDC43219C29B}" dt="2021-12-06T14:56:12.261" v="14460" actId="6549"/>
        <pc:sldMkLst>
          <pc:docMk/>
          <pc:sldMk cId="4238307601" sldId="276"/>
        </pc:sldMkLst>
        <pc:spChg chg="mod">
          <ac:chgData name="Valette, Matthieu" userId="a0d571ab-ede9-4e1f-8029-f9c6188e10da" providerId="ADAL" clId="{CE24C017-E776-4995-9357-CDC43219C29B}" dt="2021-12-03T20:11:22.285" v="4799" actId="1076"/>
          <ac:spMkLst>
            <pc:docMk/>
            <pc:sldMk cId="4238307601" sldId="276"/>
            <ac:spMk id="2" creationId="{2FEF3A48-E3BC-4D78-AD07-2391048093F1}"/>
          </ac:spMkLst>
        </pc:spChg>
        <pc:spChg chg="mod">
          <ac:chgData name="Valette, Matthieu" userId="a0d571ab-ede9-4e1f-8029-f9c6188e10da" providerId="ADAL" clId="{CE24C017-E776-4995-9357-CDC43219C29B}" dt="2021-12-06T14:56:12.261" v="14460" actId="6549"/>
          <ac:spMkLst>
            <pc:docMk/>
            <pc:sldMk cId="4238307601" sldId="276"/>
            <ac:spMk id="3" creationId="{661A69BD-304B-4E41-9241-6F8392F0CEEF}"/>
          </ac:spMkLst>
        </pc:spChg>
        <pc:spChg chg="add mod">
          <ac:chgData name="Valette, Matthieu" userId="a0d571ab-ede9-4e1f-8029-f9c6188e10da" providerId="ADAL" clId="{CE24C017-E776-4995-9357-CDC43219C29B}" dt="2021-12-03T20:11:27.314" v="4800" actId="1076"/>
          <ac:spMkLst>
            <pc:docMk/>
            <pc:sldMk cId="4238307601" sldId="276"/>
            <ac:spMk id="5" creationId="{41915E8B-56D1-470E-A8A9-A012354A1648}"/>
          </ac:spMkLst>
        </pc:spChg>
        <pc:spChg chg="add mod">
          <ac:chgData name="Valette, Matthieu" userId="a0d571ab-ede9-4e1f-8029-f9c6188e10da" providerId="ADAL" clId="{CE24C017-E776-4995-9357-CDC43219C29B}" dt="2021-12-03T20:11:27.314" v="4800" actId="1076"/>
          <ac:spMkLst>
            <pc:docMk/>
            <pc:sldMk cId="4238307601" sldId="276"/>
            <ac:spMk id="8" creationId="{B360D1A0-BC8A-4C55-A038-42B6B5E469AD}"/>
          </ac:spMkLst>
        </pc:spChg>
        <pc:spChg chg="add mod">
          <ac:chgData name="Valette, Matthieu" userId="a0d571ab-ede9-4e1f-8029-f9c6188e10da" providerId="ADAL" clId="{CE24C017-E776-4995-9357-CDC43219C29B}" dt="2021-12-03T20:11:27.314" v="4800" actId="1076"/>
          <ac:spMkLst>
            <pc:docMk/>
            <pc:sldMk cId="4238307601" sldId="276"/>
            <ac:spMk id="9" creationId="{BF89AD05-B810-40DE-8937-38B2F03BE177}"/>
          </ac:spMkLst>
        </pc:spChg>
        <pc:spChg chg="add mod">
          <ac:chgData name="Valette, Matthieu" userId="a0d571ab-ede9-4e1f-8029-f9c6188e10da" providerId="ADAL" clId="{CE24C017-E776-4995-9357-CDC43219C29B}" dt="2021-12-03T20:11:27.314" v="4800" actId="1076"/>
          <ac:spMkLst>
            <pc:docMk/>
            <pc:sldMk cId="4238307601" sldId="276"/>
            <ac:spMk id="13" creationId="{2FB0FD73-EEA0-4253-BA5A-BD53B0AC2F1B}"/>
          </ac:spMkLst>
        </pc:spChg>
        <pc:spChg chg="add mod">
          <ac:chgData name="Valette, Matthieu" userId="a0d571ab-ede9-4e1f-8029-f9c6188e10da" providerId="ADAL" clId="{CE24C017-E776-4995-9357-CDC43219C29B}" dt="2021-12-03T20:11:27.314" v="4800" actId="1076"/>
          <ac:spMkLst>
            <pc:docMk/>
            <pc:sldMk cId="4238307601" sldId="276"/>
            <ac:spMk id="14" creationId="{01EDECBC-4795-4AE7-A118-19F767833819}"/>
          </ac:spMkLst>
        </pc:spChg>
        <pc:spChg chg="add mod">
          <ac:chgData name="Valette, Matthieu" userId="a0d571ab-ede9-4e1f-8029-f9c6188e10da" providerId="ADAL" clId="{CE24C017-E776-4995-9357-CDC43219C29B}" dt="2021-12-03T20:11:27.314" v="4800" actId="1076"/>
          <ac:spMkLst>
            <pc:docMk/>
            <pc:sldMk cId="4238307601" sldId="276"/>
            <ac:spMk id="15" creationId="{8F85A8FB-504D-44B6-A6D8-C26D6A7D7F51}"/>
          </ac:spMkLst>
        </pc:spChg>
        <pc:spChg chg="add mod">
          <ac:chgData name="Valette, Matthieu" userId="a0d571ab-ede9-4e1f-8029-f9c6188e10da" providerId="ADAL" clId="{CE24C017-E776-4995-9357-CDC43219C29B}" dt="2021-12-03T20:11:27.314" v="4800" actId="1076"/>
          <ac:spMkLst>
            <pc:docMk/>
            <pc:sldMk cId="4238307601" sldId="276"/>
            <ac:spMk id="16" creationId="{97471B9C-8470-4923-A06A-3CBDA4EEABDE}"/>
          </ac:spMkLst>
        </pc:spChg>
        <pc:spChg chg="add mod">
          <ac:chgData name="Valette, Matthieu" userId="a0d571ab-ede9-4e1f-8029-f9c6188e10da" providerId="ADAL" clId="{CE24C017-E776-4995-9357-CDC43219C29B}" dt="2021-12-03T20:11:27.314" v="4800" actId="1076"/>
          <ac:spMkLst>
            <pc:docMk/>
            <pc:sldMk cId="4238307601" sldId="276"/>
            <ac:spMk id="17" creationId="{9EE48A90-50BF-42AF-9B07-950E5471896D}"/>
          </ac:spMkLst>
        </pc:spChg>
        <pc:spChg chg="add mod">
          <ac:chgData name="Valette, Matthieu" userId="a0d571ab-ede9-4e1f-8029-f9c6188e10da" providerId="ADAL" clId="{CE24C017-E776-4995-9357-CDC43219C29B}" dt="2021-12-03T20:11:27.314" v="4800" actId="1076"/>
          <ac:spMkLst>
            <pc:docMk/>
            <pc:sldMk cId="4238307601" sldId="276"/>
            <ac:spMk id="20" creationId="{51FC9BDA-FEBD-4FC4-999E-80A62066C723}"/>
          </ac:spMkLst>
        </pc:spChg>
        <pc:picChg chg="add mod">
          <ac:chgData name="Valette, Matthieu" userId="a0d571ab-ede9-4e1f-8029-f9c6188e10da" providerId="ADAL" clId="{CE24C017-E776-4995-9357-CDC43219C29B}" dt="2021-12-03T20:11:19.914" v="4797" actId="14100"/>
          <ac:picMkLst>
            <pc:docMk/>
            <pc:sldMk cId="4238307601" sldId="276"/>
            <ac:picMk id="21" creationId="{DC996306-7C0C-4772-BFE2-B46261D55C73}"/>
          </ac:picMkLst>
        </pc:picChg>
        <pc:cxnChg chg="add mod">
          <ac:chgData name="Valette, Matthieu" userId="a0d571ab-ede9-4e1f-8029-f9c6188e10da" providerId="ADAL" clId="{CE24C017-E776-4995-9357-CDC43219C29B}" dt="2021-12-03T20:11:27.314" v="4800" actId="1076"/>
          <ac:cxnSpMkLst>
            <pc:docMk/>
            <pc:sldMk cId="4238307601" sldId="276"/>
            <ac:cxnSpMk id="6" creationId="{0D550205-A832-4C35-BA43-E01889BBDDC4}"/>
          </ac:cxnSpMkLst>
        </pc:cxnChg>
        <pc:cxnChg chg="add mod">
          <ac:chgData name="Valette, Matthieu" userId="a0d571ab-ede9-4e1f-8029-f9c6188e10da" providerId="ADAL" clId="{CE24C017-E776-4995-9357-CDC43219C29B}" dt="2021-12-03T20:11:27.314" v="4800" actId="1076"/>
          <ac:cxnSpMkLst>
            <pc:docMk/>
            <pc:sldMk cId="4238307601" sldId="276"/>
            <ac:cxnSpMk id="7" creationId="{92243D4E-12A6-4D5E-9F80-3EB27F3A4776}"/>
          </ac:cxnSpMkLst>
        </pc:cxnChg>
        <pc:cxnChg chg="add mod">
          <ac:chgData name="Valette, Matthieu" userId="a0d571ab-ede9-4e1f-8029-f9c6188e10da" providerId="ADAL" clId="{CE24C017-E776-4995-9357-CDC43219C29B}" dt="2021-12-03T20:11:27.314" v="4800" actId="1076"/>
          <ac:cxnSpMkLst>
            <pc:docMk/>
            <pc:sldMk cId="4238307601" sldId="276"/>
            <ac:cxnSpMk id="10" creationId="{981A658D-0C90-42A7-A0C5-D84EC30FF777}"/>
          </ac:cxnSpMkLst>
        </pc:cxnChg>
        <pc:cxnChg chg="add mod">
          <ac:chgData name="Valette, Matthieu" userId="a0d571ab-ede9-4e1f-8029-f9c6188e10da" providerId="ADAL" clId="{CE24C017-E776-4995-9357-CDC43219C29B}" dt="2021-12-03T20:11:27.314" v="4800" actId="1076"/>
          <ac:cxnSpMkLst>
            <pc:docMk/>
            <pc:sldMk cId="4238307601" sldId="276"/>
            <ac:cxnSpMk id="11" creationId="{58F4943D-0270-4081-8C4E-0A5C22C24058}"/>
          </ac:cxnSpMkLst>
        </pc:cxnChg>
        <pc:cxnChg chg="add mod">
          <ac:chgData name="Valette, Matthieu" userId="a0d571ab-ede9-4e1f-8029-f9c6188e10da" providerId="ADAL" clId="{CE24C017-E776-4995-9357-CDC43219C29B}" dt="2021-12-03T20:11:27.314" v="4800" actId="1076"/>
          <ac:cxnSpMkLst>
            <pc:docMk/>
            <pc:sldMk cId="4238307601" sldId="276"/>
            <ac:cxnSpMk id="12" creationId="{7ED13550-CD9E-403A-A05E-A034779CCE31}"/>
          </ac:cxnSpMkLst>
        </pc:cxnChg>
        <pc:cxnChg chg="add mod">
          <ac:chgData name="Valette, Matthieu" userId="a0d571ab-ede9-4e1f-8029-f9c6188e10da" providerId="ADAL" clId="{CE24C017-E776-4995-9357-CDC43219C29B}" dt="2021-12-03T20:11:27.314" v="4800" actId="1076"/>
          <ac:cxnSpMkLst>
            <pc:docMk/>
            <pc:sldMk cId="4238307601" sldId="276"/>
            <ac:cxnSpMk id="18" creationId="{33596C82-4F76-4BCE-84AA-5215D78E4928}"/>
          </ac:cxnSpMkLst>
        </pc:cxnChg>
        <pc:cxnChg chg="add mod">
          <ac:chgData name="Valette, Matthieu" userId="a0d571ab-ede9-4e1f-8029-f9c6188e10da" providerId="ADAL" clId="{CE24C017-E776-4995-9357-CDC43219C29B}" dt="2021-12-03T20:11:27.314" v="4800" actId="1076"/>
          <ac:cxnSpMkLst>
            <pc:docMk/>
            <pc:sldMk cId="4238307601" sldId="276"/>
            <ac:cxnSpMk id="19" creationId="{D3FE45C8-9A3F-4AA9-9E91-D9770278E99A}"/>
          </ac:cxnSpMkLst>
        </pc:cxnChg>
      </pc:sldChg>
      <pc:sldChg chg="del">
        <pc:chgData name="Valette, Matthieu" userId="a0d571ab-ede9-4e1f-8029-f9c6188e10da" providerId="ADAL" clId="{CE24C017-E776-4995-9357-CDC43219C29B}" dt="2021-12-02T21:07:36.960" v="13" actId="47"/>
        <pc:sldMkLst>
          <pc:docMk/>
          <pc:sldMk cId="1117947079" sldId="277"/>
        </pc:sldMkLst>
      </pc:sldChg>
      <pc:sldChg chg="addSp modSp add mod">
        <pc:chgData name="Valette, Matthieu" userId="a0d571ab-ede9-4e1f-8029-f9c6188e10da" providerId="ADAL" clId="{CE24C017-E776-4995-9357-CDC43219C29B}" dt="2021-12-05T17:08:39.240" v="14034" actId="1076"/>
        <pc:sldMkLst>
          <pc:docMk/>
          <pc:sldMk cId="3130232053" sldId="277"/>
        </pc:sldMkLst>
        <pc:spChg chg="mod">
          <ac:chgData name="Valette, Matthieu" userId="a0d571ab-ede9-4e1f-8029-f9c6188e10da" providerId="ADAL" clId="{CE24C017-E776-4995-9357-CDC43219C29B}" dt="2021-12-05T17:04:47.948" v="13856" actId="20577"/>
          <ac:spMkLst>
            <pc:docMk/>
            <pc:sldMk cId="3130232053" sldId="277"/>
            <ac:spMk id="2" creationId="{2FEF3A48-E3BC-4D78-AD07-2391048093F1}"/>
          </ac:spMkLst>
        </pc:spChg>
        <pc:spChg chg="mod">
          <ac:chgData name="Valette, Matthieu" userId="a0d571ab-ede9-4e1f-8029-f9c6188e10da" providerId="ADAL" clId="{CE24C017-E776-4995-9357-CDC43219C29B}" dt="2021-12-05T17:07:15.762" v="13958" actId="20577"/>
          <ac:spMkLst>
            <pc:docMk/>
            <pc:sldMk cId="3130232053" sldId="277"/>
            <ac:spMk id="3" creationId="{661A69BD-304B-4E41-9241-6F8392F0CEEF}"/>
          </ac:spMkLst>
        </pc:spChg>
        <pc:spChg chg="add mod">
          <ac:chgData name="Valette, Matthieu" userId="a0d571ab-ede9-4e1f-8029-f9c6188e10da" providerId="ADAL" clId="{CE24C017-E776-4995-9357-CDC43219C29B}" dt="2021-12-05T17:08:39.240" v="14034" actId="1076"/>
          <ac:spMkLst>
            <pc:docMk/>
            <pc:sldMk cId="3130232053" sldId="277"/>
            <ac:spMk id="6" creationId="{7DCB5B21-B229-418C-8B07-4EA1A8704275}"/>
          </ac:spMkLst>
        </pc:spChg>
        <pc:picChg chg="add mod">
          <ac:chgData name="Valette, Matthieu" userId="a0d571ab-ede9-4e1f-8029-f9c6188e10da" providerId="ADAL" clId="{CE24C017-E776-4995-9357-CDC43219C29B}" dt="2021-12-03T20:29:41.205" v="6029" actId="1076"/>
          <ac:picMkLst>
            <pc:docMk/>
            <pc:sldMk cId="3130232053" sldId="277"/>
            <ac:picMk id="5" creationId="{FEE9A751-D4BF-43F8-B41C-3F85D3941CD5}"/>
          </ac:picMkLst>
        </pc:picChg>
      </pc:sldChg>
      <pc:sldChg chg="addSp delSp modSp add mod">
        <pc:chgData name="Valette, Matthieu" userId="a0d571ab-ede9-4e1f-8029-f9c6188e10da" providerId="ADAL" clId="{CE24C017-E776-4995-9357-CDC43219C29B}" dt="2021-12-06T18:42:32.908" v="14521" actId="6549"/>
        <pc:sldMkLst>
          <pc:docMk/>
          <pc:sldMk cId="621688175" sldId="278"/>
        </pc:sldMkLst>
        <pc:spChg chg="mod">
          <ac:chgData name="Valette, Matthieu" userId="a0d571ab-ede9-4e1f-8029-f9c6188e10da" providerId="ADAL" clId="{CE24C017-E776-4995-9357-CDC43219C29B}" dt="2021-12-02T21:27:41.108" v="628" actId="20577"/>
          <ac:spMkLst>
            <pc:docMk/>
            <pc:sldMk cId="621688175" sldId="278"/>
            <ac:spMk id="2" creationId="{2FEF3A48-E3BC-4D78-AD07-2391048093F1}"/>
          </ac:spMkLst>
        </pc:spChg>
        <pc:spChg chg="mod">
          <ac:chgData name="Valette, Matthieu" userId="a0d571ab-ede9-4e1f-8029-f9c6188e10da" providerId="ADAL" clId="{CE24C017-E776-4995-9357-CDC43219C29B}" dt="2021-12-06T18:42:32.908" v="14521" actId="6549"/>
          <ac:spMkLst>
            <pc:docMk/>
            <pc:sldMk cId="621688175" sldId="278"/>
            <ac:spMk id="3" creationId="{661A69BD-304B-4E41-9241-6F8392F0CEEF}"/>
          </ac:spMkLst>
        </pc:spChg>
        <pc:spChg chg="add del mod">
          <ac:chgData name="Valette, Matthieu" userId="a0d571ab-ede9-4e1f-8029-f9c6188e10da" providerId="ADAL" clId="{CE24C017-E776-4995-9357-CDC43219C29B}" dt="2021-12-03T20:31:51.605" v="6281" actId="478"/>
          <ac:spMkLst>
            <pc:docMk/>
            <pc:sldMk cId="621688175" sldId="278"/>
            <ac:spMk id="5" creationId="{4B761C22-94CD-401F-A04D-CC3370BB0065}"/>
          </ac:spMkLst>
        </pc:spChg>
        <pc:spChg chg="add mod">
          <ac:chgData name="Valette, Matthieu" userId="a0d571ab-ede9-4e1f-8029-f9c6188e10da" providerId="ADAL" clId="{CE24C017-E776-4995-9357-CDC43219C29B}" dt="2021-12-05T02:07:09.343" v="10776" actId="20577"/>
          <ac:spMkLst>
            <pc:docMk/>
            <pc:sldMk cId="621688175" sldId="278"/>
            <ac:spMk id="6" creationId="{2C6742E4-720E-4CB4-899A-A022C33AAB7B}"/>
          </ac:spMkLst>
        </pc:spChg>
      </pc:sldChg>
      <pc:sldChg chg="modSp add del mod">
        <pc:chgData name="Valette, Matthieu" userId="a0d571ab-ede9-4e1f-8029-f9c6188e10da" providerId="ADAL" clId="{CE24C017-E776-4995-9357-CDC43219C29B}" dt="2021-12-02T22:35:38.016" v="1432" actId="47"/>
        <pc:sldMkLst>
          <pc:docMk/>
          <pc:sldMk cId="204134965" sldId="279"/>
        </pc:sldMkLst>
        <pc:spChg chg="mod">
          <ac:chgData name="Valette, Matthieu" userId="a0d571ab-ede9-4e1f-8029-f9c6188e10da" providerId="ADAL" clId="{CE24C017-E776-4995-9357-CDC43219C29B}" dt="2021-12-02T21:29:05.158" v="643" actId="20577"/>
          <ac:spMkLst>
            <pc:docMk/>
            <pc:sldMk cId="204134965" sldId="279"/>
            <ac:spMk id="2" creationId="{2FEF3A48-E3BC-4D78-AD07-2391048093F1}"/>
          </ac:spMkLst>
        </pc:spChg>
      </pc:sldChg>
      <pc:sldChg chg="addSp modSp add del mod ord">
        <pc:chgData name="Valette, Matthieu" userId="a0d571ab-ede9-4e1f-8029-f9c6188e10da" providerId="ADAL" clId="{CE24C017-E776-4995-9357-CDC43219C29B}" dt="2021-12-03T20:40:42.628" v="6853" actId="47"/>
        <pc:sldMkLst>
          <pc:docMk/>
          <pc:sldMk cId="3409177778" sldId="280"/>
        </pc:sldMkLst>
        <pc:spChg chg="mod">
          <ac:chgData name="Valette, Matthieu" userId="a0d571ab-ede9-4e1f-8029-f9c6188e10da" providerId="ADAL" clId="{CE24C017-E776-4995-9357-CDC43219C29B}" dt="2021-12-02T21:30:31.316" v="666" actId="20577"/>
          <ac:spMkLst>
            <pc:docMk/>
            <pc:sldMk cId="3409177778" sldId="280"/>
            <ac:spMk id="2" creationId="{2FEF3A48-E3BC-4D78-AD07-2391048093F1}"/>
          </ac:spMkLst>
        </pc:spChg>
        <pc:spChg chg="mod">
          <ac:chgData name="Valette, Matthieu" userId="a0d571ab-ede9-4e1f-8029-f9c6188e10da" providerId="ADAL" clId="{CE24C017-E776-4995-9357-CDC43219C29B}" dt="2021-12-02T23:30:04.229" v="1938" actId="20577"/>
          <ac:spMkLst>
            <pc:docMk/>
            <pc:sldMk cId="3409177778" sldId="280"/>
            <ac:spMk id="3" creationId="{661A69BD-304B-4E41-9241-6F8392F0CEEF}"/>
          </ac:spMkLst>
        </pc:spChg>
        <pc:picChg chg="add mod">
          <ac:chgData name="Valette, Matthieu" userId="a0d571ab-ede9-4e1f-8029-f9c6188e10da" providerId="ADAL" clId="{CE24C017-E776-4995-9357-CDC43219C29B}" dt="2021-12-03T07:49:00.679" v="3011" actId="1076"/>
          <ac:picMkLst>
            <pc:docMk/>
            <pc:sldMk cId="3409177778" sldId="280"/>
            <ac:picMk id="5" creationId="{0CC528FE-DEFD-4A04-90FC-135DD3BE0EDA}"/>
          </ac:picMkLst>
        </pc:picChg>
      </pc:sldChg>
      <pc:sldChg chg="addSp delSp modSp add mod ord">
        <pc:chgData name="Valette, Matthieu" userId="a0d571ab-ede9-4e1f-8029-f9c6188e10da" providerId="ADAL" clId="{CE24C017-E776-4995-9357-CDC43219C29B}" dt="2021-12-05T16:27:21.997" v="13403" actId="20577"/>
        <pc:sldMkLst>
          <pc:docMk/>
          <pc:sldMk cId="2661810190" sldId="281"/>
        </pc:sldMkLst>
        <pc:spChg chg="mod">
          <ac:chgData name="Valette, Matthieu" userId="a0d571ab-ede9-4e1f-8029-f9c6188e10da" providerId="ADAL" clId="{CE24C017-E776-4995-9357-CDC43219C29B}" dt="2021-12-03T20:40:35.763" v="6852"/>
          <ac:spMkLst>
            <pc:docMk/>
            <pc:sldMk cId="2661810190" sldId="281"/>
            <ac:spMk id="2" creationId="{2FEF3A48-E3BC-4D78-AD07-2391048093F1}"/>
          </ac:spMkLst>
        </pc:spChg>
        <pc:spChg chg="mod">
          <ac:chgData name="Valette, Matthieu" userId="a0d571ab-ede9-4e1f-8029-f9c6188e10da" providerId="ADAL" clId="{CE24C017-E776-4995-9357-CDC43219C29B}" dt="2021-12-05T16:27:21.997" v="13403" actId="20577"/>
          <ac:spMkLst>
            <pc:docMk/>
            <pc:sldMk cId="2661810190" sldId="281"/>
            <ac:spMk id="3" creationId="{661A69BD-304B-4E41-9241-6F8392F0CEEF}"/>
          </ac:spMkLst>
        </pc:spChg>
        <pc:spChg chg="add mod">
          <ac:chgData name="Valette, Matthieu" userId="a0d571ab-ede9-4e1f-8029-f9c6188e10da" providerId="ADAL" clId="{CE24C017-E776-4995-9357-CDC43219C29B}" dt="2021-12-05T00:55:46.595" v="8450" actId="1076"/>
          <ac:spMkLst>
            <pc:docMk/>
            <pc:sldMk cId="2661810190" sldId="281"/>
            <ac:spMk id="9" creationId="{09B100D8-C16F-4A6B-87E8-27EC674F6414}"/>
          </ac:spMkLst>
        </pc:spChg>
        <pc:picChg chg="add del mod">
          <ac:chgData name="Valette, Matthieu" userId="a0d571ab-ede9-4e1f-8029-f9c6188e10da" providerId="ADAL" clId="{CE24C017-E776-4995-9357-CDC43219C29B}" dt="2021-12-02T22:28:23.011" v="888"/>
          <ac:picMkLst>
            <pc:docMk/>
            <pc:sldMk cId="2661810190" sldId="281"/>
            <ac:picMk id="5" creationId="{4E23EA6F-9B04-49F5-B04E-14162FC9B82B}"/>
          </ac:picMkLst>
        </pc:picChg>
        <pc:picChg chg="add del mod">
          <ac:chgData name="Valette, Matthieu" userId="a0d571ab-ede9-4e1f-8029-f9c6188e10da" providerId="ADAL" clId="{CE24C017-E776-4995-9357-CDC43219C29B}" dt="2021-12-02T22:28:23.011" v="888"/>
          <ac:picMkLst>
            <pc:docMk/>
            <pc:sldMk cId="2661810190" sldId="281"/>
            <ac:picMk id="6" creationId="{FCAF9CD3-6F18-4E10-AC0C-8A9AA8927014}"/>
          </ac:picMkLst>
        </pc:picChg>
        <pc:picChg chg="add mod modCrop">
          <ac:chgData name="Valette, Matthieu" userId="a0d571ab-ede9-4e1f-8029-f9c6188e10da" providerId="ADAL" clId="{CE24C017-E776-4995-9357-CDC43219C29B}" dt="2021-12-05T00:55:43.483" v="8449" actId="1076"/>
          <ac:picMkLst>
            <pc:docMk/>
            <pc:sldMk cId="2661810190" sldId="281"/>
            <ac:picMk id="7" creationId="{8A9D054D-AB33-4664-ADA0-3E0E03170C33}"/>
          </ac:picMkLst>
        </pc:picChg>
        <pc:picChg chg="add mod">
          <ac:chgData name="Valette, Matthieu" userId="a0d571ab-ede9-4e1f-8029-f9c6188e10da" providerId="ADAL" clId="{CE24C017-E776-4995-9357-CDC43219C29B}" dt="2021-12-05T00:55:43.483" v="8449" actId="1076"/>
          <ac:picMkLst>
            <pc:docMk/>
            <pc:sldMk cId="2661810190" sldId="281"/>
            <ac:picMk id="8" creationId="{89F10FB1-EE4D-47D7-A525-5890B138347B}"/>
          </ac:picMkLst>
        </pc:picChg>
        <pc:cxnChg chg="add mod">
          <ac:chgData name="Valette, Matthieu" userId="a0d571ab-ede9-4e1f-8029-f9c6188e10da" providerId="ADAL" clId="{CE24C017-E776-4995-9357-CDC43219C29B}" dt="2021-12-05T00:55:43.483" v="8449" actId="1076"/>
          <ac:cxnSpMkLst>
            <pc:docMk/>
            <pc:sldMk cId="2661810190" sldId="281"/>
            <ac:cxnSpMk id="6" creationId="{AA841D15-316C-4B8D-87A4-BDFCFA87B949}"/>
          </ac:cxnSpMkLst>
        </pc:cxnChg>
      </pc:sldChg>
      <pc:sldChg chg="addSp delSp modSp add mod">
        <pc:chgData name="Valette, Matthieu" userId="a0d571ab-ede9-4e1f-8029-f9c6188e10da" providerId="ADAL" clId="{CE24C017-E776-4995-9357-CDC43219C29B}" dt="2021-12-06T21:21:39.787" v="14657" actId="27636"/>
        <pc:sldMkLst>
          <pc:docMk/>
          <pc:sldMk cId="2692367900" sldId="282"/>
        </pc:sldMkLst>
        <pc:spChg chg="mod">
          <ac:chgData name="Valette, Matthieu" userId="a0d571ab-ede9-4e1f-8029-f9c6188e10da" providerId="ADAL" clId="{CE24C017-E776-4995-9357-CDC43219C29B}" dt="2021-12-03T20:08:35.797" v="4514" actId="20577"/>
          <ac:spMkLst>
            <pc:docMk/>
            <pc:sldMk cId="2692367900" sldId="282"/>
            <ac:spMk id="2" creationId="{2FEF3A48-E3BC-4D78-AD07-2391048093F1}"/>
          </ac:spMkLst>
        </pc:spChg>
        <pc:spChg chg="mod">
          <ac:chgData name="Valette, Matthieu" userId="a0d571ab-ede9-4e1f-8029-f9c6188e10da" providerId="ADAL" clId="{CE24C017-E776-4995-9357-CDC43219C29B}" dt="2021-12-06T21:21:39.787" v="14657" actId="27636"/>
          <ac:spMkLst>
            <pc:docMk/>
            <pc:sldMk cId="2692367900" sldId="282"/>
            <ac:spMk id="3" creationId="{661A69BD-304B-4E41-9241-6F8392F0CEEF}"/>
          </ac:spMkLst>
        </pc:spChg>
        <pc:picChg chg="add del mod">
          <ac:chgData name="Valette, Matthieu" userId="a0d571ab-ede9-4e1f-8029-f9c6188e10da" providerId="ADAL" clId="{CE24C017-E776-4995-9357-CDC43219C29B}" dt="2021-12-03T08:03:22.548" v="3030" actId="478"/>
          <ac:picMkLst>
            <pc:docMk/>
            <pc:sldMk cId="2692367900" sldId="282"/>
            <ac:picMk id="5" creationId="{9237A50B-FD7C-4CA2-B5F0-7D7C5F23FE52}"/>
          </ac:picMkLst>
        </pc:picChg>
        <pc:picChg chg="add mod ord">
          <ac:chgData name="Valette, Matthieu" userId="a0d571ab-ede9-4e1f-8029-f9c6188e10da" providerId="ADAL" clId="{CE24C017-E776-4995-9357-CDC43219C29B}" dt="2021-12-06T14:55:12.746" v="14459" actId="14100"/>
          <ac:picMkLst>
            <pc:docMk/>
            <pc:sldMk cId="2692367900" sldId="282"/>
            <ac:picMk id="6" creationId="{019D7D11-1BFA-483B-ABB0-738638554406}"/>
          </ac:picMkLst>
        </pc:picChg>
        <pc:picChg chg="add mod ord">
          <ac:chgData name="Valette, Matthieu" userId="a0d571ab-ede9-4e1f-8029-f9c6188e10da" providerId="ADAL" clId="{CE24C017-E776-4995-9357-CDC43219C29B}" dt="2021-12-06T14:55:05.456" v="14458" actId="167"/>
          <ac:picMkLst>
            <pc:docMk/>
            <pc:sldMk cId="2692367900" sldId="282"/>
            <ac:picMk id="7" creationId="{3595E7CA-8665-4296-BF2E-C965A9EEBB01}"/>
          </ac:picMkLst>
        </pc:picChg>
      </pc:sldChg>
      <pc:sldChg chg="addSp delSp modSp new mod modAnim">
        <pc:chgData name="Valette, Matthieu" userId="a0d571ab-ede9-4e1f-8029-f9c6188e10da" providerId="ADAL" clId="{CE24C017-E776-4995-9357-CDC43219C29B}" dt="2021-12-06T23:54:34.059" v="15981" actId="14100"/>
        <pc:sldMkLst>
          <pc:docMk/>
          <pc:sldMk cId="180933513" sldId="283"/>
        </pc:sldMkLst>
        <pc:spChg chg="mod">
          <ac:chgData name="Valette, Matthieu" userId="a0d571ab-ede9-4e1f-8029-f9c6188e10da" providerId="ADAL" clId="{CE24C017-E776-4995-9357-CDC43219C29B}" dt="2021-12-02T21:56:32.453" v="718" actId="20577"/>
          <ac:spMkLst>
            <pc:docMk/>
            <pc:sldMk cId="180933513" sldId="283"/>
            <ac:spMk id="2" creationId="{9630006C-6709-43FB-A3C1-F389C151F3F7}"/>
          </ac:spMkLst>
        </pc:spChg>
        <pc:spChg chg="del mod">
          <ac:chgData name="Valette, Matthieu" userId="a0d571ab-ede9-4e1f-8029-f9c6188e10da" providerId="ADAL" clId="{CE24C017-E776-4995-9357-CDC43219C29B}" dt="2021-12-06T21:57:33.494" v="15823" actId="478"/>
          <ac:spMkLst>
            <pc:docMk/>
            <pc:sldMk cId="180933513" sldId="283"/>
            <ac:spMk id="3" creationId="{ADB0B258-74B3-4F82-8A21-9650CA1E05FE}"/>
          </ac:spMkLst>
        </pc:spChg>
        <pc:spChg chg="add del mod">
          <ac:chgData name="Valette, Matthieu" userId="a0d571ab-ede9-4e1f-8029-f9c6188e10da" providerId="ADAL" clId="{CE24C017-E776-4995-9357-CDC43219C29B}" dt="2021-12-05T02:14:07.002" v="11100" actId="478"/>
          <ac:spMkLst>
            <pc:docMk/>
            <pc:sldMk cId="180933513" sldId="283"/>
            <ac:spMk id="5" creationId="{74509575-8698-4102-AF6B-44AFE7D3E013}"/>
          </ac:spMkLst>
        </pc:spChg>
        <pc:spChg chg="add mod topLvl">
          <ac:chgData name="Valette, Matthieu" userId="a0d571ab-ede9-4e1f-8029-f9c6188e10da" providerId="ADAL" clId="{CE24C017-E776-4995-9357-CDC43219C29B}" dt="2021-12-06T23:52:53.313" v="15962" actId="1076"/>
          <ac:spMkLst>
            <pc:docMk/>
            <pc:sldMk cId="180933513" sldId="283"/>
            <ac:spMk id="8" creationId="{03FD528A-6C74-4555-BBDB-D1F96DFF1478}"/>
          </ac:spMkLst>
        </pc:spChg>
        <pc:spChg chg="add del mod">
          <ac:chgData name="Valette, Matthieu" userId="a0d571ab-ede9-4e1f-8029-f9c6188e10da" providerId="ADAL" clId="{CE24C017-E776-4995-9357-CDC43219C29B}" dt="2021-12-06T21:57:37.234" v="15824" actId="478"/>
          <ac:spMkLst>
            <pc:docMk/>
            <pc:sldMk cId="180933513" sldId="283"/>
            <ac:spMk id="11" creationId="{B3772662-EAE5-4CA6-A083-2F05C88F0E05}"/>
          </ac:spMkLst>
        </pc:spChg>
        <pc:spChg chg="add mod">
          <ac:chgData name="Valette, Matthieu" userId="a0d571ab-ede9-4e1f-8029-f9c6188e10da" providerId="ADAL" clId="{CE24C017-E776-4995-9357-CDC43219C29B}" dt="2021-12-06T22:01:16.639" v="15905" actId="14100"/>
          <ac:spMkLst>
            <pc:docMk/>
            <pc:sldMk cId="180933513" sldId="283"/>
            <ac:spMk id="12" creationId="{C70610E4-4AF7-4997-91AC-1033157AD28C}"/>
          </ac:spMkLst>
        </pc:spChg>
        <pc:spChg chg="add mod">
          <ac:chgData name="Valette, Matthieu" userId="a0d571ab-ede9-4e1f-8029-f9c6188e10da" providerId="ADAL" clId="{CE24C017-E776-4995-9357-CDC43219C29B}" dt="2021-12-06T23:54:08.959" v="15980" actId="1076"/>
          <ac:spMkLst>
            <pc:docMk/>
            <pc:sldMk cId="180933513" sldId="283"/>
            <ac:spMk id="15" creationId="{DBF9565E-0FA0-455B-AD9D-99156DAF26F4}"/>
          </ac:spMkLst>
        </pc:spChg>
        <pc:spChg chg="add mod">
          <ac:chgData name="Valette, Matthieu" userId="a0d571ab-ede9-4e1f-8029-f9c6188e10da" providerId="ADAL" clId="{CE24C017-E776-4995-9357-CDC43219C29B}" dt="2021-12-06T23:53:44.413" v="15976" actId="27636"/>
          <ac:spMkLst>
            <pc:docMk/>
            <pc:sldMk cId="180933513" sldId="283"/>
            <ac:spMk id="16" creationId="{642DDFD0-E18E-41FE-9043-AEA822BBA85B}"/>
          </ac:spMkLst>
        </pc:spChg>
        <pc:spChg chg="add del mod">
          <ac:chgData name="Valette, Matthieu" userId="a0d571ab-ede9-4e1f-8029-f9c6188e10da" providerId="ADAL" clId="{CE24C017-E776-4995-9357-CDC43219C29B}" dt="2021-12-06T23:51:17.696" v="15944" actId="22"/>
          <ac:spMkLst>
            <pc:docMk/>
            <pc:sldMk cId="180933513" sldId="283"/>
            <ac:spMk id="18" creationId="{AE535B92-8149-4B9D-A6F1-B8FFA464A264}"/>
          </ac:spMkLst>
        </pc:spChg>
        <pc:spChg chg="add del">
          <ac:chgData name="Valette, Matthieu" userId="a0d571ab-ede9-4e1f-8029-f9c6188e10da" providerId="ADAL" clId="{CE24C017-E776-4995-9357-CDC43219C29B}" dt="2021-12-06T23:51:38.099" v="15946" actId="478"/>
          <ac:spMkLst>
            <pc:docMk/>
            <pc:sldMk cId="180933513" sldId="283"/>
            <ac:spMk id="20" creationId="{5452BAE8-4B61-4385-BE97-5FBFEB78B9A0}"/>
          </ac:spMkLst>
        </pc:spChg>
        <pc:grpChg chg="add del mod">
          <ac:chgData name="Valette, Matthieu" userId="a0d571ab-ede9-4e1f-8029-f9c6188e10da" providerId="ADAL" clId="{CE24C017-E776-4995-9357-CDC43219C29B}" dt="2021-12-06T23:52:27.139" v="15958" actId="478"/>
          <ac:grpSpMkLst>
            <pc:docMk/>
            <pc:sldMk cId="180933513" sldId="283"/>
            <ac:grpSpMk id="9" creationId="{3C006BB7-D661-4A96-854E-C65D681D35F4}"/>
          </ac:grpSpMkLst>
        </pc:grpChg>
        <pc:graphicFrameChg chg="add del mod modGraphic">
          <ac:chgData name="Valette, Matthieu" userId="a0d571ab-ede9-4e1f-8029-f9c6188e10da" providerId="ADAL" clId="{CE24C017-E776-4995-9357-CDC43219C29B}" dt="2021-12-05T01:15:49.930" v="8816" actId="1076"/>
          <ac:graphicFrameMkLst>
            <pc:docMk/>
            <pc:sldMk cId="180933513" sldId="283"/>
            <ac:graphicFrameMk id="6" creationId="{36B0117B-8A81-4F4D-A153-361F92236D22}"/>
          </ac:graphicFrameMkLst>
        </pc:graphicFrameChg>
        <pc:picChg chg="add del mod topLvl modCrop">
          <ac:chgData name="Valette, Matthieu" userId="a0d571ab-ede9-4e1f-8029-f9c6188e10da" providerId="ADAL" clId="{CE24C017-E776-4995-9357-CDC43219C29B}" dt="2021-12-06T23:52:27.139" v="15958" actId="478"/>
          <ac:picMkLst>
            <pc:docMk/>
            <pc:sldMk cId="180933513" sldId="283"/>
            <ac:picMk id="7" creationId="{BBC3D927-425E-4167-BF9C-8CC2EB5F3456}"/>
          </ac:picMkLst>
        </pc:picChg>
        <pc:picChg chg="add del mod modCrop">
          <ac:chgData name="Valette, Matthieu" userId="a0d571ab-ede9-4e1f-8029-f9c6188e10da" providerId="ADAL" clId="{CE24C017-E776-4995-9357-CDC43219C29B}" dt="2021-12-06T23:52:56.076" v="15963" actId="478"/>
          <ac:picMkLst>
            <pc:docMk/>
            <pc:sldMk cId="180933513" sldId="283"/>
            <ac:picMk id="13" creationId="{744DD523-840A-44B3-AFEF-AC6CBEC5D309}"/>
          </ac:picMkLst>
        </pc:picChg>
        <pc:picChg chg="add mod ord">
          <ac:chgData name="Valette, Matthieu" userId="a0d571ab-ede9-4e1f-8029-f9c6188e10da" providerId="ADAL" clId="{CE24C017-E776-4995-9357-CDC43219C29B}" dt="2021-12-06T23:53:54.129" v="15978" actId="14100"/>
          <ac:picMkLst>
            <pc:docMk/>
            <pc:sldMk cId="180933513" sldId="283"/>
            <ac:picMk id="22" creationId="{C22369A8-FF14-4378-BD36-8621FB2CE90C}"/>
          </ac:picMkLst>
        </pc:picChg>
        <pc:picChg chg="add mod ord">
          <ac:chgData name="Valette, Matthieu" userId="a0d571ab-ede9-4e1f-8029-f9c6188e10da" providerId="ADAL" clId="{CE24C017-E776-4995-9357-CDC43219C29B}" dt="2021-12-06T23:53:50.394" v="15977" actId="14100"/>
          <ac:picMkLst>
            <pc:docMk/>
            <pc:sldMk cId="180933513" sldId="283"/>
            <ac:picMk id="25" creationId="{616E9239-E735-46F0-B79D-43216F377AB5}"/>
          </ac:picMkLst>
        </pc:picChg>
        <pc:cxnChg chg="add mod">
          <ac:chgData name="Valette, Matthieu" userId="a0d571ab-ede9-4e1f-8029-f9c6188e10da" providerId="ADAL" clId="{CE24C017-E776-4995-9357-CDC43219C29B}" dt="2021-12-06T23:54:34.059" v="15981" actId="14100"/>
          <ac:cxnSpMkLst>
            <pc:docMk/>
            <pc:sldMk cId="180933513" sldId="283"/>
            <ac:cxnSpMk id="10" creationId="{17CA558F-5075-440A-97BE-709E063B98CD}"/>
          </ac:cxnSpMkLst>
        </pc:cxnChg>
        <pc:cxnChg chg="add mod">
          <ac:chgData name="Valette, Matthieu" userId="a0d571ab-ede9-4e1f-8029-f9c6188e10da" providerId="ADAL" clId="{CE24C017-E776-4995-9357-CDC43219C29B}" dt="2021-12-06T23:54:02.821" v="15979" actId="1076"/>
          <ac:cxnSpMkLst>
            <pc:docMk/>
            <pc:sldMk cId="180933513" sldId="283"/>
            <ac:cxnSpMk id="14" creationId="{5CF01D4A-D59A-404D-97B3-0C9D6E65A10E}"/>
          </ac:cxnSpMkLst>
        </pc:cxnChg>
      </pc:sldChg>
      <pc:sldChg chg="addSp modSp new mod ord">
        <pc:chgData name="Valette, Matthieu" userId="a0d571ab-ede9-4e1f-8029-f9c6188e10da" providerId="ADAL" clId="{CE24C017-E776-4995-9357-CDC43219C29B}" dt="2021-12-06T21:28:19.318" v="14782" actId="14100"/>
        <pc:sldMkLst>
          <pc:docMk/>
          <pc:sldMk cId="1104495284" sldId="284"/>
        </pc:sldMkLst>
        <pc:spChg chg="mod">
          <ac:chgData name="Valette, Matthieu" userId="a0d571ab-ede9-4e1f-8029-f9c6188e10da" providerId="ADAL" clId="{CE24C017-E776-4995-9357-CDC43219C29B}" dt="2021-12-02T23:38:49.819" v="2886" actId="20577"/>
          <ac:spMkLst>
            <pc:docMk/>
            <pc:sldMk cId="1104495284" sldId="284"/>
            <ac:spMk id="2" creationId="{11DE2676-6C87-44BD-84B9-2FCA5936ECF2}"/>
          </ac:spMkLst>
        </pc:spChg>
        <pc:spChg chg="mod">
          <ac:chgData name="Valette, Matthieu" userId="a0d571ab-ede9-4e1f-8029-f9c6188e10da" providerId="ADAL" clId="{CE24C017-E776-4995-9357-CDC43219C29B}" dt="2021-12-06T21:27:36.156" v="14777" actId="20577"/>
          <ac:spMkLst>
            <pc:docMk/>
            <pc:sldMk cId="1104495284" sldId="284"/>
            <ac:spMk id="3" creationId="{7DD679DB-0277-45CA-ADD3-363C6B081B77}"/>
          </ac:spMkLst>
        </pc:spChg>
        <pc:picChg chg="add mod modCrop">
          <ac:chgData name="Valette, Matthieu" userId="a0d571ab-ede9-4e1f-8029-f9c6188e10da" providerId="ADAL" clId="{CE24C017-E776-4995-9357-CDC43219C29B}" dt="2021-12-06T21:28:19.318" v="14782" actId="14100"/>
          <ac:picMkLst>
            <pc:docMk/>
            <pc:sldMk cId="1104495284" sldId="284"/>
            <ac:picMk id="5" creationId="{798039AB-6507-4A6F-88FD-74389D11330F}"/>
          </ac:picMkLst>
        </pc:picChg>
      </pc:sldChg>
      <pc:sldChg chg="addSp modSp new del mod">
        <pc:chgData name="Valette, Matthieu" userId="a0d571ab-ede9-4e1f-8029-f9c6188e10da" providerId="ADAL" clId="{CE24C017-E776-4995-9357-CDC43219C29B}" dt="2021-12-05T02:30:45.289" v="11165" actId="47"/>
        <pc:sldMkLst>
          <pc:docMk/>
          <pc:sldMk cId="350485109" sldId="285"/>
        </pc:sldMkLst>
        <pc:spChg chg="mod">
          <ac:chgData name="Valette, Matthieu" userId="a0d571ab-ede9-4e1f-8029-f9c6188e10da" providerId="ADAL" clId="{CE24C017-E776-4995-9357-CDC43219C29B}" dt="2021-12-02T21:58:57.871" v="826" actId="20577"/>
          <ac:spMkLst>
            <pc:docMk/>
            <pc:sldMk cId="350485109" sldId="285"/>
            <ac:spMk id="2" creationId="{C2C53518-38CA-4051-90E3-5384A4D46EA3}"/>
          </ac:spMkLst>
        </pc:spChg>
        <pc:spChg chg="mod">
          <ac:chgData name="Valette, Matthieu" userId="a0d571ab-ede9-4e1f-8029-f9c6188e10da" providerId="ADAL" clId="{CE24C017-E776-4995-9357-CDC43219C29B}" dt="2021-12-05T02:19:41.044" v="11105" actId="14100"/>
          <ac:spMkLst>
            <pc:docMk/>
            <pc:sldMk cId="350485109" sldId="285"/>
            <ac:spMk id="3" creationId="{140DC161-191E-4F95-91DB-FAF5D31DCE1E}"/>
          </ac:spMkLst>
        </pc:spChg>
        <pc:picChg chg="add mod">
          <ac:chgData name="Valette, Matthieu" userId="a0d571ab-ede9-4e1f-8029-f9c6188e10da" providerId="ADAL" clId="{CE24C017-E776-4995-9357-CDC43219C29B}" dt="2021-12-03T07:59:12.896" v="3022"/>
          <ac:picMkLst>
            <pc:docMk/>
            <pc:sldMk cId="350485109" sldId="285"/>
            <ac:picMk id="5" creationId="{AFAC07DF-6441-43AD-A698-6BA008E4A2C2}"/>
          </ac:picMkLst>
        </pc:picChg>
        <pc:picChg chg="add mod modCrop">
          <ac:chgData name="Valette, Matthieu" userId="a0d571ab-ede9-4e1f-8029-f9c6188e10da" providerId="ADAL" clId="{CE24C017-E776-4995-9357-CDC43219C29B}" dt="2021-12-05T02:19:37.186" v="11104" actId="732"/>
          <ac:picMkLst>
            <pc:docMk/>
            <pc:sldMk cId="350485109" sldId="285"/>
            <ac:picMk id="6" creationId="{6C26DDCB-11C6-4F17-9EAB-E032ACC43BD3}"/>
          </ac:picMkLst>
        </pc:picChg>
      </pc:sldChg>
      <pc:sldChg chg="addSp delSp modSp add mod">
        <pc:chgData name="Valette, Matthieu" userId="a0d571ab-ede9-4e1f-8029-f9c6188e10da" providerId="ADAL" clId="{CE24C017-E776-4995-9357-CDC43219C29B}" dt="2021-12-07T00:07:43.016" v="15998" actId="1076"/>
        <pc:sldMkLst>
          <pc:docMk/>
          <pc:sldMk cId="1319670489" sldId="286"/>
        </pc:sldMkLst>
        <pc:spChg chg="mod">
          <ac:chgData name="Valette, Matthieu" userId="a0d571ab-ede9-4e1f-8029-f9c6188e10da" providerId="ADAL" clId="{CE24C017-E776-4995-9357-CDC43219C29B}" dt="2021-12-02T21:56:45.170" v="731" actId="20577"/>
          <ac:spMkLst>
            <pc:docMk/>
            <pc:sldMk cId="1319670489" sldId="286"/>
            <ac:spMk id="2" creationId="{9630006C-6709-43FB-A3C1-F389C151F3F7}"/>
          </ac:spMkLst>
        </pc:spChg>
        <pc:spChg chg="mod">
          <ac:chgData name="Valette, Matthieu" userId="a0d571ab-ede9-4e1f-8029-f9c6188e10da" providerId="ADAL" clId="{CE24C017-E776-4995-9357-CDC43219C29B}" dt="2021-12-07T00:07:11.049" v="15994" actId="27636"/>
          <ac:spMkLst>
            <pc:docMk/>
            <pc:sldMk cId="1319670489" sldId="286"/>
            <ac:spMk id="3" creationId="{ADB0B258-74B3-4F82-8A21-9650CA1E05FE}"/>
          </ac:spMkLst>
        </pc:spChg>
        <pc:spChg chg="add del mod">
          <ac:chgData name="Valette, Matthieu" userId="a0d571ab-ede9-4e1f-8029-f9c6188e10da" providerId="ADAL" clId="{CE24C017-E776-4995-9357-CDC43219C29B}" dt="2021-12-03T20:53:52.585" v="7678" actId="478"/>
          <ac:spMkLst>
            <pc:docMk/>
            <pc:sldMk cId="1319670489" sldId="286"/>
            <ac:spMk id="5" creationId="{CD977EB6-6FF3-456A-9CA0-40DB7B85265F}"/>
          </ac:spMkLst>
        </pc:spChg>
        <pc:spChg chg="add del mod">
          <ac:chgData name="Valette, Matthieu" userId="a0d571ab-ede9-4e1f-8029-f9c6188e10da" providerId="ADAL" clId="{CE24C017-E776-4995-9357-CDC43219C29B}" dt="2021-12-05T01:18:52.040" v="8868" actId="478"/>
          <ac:spMkLst>
            <pc:docMk/>
            <pc:sldMk cId="1319670489" sldId="286"/>
            <ac:spMk id="6" creationId="{1BF1D2F7-32D7-49A3-9BBC-404DFF9C8580}"/>
          </ac:spMkLst>
        </pc:spChg>
        <pc:spChg chg="add del mod">
          <ac:chgData name="Valette, Matthieu" userId="a0d571ab-ede9-4e1f-8029-f9c6188e10da" providerId="ADAL" clId="{CE24C017-E776-4995-9357-CDC43219C29B}" dt="2021-12-05T02:14:04.111" v="11099" actId="478"/>
          <ac:spMkLst>
            <pc:docMk/>
            <pc:sldMk cId="1319670489" sldId="286"/>
            <ac:spMk id="8" creationId="{43DA282A-AA19-401F-BDB8-8E702949A050}"/>
          </ac:spMkLst>
        </pc:spChg>
        <pc:spChg chg="add del">
          <ac:chgData name="Valette, Matthieu" userId="a0d571ab-ede9-4e1f-8029-f9c6188e10da" providerId="ADAL" clId="{CE24C017-E776-4995-9357-CDC43219C29B}" dt="2021-12-07T00:06:33.533" v="15987" actId="22"/>
          <ac:spMkLst>
            <pc:docMk/>
            <pc:sldMk cId="1319670489" sldId="286"/>
            <ac:spMk id="9" creationId="{B43E9A95-3A04-4B85-999D-24CBFDECAB88}"/>
          </ac:spMkLst>
        </pc:spChg>
        <pc:spChg chg="add del">
          <ac:chgData name="Valette, Matthieu" userId="a0d571ab-ede9-4e1f-8029-f9c6188e10da" providerId="ADAL" clId="{CE24C017-E776-4995-9357-CDC43219C29B}" dt="2021-12-07T00:06:46.654" v="15989" actId="22"/>
          <ac:spMkLst>
            <pc:docMk/>
            <pc:sldMk cId="1319670489" sldId="286"/>
            <ac:spMk id="11" creationId="{AB179408-F2B5-40CF-B585-B3DDDE7B0E0E}"/>
          </ac:spMkLst>
        </pc:spChg>
        <pc:picChg chg="add mod">
          <ac:chgData name="Valette, Matthieu" userId="a0d571ab-ede9-4e1f-8029-f9c6188e10da" providerId="ADAL" clId="{CE24C017-E776-4995-9357-CDC43219C29B}" dt="2021-12-07T00:07:43.016" v="15998" actId="1076"/>
          <ac:picMkLst>
            <pc:docMk/>
            <pc:sldMk cId="1319670489" sldId="286"/>
            <ac:picMk id="6" creationId="{70EDA5A6-B16D-4C7C-98EB-E5DE62DAFFFC}"/>
          </ac:picMkLst>
        </pc:picChg>
        <pc:picChg chg="add mod">
          <ac:chgData name="Valette, Matthieu" userId="a0d571ab-ede9-4e1f-8029-f9c6188e10da" providerId="ADAL" clId="{CE24C017-E776-4995-9357-CDC43219C29B}" dt="2021-12-07T00:07:31.857" v="15997" actId="1076"/>
          <ac:picMkLst>
            <pc:docMk/>
            <pc:sldMk cId="1319670489" sldId="286"/>
            <ac:picMk id="7" creationId="{A6EB4127-C5E3-4883-B8AD-6040A2ACE4CA}"/>
          </ac:picMkLst>
        </pc:picChg>
        <pc:picChg chg="add mod">
          <ac:chgData name="Valette, Matthieu" userId="a0d571ab-ede9-4e1f-8029-f9c6188e10da" providerId="ADAL" clId="{CE24C017-E776-4995-9357-CDC43219C29B}" dt="2021-12-07T00:07:22.017" v="15996" actId="1076"/>
          <ac:picMkLst>
            <pc:docMk/>
            <pc:sldMk cId="1319670489" sldId="286"/>
            <ac:picMk id="13" creationId="{A5D44AC2-4957-4FD3-9021-13DDC43E81F7}"/>
          </ac:picMkLst>
        </pc:picChg>
      </pc:sldChg>
      <pc:sldChg chg="addSp delSp modSp add mod">
        <pc:chgData name="Valette, Matthieu" userId="a0d571ab-ede9-4e1f-8029-f9c6188e10da" providerId="ADAL" clId="{CE24C017-E776-4995-9357-CDC43219C29B}" dt="2021-12-06T21:25:26.969" v="14737" actId="20577"/>
        <pc:sldMkLst>
          <pc:docMk/>
          <pc:sldMk cId="1137188705" sldId="287"/>
        </pc:sldMkLst>
        <pc:spChg chg="mod">
          <ac:chgData name="Valette, Matthieu" userId="a0d571ab-ede9-4e1f-8029-f9c6188e10da" providerId="ADAL" clId="{CE24C017-E776-4995-9357-CDC43219C29B}" dt="2021-12-02T21:57:02.877" v="757" actId="20577"/>
          <ac:spMkLst>
            <pc:docMk/>
            <pc:sldMk cId="1137188705" sldId="287"/>
            <ac:spMk id="2" creationId="{9630006C-6709-43FB-A3C1-F389C151F3F7}"/>
          </ac:spMkLst>
        </pc:spChg>
        <pc:spChg chg="mod">
          <ac:chgData name="Valette, Matthieu" userId="a0d571ab-ede9-4e1f-8029-f9c6188e10da" providerId="ADAL" clId="{CE24C017-E776-4995-9357-CDC43219C29B}" dt="2021-12-06T21:25:26.969" v="14737" actId="20577"/>
          <ac:spMkLst>
            <pc:docMk/>
            <pc:sldMk cId="1137188705" sldId="287"/>
            <ac:spMk id="3" creationId="{ADB0B258-74B3-4F82-8A21-9650CA1E05FE}"/>
          </ac:spMkLst>
        </pc:spChg>
        <pc:spChg chg="add del mod">
          <ac:chgData name="Valette, Matthieu" userId="a0d571ab-ede9-4e1f-8029-f9c6188e10da" providerId="ADAL" clId="{CE24C017-E776-4995-9357-CDC43219C29B}" dt="2021-12-05T01:19:21.169" v="8870" actId="478"/>
          <ac:spMkLst>
            <pc:docMk/>
            <pc:sldMk cId="1137188705" sldId="287"/>
            <ac:spMk id="6" creationId="{345B82C3-F14F-4CDB-8D6A-277FF0DEF9F1}"/>
          </ac:spMkLst>
        </pc:spChg>
        <pc:spChg chg="add del mod">
          <ac:chgData name="Valette, Matthieu" userId="a0d571ab-ede9-4e1f-8029-f9c6188e10da" providerId="ADAL" clId="{CE24C017-E776-4995-9357-CDC43219C29B}" dt="2021-12-05T02:13:55.070" v="11098" actId="478"/>
          <ac:spMkLst>
            <pc:docMk/>
            <pc:sldMk cId="1137188705" sldId="287"/>
            <ac:spMk id="7" creationId="{8214C2BC-6D2D-4761-B180-71634F5AA05F}"/>
          </ac:spMkLst>
        </pc:spChg>
        <pc:spChg chg="add del mod">
          <ac:chgData name="Valette, Matthieu" userId="a0d571ab-ede9-4e1f-8029-f9c6188e10da" providerId="ADAL" clId="{CE24C017-E776-4995-9357-CDC43219C29B}" dt="2021-12-05T17:25:01.961" v="14225" actId="478"/>
          <ac:spMkLst>
            <pc:docMk/>
            <pc:sldMk cId="1137188705" sldId="287"/>
            <ac:spMk id="9" creationId="{3E6FD29A-7163-463E-8B59-AD320FF31C67}"/>
          </ac:spMkLst>
        </pc:spChg>
        <pc:spChg chg="add mod">
          <ac:chgData name="Valette, Matthieu" userId="a0d571ab-ede9-4e1f-8029-f9c6188e10da" providerId="ADAL" clId="{CE24C017-E776-4995-9357-CDC43219C29B}" dt="2021-12-06T21:24:42.292" v="14673" actId="14100"/>
          <ac:spMkLst>
            <pc:docMk/>
            <pc:sldMk cId="1137188705" sldId="287"/>
            <ac:spMk id="10" creationId="{3BBF7FBA-20ED-444C-9E9A-2A4BF95B57FE}"/>
          </ac:spMkLst>
        </pc:spChg>
        <pc:graphicFrameChg chg="add del mod">
          <ac:chgData name="Valette, Matthieu" userId="a0d571ab-ede9-4e1f-8029-f9c6188e10da" providerId="ADAL" clId="{CE24C017-E776-4995-9357-CDC43219C29B}" dt="2021-12-03T20:58:39.321" v="8123" actId="478"/>
          <ac:graphicFrameMkLst>
            <pc:docMk/>
            <pc:sldMk cId="1137188705" sldId="287"/>
            <ac:graphicFrameMk id="5" creationId="{437EC1EB-A367-406D-8C70-2A85ADD26425}"/>
          </ac:graphicFrameMkLst>
        </pc:graphicFrameChg>
        <pc:picChg chg="add mod">
          <ac:chgData name="Valette, Matthieu" userId="a0d571ab-ede9-4e1f-8029-f9c6188e10da" providerId="ADAL" clId="{CE24C017-E776-4995-9357-CDC43219C29B}" dt="2021-12-06T21:24:25.193" v="14670" actId="1076"/>
          <ac:picMkLst>
            <pc:docMk/>
            <pc:sldMk cId="1137188705" sldId="287"/>
            <ac:picMk id="8" creationId="{104F3D6A-AE91-4B96-94C2-B0CFC10413B4}"/>
          </ac:picMkLst>
        </pc:picChg>
        <pc:picChg chg="add mod modCrop">
          <ac:chgData name="Valette, Matthieu" userId="a0d571ab-ede9-4e1f-8029-f9c6188e10da" providerId="ADAL" clId="{CE24C017-E776-4995-9357-CDC43219C29B}" dt="2021-12-05T01:35:03.885" v="9103" actId="14100"/>
          <ac:picMkLst>
            <pc:docMk/>
            <pc:sldMk cId="1137188705" sldId="287"/>
            <ac:picMk id="11" creationId="{E931A376-4A86-431B-BB04-EF1896333BE8}"/>
          </ac:picMkLst>
        </pc:picChg>
      </pc:sldChg>
      <pc:sldChg chg="addSp delSp modSp add mod">
        <pc:chgData name="Valette, Matthieu" userId="a0d571ab-ede9-4e1f-8029-f9c6188e10da" providerId="ADAL" clId="{CE24C017-E776-4995-9357-CDC43219C29B}" dt="2021-12-06T21:25:59.041" v="14757" actId="27636"/>
        <pc:sldMkLst>
          <pc:docMk/>
          <pc:sldMk cId="2289548797" sldId="288"/>
        </pc:sldMkLst>
        <pc:spChg chg="mod">
          <ac:chgData name="Valette, Matthieu" userId="a0d571ab-ede9-4e1f-8029-f9c6188e10da" providerId="ADAL" clId="{CE24C017-E776-4995-9357-CDC43219C29B}" dt="2021-12-05T01:35:23.403" v="9104" actId="6549"/>
          <ac:spMkLst>
            <pc:docMk/>
            <pc:sldMk cId="2289548797" sldId="288"/>
            <ac:spMk id="2" creationId="{9630006C-6709-43FB-A3C1-F389C151F3F7}"/>
          </ac:spMkLst>
        </pc:spChg>
        <pc:spChg chg="mod">
          <ac:chgData name="Valette, Matthieu" userId="a0d571ab-ede9-4e1f-8029-f9c6188e10da" providerId="ADAL" clId="{CE24C017-E776-4995-9357-CDC43219C29B}" dt="2021-12-06T21:25:59.041" v="14757" actId="27636"/>
          <ac:spMkLst>
            <pc:docMk/>
            <pc:sldMk cId="2289548797" sldId="288"/>
            <ac:spMk id="3" creationId="{ADB0B258-74B3-4F82-8A21-9650CA1E05FE}"/>
          </ac:spMkLst>
        </pc:spChg>
        <pc:spChg chg="mod">
          <ac:chgData name="Valette, Matthieu" userId="a0d571ab-ede9-4e1f-8029-f9c6188e10da" providerId="ADAL" clId="{CE24C017-E776-4995-9357-CDC43219C29B}" dt="2021-12-03T07:57:36.049" v="3016"/>
          <ac:spMkLst>
            <pc:docMk/>
            <pc:sldMk cId="2289548797" sldId="288"/>
            <ac:spMk id="7" creationId="{3C473C65-AF3D-448A-A42B-038F62874762}"/>
          </ac:spMkLst>
        </pc:spChg>
        <pc:spChg chg="mod">
          <ac:chgData name="Valette, Matthieu" userId="a0d571ab-ede9-4e1f-8029-f9c6188e10da" providerId="ADAL" clId="{CE24C017-E776-4995-9357-CDC43219C29B}" dt="2021-12-03T07:57:36.049" v="3016"/>
          <ac:spMkLst>
            <pc:docMk/>
            <pc:sldMk cId="2289548797" sldId="288"/>
            <ac:spMk id="8" creationId="{FCACE1D3-16AD-49CC-B291-FB0F840621A1}"/>
          </ac:spMkLst>
        </pc:spChg>
        <pc:spChg chg="mod">
          <ac:chgData name="Valette, Matthieu" userId="a0d571ab-ede9-4e1f-8029-f9c6188e10da" providerId="ADAL" clId="{CE24C017-E776-4995-9357-CDC43219C29B}" dt="2021-12-03T07:57:36.049" v="3016"/>
          <ac:spMkLst>
            <pc:docMk/>
            <pc:sldMk cId="2289548797" sldId="288"/>
            <ac:spMk id="9" creationId="{075A2A12-0567-446F-BBDC-DBB040DAA151}"/>
          </ac:spMkLst>
        </pc:spChg>
        <pc:spChg chg="mod">
          <ac:chgData name="Valette, Matthieu" userId="a0d571ab-ede9-4e1f-8029-f9c6188e10da" providerId="ADAL" clId="{CE24C017-E776-4995-9357-CDC43219C29B}" dt="2021-12-03T07:57:36.049" v="3016"/>
          <ac:spMkLst>
            <pc:docMk/>
            <pc:sldMk cId="2289548797" sldId="288"/>
            <ac:spMk id="10" creationId="{ECA8587C-1F09-4456-80CC-C7C9150501DF}"/>
          </ac:spMkLst>
        </pc:spChg>
        <pc:spChg chg="mod">
          <ac:chgData name="Valette, Matthieu" userId="a0d571ab-ede9-4e1f-8029-f9c6188e10da" providerId="ADAL" clId="{CE24C017-E776-4995-9357-CDC43219C29B}" dt="2021-12-03T07:57:36.049" v="3016"/>
          <ac:spMkLst>
            <pc:docMk/>
            <pc:sldMk cId="2289548797" sldId="288"/>
            <ac:spMk id="11" creationId="{0E7A2605-546F-40C7-AD39-94A7835C7C86}"/>
          </ac:spMkLst>
        </pc:spChg>
        <pc:spChg chg="mod">
          <ac:chgData name="Valette, Matthieu" userId="a0d571ab-ede9-4e1f-8029-f9c6188e10da" providerId="ADAL" clId="{CE24C017-E776-4995-9357-CDC43219C29B}" dt="2021-12-03T07:57:36.049" v="3016"/>
          <ac:spMkLst>
            <pc:docMk/>
            <pc:sldMk cId="2289548797" sldId="288"/>
            <ac:spMk id="12" creationId="{263A3BB2-2A50-4BFD-BC19-16FDE2BCAC3B}"/>
          </ac:spMkLst>
        </pc:spChg>
        <pc:spChg chg="mod">
          <ac:chgData name="Valette, Matthieu" userId="a0d571ab-ede9-4e1f-8029-f9c6188e10da" providerId="ADAL" clId="{CE24C017-E776-4995-9357-CDC43219C29B}" dt="2021-12-03T07:57:36.049" v="3016"/>
          <ac:spMkLst>
            <pc:docMk/>
            <pc:sldMk cId="2289548797" sldId="288"/>
            <ac:spMk id="13" creationId="{061808D7-FF77-4A48-82A0-56EBD54A25A4}"/>
          </ac:spMkLst>
        </pc:spChg>
        <pc:spChg chg="mod">
          <ac:chgData name="Valette, Matthieu" userId="a0d571ab-ede9-4e1f-8029-f9c6188e10da" providerId="ADAL" clId="{CE24C017-E776-4995-9357-CDC43219C29B}" dt="2021-12-03T07:57:36.049" v="3016"/>
          <ac:spMkLst>
            <pc:docMk/>
            <pc:sldMk cId="2289548797" sldId="288"/>
            <ac:spMk id="14" creationId="{C9CCBE49-724D-40D5-A1E2-E0852FFBAE85}"/>
          </ac:spMkLst>
        </pc:spChg>
        <pc:grpChg chg="add mod">
          <ac:chgData name="Valette, Matthieu" userId="a0d571ab-ede9-4e1f-8029-f9c6188e10da" providerId="ADAL" clId="{CE24C017-E776-4995-9357-CDC43219C29B}" dt="2021-12-03T07:57:36.049" v="3016"/>
          <ac:grpSpMkLst>
            <pc:docMk/>
            <pc:sldMk cId="2289548797" sldId="288"/>
            <ac:grpSpMk id="5" creationId="{3A303A2D-B841-44F3-8357-07F4D7E97B4C}"/>
          </ac:grpSpMkLst>
        </pc:grpChg>
        <pc:graphicFrameChg chg="add del mod modGraphic">
          <ac:chgData name="Valette, Matthieu" userId="a0d571ab-ede9-4e1f-8029-f9c6188e10da" providerId="ADAL" clId="{CE24C017-E776-4995-9357-CDC43219C29B}" dt="2021-12-05T01:13:08.503" v="8761" actId="21"/>
          <ac:graphicFrameMkLst>
            <pc:docMk/>
            <pc:sldMk cId="2289548797" sldId="288"/>
            <ac:graphicFrameMk id="15" creationId="{233A8BBF-D362-4CC2-B321-E6A829F8AA69}"/>
          </ac:graphicFrameMkLst>
        </pc:graphicFrameChg>
        <pc:picChg chg="mod">
          <ac:chgData name="Valette, Matthieu" userId="a0d571ab-ede9-4e1f-8029-f9c6188e10da" providerId="ADAL" clId="{CE24C017-E776-4995-9357-CDC43219C29B}" dt="2021-12-03T07:57:36.049" v="3016"/>
          <ac:picMkLst>
            <pc:docMk/>
            <pc:sldMk cId="2289548797" sldId="288"/>
            <ac:picMk id="6" creationId="{709F480A-C56D-4018-BC7F-8130025C1E6D}"/>
          </ac:picMkLst>
        </pc:picChg>
      </pc:sldChg>
      <pc:sldChg chg="addSp delSp modSp add mod">
        <pc:chgData name="Valette, Matthieu" userId="a0d571ab-ede9-4e1f-8029-f9c6188e10da" providerId="ADAL" clId="{CE24C017-E776-4995-9357-CDC43219C29B}" dt="2021-12-06T21:30:47.863" v="14888" actId="14100"/>
        <pc:sldMkLst>
          <pc:docMk/>
          <pc:sldMk cId="4112881402" sldId="289"/>
        </pc:sldMkLst>
        <pc:spChg chg="mod">
          <ac:chgData name="Valette, Matthieu" userId="a0d571ab-ede9-4e1f-8029-f9c6188e10da" providerId="ADAL" clId="{CE24C017-E776-4995-9357-CDC43219C29B}" dt="2021-12-05T02:04:55.410" v="10734" actId="27636"/>
          <ac:spMkLst>
            <pc:docMk/>
            <pc:sldMk cId="4112881402" sldId="289"/>
            <ac:spMk id="2" creationId="{9630006C-6709-43FB-A3C1-F389C151F3F7}"/>
          </ac:spMkLst>
        </pc:spChg>
        <pc:spChg chg="mod">
          <ac:chgData name="Valette, Matthieu" userId="a0d571ab-ede9-4e1f-8029-f9c6188e10da" providerId="ADAL" clId="{CE24C017-E776-4995-9357-CDC43219C29B}" dt="2021-12-06T21:29:59.509" v="14845" actId="20577"/>
          <ac:spMkLst>
            <pc:docMk/>
            <pc:sldMk cId="4112881402" sldId="289"/>
            <ac:spMk id="3" creationId="{ADB0B258-74B3-4F82-8A21-9650CA1E05FE}"/>
          </ac:spMkLst>
        </pc:spChg>
        <pc:spChg chg="add mod">
          <ac:chgData name="Valette, Matthieu" userId="a0d571ab-ede9-4e1f-8029-f9c6188e10da" providerId="ADAL" clId="{CE24C017-E776-4995-9357-CDC43219C29B}" dt="2021-12-06T21:30:47.863" v="14888" actId="14100"/>
          <ac:spMkLst>
            <pc:docMk/>
            <pc:sldMk cId="4112881402" sldId="289"/>
            <ac:spMk id="7" creationId="{0F4762CF-0EFC-4398-A162-652FF98B67AF}"/>
          </ac:spMkLst>
        </pc:spChg>
        <pc:graphicFrameChg chg="add del mod modGraphic">
          <ac:chgData name="Valette, Matthieu" userId="a0d571ab-ede9-4e1f-8029-f9c6188e10da" providerId="ADAL" clId="{CE24C017-E776-4995-9357-CDC43219C29B}" dt="2021-12-05T01:46:37.296" v="9723" actId="478"/>
          <ac:graphicFrameMkLst>
            <pc:docMk/>
            <pc:sldMk cId="4112881402" sldId="289"/>
            <ac:graphicFrameMk id="5" creationId="{291B886F-5AC4-41CB-8FF1-12716ED94072}"/>
          </ac:graphicFrameMkLst>
        </pc:graphicFrameChg>
        <pc:graphicFrameChg chg="add mod modGraphic">
          <ac:chgData name="Valette, Matthieu" userId="a0d571ab-ede9-4e1f-8029-f9c6188e10da" providerId="ADAL" clId="{CE24C017-E776-4995-9357-CDC43219C29B}" dt="2021-12-06T21:30:30.751" v="14881" actId="20577"/>
          <ac:graphicFrameMkLst>
            <pc:docMk/>
            <pc:sldMk cId="4112881402" sldId="289"/>
            <ac:graphicFrameMk id="6" creationId="{CA4A7941-C58C-483B-BCE8-033339C1B56C}"/>
          </ac:graphicFrameMkLst>
        </pc:graphicFrameChg>
      </pc:sldChg>
      <pc:sldChg chg="addSp delSp modSp new mod">
        <pc:chgData name="Valette, Matthieu" userId="a0d571ab-ede9-4e1f-8029-f9c6188e10da" providerId="ADAL" clId="{CE24C017-E776-4995-9357-CDC43219C29B}" dt="2021-12-06T21:34:11.838" v="15075" actId="14100"/>
        <pc:sldMkLst>
          <pc:docMk/>
          <pc:sldMk cId="3291359808" sldId="290"/>
        </pc:sldMkLst>
        <pc:spChg chg="mod">
          <ac:chgData name="Valette, Matthieu" userId="a0d571ab-ede9-4e1f-8029-f9c6188e10da" providerId="ADAL" clId="{CE24C017-E776-4995-9357-CDC43219C29B}" dt="2021-12-02T21:59:21.436" v="841" actId="20577"/>
          <ac:spMkLst>
            <pc:docMk/>
            <pc:sldMk cId="3291359808" sldId="290"/>
            <ac:spMk id="2" creationId="{1C972300-3789-4F1E-91B9-3F02EE5B6A26}"/>
          </ac:spMkLst>
        </pc:spChg>
        <pc:spChg chg="mod">
          <ac:chgData name="Valette, Matthieu" userId="a0d571ab-ede9-4e1f-8029-f9c6188e10da" providerId="ADAL" clId="{CE24C017-E776-4995-9357-CDC43219C29B}" dt="2021-12-06T21:32:59.710" v="15063" actId="27636"/>
          <ac:spMkLst>
            <pc:docMk/>
            <pc:sldMk cId="3291359808" sldId="290"/>
            <ac:spMk id="3" creationId="{177E787B-C902-4DF1-A58D-8FF5F5EC8497}"/>
          </ac:spMkLst>
        </pc:spChg>
        <pc:spChg chg="del mod">
          <ac:chgData name="Valette, Matthieu" userId="a0d571ab-ede9-4e1f-8029-f9c6188e10da" providerId="ADAL" clId="{CE24C017-E776-4995-9357-CDC43219C29B}" dt="2021-12-05T17:33:20.058" v="14271" actId="478"/>
          <ac:spMkLst>
            <pc:docMk/>
            <pc:sldMk cId="3291359808" sldId="290"/>
            <ac:spMk id="9" creationId="{3F1213C8-C4B8-4CD4-B66B-8A1546282B48}"/>
          </ac:spMkLst>
        </pc:spChg>
        <pc:spChg chg="add mod">
          <ac:chgData name="Valette, Matthieu" userId="a0d571ab-ede9-4e1f-8029-f9c6188e10da" providerId="ADAL" clId="{CE24C017-E776-4995-9357-CDC43219C29B}" dt="2021-12-05T03:20:03.778" v="11231" actId="1076"/>
          <ac:spMkLst>
            <pc:docMk/>
            <pc:sldMk cId="3291359808" sldId="290"/>
            <ac:spMk id="12" creationId="{9A1C2A02-E618-41D8-A906-D2DF344FAD80}"/>
          </ac:spMkLst>
        </pc:spChg>
        <pc:spChg chg="add mod">
          <ac:chgData name="Valette, Matthieu" userId="a0d571ab-ede9-4e1f-8029-f9c6188e10da" providerId="ADAL" clId="{CE24C017-E776-4995-9357-CDC43219C29B}" dt="2021-12-05T03:20:10.131" v="11234" actId="20577"/>
          <ac:spMkLst>
            <pc:docMk/>
            <pc:sldMk cId="3291359808" sldId="290"/>
            <ac:spMk id="13" creationId="{8ADF66B4-CC55-4884-9200-E656763E63CC}"/>
          </ac:spMkLst>
        </pc:spChg>
        <pc:spChg chg="add mod">
          <ac:chgData name="Valette, Matthieu" userId="a0d571ab-ede9-4e1f-8029-f9c6188e10da" providerId="ADAL" clId="{CE24C017-E776-4995-9357-CDC43219C29B}" dt="2021-12-05T03:20:25.218" v="11244" actId="1076"/>
          <ac:spMkLst>
            <pc:docMk/>
            <pc:sldMk cId="3291359808" sldId="290"/>
            <ac:spMk id="14" creationId="{80D783D6-6480-4019-8DE8-CE8D6018AF12}"/>
          </ac:spMkLst>
        </pc:spChg>
        <pc:grpChg chg="add del mod">
          <ac:chgData name="Valette, Matthieu" userId="a0d571ab-ede9-4e1f-8029-f9c6188e10da" providerId="ADAL" clId="{CE24C017-E776-4995-9357-CDC43219C29B}" dt="2021-12-06T21:33:21.951" v="15064" actId="165"/>
          <ac:grpSpMkLst>
            <pc:docMk/>
            <pc:sldMk cId="3291359808" sldId="290"/>
            <ac:grpSpMk id="6" creationId="{C5FF6BEB-7F49-4AE9-BD0E-5BAEF2071992}"/>
          </ac:grpSpMkLst>
        </pc:grpChg>
        <pc:picChg chg="add mod modCrop">
          <ac:chgData name="Valette, Matthieu" userId="a0d571ab-ede9-4e1f-8029-f9c6188e10da" providerId="ADAL" clId="{CE24C017-E776-4995-9357-CDC43219C29B}" dt="2021-12-05T03:21:08.113" v="11314" actId="1076"/>
          <ac:picMkLst>
            <pc:docMk/>
            <pc:sldMk cId="3291359808" sldId="290"/>
            <ac:picMk id="5" creationId="{FA76745E-DEB6-4AA4-8CD3-7885BB6BF071}"/>
          </ac:picMkLst>
        </pc:picChg>
        <pc:picChg chg="mod topLvl">
          <ac:chgData name="Valette, Matthieu" userId="a0d571ab-ede9-4e1f-8029-f9c6188e10da" providerId="ADAL" clId="{CE24C017-E776-4995-9357-CDC43219C29B}" dt="2021-12-06T21:33:21.951" v="15064" actId="165"/>
          <ac:picMkLst>
            <pc:docMk/>
            <pc:sldMk cId="3291359808" sldId="290"/>
            <ac:picMk id="7" creationId="{0DF89165-2104-4F74-A0BC-61D78EA1642A}"/>
          </ac:picMkLst>
        </pc:picChg>
        <pc:picChg chg="mod topLvl">
          <ac:chgData name="Valette, Matthieu" userId="a0d571ab-ede9-4e1f-8029-f9c6188e10da" providerId="ADAL" clId="{CE24C017-E776-4995-9357-CDC43219C29B}" dt="2021-12-06T21:33:21.951" v="15064" actId="165"/>
          <ac:picMkLst>
            <pc:docMk/>
            <pc:sldMk cId="3291359808" sldId="290"/>
            <ac:picMk id="8" creationId="{74758BE3-CAB0-4F99-8E3C-F9BA90B96156}"/>
          </ac:picMkLst>
        </pc:picChg>
        <pc:picChg chg="mod topLvl">
          <ac:chgData name="Valette, Matthieu" userId="a0d571ab-ede9-4e1f-8029-f9c6188e10da" providerId="ADAL" clId="{CE24C017-E776-4995-9357-CDC43219C29B}" dt="2021-12-06T21:33:21.951" v="15064" actId="165"/>
          <ac:picMkLst>
            <pc:docMk/>
            <pc:sldMk cId="3291359808" sldId="290"/>
            <ac:picMk id="10" creationId="{E3E690F4-DA5A-45E5-BCDD-DC292BDA1F46}"/>
          </ac:picMkLst>
        </pc:picChg>
        <pc:picChg chg="add mod modCrop">
          <ac:chgData name="Valette, Matthieu" userId="a0d571ab-ede9-4e1f-8029-f9c6188e10da" providerId="ADAL" clId="{CE24C017-E776-4995-9357-CDC43219C29B}" dt="2021-12-05T03:21:10.080" v="11315" actId="1076"/>
          <ac:picMkLst>
            <pc:docMk/>
            <pc:sldMk cId="3291359808" sldId="290"/>
            <ac:picMk id="11" creationId="{63AD973E-9A5B-4BF4-91CC-7C56EFC997A4}"/>
          </ac:picMkLst>
        </pc:picChg>
        <pc:cxnChg chg="add mod">
          <ac:chgData name="Valette, Matthieu" userId="a0d571ab-ede9-4e1f-8029-f9c6188e10da" providerId="ADAL" clId="{CE24C017-E776-4995-9357-CDC43219C29B}" dt="2021-12-06T21:34:01.562" v="15072" actId="14100"/>
          <ac:cxnSpMkLst>
            <pc:docMk/>
            <pc:sldMk cId="3291359808" sldId="290"/>
            <ac:cxnSpMk id="15" creationId="{461D08A5-E862-4332-8070-F3C0B7F11E0A}"/>
          </ac:cxnSpMkLst>
        </pc:cxnChg>
        <pc:cxnChg chg="add mod">
          <ac:chgData name="Valette, Matthieu" userId="a0d571ab-ede9-4e1f-8029-f9c6188e10da" providerId="ADAL" clId="{CE24C017-E776-4995-9357-CDC43219C29B}" dt="2021-12-06T21:33:52.518" v="15069" actId="14100"/>
          <ac:cxnSpMkLst>
            <pc:docMk/>
            <pc:sldMk cId="3291359808" sldId="290"/>
            <ac:cxnSpMk id="16" creationId="{821610CD-EC2F-4A4A-94E6-0C3271285BA0}"/>
          </ac:cxnSpMkLst>
        </pc:cxnChg>
        <pc:cxnChg chg="add mod">
          <ac:chgData name="Valette, Matthieu" userId="a0d571ab-ede9-4e1f-8029-f9c6188e10da" providerId="ADAL" clId="{CE24C017-E776-4995-9357-CDC43219C29B}" dt="2021-12-06T21:33:57.826" v="15071" actId="14100"/>
          <ac:cxnSpMkLst>
            <pc:docMk/>
            <pc:sldMk cId="3291359808" sldId="290"/>
            <ac:cxnSpMk id="18" creationId="{F936EBE8-B591-4F3D-BC56-5662FAE9FC2C}"/>
          </ac:cxnSpMkLst>
        </pc:cxnChg>
        <pc:cxnChg chg="add mod">
          <ac:chgData name="Valette, Matthieu" userId="a0d571ab-ede9-4e1f-8029-f9c6188e10da" providerId="ADAL" clId="{CE24C017-E776-4995-9357-CDC43219C29B}" dt="2021-12-06T21:34:11.838" v="15075" actId="14100"/>
          <ac:cxnSpMkLst>
            <pc:docMk/>
            <pc:sldMk cId="3291359808" sldId="290"/>
            <ac:cxnSpMk id="21" creationId="{9C73F528-954E-415E-A623-C77336EF6090}"/>
          </ac:cxnSpMkLst>
        </pc:cxnChg>
      </pc:sldChg>
      <pc:sldChg chg="addSp delSp modSp new mod">
        <pc:chgData name="Valette, Matthieu" userId="a0d571ab-ede9-4e1f-8029-f9c6188e10da" providerId="ADAL" clId="{CE24C017-E776-4995-9357-CDC43219C29B}" dt="2021-12-06T21:38:38.024" v="15224" actId="1076"/>
        <pc:sldMkLst>
          <pc:docMk/>
          <pc:sldMk cId="3841517519" sldId="291"/>
        </pc:sldMkLst>
        <pc:spChg chg="mod">
          <ac:chgData name="Valette, Matthieu" userId="a0d571ab-ede9-4e1f-8029-f9c6188e10da" providerId="ADAL" clId="{CE24C017-E776-4995-9357-CDC43219C29B}" dt="2021-12-02T21:59:33.822" v="858" actId="20577"/>
          <ac:spMkLst>
            <pc:docMk/>
            <pc:sldMk cId="3841517519" sldId="291"/>
            <ac:spMk id="2" creationId="{CD88C98B-D009-4976-9375-4F022B23C9EE}"/>
          </ac:spMkLst>
        </pc:spChg>
        <pc:spChg chg="mod">
          <ac:chgData name="Valette, Matthieu" userId="a0d571ab-ede9-4e1f-8029-f9c6188e10da" providerId="ADAL" clId="{CE24C017-E776-4995-9357-CDC43219C29B}" dt="2021-12-06T21:37:27.956" v="15158" actId="14100"/>
          <ac:spMkLst>
            <pc:docMk/>
            <pc:sldMk cId="3841517519" sldId="291"/>
            <ac:spMk id="3" creationId="{1FCFC759-66BD-467D-8D92-88A1A1C97F4D}"/>
          </ac:spMkLst>
        </pc:spChg>
        <pc:spChg chg="del mod">
          <ac:chgData name="Valette, Matthieu" userId="a0d571ab-ede9-4e1f-8029-f9c6188e10da" providerId="ADAL" clId="{CE24C017-E776-4995-9357-CDC43219C29B}" dt="2021-12-06T21:36:14.299" v="15089" actId="478"/>
          <ac:spMkLst>
            <pc:docMk/>
            <pc:sldMk cId="3841517519" sldId="291"/>
            <ac:spMk id="4" creationId="{37DD0127-37BD-440D-9EEB-C2E36BEFB478}"/>
          </ac:spMkLst>
        </pc:spChg>
        <pc:spChg chg="add mod">
          <ac:chgData name="Valette, Matthieu" userId="a0d571ab-ede9-4e1f-8029-f9c6188e10da" providerId="ADAL" clId="{CE24C017-E776-4995-9357-CDC43219C29B}" dt="2021-12-03T08:00:19.899" v="3027"/>
          <ac:spMkLst>
            <pc:docMk/>
            <pc:sldMk cId="3841517519" sldId="291"/>
            <ac:spMk id="6" creationId="{228983F6-641B-44AC-A012-6CDDE8F4E5A2}"/>
          </ac:spMkLst>
        </pc:spChg>
        <pc:spChg chg="add mod ord">
          <ac:chgData name="Valette, Matthieu" userId="a0d571ab-ede9-4e1f-8029-f9c6188e10da" providerId="ADAL" clId="{CE24C017-E776-4995-9357-CDC43219C29B}" dt="2021-12-06T21:36:05.184" v="15087" actId="1076"/>
          <ac:spMkLst>
            <pc:docMk/>
            <pc:sldMk cId="3841517519" sldId="291"/>
            <ac:spMk id="7" creationId="{704B03AD-27D1-4A03-B607-391F517059F2}"/>
          </ac:spMkLst>
        </pc:spChg>
        <pc:spChg chg="add del mod">
          <ac:chgData name="Valette, Matthieu" userId="a0d571ab-ede9-4e1f-8029-f9c6188e10da" providerId="ADAL" clId="{CE24C017-E776-4995-9357-CDC43219C29B}" dt="2021-12-06T21:36:14.299" v="15089" actId="478"/>
          <ac:spMkLst>
            <pc:docMk/>
            <pc:sldMk cId="3841517519" sldId="291"/>
            <ac:spMk id="8" creationId="{EADAF728-5DAC-4C9F-A8EE-D9B7217685DE}"/>
          </ac:spMkLst>
        </pc:spChg>
        <pc:spChg chg="add del mod">
          <ac:chgData name="Valette, Matthieu" userId="a0d571ab-ede9-4e1f-8029-f9c6188e10da" providerId="ADAL" clId="{CE24C017-E776-4995-9357-CDC43219C29B}" dt="2021-12-06T21:36:14.299" v="15089" actId="478"/>
          <ac:spMkLst>
            <pc:docMk/>
            <pc:sldMk cId="3841517519" sldId="291"/>
            <ac:spMk id="9" creationId="{77B140C3-9D0B-4807-8008-AAB2352013C1}"/>
          </ac:spMkLst>
        </pc:spChg>
        <pc:spChg chg="add mod ord">
          <ac:chgData name="Valette, Matthieu" userId="a0d571ab-ede9-4e1f-8029-f9c6188e10da" providerId="ADAL" clId="{CE24C017-E776-4995-9357-CDC43219C29B}" dt="2021-12-06T21:36:10.027" v="15088" actId="1076"/>
          <ac:spMkLst>
            <pc:docMk/>
            <pc:sldMk cId="3841517519" sldId="291"/>
            <ac:spMk id="10" creationId="{3A3474D4-9686-42B1-924B-8D9F14288316}"/>
          </ac:spMkLst>
        </pc:spChg>
        <pc:spChg chg="add del mod">
          <ac:chgData name="Valette, Matthieu" userId="a0d571ab-ede9-4e1f-8029-f9c6188e10da" providerId="ADAL" clId="{CE24C017-E776-4995-9357-CDC43219C29B}" dt="2021-12-06T21:36:14.299" v="15089" actId="478"/>
          <ac:spMkLst>
            <pc:docMk/>
            <pc:sldMk cId="3841517519" sldId="291"/>
            <ac:spMk id="11" creationId="{9C65559F-0DB2-4936-A388-091F57FB8881}"/>
          </ac:spMkLst>
        </pc:spChg>
        <pc:spChg chg="add mod">
          <ac:chgData name="Valette, Matthieu" userId="a0d571ab-ede9-4e1f-8029-f9c6188e10da" providerId="ADAL" clId="{CE24C017-E776-4995-9357-CDC43219C29B}" dt="2021-12-06T21:35:26.971" v="15081" actId="164"/>
          <ac:spMkLst>
            <pc:docMk/>
            <pc:sldMk cId="3841517519" sldId="291"/>
            <ac:spMk id="12" creationId="{AA1A17AB-51E5-4A32-A9A9-233DC8355AE5}"/>
          </ac:spMkLst>
        </pc:spChg>
        <pc:spChg chg="add mod">
          <ac:chgData name="Valette, Matthieu" userId="a0d571ab-ede9-4e1f-8029-f9c6188e10da" providerId="ADAL" clId="{CE24C017-E776-4995-9357-CDC43219C29B}" dt="2021-12-06T21:35:26.971" v="15081" actId="164"/>
          <ac:spMkLst>
            <pc:docMk/>
            <pc:sldMk cId="3841517519" sldId="291"/>
            <ac:spMk id="15" creationId="{897973AC-61DE-4D01-B56B-5AFDFCF06902}"/>
          </ac:spMkLst>
        </pc:spChg>
        <pc:spChg chg="add mod">
          <ac:chgData name="Valette, Matthieu" userId="a0d571ab-ede9-4e1f-8029-f9c6188e10da" providerId="ADAL" clId="{CE24C017-E776-4995-9357-CDC43219C29B}" dt="2021-12-06T21:35:26.971" v="15081" actId="164"/>
          <ac:spMkLst>
            <pc:docMk/>
            <pc:sldMk cId="3841517519" sldId="291"/>
            <ac:spMk id="16" creationId="{132E337A-14EF-492F-8C53-FC6985288397}"/>
          </ac:spMkLst>
        </pc:spChg>
        <pc:spChg chg="add mod">
          <ac:chgData name="Valette, Matthieu" userId="a0d571ab-ede9-4e1f-8029-f9c6188e10da" providerId="ADAL" clId="{CE24C017-E776-4995-9357-CDC43219C29B}" dt="2021-12-06T21:38:38.024" v="15224" actId="1076"/>
          <ac:spMkLst>
            <pc:docMk/>
            <pc:sldMk cId="3841517519" sldId="291"/>
            <ac:spMk id="18" creationId="{F5D260A0-5DEF-4C08-B966-FEEA13167E7B}"/>
          </ac:spMkLst>
        </pc:spChg>
        <pc:spChg chg="add mod">
          <ac:chgData name="Valette, Matthieu" userId="a0d571ab-ede9-4e1f-8029-f9c6188e10da" providerId="ADAL" clId="{CE24C017-E776-4995-9357-CDC43219C29B}" dt="2021-12-06T21:38:02.763" v="15186" actId="1076"/>
          <ac:spMkLst>
            <pc:docMk/>
            <pc:sldMk cId="3841517519" sldId="291"/>
            <ac:spMk id="19" creationId="{DD6BEFD0-5FF7-4F4E-8B9B-505591F6AFDF}"/>
          </ac:spMkLst>
        </pc:spChg>
        <pc:spChg chg="add mod">
          <ac:chgData name="Valette, Matthieu" userId="a0d571ab-ede9-4e1f-8029-f9c6188e10da" providerId="ADAL" clId="{CE24C017-E776-4995-9357-CDC43219C29B}" dt="2021-12-06T21:38:20.375" v="15216" actId="1076"/>
          <ac:spMkLst>
            <pc:docMk/>
            <pc:sldMk cId="3841517519" sldId="291"/>
            <ac:spMk id="20" creationId="{4667A884-1F65-402D-A783-DC0FC4AEDB0F}"/>
          </ac:spMkLst>
        </pc:spChg>
        <pc:grpChg chg="add mod">
          <ac:chgData name="Valette, Matthieu" userId="a0d571ab-ede9-4e1f-8029-f9c6188e10da" providerId="ADAL" clId="{CE24C017-E776-4995-9357-CDC43219C29B}" dt="2021-12-06T21:35:35.351" v="15083" actId="14100"/>
          <ac:grpSpMkLst>
            <pc:docMk/>
            <pc:sldMk cId="3841517519" sldId="291"/>
            <ac:grpSpMk id="17" creationId="{542E7D84-7811-44AD-A742-507BE367F31D}"/>
          </ac:grpSpMkLst>
        </pc:grpChg>
        <pc:picChg chg="add mod">
          <ac:chgData name="Valette, Matthieu" userId="a0d571ab-ede9-4e1f-8029-f9c6188e10da" providerId="ADAL" clId="{CE24C017-E776-4995-9357-CDC43219C29B}" dt="2021-12-06T21:35:26.971" v="15081" actId="164"/>
          <ac:picMkLst>
            <pc:docMk/>
            <pc:sldMk cId="3841517519" sldId="291"/>
            <ac:picMk id="5" creationId="{6986B36F-069B-45E3-8FE5-5A81B0142D8E}"/>
          </ac:picMkLst>
        </pc:picChg>
        <pc:picChg chg="add mod">
          <ac:chgData name="Valette, Matthieu" userId="a0d571ab-ede9-4e1f-8029-f9c6188e10da" providerId="ADAL" clId="{CE24C017-E776-4995-9357-CDC43219C29B}" dt="2021-12-06T21:37:55.893" v="15185" actId="1076"/>
          <ac:picMkLst>
            <pc:docMk/>
            <pc:sldMk cId="3841517519" sldId="291"/>
            <ac:picMk id="13" creationId="{27E76FC8-8392-442C-8013-E4E1D6A03393}"/>
          </ac:picMkLst>
        </pc:picChg>
        <pc:picChg chg="add del mod">
          <ac:chgData name="Valette, Matthieu" userId="a0d571ab-ede9-4e1f-8029-f9c6188e10da" providerId="ADAL" clId="{CE24C017-E776-4995-9357-CDC43219C29B}" dt="2021-12-06T21:35:11.267" v="15077" actId="478"/>
          <ac:picMkLst>
            <pc:docMk/>
            <pc:sldMk cId="3841517519" sldId="291"/>
            <ac:picMk id="14" creationId="{4FAD78C0-0DAC-421E-9056-8B9BF0459C89}"/>
          </ac:picMkLst>
        </pc:picChg>
      </pc:sldChg>
      <pc:sldChg chg="addSp delSp modSp new mod">
        <pc:chgData name="Valette, Matthieu" userId="a0d571ab-ede9-4e1f-8029-f9c6188e10da" providerId="ADAL" clId="{CE24C017-E776-4995-9357-CDC43219C29B}" dt="2021-12-06T22:02:20.745" v="15935" actId="14100"/>
        <pc:sldMkLst>
          <pc:docMk/>
          <pc:sldMk cId="2757121857" sldId="292"/>
        </pc:sldMkLst>
        <pc:spChg chg="mod">
          <ac:chgData name="Valette, Matthieu" userId="a0d571ab-ede9-4e1f-8029-f9c6188e10da" providerId="ADAL" clId="{CE24C017-E776-4995-9357-CDC43219C29B}" dt="2021-12-02T21:59:40.537" v="868" actId="20577"/>
          <ac:spMkLst>
            <pc:docMk/>
            <pc:sldMk cId="2757121857" sldId="292"/>
            <ac:spMk id="2" creationId="{D7495528-377A-48CF-8BA5-7FDF884306AD}"/>
          </ac:spMkLst>
        </pc:spChg>
        <pc:spChg chg="mod">
          <ac:chgData name="Valette, Matthieu" userId="a0d571ab-ede9-4e1f-8029-f9c6188e10da" providerId="ADAL" clId="{CE24C017-E776-4995-9357-CDC43219C29B}" dt="2021-12-06T22:02:20.745" v="15935" actId="14100"/>
          <ac:spMkLst>
            <pc:docMk/>
            <pc:sldMk cId="2757121857" sldId="292"/>
            <ac:spMk id="3" creationId="{E8C14EC2-8951-425B-B40D-86916532A59D}"/>
          </ac:spMkLst>
        </pc:spChg>
        <pc:spChg chg="add del mod">
          <ac:chgData name="Valette, Matthieu" userId="a0d571ab-ede9-4e1f-8029-f9c6188e10da" providerId="ADAL" clId="{CE24C017-E776-4995-9357-CDC43219C29B}" dt="2021-12-06T22:02:13.170" v="15934" actId="478"/>
          <ac:spMkLst>
            <pc:docMk/>
            <pc:sldMk cId="2757121857" sldId="292"/>
            <ac:spMk id="5" creationId="{3A87CCF7-E440-453A-8546-0B75EE267410}"/>
          </ac:spMkLst>
        </pc:spChg>
      </pc:sldChg>
      <pc:sldChg chg="addSp delSp modSp new mod">
        <pc:chgData name="Valette, Matthieu" userId="a0d571ab-ede9-4e1f-8029-f9c6188e10da" providerId="ADAL" clId="{CE24C017-E776-4995-9357-CDC43219C29B}" dt="2021-12-06T22:00:30.332" v="15895" actId="478"/>
        <pc:sldMkLst>
          <pc:docMk/>
          <pc:sldMk cId="1786668150" sldId="293"/>
        </pc:sldMkLst>
        <pc:spChg chg="mod">
          <ac:chgData name="Valette, Matthieu" userId="a0d571ab-ede9-4e1f-8029-f9c6188e10da" providerId="ADAL" clId="{CE24C017-E776-4995-9357-CDC43219C29B}" dt="2021-12-02T21:59:53.215" v="885" actId="20577"/>
          <ac:spMkLst>
            <pc:docMk/>
            <pc:sldMk cId="1786668150" sldId="293"/>
            <ac:spMk id="2" creationId="{0F0093F1-B0EE-4075-BCE9-C11B7F517A8D}"/>
          </ac:spMkLst>
        </pc:spChg>
        <pc:spChg chg="del mod">
          <ac:chgData name="Valette, Matthieu" userId="a0d571ab-ede9-4e1f-8029-f9c6188e10da" providerId="ADAL" clId="{CE24C017-E776-4995-9357-CDC43219C29B}" dt="2021-12-05T17:46:14.558" v="14437" actId="478"/>
          <ac:spMkLst>
            <pc:docMk/>
            <pc:sldMk cId="1786668150" sldId="293"/>
            <ac:spMk id="3" creationId="{9B1FBF2B-F768-4D2B-B493-E249666F5858}"/>
          </ac:spMkLst>
        </pc:spChg>
        <pc:spChg chg="add del mod">
          <ac:chgData name="Valette, Matthieu" userId="a0d571ab-ede9-4e1f-8029-f9c6188e10da" providerId="ADAL" clId="{CE24C017-E776-4995-9357-CDC43219C29B}" dt="2021-12-05T03:40:27.019" v="13083" actId="478"/>
          <ac:spMkLst>
            <pc:docMk/>
            <pc:sldMk cId="1786668150" sldId="293"/>
            <ac:spMk id="5" creationId="{FF6A0A97-C3FD-4C22-9277-CABCB7F1C010}"/>
          </ac:spMkLst>
        </pc:spChg>
        <pc:spChg chg="add del mod">
          <ac:chgData name="Valette, Matthieu" userId="a0d571ab-ede9-4e1f-8029-f9c6188e10da" providerId="ADAL" clId="{CE24C017-E776-4995-9357-CDC43219C29B}" dt="2021-12-06T22:00:30.332" v="15895" actId="478"/>
          <ac:spMkLst>
            <pc:docMk/>
            <pc:sldMk cId="1786668150" sldId="293"/>
            <ac:spMk id="8" creationId="{5C50E592-E5A3-4E7B-AEEC-947FE1D394C4}"/>
          </ac:spMkLst>
        </pc:spChg>
        <pc:spChg chg="add mod">
          <ac:chgData name="Valette, Matthieu" userId="a0d571ab-ede9-4e1f-8029-f9c6188e10da" providerId="ADAL" clId="{CE24C017-E776-4995-9357-CDC43219C29B}" dt="2021-12-06T21:43:19.869" v="15345" actId="1076"/>
          <ac:spMkLst>
            <pc:docMk/>
            <pc:sldMk cId="1786668150" sldId="293"/>
            <ac:spMk id="9" creationId="{3C1E8917-881B-468E-ABF4-4EF8C4CABF9E}"/>
          </ac:spMkLst>
        </pc:spChg>
        <pc:spChg chg="add mod">
          <ac:chgData name="Valette, Matthieu" userId="a0d571ab-ede9-4e1f-8029-f9c6188e10da" providerId="ADAL" clId="{CE24C017-E776-4995-9357-CDC43219C29B}" dt="2021-12-06T21:44:40.664" v="15425" actId="1076"/>
          <ac:spMkLst>
            <pc:docMk/>
            <pc:sldMk cId="1786668150" sldId="293"/>
            <ac:spMk id="10" creationId="{53317DA2-8AF9-4282-AAA2-D5277B562F56}"/>
          </ac:spMkLst>
        </pc:spChg>
        <pc:spChg chg="add mod">
          <ac:chgData name="Valette, Matthieu" userId="a0d571ab-ede9-4e1f-8029-f9c6188e10da" providerId="ADAL" clId="{CE24C017-E776-4995-9357-CDC43219C29B}" dt="2021-12-06T22:00:26.962" v="15894" actId="20577"/>
          <ac:spMkLst>
            <pc:docMk/>
            <pc:sldMk cId="1786668150" sldId="293"/>
            <ac:spMk id="11" creationId="{556E2B5B-14EA-41F4-82EB-4BF546A558B8}"/>
          </ac:spMkLst>
        </pc:spChg>
        <pc:picChg chg="add mod">
          <ac:chgData name="Valette, Matthieu" userId="a0d571ab-ede9-4e1f-8029-f9c6188e10da" providerId="ADAL" clId="{CE24C017-E776-4995-9357-CDC43219C29B}" dt="2021-12-06T21:43:03.972" v="15341" actId="1076"/>
          <ac:picMkLst>
            <pc:docMk/>
            <pc:sldMk cId="1786668150" sldId="293"/>
            <ac:picMk id="6" creationId="{F8948CF2-5DAD-41D8-AB24-77F26A6AC676}"/>
          </ac:picMkLst>
        </pc:picChg>
        <pc:picChg chg="add mod">
          <ac:chgData name="Valette, Matthieu" userId="a0d571ab-ede9-4e1f-8029-f9c6188e10da" providerId="ADAL" clId="{CE24C017-E776-4995-9357-CDC43219C29B}" dt="2021-12-06T21:43:23.492" v="15346" actId="14100"/>
          <ac:picMkLst>
            <pc:docMk/>
            <pc:sldMk cId="1786668150" sldId="293"/>
            <ac:picMk id="7" creationId="{4292447B-E6B1-48CE-8E7A-08FC09FB6177}"/>
          </ac:picMkLst>
        </pc:picChg>
      </pc:sldChg>
      <pc:sldChg chg="new del">
        <pc:chgData name="Valette, Matthieu" userId="a0d571ab-ede9-4e1f-8029-f9c6188e10da" providerId="ADAL" clId="{CE24C017-E776-4995-9357-CDC43219C29B}" dt="2021-12-03T07:30:38.104" v="2976" actId="47"/>
        <pc:sldMkLst>
          <pc:docMk/>
          <pc:sldMk cId="2079428833" sldId="294"/>
        </pc:sldMkLst>
      </pc:sldChg>
      <pc:sldChg chg="addSp modSp add mod">
        <pc:chgData name="Valette, Matthieu" userId="a0d571ab-ede9-4e1f-8029-f9c6188e10da" providerId="ADAL" clId="{CE24C017-E776-4995-9357-CDC43219C29B}" dt="2021-12-06T21:31:52.227" v="14951" actId="1076"/>
        <pc:sldMkLst>
          <pc:docMk/>
          <pc:sldMk cId="1529682474" sldId="295"/>
        </pc:sldMkLst>
        <pc:spChg chg="mod">
          <ac:chgData name="Valette, Matthieu" userId="a0d571ab-ede9-4e1f-8029-f9c6188e10da" providerId="ADAL" clId="{CE24C017-E776-4995-9357-CDC43219C29B}" dt="2021-12-05T02:30:40.177" v="11164" actId="27636"/>
          <ac:spMkLst>
            <pc:docMk/>
            <pc:sldMk cId="1529682474" sldId="295"/>
            <ac:spMk id="3" creationId="{7DD679DB-0277-45CA-ADD3-363C6B081B77}"/>
          </ac:spMkLst>
        </pc:spChg>
        <pc:spChg chg="add mod">
          <ac:chgData name="Valette, Matthieu" userId="a0d571ab-ede9-4e1f-8029-f9c6188e10da" providerId="ADAL" clId="{CE24C017-E776-4995-9357-CDC43219C29B}" dt="2021-12-03T07:59:26.732" v="3024" actId="1076"/>
          <ac:spMkLst>
            <pc:docMk/>
            <pc:sldMk cId="1529682474" sldId="295"/>
            <ac:spMk id="6" creationId="{54F2B8E2-43B8-4B97-A0CA-FEB7B11E8867}"/>
          </ac:spMkLst>
        </pc:spChg>
        <pc:spChg chg="add mod">
          <ac:chgData name="Valette, Matthieu" userId="a0d571ab-ede9-4e1f-8029-f9c6188e10da" providerId="ADAL" clId="{CE24C017-E776-4995-9357-CDC43219C29B}" dt="2021-12-06T21:31:52.227" v="14951" actId="1076"/>
          <ac:spMkLst>
            <pc:docMk/>
            <pc:sldMk cId="1529682474" sldId="295"/>
            <ac:spMk id="10" creationId="{089D73B7-8A7B-44BF-BDF9-A8CBC96808FE}"/>
          </ac:spMkLst>
        </pc:spChg>
        <pc:graphicFrameChg chg="add mod">
          <ac:chgData name="Valette, Matthieu" userId="a0d571ab-ede9-4e1f-8029-f9c6188e10da" providerId="ADAL" clId="{CE24C017-E776-4995-9357-CDC43219C29B}" dt="2021-12-03T07:59:26.732" v="3024" actId="1076"/>
          <ac:graphicFrameMkLst>
            <pc:docMk/>
            <pc:sldMk cId="1529682474" sldId="295"/>
            <ac:graphicFrameMk id="5" creationId="{755009EB-752A-4F7D-AB5F-E1E648E0BB8A}"/>
          </ac:graphicFrameMkLst>
        </pc:graphicFrameChg>
        <pc:picChg chg="add mod">
          <ac:chgData name="Valette, Matthieu" userId="a0d571ab-ede9-4e1f-8029-f9c6188e10da" providerId="ADAL" clId="{CE24C017-E776-4995-9357-CDC43219C29B}" dt="2021-12-03T07:59:30.117" v="3025" actId="1076"/>
          <ac:picMkLst>
            <pc:docMk/>
            <pc:sldMk cId="1529682474" sldId="295"/>
            <ac:picMk id="7" creationId="{BD812F7B-B711-42DF-9BE1-42188D537F4B}"/>
          </ac:picMkLst>
        </pc:picChg>
        <pc:picChg chg="add mod modCrop">
          <ac:chgData name="Valette, Matthieu" userId="a0d571ab-ede9-4e1f-8029-f9c6188e10da" providerId="ADAL" clId="{CE24C017-E776-4995-9357-CDC43219C29B}" dt="2021-12-05T02:30:25.360" v="11156" actId="1076"/>
          <ac:picMkLst>
            <pc:docMk/>
            <pc:sldMk cId="1529682474" sldId="295"/>
            <ac:picMk id="8" creationId="{893149C0-0A5B-4BDA-91FE-83CE42B6B3CB}"/>
          </ac:picMkLst>
        </pc:picChg>
        <pc:picChg chg="add mod">
          <ac:chgData name="Valette, Matthieu" userId="a0d571ab-ede9-4e1f-8029-f9c6188e10da" providerId="ADAL" clId="{CE24C017-E776-4995-9357-CDC43219C29B}" dt="2021-12-05T02:30:25.360" v="11156" actId="1076"/>
          <ac:picMkLst>
            <pc:docMk/>
            <pc:sldMk cId="1529682474" sldId="295"/>
            <ac:picMk id="9" creationId="{B4F0673F-5F1B-4447-8A09-5274B8D36792}"/>
          </ac:picMkLst>
        </pc:picChg>
      </pc:sldChg>
      <pc:sldChg chg="new del">
        <pc:chgData name="Valette, Matthieu" userId="a0d571ab-ede9-4e1f-8029-f9c6188e10da" providerId="ADAL" clId="{CE24C017-E776-4995-9357-CDC43219C29B}" dt="2021-12-06T15:20:10.765" v="14462" actId="47"/>
        <pc:sldMkLst>
          <pc:docMk/>
          <pc:sldMk cId="1748626568" sldId="296"/>
        </pc:sldMkLst>
      </pc:sldChg>
      <pc:sldChg chg="addSp delSp modSp new del mod ord">
        <pc:chgData name="Valette, Matthieu" userId="a0d571ab-ede9-4e1f-8029-f9c6188e10da" providerId="ADAL" clId="{CE24C017-E776-4995-9357-CDC43219C29B}" dt="2021-12-06T21:45:54.246" v="15434" actId="47"/>
        <pc:sldMkLst>
          <pc:docMk/>
          <pc:sldMk cId="2040680652" sldId="296"/>
        </pc:sldMkLst>
        <pc:spChg chg="del">
          <ac:chgData name="Valette, Matthieu" userId="a0d571ab-ede9-4e1f-8029-f9c6188e10da" providerId="ADAL" clId="{CE24C017-E776-4995-9357-CDC43219C29B}" dt="2021-12-06T15:20:39.662" v="14475" actId="478"/>
          <ac:spMkLst>
            <pc:docMk/>
            <pc:sldMk cId="2040680652" sldId="296"/>
            <ac:spMk id="2" creationId="{98D9F664-1BC9-493D-8C20-0001862868BB}"/>
          </ac:spMkLst>
        </pc:spChg>
        <pc:spChg chg="add mod">
          <ac:chgData name="Valette, Matthieu" userId="a0d571ab-ede9-4e1f-8029-f9c6188e10da" providerId="ADAL" clId="{CE24C017-E776-4995-9357-CDC43219C29B}" dt="2021-12-06T20:53:35.340" v="14525" actId="1076"/>
          <ac:spMkLst>
            <pc:docMk/>
            <pc:sldMk cId="2040680652" sldId="296"/>
            <ac:spMk id="2" creationId="{B46BBDCD-D8AC-4D5D-987F-0F008631DBFA}"/>
          </ac:spMkLst>
        </pc:spChg>
        <pc:spChg chg="mod">
          <ac:chgData name="Valette, Matthieu" userId="a0d571ab-ede9-4e1f-8029-f9c6188e10da" providerId="ADAL" clId="{CE24C017-E776-4995-9357-CDC43219C29B}" dt="2021-12-06T21:45:18.220" v="15427" actId="14100"/>
          <ac:spMkLst>
            <pc:docMk/>
            <pc:sldMk cId="2040680652" sldId="296"/>
            <ac:spMk id="3" creationId="{16F9FCFB-0EA0-4567-A86E-8CFF03CD8820}"/>
          </ac:spMkLst>
        </pc:spChg>
      </pc:sldChg>
      <pc:sldChg chg="del">
        <pc:chgData name="Valette, Matthieu" userId="a0d571ab-ede9-4e1f-8029-f9c6188e10da" providerId="ADAL" clId="{CE24C017-E776-4995-9357-CDC43219C29B}" dt="2021-12-02T21:07:39.473" v="15" actId="47"/>
        <pc:sldMkLst>
          <pc:docMk/>
          <pc:sldMk cId="3161009079" sldId="926"/>
        </pc:sldMkLst>
      </pc:sldChg>
      <pc:sldChg chg="del">
        <pc:chgData name="Valette, Matthieu" userId="a0d571ab-ede9-4e1f-8029-f9c6188e10da" providerId="ADAL" clId="{CE24C017-E776-4995-9357-CDC43219C29B}" dt="2021-12-02T21:07:35.455" v="9" actId="47"/>
        <pc:sldMkLst>
          <pc:docMk/>
          <pc:sldMk cId="2856745330" sldId="927"/>
        </pc:sldMkLst>
      </pc:sldChg>
    </pc:docChg>
  </pc:docChgLst>
  <pc:docChgLst>
    <pc:chgData name="Fischer, Wolfram" userId="99129c38-454d-40b3-bad3-fa13926f419c" providerId="ADAL" clId="{B03AE9FC-3A12-7B49-ABE5-54C2A4616BC8}"/>
    <pc:docChg chg="custSel addSld delSld modSld sldOrd">
      <pc:chgData name="Fischer, Wolfram" userId="99129c38-454d-40b3-bad3-fa13926f419c" providerId="ADAL" clId="{B03AE9FC-3A12-7B49-ABE5-54C2A4616BC8}" dt="2022-12-14T12:33:51.499" v="288" actId="6549"/>
      <pc:docMkLst>
        <pc:docMk/>
      </pc:docMkLst>
      <pc:sldChg chg="addSp modSp mod ord">
        <pc:chgData name="Fischer, Wolfram" userId="99129c38-454d-40b3-bad3-fa13926f419c" providerId="ADAL" clId="{B03AE9FC-3A12-7B49-ABE5-54C2A4616BC8}" dt="2022-12-14T12:22:47.994" v="133" actId="20578"/>
        <pc:sldMkLst>
          <pc:docMk/>
          <pc:sldMk cId="2757248392" sldId="259"/>
        </pc:sldMkLst>
        <pc:spChg chg="mod">
          <ac:chgData name="Fischer, Wolfram" userId="99129c38-454d-40b3-bad3-fa13926f419c" providerId="ADAL" clId="{B03AE9FC-3A12-7B49-ABE5-54C2A4616BC8}" dt="2022-12-14T12:17:55.241" v="78" actId="14100"/>
          <ac:spMkLst>
            <pc:docMk/>
            <pc:sldMk cId="2757248392" sldId="259"/>
            <ac:spMk id="2" creationId="{6F5D073E-9C9C-10F4-DF60-2864DCAE9A08}"/>
          </ac:spMkLst>
        </pc:spChg>
        <pc:spChg chg="mod">
          <ac:chgData name="Fischer, Wolfram" userId="99129c38-454d-40b3-bad3-fa13926f419c" providerId="ADAL" clId="{B03AE9FC-3A12-7B49-ABE5-54C2A4616BC8}" dt="2022-12-14T12:17:59.444" v="80" actId="27636"/>
          <ac:spMkLst>
            <pc:docMk/>
            <pc:sldMk cId="2757248392" sldId="259"/>
            <ac:spMk id="3" creationId="{7C31EEC0-7D4C-2C39-DD7A-02BE0C5B249C}"/>
          </ac:spMkLst>
        </pc:spChg>
        <pc:spChg chg="add mod">
          <ac:chgData name="Fischer, Wolfram" userId="99129c38-454d-40b3-bad3-fa13926f419c" providerId="ADAL" clId="{B03AE9FC-3A12-7B49-ABE5-54C2A4616BC8}" dt="2022-12-14T12:17:23.307" v="69" actId="1076"/>
          <ac:spMkLst>
            <pc:docMk/>
            <pc:sldMk cId="2757248392" sldId="259"/>
            <ac:spMk id="5" creationId="{658D5E60-260A-C833-B261-F778D817F554}"/>
          </ac:spMkLst>
        </pc:spChg>
      </pc:sldChg>
      <pc:sldChg chg="addSp delSp modSp add del mod">
        <pc:chgData name="Fischer, Wolfram" userId="99129c38-454d-40b3-bad3-fa13926f419c" providerId="ADAL" clId="{B03AE9FC-3A12-7B49-ABE5-54C2A4616BC8}" dt="2022-12-14T12:22:15.101" v="130" actId="2696"/>
        <pc:sldMkLst>
          <pc:docMk/>
          <pc:sldMk cId="42391854" sldId="302"/>
        </pc:sldMkLst>
        <pc:spChg chg="add mod">
          <ac:chgData name="Fischer, Wolfram" userId="99129c38-454d-40b3-bad3-fa13926f419c" providerId="ADAL" clId="{B03AE9FC-3A12-7B49-ABE5-54C2A4616BC8}" dt="2022-12-14T12:16:13.496" v="35" actId="1076"/>
          <ac:spMkLst>
            <pc:docMk/>
            <pc:sldMk cId="42391854" sldId="302"/>
            <ac:spMk id="3" creationId="{F3F99432-2D55-F299-878E-37CEAF8CFD91}"/>
          </ac:spMkLst>
        </pc:spChg>
        <pc:spChg chg="del">
          <ac:chgData name="Fischer, Wolfram" userId="99129c38-454d-40b3-bad3-fa13926f419c" providerId="ADAL" clId="{B03AE9FC-3A12-7B49-ABE5-54C2A4616BC8}" dt="2022-12-14T12:18:51.035" v="91" actId="478"/>
          <ac:spMkLst>
            <pc:docMk/>
            <pc:sldMk cId="42391854" sldId="302"/>
            <ac:spMk id="9219" creationId="{00000000-0000-0000-0000-000000000000}"/>
          </ac:spMkLst>
        </pc:spChg>
        <pc:spChg chg="mod">
          <ac:chgData name="Fischer, Wolfram" userId="99129c38-454d-40b3-bad3-fa13926f419c" providerId="ADAL" clId="{B03AE9FC-3A12-7B49-ABE5-54C2A4616BC8}" dt="2022-12-14T12:19:26.528" v="95" actId="1076"/>
          <ac:spMkLst>
            <pc:docMk/>
            <pc:sldMk cId="42391854" sldId="302"/>
            <ac:spMk id="9220" creationId="{00000000-0000-0000-0000-000000000000}"/>
          </ac:spMkLst>
        </pc:spChg>
        <pc:spChg chg="mod">
          <ac:chgData name="Fischer, Wolfram" userId="99129c38-454d-40b3-bad3-fa13926f419c" providerId="ADAL" clId="{B03AE9FC-3A12-7B49-ABE5-54C2A4616BC8}" dt="2022-12-14T12:19:30.726" v="106" actId="1035"/>
          <ac:spMkLst>
            <pc:docMk/>
            <pc:sldMk cId="42391854" sldId="302"/>
            <ac:spMk id="9221" creationId="{00000000-0000-0000-0000-000000000000}"/>
          </ac:spMkLst>
        </pc:spChg>
      </pc:sldChg>
      <pc:sldChg chg="addSp modSp new mod">
        <pc:chgData name="Fischer, Wolfram" userId="99129c38-454d-40b3-bad3-fa13926f419c" providerId="ADAL" clId="{B03AE9FC-3A12-7B49-ABE5-54C2A4616BC8}" dt="2022-12-14T12:33:51.499" v="288" actId="6549"/>
        <pc:sldMkLst>
          <pc:docMk/>
          <pc:sldMk cId="1768880344" sldId="303"/>
        </pc:sldMkLst>
        <pc:spChg chg="mod">
          <ac:chgData name="Fischer, Wolfram" userId="99129c38-454d-40b3-bad3-fa13926f419c" providerId="ADAL" clId="{B03AE9FC-3A12-7B49-ABE5-54C2A4616BC8}" dt="2022-12-14T12:22:11.750" v="129" actId="1076"/>
          <ac:spMkLst>
            <pc:docMk/>
            <pc:sldMk cId="1768880344" sldId="303"/>
            <ac:spMk id="2" creationId="{80922C66-86B6-EF10-F6B9-D0BFDEB85F02}"/>
          </ac:spMkLst>
        </pc:spChg>
        <pc:spChg chg="mod">
          <ac:chgData name="Fischer, Wolfram" userId="99129c38-454d-40b3-bad3-fa13926f419c" providerId="ADAL" clId="{B03AE9FC-3A12-7B49-ABE5-54C2A4616BC8}" dt="2022-12-14T12:33:51.499" v="288" actId="6549"/>
          <ac:spMkLst>
            <pc:docMk/>
            <pc:sldMk cId="1768880344" sldId="303"/>
            <ac:spMk id="3" creationId="{E9C57580-61EC-F220-E0AC-8F91074F2BAC}"/>
          </ac:spMkLst>
        </pc:spChg>
        <pc:spChg chg="add mod">
          <ac:chgData name="Fischer, Wolfram" userId="99129c38-454d-40b3-bad3-fa13926f419c" providerId="ADAL" clId="{B03AE9FC-3A12-7B49-ABE5-54C2A4616BC8}" dt="2022-12-14T12:21:53.673" v="123"/>
          <ac:spMkLst>
            <pc:docMk/>
            <pc:sldMk cId="1768880344" sldId="303"/>
            <ac:spMk id="5" creationId="{79AFC746-BD56-91FC-CC1A-8AD91C73BD5B}"/>
          </ac:spMkLst>
        </pc:spChg>
      </pc:sldChg>
      <pc:sldChg chg="modSp add mod ord">
        <pc:chgData name="Fischer, Wolfram" userId="99129c38-454d-40b3-bad3-fa13926f419c" providerId="ADAL" clId="{B03AE9FC-3A12-7B49-ABE5-54C2A4616BC8}" dt="2022-12-14T12:25:15.679" v="204" actId="20577"/>
        <pc:sldMkLst>
          <pc:docMk/>
          <pc:sldMk cId="3627550460" sldId="304"/>
        </pc:sldMkLst>
        <pc:spChg chg="mod">
          <ac:chgData name="Fischer, Wolfram" userId="99129c38-454d-40b3-bad3-fa13926f419c" providerId="ADAL" clId="{B03AE9FC-3A12-7B49-ABE5-54C2A4616BC8}" dt="2022-12-14T12:25:15.679" v="204" actId="20577"/>
          <ac:spMkLst>
            <pc:docMk/>
            <pc:sldMk cId="3627550460" sldId="304"/>
            <ac:spMk id="2" creationId="{6F5D073E-9C9C-10F4-DF60-2864DCAE9A08}"/>
          </ac:spMkLst>
        </pc:spChg>
        <pc:spChg chg="mod">
          <ac:chgData name="Fischer, Wolfram" userId="99129c38-454d-40b3-bad3-fa13926f419c" providerId="ADAL" clId="{B03AE9FC-3A12-7B49-ABE5-54C2A4616BC8}" dt="2022-12-14T12:24:05.101" v="178" actId="20577"/>
          <ac:spMkLst>
            <pc:docMk/>
            <pc:sldMk cId="3627550460" sldId="304"/>
            <ac:spMk id="3" creationId="{7C31EEC0-7D4C-2C39-DD7A-02BE0C5B249C}"/>
          </ac:spMkLst>
        </pc:spChg>
        <pc:spChg chg="mod">
          <ac:chgData name="Fischer, Wolfram" userId="99129c38-454d-40b3-bad3-fa13926f419c" providerId="ADAL" clId="{B03AE9FC-3A12-7B49-ABE5-54C2A4616BC8}" dt="2022-12-14T12:23:01.988" v="154" actId="1076"/>
          <ac:spMkLst>
            <pc:docMk/>
            <pc:sldMk cId="3627550460" sldId="304"/>
            <ac:spMk id="5" creationId="{658D5E60-260A-C833-B261-F778D817F554}"/>
          </ac:spMkLst>
        </pc:spChg>
      </pc:sldChg>
      <pc:sldChg chg="addSp delSp modSp add mod">
        <pc:chgData name="Fischer, Wolfram" userId="99129c38-454d-40b3-bad3-fa13926f419c" providerId="ADAL" clId="{B03AE9FC-3A12-7B49-ABE5-54C2A4616BC8}" dt="2022-12-14T12:25:08.556" v="201" actId="14100"/>
        <pc:sldMkLst>
          <pc:docMk/>
          <pc:sldMk cId="637422465" sldId="305"/>
        </pc:sldMkLst>
        <pc:spChg chg="mod">
          <ac:chgData name="Fischer, Wolfram" userId="99129c38-454d-40b3-bad3-fa13926f419c" providerId="ADAL" clId="{B03AE9FC-3A12-7B49-ABE5-54C2A4616BC8}" dt="2022-12-14T12:25:00.337" v="200" actId="14100"/>
          <ac:spMkLst>
            <pc:docMk/>
            <pc:sldMk cId="637422465" sldId="305"/>
            <ac:spMk id="2" creationId="{6F5D073E-9C9C-10F4-DF60-2864DCAE9A08}"/>
          </ac:spMkLst>
        </pc:spChg>
        <pc:spChg chg="mod">
          <ac:chgData name="Fischer, Wolfram" userId="99129c38-454d-40b3-bad3-fa13926f419c" providerId="ADAL" clId="{B03AE9FC-3A12-7B49-ABE5-54C2A4616BC8}" dt="2022-12-14T12:25:08.556" v="201" actId="14100"/>
          <ac:spMkLst>
            <pc:docMk/>
            <pc:sldMk cId="637422465" sldId="305"/>
            <ac:spMk id="3" creationId="{7C31EEC0-7D4C-2C39-DD7A-02BE0C5B249C}"/>
          </ac:spMkLst>
        </pc:spChg>
        <pc:spChg chg="del">
          <ac:chgData name="Fischer, Wolfram" userId="99129c38-454d-40b3-bad3-fa13926f419c" providerId="ADAL" clId="{B03AE9FC-3A12-7B49-ABE5-54C2A4616BC8}" dt="2022-12-14T12:23:11.945" v="157" actId="478"/>
          <ac:spMkLst>
            <pc:docMk/>
            <pc:sldMk cId="637422465" sldId="305"/>
            <ac:spMk id="5" creationId="{658D5E60-260A-C833-B261-F778D817F554}"/>
          </ac:spMkLst>
        </pc:spChg>
        <pc:spChg chg="add mod">
          <ac:chgData name="Fischer, Wolfram" userId="99129c38-454d-40b3-bad3-fa13926f419c" providerId="ADAL" clId="{B03AE9FC-3A12-7B49-ABE5-54C2A4616BC8}" dt="2022-12-14T12:23:15.619" v="158" actId="1076"/>
          <ac:spMkLst>
            <pc:docMk/>
            <pc:sldMk cId="637422465" sldId="305"/>
            <ac:spMk id="6" creationId="{94B07AEE-299A-6268-3F80-1EE4A524D25B}"/>
          </ac:spMkLst>
        </pc:spChg>
      </pc:sldChg>
    </pc:docChg>
  </pc:docChgLst>
  <pc:docChgLst>
    <pc:chgData name="Valette, Matthieu" userId="a0d571ab-ede9-4e1f-8029-f9c6188e10da" providerId="ADAL" clId="{45210E54-7A12-4C8B-92C3-59608EE83537}"/>
    <pc:docChg chg="custSel addSld modSld sldOrd">
      <pc:chgData name="Valette, Matthieu" userId="a0d571ab-ede9-4e1f-8029-f9c6188e10da" providerId="ADAL" clId="{45210E54-7A12-4C8B-92C3-59608EE83537}" dt="2022-12-07T18:28:14.655" v="1400" actId="27636"/>
      <pc:docMkLst>
        <pc:docMk/>
      </pc:docMkLst>
      <pc:sldChg chg="modSp mod">
        <pc:chgData name="Valette, Matthieu" userId="a0d571ab-ede9-4e1f-8029-f9c6188e10da" providerId="ADAL" clId="{45210E54-7A12-4C8B-92C3-59608EE83537}" dt="2022-12-07T17:52:11.856" v="33" actId="20577"/>
        <pc:sldMkLst>
          <pc:docMk/>
          <pc:sldMk cId="2246755923" sldId="256"/>
        </pc:sldMkLst>
        <pc:spChg chg="mod">
          <ac:chgData name="Valette, Matthieu" userId="a0d571ab-ede9-4e1f-8029-f9c6188e10da" providerId="ADAL" clId="{45210E54-7A12-4C8B-92C3-59608EE83537}" dt="2022-12-07T17:51:50.737" v="14" actId="20577"/>
          <ac:spMkLst>
            <pc:docMk/>
            <pc:sldMk cId="2246755923" sldId="256"/>
            <ac:spMk id="3" creationId="{FDB0E14B-6889-F849-8A8C-D01D7C36038D}"/>
          </ac:spMkLst>
        </pc:spChg>
        <pc:spChg chg="mod">
          <ac:chgData name="Valette, Matthieu" userId="a0d571ab-ede9-4e1f-8029-f9c6188e10da" providerId="ADAL" clId="{45210E54-7A12-4C8B-92C3-59608EE83537}" dt="2022-12-07T17:52:11.856" v="33" actId="20577"/>
          <ac:spMkLst>
            <pc:docMk/>
            <pc:sldMk cId="2246755923" sldId="256"/>
            <ac:spMk id="4" creationId="{BD0F4563-AB5E-1F4E-B28C-08AC1323034C}"/>
          </ac:spMkLst>
        </pc:spChg>
      </pc:sldChg>
      <pc:sldChg chg="modSp mod">
        <pc:chgData name="Valette, Matthieu" userId="a0d571ab-ede9-4e1f-8029-f9c6188e10da" providerId="ADAL" clId="{45210E54-7A12-4C8B-92C3-59608EE83537}" dt="2022-12-07T18:13:49.289" v="1359" actId="20577"/>
        <pc:sldMkLst>
          <pc:docMk/>
          <pc:sldMk cId="1066747842" sldId="274"/>
        </pc:sldMkLst>
        <pc:spChg chg="mod">
          <ac:chgData name="Valette, Matthieu" userId="a0d571ab-ede9-4e1f-8029-f9c6188e10da" providerId="ADAL" clId="{45210E54-7A12-4C8B-92C3-59608EE83537}" dt="2022-12-07T18:13:49.289" v="1359" actId="20577"/>
          <ac:spMkLst>
            <pc:docMk/>
            <pc:sldMk cId="1066747842" sldId="274"/>
            <ac:spMk id="3" creationId="{661A69BD-304B-4E41-9241-6F8392F0CEEF}"/>
          </ac:spMkLst>
        </pc:spChg>
      </pc:sldChg>
      <pc:sldChg chg="modSp mod">
        <pc:chgData name="Valette, Matthieu" userId="a0d571ab-ede9-4e1f-8029-f9c6188e10da" providerId="ADAL" clId="{45210E54-7A12-4C8B-92C3-59608EE83537}" dt="2022-12-07T17:53:51.490" v="86" actId="20577"/>
        <pc:sldMkLst>
          <pc:docMk/>
          <pc:sldMk cId="180933513" sldId="283"/>
        </pc:sldMkLst>
        <pc:spChg chg="mod">
          <ac:chgData name="Valette, Matthieu" userId="a0d571ab-ede9-4e1f-8029-f9c6188e10da" providerId="ADAL" clId="{45210E54-7A12-4C8B-92C3-59608EE83537}" dt="2022-12-07T17:53:00.114" v="40" actId="1076"/>
          <ac:spMkLst>
            <pc:docMk/>
            <pc:sldMk cId="180933513" sldId="283"/>
            <ac:spMk id="12" creationId="{C70610E4-4AF7-4997-91AC-1033157AD28C}"/>
          </ac:spMkLst>
        </pc:spChg>
        <pc:spChg chg="mod">
          <ac:chgData name="Valette, Matthieu" userId="a0d571ab-ede9-4e1f-8029-f9c6188e10da" providerId="ADAL" clId="{45210E54-7A12-4C8B-92C3-59608EE83537}" dt="2022-12-07T17:53:51.490" v="86" actId="20577"/>
          <ac:spMkLst>
            <pc:docMk/>
            <pc:sldMk cId="180933513" sldId="283"/>
            <ac:spMk id="16" creationId="{642DDFD0-E18E-41FE-9043-AEA822BBA85B}"/>
          </ac:spMkLst>
        </pc:spChg>
      </pc:sldChg>
      <pc:sldChg chg="modSp mod">
        <pc:chgData name="Valette, Matthieu" userId="a0d571ab-ede9-4e1f-8029-f9c6188e10da" providerId="ADAL" clId="{45210E54-7A12-4C8B-92C3-59608EE83537}" dt="2022-12-07T17:54:52.258" v="144" actId="20577"/>
        <pc:sldMkLst>
          <pc:docMk/>
          <pc:sldMk cId="1137188705" sldId="287"/>
        </pc:sldMkLst>
        <pc:spChg chg="mod">
          <ac:chgData name="Valette, Matthieu" userId="a0d571ab-ede9-4e1f-8029-f9c6188e10da" providerId="ADAL" clId="{45210E54-7A12-4C8B-92C3-59608EE83537}" dt="2022-12-07T17:54:52.258" v="144" actId="20577"/>
          <ac:spMkLst>
            <pc:docMk/>
            <pc:sldMk cId="1137188705" sldId="287"/>
            <ac:spMk id="3" creationId="{ADB0B258-74B3-4F82-8A21-9650CA1E05FE}"/>
          </ac:spMkLst>
        </pc:spChg>
      </pc:sldChg>
      <pc:sldChg chg="modSp mod">
        <pc:chgData name="Valette, Matthieu" userId="a0d571ab-ede9-4e1f-8029-f9c6188e10da" providerId="ADAL" clId="{45210E54-7A12-4C8B-92C3-59608EE83537}" dt="2022-12-07T17:55:31.419" v="166" actId="313"/>
        <pc:sldMkLst>
          <pc:docMk/>
          <pc:sldMk cId="4112881402" sldId="289"/>
        </pc:sldMkLst>
        <pc:graphicFrameChg chg="modGraphic">
          <ac:chgData name="Valette, Matthieu" userId="a0d571ab-ede9-4e1f-8029-f9c6188e10da" providerId="ADAL" clId="{45210E54-7A12-4C8B-92C3-59608EE83537}" dt="2022-12-07T17:55:31.419" v="166" actId="313"/>
          <ac:graphicFrameMkLst>
            <pc:docMk/>
            <pc:sldMk cId="4112881402" sldId="289"/>
            <ac:graphicFrameMk id="6" creationId="{CA4A7941-C58C-483B-BCE8-033339C1B56C}"/>
          </ac:graphicFrameMkLst>
        </pc:graphicFrameChg>
      </pc:sldChg>
      <pc:sldChg chg="modSp mod">
        <pc:chgData name="Valette, Matthieu" userId="a0d571ab-ede9-4e1f-8029-f9c6188e10da" providerId="ADAL" clId="{45210E54-7A12-4C8B-92C3-59608EE83537}" dt="2022-12-07T18:14:17.281" v="1394" actId="20577"/>
        <pc:sldMkLst>
          <pc:docMk/>
          <pc:sldMk cId="2757121857" sldId="292"/>
        </pc:sldMkLst>
        <pc:spChg chg="mod">
          <ac:chgData name="Valette, Matthieu" userId="a0d571ab-ede9-4e1f-8029-f9c6188e10da" providerId="ADAL" clId="{45210E54-7A12-4C8B-92C3-59608EE83537}" dt="2022-12-07T18:14:17.281" v="1394" actId="20577"/>
          <ac:spMkLst>
            <pc:docMk/>
            <pc:sldMk cId="2757121857" sldId="292"/>
            <ac:spMk id="3" creationId="{E8C14EC2-8951-425B-B40D-86916532A59D}"/>
          </ac:spMkLst>
        </pc:spChg>
      </pc:sldChg>
      <pc:sldChg chg="modSp mod">
        <pc:chgData name="Valette, Matthieu" userId="a0d571ab-ede9-4e1f-8029-f9c6188e10da" providerId="ADAL" clId="{45210E54-7A12-4C8B-92C3-59608EE83537}" dt="2022-12-07T17:57:45.958" v="230" actId="20577"/>
        <pc:sldMkLst>
          <pc:docMk/>
          <pc:sldMk cId="1529682474" sldId="295"/>
        </pc:sldMkLst>
        <pc:spChg chg="mod">
          <ac:chgData name="Valette, Matthieu" userId="a0d571ab-ede9-4e1f-8029-f9c6188e10da" providerId="ADAL" clId="{45210E54-7A12-4C8B-92C3-59608EE83537}" dt="2022-12-07T17:56:58.414" v="191" actId="1076"/>
          <ac:spMkLst>
            <pc:docMk/>
            <pc:sldMk cId="1529682474" sldId="295"/>
            <ac:spMk id="6" creationId="{54F2B8E2-43B8-4B97-A0CA-FEB7B11E8867}"/>
          </ac:spMkLst>
        </pc:spChg>
        <pc:graphicFrameChg chg="mod modGraphic">
          <ac:chgData name="Valette, Matthieu" userId="a0d571ab-ede9-4e1f-8029-f9c6188e10da" providerId="ADAL" clId="{45210E54-7A12-4C8B-92C3-59608EE83537}" dt="2022-12-07T17:57:45.958" v="230" actId="20577"/>
          <ac:graphicFrameMkLst>
            <pc:docMk/>
            <pc:sldMk cId="1529682474" sldId="295"/>
            <ac:graphicFrameMk id="5" creationId="{755009EB-752A-4F7D-AB5F-E1E648E0BB8A}"/>
          </ac:graphicFrameMkLst>
        </pc:graphicFrameChg>
      </pc:sldChg>
      <pc:sldChg chg="modSp new mod ord">
        <pc:chgData name="Valette, Matthieu" userId="a0d571ab-ede9-4e1f-8029-f9c6188e10da" providerId="ADAL" clId="{45210E54-7A12-4C8B-92C3-59608EE83537}" dt="2022-12-07T18:13:03.153" v="1296"/>
        <pc:sldMkLst>
          <pc:docMk/>
          <pc:sldMk cId="1362039019" sldId="296"/>
        </pc:sldMkLst>
        <pc:spChg chg="mod">
          <ac:chgData name="Valette, Matthieu" userId="a0d571ab-ede9-4e1f-8029-f9c6188e10da" providerId="ADAL" clId="{45210E54-7A12-4C8B-92C3-59608EE83537}" dt="2022-12-07T17:59:31.984" v="254" actId="20577"/>
          <ac:spMkLst>
            <pc:docMk/>
            <pc:sldMk cId="1362039019" sldId="296"/>
            <ac:spMk id="2" creationId="{D0EEEEC3-70FB-B070-15B4-C000F56CBD60}"/>
          </ac:spMkLst>
        </pc:spChg>
        <pc:spChg chg="mod">
          <ac:chgData name="Valette, Matthieu" userId="a0d571ab-ede9-4e1f-8029-f9c6188e10da" providerId="ADAL" clId="{45210E54-7A12-4C8B-92C3-59608EE83537}" dt="2022-12-07T18:13:00.817" v="1294" actId="20577"/>
          <ac:spMkLst>
            <pc:docMk/>
            <pc:sldMk cId="1362039019" sldId="296"/>
            <ac:spMk id="3" creationId="{AB44F065-88AA-6388-EFD6-4FABA0877E8E}"/>
          </ac:spMkLst>
        </pc:spChg>
      </pc:sldChg>
      <pc:sldChg chg="addSp modSp new mod ord">
        <pc:chgData name="Valette, Matthieu" userId="a0d571ab-ede9-4e1f-8029-f9c6188e10da" providerId="ADAL" clId="{45210E54-7A12-4C8B-92C3-59608EE83537}" dt="2022-12-07T18:28:14.655" v="1400" actId="27636"/>
        <pc:sldMkLst>
          <pc:docMk/>
          <pc:sldMk cId="1246777656" sldId="297"/>
        </pc:sldMkLst>
        <pc:spChg chg="mod">
          <ac:chgData name="Valette, Matthieu" userId="a0d571ab-ede9-4e1f-8029-f9c6188e10da" providerId="ADAL" clId="{45210E54-7A12-4C8B-92C3-59608EE83537}" dt="2022-12-07T18:06:19.407" v="520" actId="20577"/>
          <ac:spMkLst>
            <pc:docMk/>
            <pc:sldMk cId="1246777656" sldId="297"/>
            <ac:spMk id="2" creationId="{F5C669F6-2058-AD50-080C-56A19E4069F2}"/>
          </ac:spMkLst>
        </pc:spChg>
        <pc:spChg chg="mod">
          <ac:chgData name="Valette, Matthieu" userId="a0d571ab-ede9-4e1f-8029-f9c6188e10da" providerId="ADAL" clId="{45210E54-7A12-4C8B-92C3-59608EE83537}" dt="2022-12-07T18:28:14.655" v="1400" actId="27636"/>
          <ac:spMkLst>
            <pc:docMk/>
            <pc:sldMk cId="1246777656" sldId="297"/>
            <ac:spMk id="3" creationId="{6CD9B87E-BF28-348F-09FA-C49EE3B1B96B}"/>
          </ac:spMkLst>
        </pc:spChg>
        <pc:picChg chg="add mod">
          <ac:chgData name="Valette, Matthieu" userId="a0d571ab-ede9-4e1f-8029-f9c6188e10da" providerId="ADAL" clId="{45210E54-7A12-4C8B-92C3-59608EE83537}" dt="2022-12-07T18:07:17.972" v="610" actId="1076"/>
          <ac:picMkLst>
            <pc:docMk/>
            <pc:sldMk cId="1246777656" sldId="297"/>
            <ac:picMk id="6" creationId="{196B36C6-01B2-AE4D-F6A0-075F763B526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D073E-9C9C-10F4-DF60-2864DCAE9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825188"/>
            <a:ext cx="8286750" cy="1778863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Q1: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Based on the recent realistic simulations of CeC cooling, can you present a summary of updated requirements for the experiment, and also highlight any new effects and requirements that need to be taken into account</a:t>
            </a:r>
            <a:endParaRPr 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1EEC0-7D4C-2C39-DD7A-02BE0C5B2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2673626"/>
            <a:ext cx="8385175" cy="335918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36C90-345F-8CE5-FF91-392AB250A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sz="7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B07AEE-299A-6268-3F80-1EE4A524D25B}"/>
              </a:ext>
            </a:extLst>
          </p:cNvPr>
          <p:cNvSpPr txBox="1"/>
          <p:nvPr/>
        </p:nvSpPr>
        <p:spPr>
          <a:xfrm>
            <a:off x="5752608" y="160077"/>
            <a:ext cx="3204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Vladimir Litvinenko</a:t>
            </a:r>
          </a:p>
        </p:txBody>
      </p:sp>
    </p:spTree>
    <p:extLst>
      <p:ext uri="{BB962C8B-B14F-4D97-AF65-F5344CB8AC3E}">
        <p14:creationId xmlns:p14="http://schemas.microsoft.com/office/powerpoint/2010/main" val="63742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D073E-9C9C-10F4-DF60-2864DCAE9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825189"/>
            <a:ext cx="8286750" cy="1434535"/>
          </a:xfrm>
        </p:spPr>
        <p:txBody>
          <a:bodyPr>
            <a:normAutofit/>
          </a:bodyPr>
          <a:lstStyle/>
          <a:p>
            <a:r>
              <a:rPr lang="en-US" sz="2800" b="1" dirty="0"/>
              <a:t>Q2: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List the observed beam stability issues that hampered progress with the CeC experiments, and list possible mitigations</a:t>
            </a:r>
            <a:endParaRPr 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1EEC0-7D4C-2C39-DD7A-02BE0C5B2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2385414"/>
            <a:ext cx="8385175" cy="3647397"/>
          </a:xfrm>
        </p:spPr>
        <p:txBody>
          <a:bodyPr>
            <a:normAutofit/>
          </a:bodyPr>
          <a:lstStyle/>
          <a:p>
            <a:pPr marL="0" indent="0"/>
            <a:r>
              <a:rPr lang="en-US" dirty="0"/>
              <a:t>…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36C90-345F-8CE5-FF91-392AB250A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7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8D5E60-260A-C833-B261-F778D817F554}"/>
              </a:ext>
            </a:extLst>
          </p:cNvPr>
          <p:cNvSpPr txBox="1"/>
          <p:nvPr/>
        </p:nvSpPr>
        <p:spPr>
          <a:xfrm>
            <a:off x="5842060" y="160077"/>
            <a:ext cx="3204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Vladimir Litvinenko</a:t>
            </a:r>
          </a:p>
        </p:txBody>
      </p:sp>
    </p:spTree>
    <p:extLst>
      <p:ext uri="{BB962C8B-B14F-4D97-AF65-F5344CB8AC3E}">
        <p14:creationId xmlns:p14="http://schemas.microsoft.com/office/powerpoint/2010/main" val="3627550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D073E-9C9C-10F4-DF60-2864DCAE9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825189"/>
            <a:ext cx="8286750" cy="1434535"/>
          </a:xfrm>
        </p:spPr>
        <p:txBody>
          <a:bodyPr>
            <a:normAutofit/>
          </a:bodyPr>
          <a:lstStyle/>
          <a:p>
            <a:r>
              <a:rPr lang="en-US" sz="2800" b="1" dirty="0"/>
              <a:t>Q3: </a:t>
            </a:r>
            <a:r>
              <a:rPr lang="en-US" sz="2800" b="0" dirty="0"/>
              <a:t>Clarify what would happen to sPHENIX if the dump kicker would pre-fire when the relays are closed before 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1EEC0-7D4C-2C39-DD7A-02BE0C5B2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2385414"/>
            <a:ext cx="8385175" cy="3647397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457200" indent="-457200">
              <a:buAutoNum type="alphaUcParenR"/>
            </a:pPr>
            <a:r>
              <a:rPr lang="en-US" dirty="0"/>
              <a:t>The thyratrons have never pre-fired below 10.85 kV &amp; transition with Au</a:t>
            </a:r>
            <a:r>
              <a:rPr lang="en-US" baseline="30000" dirty="0"/>
              <a:t>79+ </a:t>
            </a:r>
            <a:r>
              <a:rPr lang="en-US" dirty="0"/>
              <a:t>is at 6.21 kV.</a:t>
            </a:r>
          </a:p>
          <a:p>
            <a:pPr marL="457200" indent="-457200">
              <a:buAutoNum type="alphaUcParenR"/>
            </a:pPr>
            <a:endParaRPr lang="en-US" dirty="0"/>
          </a:p>
          <a:p>
            <a:pPr marL="457200" indent="-457200">
              <a:buAutoNum type="alphaUcParenR"/>
            </a:pPr>
            <a:r>
              <a:rPr lang="en-US" dirty="0"/>
              <a:t>Until demonstrated safe, the sPHENIX HV acquisition     &amp; solenoid magnet will be turned-off during injection       &amp; ramp, therefore limiting the risk of damage to the MVTX and other sensitive devices.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36C90-345F-8CE5-FF91-392AB250A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8D5E60-260A-C833-B261-F778D817F554}"/>
              </a:ext>
            </a:extLst>
          </p:cNvPr>
          <p:cNvSpPr txBox="1"/>
          <p:nvPr/>
        </p:nvSpPr>
        <p:spPr>
          <a:xfrm>
            <a:off x="6269442" y="176279"/>
            <a:ext cx="2756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Matthieu Valette</a:t>
            </a:r>
          </a:p>
        </p:txBody>
      </p:sp>
    </p:spTree>
    <p:extLst>
      <p:ext uri="{BB962C8B-B14F-4D97-AF65-F5344CB8AC3E}">
        <p14:creationId xmlns:p14="http://schemas.microsoft.com/office/powerpoint/2010/main" val="2757248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22C66-86B6-EF10-F6B9-D0BFDEB85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712996"/>
            <a:ext cx="8286750" cy="1325563"/>
          </a:xfrm>
        </p:spPr>
        <p:txBody>
          <a:bodyPr>
            <a:noAutofit/>
          </a:bodyPr>
          <a:lstStyle/>
          <a:p>
            <a:r>
              <a:rPr lang="en-US" sz="280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Q4: </a:t>
            </a:r>
            <a:r>
              <a:rPr lang="en-US" sz="28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is the reliability of injector chain through the AGS. What are the drivers for downtime. Clarify the long-term future for the motor-generators.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57580-61EC-F220-E0AC-8F91074F2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199" y="2308741"/>
            <a:ext cx="8286750" cy="3965472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Based on the Run22 statistics, the injectors (AGS/Booster) availability is around 97%. LINAC availability is also around 97%.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injectors, the major contributors of the 3% downtime are  power supplies (0.8%), cooling water (0.7%) and RF(0.6%).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LINAC, a big contributor of failure is the acceleration module RF system, which accounted for about 50% downtime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long-term plan for the motor-generators is to use Siemens while using Westinghouse as its backup. Working with several vendors to ensure regular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service of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MG sets.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E27C5-DC28-B817-0723-2050B52D1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AFC746-BD56-91FC-CC1A-8AD91C73BD5B}"/>
              </a:ext>
            </a:extLst>
          </p:cNvPr>
          <p:cNvSpPr txBox="1"/>
          <p:nvPr/>
        </p:nvSpPr>
        <p:spPr>
          <a:xfrm>
            <a:off x="6889552" y="132061"/>
            <a:ext cx="2036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Haixin Huang</a:t>
            </a:r>
          </a:p>
        </p:txBody>
      </p:sp>
    </p:spTree>
    <p:extLst>
      <p:ext uri="{BB962C8B-B14F-4D97-AF65-F5344CB8AC3E}">
        <p14:creationId xmlns:p14="http://schemas.microsoft.com/office/powerpoint/2010/main" val="176888034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BNL-template</Template>
  <TotalTime>3438</TotalTime>
  <Words>276</Words>
  <Application>Microsoft Macintosh PowerPoint</Application>
  <PresentationFormat>On-screen Show (4:3)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BNL</vt:lpstr>
      <vt:lpstr>Q1: Based on the recent realistic simulations of CeC cooling, can you present a summary of updated requirements for the experiment, and also highlight any new effects and requirements that need to be taken into account</vt:lpstr>
      <vt:lpstr>Q2: List the observed beam stability issues that hampered progress with the CeC experiments, and list possible mitigations</vt:lpstr>
      <vt:lpstr>Q3: Clarify what would happen to sPHENIX if the dump kicker would pre-fire when the relays are closed before transition</vt:lpstr>
      <vt:lpstr>Q4: What is the reliability of injector chain through the AGS. What are the drivers for downtime. Clarify the long-term future for the motor-generators.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 with sPHENIX</dc:title>
  <dc:subject/>
  <dc:creator>Valette, Matthieu</dc:creator>
  <cp:keywords/>
  <dc:description/>
  <cp:lastModifiedBy>Fischer, Wolfram</cp:lastModifiedBy>
  <cp:revision>1</cp:revision>
  <dcterms:created xsi:type="dcterms:W3CDTF">2021-11-29T17:50:08Z</dcterms:created>
  <dcterms:modified xsi:type="dcterms:W3CDTF">2022-12-14T12:34:00Z</dcterms:modified>
  <cp:category/>
</cp:coreProperties>
</file>