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0" r:id="rId3"/>
    <p:sldId id="378" r:id="rId4"/>
    <p:sldId id="386" r:id="rId5"/>
    <p:sldId id="393" r:id="rId6"/>
    <p:sldId id="379" r:id="rId7"/>
    <p:sldId id="383" r:id="rId8"/>
    <p:sldId id="377" r:id="rId9"/>
    <p:sldId id="382" r:id="rId10"/>
    <p:sldId id="384" r:id="rId11"/>
    <p:sldId id="394" r:id="rId12"/>
    <p:sldId id="380" r:id="rId13"/>
    <p:sldId id="388" r:id="rId14"/>
    <p:sldId id="385" r:id="rId15"/>
    <p:sldId id="395" r:id="rId16"/>
    <p:sldId id="387" r:id="rId17"/>
    <p:sldId id="391" r:id="rId18"/>
    <p:sldId id="397" r:id="rId19"/>
    <p:sldId id="392" r:id="rId20"/>
    <p:sldId id="515" r:id="rId21"/>
    <p:sldId id="258" r:id="rId22"/>
    <p:sldId id="5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D1760-2515-4531-A35B-8A274ADC51EC}" v="97" dt="2022-12-09T21:30:20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1"/>
    <p:restoredTop sz="86690"/>
  </p:normalViewPr>
  <p:slideViewPr>
    <p:cSldViewPr snapToGrid="0" snapToObjects="1">
      <p:cViewPr varScale="1">
        <p:scale>
          <a:sx n="142" d="100"/>
          <a:sy n="142" d="100"/>
        </p:scale>
        <p:origin x="5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Xiaofeng" userId="ab2c42ab-48b4-4edd-a896-b0601d2dab36" providerId="ADAL" clId="{E16D1760-2515-4531-A35B-8A274ADC51EC}"/>
    <pc:docChg chg="undo custSel addSld delSld modSld sldOrd">
      <pc:chgData name="Gu, Xiaofeng" userId="ab2c42ab-48b4-4edd-a896-b0601d2dab36" providerId="ADAL" clId="{E16D1760-2515-4531-A35B-8A274ADC51EC}" dt="2022-12-09T21:43:43.341" v="3256" actId="20577"/>
      <pc:docMkLst>
        <pc:docMk/>
      </pc:docMkLst>
      <pc:sldChg chg="modSp mod">
        <pc:chgData name="Gu, Xiaofeng" userId="ab2c42ab-48b4-4edd-a896-b0601d2dab36" providerId="ADAL" clId="{E16D1760-2515-4531-A35B-8A274ADC51EC}" dt="2022-12-07T21:44:46.001" v="1786" actId="20577"/>
        <pc:sldMkLst>
          <pc:docMk/>
          <pc:sldMk cId="2246755923" sldId="256"/>
        </pc:sldMkLst>
        <pc:spChg chg="mod">
          <ac:chgData name="Gu, Xiaofeng" userId="ab2c42ab-48b4-4edd-a896-b0601d2dab36" providerId="ADAL" clId="{E16D1760-2515-4531-A35B-8A274ADC51EC}" dt="2022-12-07T21:44:46.001" v="1786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Gu, Xiaofeng" userId="ab2c42ab-48b4-4edd-a896-b0601d2dab36" providerId="ADAL" clId="{E16D1760-2515-4531-A35B-8A274ADC51EC}" dt="2022-12-02T20:46:55.702" v="24" actId="1076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Gu, Xiaofeng" userId="ab2c42ab-48b4-4edd-a896-b0601d2dab36" providerId="ADAL" clId="{E16D1760-2515-4531-A35B-8A274ADC51EC}" dt="2022-12-02T20:46:20.447" v="11" actId="6549"/>
          <ac:spMkLst>
            <pc:docMk/>
            <pc:sldMk cId="2246755923" sldId="256"/>
            <ac:spMk id="4" creationId="{BD0F4563-AB5E-1F4E-B28C-08AC1323034C}"/>
          </ac:spMkLst>
        </pc:spChg>
      </pc:sldChg>
      <pc:sldChg chg="addSp delSp modSp mod ord">
        <pc:chgData name="Gu, Xiaofeng" userId="ab2c42ab-48b4-4edd-a896-b0601d2dab36" providerId="ADAL" clId="{E16D1760-2515-4531-A35B-8A274ADC51EC}" dt="2022-12-08T15:33:30.361" v="3167"/>
        <pc:sldMkLst>
          <pc:docMk/>
          <pc:sldMk cId="1215709844" sldId="258"/>
        </pc:sldMkLst>
        <pc:spChg chg="add del mod">
          <ac:chgData name="Gu, Xiaofeng" userId="ab2c42ab-48b4-4edd-a896-b0601d2dab36" providerId="ADAL" clId="{E16D1760-2515-4531-A35B-8A274ADC51EC}" dt="2022-12-07T17:46:54.768" v="61" actId="478"/>
          <ac:spMkLst>
            <pc:docMk/>
            <pc:sldMk cId="1215709844" sldId="258"/>
            <ac:spMk id="5" creationId="{E194625F-E759-12D1-A69F-917480D33DDE}"/>
          </ac:spMkLst>
        </pc:spChg>
        <pc:spChg chg="del">
          <ac:chgData name="Gu, Xiaofeng" userId="ab2c42ab-48b4-4edd-a896-b0601d2dab36" providerId="ADAL" clId="{E16D1760-2515-4531-A35B-8A274ADC51EC}" dt="2022-12-07T17:46:49.517" v="59" actId="478"/>
          <ac:spMkLst>
            <pc:docMk/>
            <pc:sldMk cId="1215709844" sldId="258"/>
            <ac:spMk id="6" creationId="{CE2F3B8E-A80F-9791-06A3-FF3568CC7C80}"/>
          </ac:spMkLst>
        </pc:spChg>
      </pc:sldChg>
      <pc:sldChg chg="add">
        <pc:chgData name="Gu, Xiaofeng" userId="ab2c42ab-48b4-4edd-a896-b0601d2dab36" providerId="ADAL" clId="{E16D1760-2515-4531-A35B-8A274ADC51EC}" dt="2022-12-07T17:47:20.378" v="69"/>
        <pc:sldMkLst>
          <pc:docMk/>
          <pc:sldMk cId="1162965965" sldId="270"/>
        </pc:sldMkLst>
      </pc:sldChg>
      <pc:sldChg chg="delSp modSp add mod modAnim">
        <pc:chgData name="Gu, Xiaofeng" userId="ab2c42ab-48b4-4edd-a896-b0601d2dab36" providerId="ADAL" clId="{E16D1760-2515-4531-A35B-8A274ADC51EC}" dt="2022-12-08T15:01:18.144" v="2371"/>
        <pc:sldMkLst>
          <pc:docMk/>
          <pc:sldMk cId="2649591808" sldId="377"/>
        </pc:sldMkLst>
        <pc:spChg chg="mod">
          <ac:chgData name="Gu, Xiaofeng" userId="ab2c42ab-48b4-4edd-a896-b0601d2dab36" providerId="ADAL" clId="{E16D1760-2515-4531-A35B-8A274ADC51EC}" dt="2022-12-08T14:48:38.701" v="2267" actId="1076"/>
          <ac:spMkLst>
            <pc:docMk/>
            <pc:sldMk cId="2649591808" sldId="377"/>
            <ac:spMk id="4" creationId="{5ABEDFB2-F703-BD18-FFD1-16047F30BCE1}"/>
          </ac:spMkLst>
        </pc:spChg>
        <pc:spChg chg="mod">
          <ac:chgData name="Gu, Xiaofeng" userId="ab2c42ab-48b4-4edd-a896-b0601d2dab36" providerId="ADAL" clId="{E16D1760-2515-4531-A35B-8A274ADC51EC}" dt="2022-12-08T14:43:57.046" v="2251" actId="1076"/>
          <ac:spMkLst>
            <pc:docMk/>
            <pc:sldMk cId="2649591808" sldId="377"/>
            <ac:spMk id="8" creationId="{7B9C8035-847F-BEF3-F6A6-27661EC05A62}"/>
          </ac:spMkLst>
        </pc:spChg>
        <pc:picChg chg="mod">
          <ac:chgData name="Gu, Xiaofeng" userId="ab2c42ab-48b4-4edd-a896-b0601d2dab36" providerId="ADAL" clId="{E16D1760-2515-4531-A35B-8A274ADC51EC}" dt="2022-12-08T14:48:35.146" v="2266" actId="1076"/>
          <ac:picMkLst>
            <pc:docMk/>
            <pc:sldMk cId="2649591808" sldId="377"/>
            <ac:picMk id="3" creationId="{68AD4B2F-0F8A-1AA8-DCDE-68082F067CAF}"/>
          </ac:picMkLst>
        </pc:picChg>
        <pc:picChg chg="del mod">
          <ac:chgData name="Gu, Xiaofeng" userId="ab2c42ab-48b4-4edd-a896-b0601d2dab36" providerId="ADAL" clId="{E16D1760-2515-4531-A35B-8A274ADC51EC}" dt="2022-12-08T14:48:29.736" v="2264" actId="478"/>
          <ac:picMkLst>
            <pc:docMk/>
            <pc:sldMk cId="2649591808" sldId="377"/>
            <ac:picMk id="20" creationId="{04A7ABA9-A7C6-5E7A-C8E6-CFF2AC6FA35F}"/>
          </ac:picMkLst>
        </pc:picChg>
        <pc:picChg chg="mod">
          <ac:chgData name="Gu, Xiaofeng" userId="ab2c42ab-48b4-4edd-a896-b0601d2dab36" providerId="ADAL" clId="{E16D1760-2515-4531-A35B-8A274ADC51EC}" dt="2022-12-08T14:48:44.856" v="2268" actId="1076"/>
          <ac:picMkLst>
            <pc:docMk/>
            <pc:sldMk cId="2649591808" sldId="377"/>
            <ac:picMk id="22" creationId="{12175445-FBA0-F242-0A02-99113027486D}"/>
          </ac:picMkLst>
        </pc:picChg>
      </pc:sldChg>
      <pc:sldChg chg="addSp delSp modSp add mod modAnim">
        <pc:chgData name="Gu, Xiaofeng" userId="ab2c42ab-48b4-4edd-a896-b0601d2dab36" providerId="ADAL" clId="{E16D1760-2515-4531-A35B-8A274ADC51EC}" dt="2022-12-08T15:41:47.121" v="3200" actId="20577"/>
        <pc:sldMkLst>
          <pc:docMk/>
          <pc:sldMk cId="2504835633" sldId="378"/>
        </pc:sldMkLst>
        <pc:spChg chg="mod">
          <ac:chgData name="Gu, Xiaofeng" userId="ab2c42ab-48b4-4edd-a896-b0601d2dab36" providerId="ADAL" clId="{E16D1760-2515-4531-A35B-8A274ADC51EC}" dt="2022-12-07T17:47:33.870" v="70"/>
          <ac:spMkLst>
            <pc:docMk/>
            <pc:sldMk cId="2504835633" sldId="378"/>
            <ac:spMk id="2" creationId="{643AD69B-2BDF-4029-8EF3-3DA2BA35DB67}"/>
          </ac:spMkLst>
        </pc:spChg>
        <pc:spChg chg="mod">
          <ac:chgData name="Gu, Xiaofeng" userId="ab2c42ab-48b4-4edd-a896-b0601d2dab36" providerId="ADAL" clId="{E16D1760-2515-4531-A35B-8A274ADC51EC}" dt="2022-12-07T21:47:36.775" v="1803" actId="1076"/>
          <ac:spMkLst>
            <pc:docMk/>
            <pc:sldMk cId="2504835633" sldId="378"/>
            <ac:spMk id="6" creationId="{634252D5-0343-D417-A12A-AFE6C1883BE5}"/>
          </ac:spMkLst>
        </pc:spChg>
        <pc:spChg chg="add del">
          <ac:chgData name="Gu, Xiaofeng" userId="ab2c42ab-48b4-4edd-a896-b0601d2dab36" providerId="ADAL" clId="{E16D1760-2515-4531-A35B-8A274ADC51EC}" dt="2022-12-07T20:26:07.120" v="802" actId="478"/>
          <ac:spMkLst>
            <pc:docMk/>
            <pc:sldMk cId="2504835633" sldId="378"/>
            <ac:spMk id="7" creationId="{BF0CCB9E-8D3F-C2A0-1557-A2CF2634DF6B}"/>
          </ac:spMkLst>
        </pc:spChg>
        <pc:spChg chg="del mod">
          <ac:chgData name="Gu, Xiaofeng" userId="ab2c42ab-48b4-4edd-a896-b0601d2dab36" providerId="ADAL" clId="{E16D1760-2515-4531-A35B-8A274ADC51EC}" dt="2022-12-07T21:39:54.334" v="1724" actId="478"/>
          <ac:spMkLst>
            <pc:docMk/>
            <pc:sldMk cId="2504835633" sldId="378"/>
            <ac:spMk id="8" creationId="{E396698D-5690-384B-9AD6-5D56347C1ED4}"/>
          </ac:spMkLst>
        </pc:spChg>
        <pc:spChg chg="del">
          <ac:chgData name="Gu, Xiaofeng" userId="ab2c42ab-48b4-4edd-a896-b0601d2dab36" providerId="ADAL" clId="{E16D1760-2515-4531-A35B-8A274ADC51EC}" dt="2022-12-07T20:43:59.434" v="952" actId="478"/>
          <ac:spMkLst>
            <pc:docMk/>
            <pc:sldMk cId="2504835633" sldId="378"/>
            <ac:spMk id="9" creationId="{6EB93963-869E-8F4D-784B-100039BDA84B}"/>
          </ac:spMkLst>
        </pc:spChg>
        <pc:spChg chg="del mod">
          <ac:chgData name="Gu, Xiaofeng" userId="ab2c42ab-48b4-4edd-a896-b0601d2dab36" providerId="ADAL" clId="{E16D1760-2515-4531-A35B-8A274ADC51EC}" dt="2022-12-07T20:43:20.304" v="950" actId="478"/>
          <ac:spMkLst>
            <pc:docMk/>
            <pc:sldMk cId="2504835633" sldId="378"/>
            <ac:spMk id="10" creationId="{995C9B06-B6F7-9644-FFC9-4A725062D016}"/>
          </ac:spMkLst>
        </pc:spChg>
        <pc:spChg chg="del">
          <ac:chgData name="Gu, Xiaofeng" userId="ab2c42ab-48b4-4edd-a896-b0601d2dab36" providerId="ADAL" clId="{E16D1760-2515-4531-A35B-8A274ADC51EC}" dt="2022-12-07T20:43:59.434" v="952" actId="478"/>
          <ac:spMkLst>
            <pc:docMk/>
            <pc:sldMk cId="2504835633" sldId="378"/>
            <ac:spMk id="11" creationId="{F2FB5896-093D-517D-F4D8-0CE7E3180A5B}"/>
          </ac:spMkLst>
        </pc:spChg>
        <pc:spChg chg="del">
          <ac:chgData name="Gu, Xiaofeng" userId="ab2c42ab-48b4-4edd-a896-b0601d2dab36" providerId="ADAL" clId="{E16D1760-2515-4531-A35B-8A274ADC51EC}" dt="2022-12-07T20:44:03.314" v="953" actId="478"/>
          <ac:spMkLst>
            <pc:docMk/>
            <pc:sldMk cId="2504835633" sldId="378"/>
            <ac:spMk id="12" creationId="{711EC964-17AE-FDF5-D58D-383F256D6758}"/>
          </ac:spMkLst>
        </pc:spChg>
        <pc:spChg chg="add mod">
          <ac:chgData name="Gu, Xiaofeng" userId="ab2c42ab-48b4-4edd-a896-b0601d2dab36" providerId="ADAL" clId="{E16D1760-2515-4531-A35B-8A274ADC51EC}" dt="2022-12-08T15:41:47.121" v="3200" actId="20577"/>
          <ac:spMkLst>
            <pc:docMk/>
            <pc:sldMk cId="2504835633" sldId="378"/>
            <ac:spMk id="13" creationId="{D44C2FF3-4159-50E2-285C-515B5F33B01A}"/>
          </ac:spMkLst>
        </pc:spChg>
        <pc:picChg chg="mod">
          <ac:chgData name="Gu, Xiaofeng" userId="ab2c42ab-48b4-4edd-a896-b0601d2dab36" providerId="ADAL" clId="{E16D1760-2515-4531-A35B-8A274ADC51EC}" dt="2022-12-08T14:25:51.089" v="1975" actId="1076"/>
          <ac:picMkLst>
            <pc:docMk/>
            <pc:sldMk cId="2504835633" sldId="378"/>
            <ac:picMk id="4" creationId="{3E8EF3CC-7415-AF99-C0A0-43B0BA5B73C1}"/>
          </ac:picMkLst>
        </pc:picChg>
        <pc:picChg chg="del">
          <ac:chgData name="Gu, Xiaofeng" userId="ab2c42ab-48b4-4edd-a896-b0601d2dab36" providerId="ADAL" clId="{E16D1760-2515-4531-A35B-8A274ADC51EC}" dt="2022-12-07T20:43:55.160" v="951" actId="478"/>
          <ac:picMkLst>
            <pc:docMk/>
            <pc:sldMk cId="2504835633" sldId="378"/>
            <ac:picMk id="5" creationId="{3E38CF0B-FDEC-DBCE-D841-2F8556A531AB}"/>
          </ac:picMkLst>
        </pc:picChg>
        <pc:picChg chg="add mod">
          <ac:chgData name="Gu, Xiaofeng" userId="ab2c42ab-48b4-4edd-a896-b0601d2dab36" providerId="ADAL" clId="{E16D1760-2515-4531-A35B-8A274ADC51EC}" dt="2022-12-07T21:47:44.407" v="1806" actId="1076"/>
          <ac:picMkLst>
            <pc:docMk/>
            <pc:sldMk cId="2504835633" sldId="378"/>
            <ac:picMk id="14" creationId="{BDCF6F25-DB7A-4785-AA22-0583B3643CAD}"/>
          </ac:picMkLst>
        </pc:picChg>
      </pc:sldChg>
      <pc:sldChg chg="modSp add mod modAnim">
        <pc:chgData name="Gu, Xiaofeng" userId="ab2c42ab-48b4-4edd-a896-b0601d2dab36" providerId="ADAL" clId="{E16D1760-2515-4531-A35B-8A274ADC51EC}" dt="2022-12-08T15:01:12.684" v="2369"/>
        <pc:sldMkLst>
          <pc:docMk/>
          <pc:sldMk cId="2649063651" sldId="379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2649063651" sldId="379"/>
            <ac:spMk id="2" creationId="{643AD69B-2BDF-4029-8EF3-3DA2BA35DB67}"/>
          </ac:spMkLst>
        </pc:spChg>
        <pc:spChg chg="mod">
          <ac:chgData name="Gu, Xiaofeng" userId="ab2c42ab-48b4-4edd-a896-b0601d2dab36" providerId="ADAL" clId="{E16D1760-2515-4531-A35B-8A274ADC51EC}" dt="2022-12-07T21:55:43.708" v="1948" actId="207"/>
          <ac:spMkLst>
            <pc:docMk/>
            <pc:sldMk cId="2649063651" sldId="379"/>
            <ac:spMk id="4" creationId="{B03AD54C-CB88-2279-99BD-24D3794EF06B}"/>
          </ac:spMkLst>
        </pc:spChg>
        <pc:spChg chg="mod">
          <ac:chgData name="Gu, Xiaofeng" userId="ab2c42ab-48b4-4edd-a896-b0601d2dab36" providerId="ADAL" clId="{E16D1760-2515-4531-A35B-8A274ADC51EC}" dt="2022-12-08T14:43:24.686" v="2247" actId="1076"/>
          <ac:spMkLst>
            <pc:docMk/>
            <pc:sldMk cId="2649063651" sldId="379"/>
            <ac:spMk id="6" creationId="{25C0838E-BBCD-EFF2-CE45-DA4A7E697949}"/>
          </ac:spMkLst>
        </pc:spChg>
      </pc:sldChg>
      <pc:sldChg chg="modSp add modAnim">
        <pc:chgData name="Gu, Xiaofeng" userId="ab2c42ab-48b4-4edd-a896-b0601d2dab36" providerId="ADAL" clId="{E16D1760-2515-4531-A35B-8A274ADC51EC}" dt="2022-12-08T15:03:27.929" v="2390"/>
        <pc:sldMkLst>
          <pc:docMk/>
          <pc:sldMk cId="1650205745" sldId="380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1650205745" sldId="380"/>
            <ac:spMk id="2" creationId="{643AD69B-2BDF-4029-8EF3-3DA2BA35DB67}"/>
          </ac:spMkLst>
        </pc:spChg>
      </pc:sldChg>
      <pc:sldChg chg="addSp delSp modSp add mod modAnim">
        <pc:chgData name="Gu, Xiaofeng" userId="ab2c42ab-48b4-4edd-a896-b0601d2dab36" providerId="ADAL" clId="{E16D1760-2515-4531-A35B-8A274ADC51EC}" dt="2022-12-09T21:38:21.760" v="3241" actId="1076"/>
        <pc:sldMkLst>
          <pc:docMk/>
          <pc:sldMk cId="1168209443" sldId="382"/>
        </pc:sldMkLst>
        <pc:spChg chg="mod">
          <ac:chgData name="Gu, Xiaofeng" userId="ab2c42ab-48b4-4edd-a896-b0601d2dab36" providerId="ADAL" clId="{E16D1760-2515-4531-A35B-8A274ADC51EC}" dt="2022-12-07T21:43:20.564" v="1780" actId="1076"/>
          <ac:spMkLst>
            <pc:docMk/>
            <pc:sldMk cId="1168209443" sldId="382"/>
            <ac:spMk id="3" creationId="{2B30A405-F04E-A4EF-1B50-A713D05F546A}"/>
          </ac:spMkLst>
        </pc:spChg>
        <pc:spChg chg="mod">
          <ac:chgData name="Gu, Xiaofeng" userId="ab2c42ab-48b4-4edd-a896-b0601d2dab36" providerId="ADAL" clId="{E16D1760-2515-4531-A35B-8A274ADC51EC}" dt="2022-12-09T21:38:21.760" v="3241" actId="1076"/>
          <ac:spMkLst>
            <pc:docMk/>
            <pc:sldMk cId="1168209443" sldId="382"/>
            <ac:spMk id="5" creationId="{E7D7CB43-4B55-3760-607F-C40142423972}"/>
          </ac:spMkLst>
        </pc:spChg>
        <pc:spChg chg="add mod">
          <ac:chgData name="Gu, Xiaofeng" userId="ab2c42ab-48b4-4edd-a896-b0601d2dab36" providerId="ADAL" clId="{E16D1760-2515-4531-A35B-8A274ADC51EC}" dt="2022-12-09T21:36:00.641" v="3232" actId="207"/>
          <ac:spMkLst>
            <pc:docMk/>
            <pc:sldMk cId="1168209443" sldId="382"/>
            <ac:spMk id="6" creationId="{B65F75B2-7BF8-9F37-DE1D-C6F3F16EF4E8}"/>
          </ac:spMkLst>
        </pc:spChg>
        <pc:spChg chg="del mod">
          <ac:chgData name="Gu, Xiaofeng" userId="ab2c42ab-48b4-4edd-a896-b0601d2dab36" providerId="ADAL" clId="{E16D1760-2515-4531-A35B-8A274ADC51EC}" dt="2022-12-08T14:49:07.558" v="2270" actId="478"/>
          <ac:spMkLst>
            <pc:docMk/>
            <pc:sldMk cId="1168209443" sldId="382"/>
            <ac:spMk id="9" creationId="{7A1A0BFB-ED10-103A-8C03-1B484EDBE062}"/>
          </ac:spMkLst>
        </pc:spChg>
        <pc:spChg chg="mod">
          <ac:chgData name="Gu, Xiaofeng" userId="ab2c42ab-48b4-4edd-a896-b0601d2dab36" providerId="ADAL" clId="{E16D1760-2515-4531-A35B-8A274ADC51EC}" dt="2022-12-09T21:31:41.514" v="3211" actId="6549"/>
          <ac:spMkLst>
            <pc:docMk/>
            <pc:sldMk cId="1168209443" sldId="382"/>
            <ac:spMk id="11" creationId="{E0437222-07E1-544D-57E2-C4A07B27C0EE}"/>
          </ac:spMkLst>
        </pc:spChg>
        <pc:spChg chg="mod">
          <ac:chgData name="Gu, Xiaofeng" userId="ab2c42ab-48b4-4edd-a896-b0601d2dab36" providerId="ADAL" clId="{E16D1760-2515-4531-A35B-8A274ADC51EC}" dt="2022-12-09T21:31:23.402" v="3210"/>
          <ac:spMkLst>
            <pc:docMk/>
            <pc:sldMk cId="1168209443" sldId="382"/>
            <ac:spMk id="19" creationId="{F3D18B04-34F3-4A4C-8ED0-24567F8ABF91}"/>
          </ac:spMkLst>
        </pc:spChg>
        <pc:grpChg chg="add mod">
          <ac:chgData name="Gu, Xiaofeng" userId="ab2c42ab-48b4-4edd-a896-b0601d2dab36" providerId="ADAL" clId="{E16D1760-2515-4531-A35B-8A274ADC51EC}" dt="2022-12-08T15:01:28.345" v="2373" actId="1076"/>
          <ac:grpSpMkLst>
            <pc:docMk/>
            <pc:sldMk cId="1168209443" sldId="382"/>
            <ac:grpSpMk id="7" creationId="{0B7B25F4-564A-42F5-62B1-DB149F414EF9}"/>
          </ac:grpSpMkLst>
        </pc:grpChg>
        <pc:picChg chg="mod">
          <ac:chgData name="Gu, Xiaofeng" userId="ab2c42ab-48b4-4edd-a896-b0601d2dab36" providerId="ADAL" clId="{E16D1760-2515-4531-A35B-8A274ADC51EC}" dt="2022-12-08T15:01:25.801" v="2372" actId="164"/>
          <ac:picMkLst>
            <pc:docMk/>
            <pc:sldMk cId="1168209443" sldId="382"/>
            <ac:picMk id="2" creationId="{CCAE466B-1CA0-01C0-B2D7-1BC331DAA8FD}"/>
          </ac:picMkLst>
        </pc:picChg>
        <pc:picChg chg="del mod">
          <ac:chgData name="Gu, Xiaofeng" userId="ab2c42ab-48b4-4edd-a896-b0601d2dab36" providerId="ADAL" clId="{E16D1760-2515-4531-A35B-8A274ADC51EC}" dt="2022-12-08T14:49:04.485" v="2269" actId="478"/>
          <ac:picMkLst>
            <pc:docMk/>
            <pc:sldMk cId="1168209443" sldId="382"/>
            <ac:picMk id="8" creationId="{7A6A608B-CF43-CC54-9DD8-79E0EAAD015C}"/>
          </ac:picMkLst>
        </pc:picChg>
      </pc:sldChg>
      <pc:sldChg chg="delSp modSp add mod modAnim">
        <pc:chgData name="Gu, Xiaofeng" userId="ab2c42ab-48b4-4edd-a896-b0601d2dab36" providerId="ADAL" clId="{E16D1760-2515-4531-A35B-8A274ADC51EC}" dt="2022-12-08T15:01:15.404" v="2370"/>
        <pc:sldMkLst>
          <pc:docMk/>
          <pc:sldMk cId="2148743114" sldId="383"/>
        </pc:sldMkLst>
        <pc:spChg chg="mod">
          <ac:chgData name="Gu, Xiaofeng" userId="ab2c42ab-48b4-4edd-a896-b0601d2dab36" providerId="ADAL" clId="{E16D1760-2515-4531-A35B-8A274ADC51EC}" dt="2022-12-08T14:42:09.487" v="2242" actId="207"/>
          <ac:spMkLst>
            <pc:docMk/>
            <pc:sldMk cId="2148743114" sldId="383"/>
            <ac:spMk id="3" creationId="{480FD834-06B8-D411-0D9E-312DBAC20737}"/>
          </ac:spMkLst>
        </pc:spChg>
        <pc:spChg chg="mod">
          <ac:chgData name="Gu, Xiaofeng" userId="ab2c42ab-48b4-4edd-a896-b0601d2dab36" providerId="ADAL" clId="{E16D1760-2515-4531-A35B-8A274ADC51EC}" dt="2022-12-08T14:43:32.257" v="2248" actId="1076"/>
          <ac:spMkLst>
            <pc:docMk/>
            <pc:sldMk cId="2148743114" sldId="383"/>
            <ac:spMk id="12" creationId="{78E1EDCB-FA44-44BC-3085-3BD8757CFC73}"/>
          </ac:spMkLst>
        </pc:spChg>
        <pc:picChg chg="del">
          <ac:chgData name="Gu, Xiaofeng" userId="ab2c42ab-48b4-4edd-a896-b0601d2dab36" providerId="ADAL" clId="{E16D1760-2515-4531-A35B-8A274ADC51EC}" dt="2022-12-08T14:46:30.966" v="2260" actId="478"/>
          <ac:picMkLst>
            <pc:docMk/>
            <pc:sldMk cId="2148743114" sldId="383"/>
            <ac:picMk id="4" creationId="{F51C3530-762E-26AE-9343-48737281B6C8}"/>
          </ac:picMkLst>
        </pc:picChg>
        <pc:picChg chg="mod">
          <ac:chgData name="Gu, Xiaofeng" userId="ab2c42ab-48b4-4edd-a896-b0601d2dab36" providerId="ADAL" clId="{E16D1760-2515-4531-A35B-8A274ADC51EC}" dt="2022-12-08T14:46:33.966" v="2261" actId="1076"/>
          <ac:picMkLst>
            <pc:docMk/>
            <pc:sldMk cId="2148743114" sldId="383"/>
            <ac:picMk id="6" creationId="{290D845A-BBE4-1854-BF1A-C3973600136F}"/>
          </ac:picMkLst>
        </pc:picChg>
      </pc:sldChg>
      <pc:sldChg chg="addSp modSp add mod modAnim">
        <pc:chgData name="Gu, Xiaofeng" userId="ab2c42ab-48b4-4edd-a896-b0601d2dab36" providerId="ADAL" clId="{E16D1760-2515-4531-A35B-8A274ADC51EC}" dt="2022-12-09T21:38:55.534" v="3242"/>
        <pc:sldMkLst>
          <pc:docMk/>
          <pc:sldMk cId="1052495745" sldId="384"/>
        </pc:sldMkLst>
        <pc:spChg chg="add mod">
          <ac:chgData name="Gu, Xiaofeng" userId="ab2c42ab-48b4-4edd-a896-b0601d2dab36" providerId="ADAL" clId="{E16D1760-2515-4531-A35B-8A274ADC51EC}" dt="2022-12-08T15:03:17.224" v="2388" actId="164"/>
          <ac:spMkLst>
            <pc:docMk/>
            <pc:sldMk cId="1052495745" sldId="384"/>
            <ac:spMk id="5" creationId="{DFE9315C-E1DB-03AE-709E-05C52E514EB9}"/>
          </ac:spMkLst>
        </pc:spChg>
        <pc:spChg chg="mod">
          <ac:chgData name="Gu, Xiaofeng" userId="ab2c42ab-48b4-4edd-a896-b0601d2dab36" providerId="ADAL" clId="{E16D1760-2515-4531-A35B-8A274ADC51EC}" dt="2022-12-08T15:00:42.125" v="2368" actId="1076"/>
          <ac:spMkLst>
            <pc:docMk/>
            <pc:sldMk cId="1052495745" sldId="384"/>
            <ac:spMk id="7" creationId="{88A7C660-0294-8CA3-4727-38D1B00A2458}"/>
          </ac:spMkLst>
        </pc:spChg>
        <pc:spChg chg="mod">
          <ac:chgData name="Gu, Xiaofeng" userId="ab2c42ab-48b4-4edd-a896-b0601d2dab36" providerId="ADAL" clId="{E16D1760-2515-4531-A35B-8A274ADC51EC}" dt="2022-12-08T15:00:36.175" v="2367" actId="207"/>
          <ac:spMkLst>
            <pc:docMk/>
            <pc:sldMk cId="1052495745" sldId="384"/>
            <ac:spMk id="8" creationId="{0A546297-FDF9-FA71-2D61-DD07755C2A6F}"/>
          </ac:spMkLst>
        </pc:spChg>
        <pc:spChg chg="mod">
          <ac:chgData name="Gu, Xiaofeng" userId="ab2c42ab-48b4-4edd-a896-b0601d2dab36" providerId="ADAL" clId="{E16D1760-2515-4531-A35B-8A274ADC51EC}" dt="2022-12-09T21:38:55.534" v="3242"/>
          <ac:spMkLst>
            <pc:docMk/>
            <pc:sldMk cId="1052495745" sldId="384"/>
            <ac:spMk id="19" creationId="{F3D18B04-34F3-4A4C-8ED0-24567F8ABF91}"/>
          </ac:spMkLst>
        </pc:spChg>
        <pc:grpChg chg="add mod">
          <ac:chgData name="Gu, Xiaofeng" userId="ab2c42ab-48b4-4edd-a896-b0601d2dab36" providerId="ADAL" clId="{E16D1760-2515-4531-A35B-8A274ADC51EC}" dt="2022-12-08T15:03:17.224" v="2388" actId="164"/>
          <ac:grpSpMkLst>
            <pc:docMk/>
            <pc:sldMk cId="1052495745" sldId="384"/>
            <ac:grpSpMk id="9" creationId="{0F63D1BF-A462-6549-0787-5584F8F99F3A}"/>
          </ac:grpSpMkLst>
        </pc:grpChg>
        <pc:picChg chg="mod">
          <ac:chgData name="Gu, Xiaofeng" userId="ab2c42ab-48b4-4edd-a896-b0601d2dab36" providerId="ADAL" clId="{E16D1760-2515-4531-A35B-8A274ADC51EC}" dt="2022-12-08T15:00:00.364" v="2356" actId="1076"/>
          <ac:picMkLst>
            <pc:docMk/>
            <pc:sldMk cId="1052495745" sldId="384"/>
            <ac:picMk id="3" creationId="{E6F81528-5DA8-6BFE-B5B9-CE68310F26E5}"/>
          </ac:picMkLst>
        </pc:picChg>
        <pc:picChg chg="mod">
          <ac:chgData name="Gu, Xiaofeng" userId="ab2c42ab-48b4-4edd-a896-b0601d2dab36" providerId="ADAL" clId="{E16D1760-2515-4531-A35B-8A274ADC51EC}" dt="2022-12-08T15:03:17.224" v="2388" actId="164"/>
          <ac:picMkLst>
            <pc:docMk/>
            <pc:sldMk cId="1052495745" sldId="384"/>
            <ac:picMk id="4" creationId="{B866F8E1-2A56-2CFE-00F1-D8A59C9B17B2}"/>
          </ac:picMkLst>
        </pc:picChg>
        <pc:picChg chg="mod">
          <ac:chgData name="Gu, Xiaofeng" userId="ab2c42ab-48b4-4edd-a896-b0601d2dab36" providerId="ADAL" clId="{E16D1760-2515-4531-A35B-8A274ADC51EC}" dt="2022-12-08T15:00:05.205" v="2357" actId="1076"/>
          <ac:picMkLst>
            <pc:docMk/>
            <pc:sldMk cId="1052495745" sldId="384"/>
            <ac:picMk id="6" creationId="{B0B23DE9-8CC9-C63D-BF84-6F196FEAB1BC}"/>
          </ac:picMkLst>
        </pc:picChg>
      </pc:sldChg>
      <pc:sldChg chg="modSp add mod">
        <pc:chgData name="Gu, Xiaofeng" userId="ab2c42ab-48b4-4edd-a896-b0601d2dab36" providerId="ADAL" clId="{E16D1760-2515-4531-A35B-8A274ADC51EC}" dt="2022-12-08T15:06:09.644" v="2407" actId="6549"/>
        <pc:sldMkLst>
          <pc:docMk/>
          <pc:sldMk cId="1702965596" sldId="385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1702965596" sldId="385"/>
            <ac:spMk id="2" creationId="{643AD69B-2BDF-4029-8EF3-3DA2BA35DB67}"/>
          </ac:spMkLst>
        </pc:spChg>
        <pc:spChg chg="mod">
          <ac:chgData name="Gu, Xiaofeng" userId="ab2c42ab-48b4-4edd-a896-b0601d2dab36" providerId="ADAL" clId="{E16D1760-2515-4531-A35B-8A274ADC51EC}" dt="2022-12-08T15:06:09.644" v="2407" actId="6549"/>
          <ac:spMkLst>
            <pc:docMk/>
            <pc:sldMk cId="1702965596" sldId="385"/>
            <ac:spMk id="4" creationId="{907F4314-B1EC-BA37-449A-AA2E1E070F30}"/>
          </ac:spMkLst>
        </pc:spChg>
      </pc:sldChg>
      <pc:sldChg chg="modSp add del">
        <pc:chgData name="Gu, Xiaofeng" userId="ab2c42ab-48b4-4edd-a896-b0601d2dab36" providerId="ADAL" clId="{E16D1760-2515-4531-A35B-8A274ADC51EC}" dt="2022-12-07T21:26:54.048" v="1472" actId="2696"/>
        <pc:sldMkLst>
          <pc:docMk/>
          <pc:sldMk cId="161912085" sldId="386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161912085" sldId="386"/>
            <ac:spMk id="2" creationId="{643AD69B-2BDF-4029-8EF3-3DA2BA35DB67}"/>
          </ac:spMkLst>
        </pc:spChg>
      </pc:sldChg>
      <pc:sldChg chg="addSp modSp add mod modAnim">
        <pc:chgData name="Gu, Xiaofeng" userId="ab2c42ab-48b4-4edd-a896-b0601d2dab36" providerId="ADAL" clId="{E16D1760-2515-4531-A35B-8A274ADC51EC}" dt="2022-12-08T15:39:38.434" v="3185" actId="207"/>
        <pc:sldMkLst>
          <pc:docMk/>
          <pc:sldMk cId="2498087535" sldId="386"/>
        </pc:sldMkLst>
        <pc:spChg chg="mod">
          <ac:chgData name="Gu, Xiaofeng" userId="ab2c42ab-48b4-4edd-a896-b0601d2dab36" providerId="ADAL" clId="{E16D1760-2515-4531-A35B-8A274ADC51EC}" dt="2022-12-08T14:37:25.040" v="2238" actId="1076"/>
          <ac:spMkLst>
            <pc:docMk/>
            <pc:sldMk cId="2498087535" sldId="386"/>
            <ac:spMk id="3" creationId="{C3CCED00-D684-665E-A9B0-71B50BBE2CF7}"/>
          </ac:spMkLst>
        </pc:spChg>
        <pc:spChg chg="mod">
          <ac:chgData name="Gu, Xiaofeng" userId="ab2c42ab-48b4-4edd-a896-b0601d2dab36" providerId="ADAL" clId="{E16D1760-2515-4531-A35B-8A274ADC51EC}" dt="2022-12-07T21:27:42.813" v="1484"/>
          <ac:spMkLst>
            <pc:docMk/>
            <pc:sldMk cId="2498087535" sldId="386"/>
            <ac:spMk id="7" creationId="{CB12168C-9DCA-8F29-60C2-2F3AFD924F29}"/>
          </ac:spMkLst>
        </pc:spChg>
        <pc:spChg chg="mod">
          <ac:chgData name="Gu, Xiaofeng" userId="ab2c42ab-48b4-4edd-a896-b0601d2dab36" providerId="ADAL" clId="{E16D1760-2515-4531-A35B-8A274ADC51EC}" dt="2022-12-07T21:27:42.813" v="1484"/>
          <ac:spMkLst>
            <pc:docMk/>
            <pc:sldMk cId="2498087535" sldId="386"/>
            <ac:spMk id="9" creationId="{A89F3BDE-C296-BA76-FEBF-89426AF7765F}"/>
          </ac:spMkLst>
        </pc:spChg>
        <pc:spChg chg="mod">
          <ac:chgData name="Gu, Xiaofeng" userId="ab2c42ab-48b4-4edd-a896-b0601d2dab36" providerId="ADAL" clId="{E16D1760-2515-4531-A35B-8A274ADC51EC}" dt="2022-12-07T21:27:42.813" v="1484"/>
          <ac:spMkLst>
            <pc:docMk/>
            <pc:sldMk cId="2498087535" sldId="386"/>
            <ac:spMk id="10" creationId="{3F585610-8091-BD27-2DEB-F11403130F91}"/>
          </ac:spMkLst>
        </pc:spChg>
        <pc:spChg chg="add mod">
          <ac:chgData name="Gu, Xiaofeng" userId="ab2c42ab-48b4-4edd-a896-b0601d2dab36" providerId="ADAL" clId="{E16D1760-2515-4531-A35B-8A274ADC51EC}" dt="2022-12-08T15:39:38.434" v="3185" actId="207"/>
          <ac:spMkLst>
            <pc:docMk/>
            <pc:sldMk cId="2498087535" sldId="386"/>
            <ac:spMk id="11" creationId="{78CB34EE-7276-7EE7-99E0-04712B2F6426}"/>
          </ac:spMkLst>
        </pc:spChg>
        <pc:spChg chg="mod">
          <ac:chgData name="Gu, Xiaofeng" userId="ab2c42ab-48b4-4edd-a896-b0601d2dab36" providerId="ADAL" clId="{E16D1760-2515-4531-A35B-8A274ADC51EC}" dt="2022-12-07T21:32:28.770" v="1619"/>
          <ac:spMkLst>
            <pc:docMk/>
            <pc:sldMk cId="2498087535" sldId="386"/>
            <ac:spMk id="19" creationId="{F3D18B04-34F3-4A4C-8ED0-24567F8ABF91}"/>
          </ac:spMkLst>
        </pc:spChg>
        <pc:grpChg chg="add mod">
          <ac:chgData name="Gu, Xiaofeng" userId="ab2c42ab-48b4-4edd-a896-b0601d2dab36" providerId="ADAL" clId="{E16D1760-2515-4531-A35B-8A274ADC51EC}" dt="2022-12-08T14:35:14.696" v="2213" actId="164"/>
          <ac:grpSpMkLst>
            <pc:docMk/>
            <pc:sldMk cId="2498087535" sldId="386"/>
            <ac:grpSpMk id="4" creationId="{A5342159-BA53-6387-30C3-02D92DB26FDD}"/>
          </ac:grpSpMkLst>
        </pc:grpChg>
        <pc:grpChg chg="mod">
          <ac:chgData name="Gu, Xiaofeng" userId="ab2c42ab-48b4-4edd-a896-b0601d2dab36" providerId="ADAL" clId="{E16D1760-2515-4531-A35B-8A274ADC51EC}" dt="2022-12-07T21:27:42.813" v="1484"/>
          <ac:grpSpMkLst>
            <pc:docMk/>
            <pc:sldMk cId="2498087535" sldId="386"/>
            <ac:grpSpMk id="6" creationId="{E065E6FB-8DCF-55AE-3F2A-DB69A1CC8A41}"/>
          </ac:grpSpMkLst>
        </pc:grpChg>
        <pc:grpChg chg="add mod">
          <ac:chgData name="Gu, Xiaofeng" userId="ab2c42ab-48b4-4edd-a896-b0601d2dab36" providerId="ADAL" clId="{E16D1760-2515-4531-A35B-8A274ADC51EC}" dt="2022-12-08T14:36:32.415" v="2221" actId="1076"/>
          <ac:grpSpMkLst>
            <pc:docMk/>
            <pc:sldMk cId="2498087535" sldId="386"/>
            <ac:grpSpMk id="14" creationId="{52B4DD97-5946-9E5F-C16D-3BDAFB5C9FBE}"/>
          </ac:grpSpMkLst>
        </pc:grpChg>
        <pc:picChg chg="mod modCrop">
          <ac:chgData name="Gu, Xiaofeng" userId="ab2c42ab-48b4-4edd-a896-b0601d2dab36" providerId="ADAL" clId="{E16D1760-2515-4531-A35B-8A274ADC51EC}" dt="2022-12-08T14:36:23.367" v="2218" actId="1076"/>
          <ac:picMkLst>
            <pc:docMk/>
            <pc:sldMk cId="2498087535" sldId="386"/>
            <ac:picMk id="5" creationId="{EAD9D62B-5393-E74C-DA71-F9990ADDC701}"/>
          </ac:picMkLst>
        </pc:picChg>
        <pc:picChg chg="mod">
          <ac:chgData name="Gu, Xiaofeng" userId="ab2c42ab-48b4-4edd-a896-b0601d2dab36" providerId="ADAL" clId="{E16D1760-2515-4531-A35B-8A274ADC51EC}" dt="2022-12-07T21:27:42.813" v="1484"/>
          <ac:picMkLst>
            <pc:docMk/>
            <pc:sldMk cId="2498087535" sldId="386"/>
            <ac:picMk id="8" creationId="{7D8B9446-D15B-7179-BAE4-A880F85C4FB1}"/>
          </ac:picMkLst>
        </pc:picChg>
        <pc:cxnChg chg="add mod">
          <ac:chgData name="Gu, Xiaofeng" userId="ab2c42ab-48b4-4edd-a896-b0601d2dab36" providerId="ADAL" clId="{E16D1760-2515-4531-A35B-8A274ADC51EC}" dt="2022-12-08T14:35:14.696" v="2213" actId="164"/>
          <ac:cxnSpMkLst>
            <pc:docMk/>
            <pc:sldMk cId="2498087535" sldId="386"/>
            <ac:cxnSpMk id="13" creationId="{589450D5-1314-71A0-9913-21A5803F4FFA}"/>
          </ac:cxnSpMkLst>
        </pc:cxnChg>
      </pc:sldChg>
      <pc:sldChg chg="modSp add mod">
        <pc:chgData name="Gu, Xiaofeng" userId="ab2c42ab-48b4-4edd-a896-b0601d2dab36" providerId="ADAL" clId="{E16D1760-2515-4531-A35B-8A274ADC51EC}" dt="2022-12-08T15:07:32.864" v="2416" actId="1076"/>
        <pc:sldMkLst>
          <pc:docMk/>
          <pc:sldMk cId="3027027762" sldId="387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3027027762" sldId="387"/>
            <ac:spMk id="2" creationId="{643AD69B-2BDF-4029-8EF3-3DA2BA35DB67}"/>
          </ac:spMkLst>
        </pc:spChg>
        <pc:spChg chg="mod">
          <ac:chgData name="Gu, Xiaofeng" userId="ab2c42ab-48b4-4edd-a896-b0601d2dab36" providerId="ADAL" clId="{E16D1760-2515-4531-A35B-8A274ADC51EC}" dt="2022-12-08T15:06:41.474" v="2410" actId="1076"/>
          <ac:spMkLst>
            <pc:docMk/>
            <pc:sldMk cId="3027027762" sldId="387"/>
            <ac:spMk id="11" creationId="{BB46E988-8CF4-31A0-7BF1-91541F5D0329}"/>
          </ac:spMkLst>
        </pc:spChg>
        <pc:spChg chg="mod">
          <ac:chgData name="Gu, Xiaofeng" userId="ab2c42ab-48b4-4edd-a896-b0601d2dab36" providerId="ADAL" clId="{E16D1760-2515-4531-A35B-8A274ADC51EC}" dt="2022-12-08T15:07:32.864" v="2416" actId="1076"/>
          <ac:spMkLst>
            <pc:docMk/>
            <pc:sldMk cId="3027027762" sldId="387"/>
            <ac:spMk id="14" creationId="{CDBDB797-7C2D-4587-B1C2-2DA49F955FCC}"/>
          </ac:spMkLst>
        </pc:spChg>
        <pc:cxnChg chg="mod">
          <ac:chgData name="Gu, Xiaofeng" userId="ab2c42ab-48b4-4edd-a896-b0601d2dab36" providerId="ADAL" clId="{E16D1760-2515-4531-A35B-8A274ADC51EC}" dt="2022-12-08T15:07:29.584" v="2415" actId="1076"/>
          <ac:cxnSpMkLst>
            <pc:docMk/>
            <pc:sldMk cId="3027027762" sldId="387"/>
            <ac:cxnSpMk id="22" creationId="{C9A83F23-A153-6EB1-C66D-871BFDBD10F1}"/>
          </ac:cxnSpMkLst>
        </pc:cxnChg>
      </pc:sldChg>
      <pc:sldChg chg="delSp modSp add mod">
        <pc:chgData name="Gu, Xiaofeng" userId="ab2c42ab-48b4-4edd-a896-b0601d2dab36" providerId="ADAL" clId="{E16D1760-2515-4531-A35B-8A274ADC51EC}" dt="2022-12-08T15:04:34.044" v="2398" actId="255"/>
        <pc:sldMkLst>
          <pc:docMk/>
          <pc:sldMk cId="2762335288" sldId="388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2762335288" sldId="388"/>
            <ac:spMk id="2" creationId="{643AD69B-2BDF-4029-8EF3-3DA2BA35DB67}"/>
          </ac:spMkLst>
        </pc:spChg>
        <pc:spChg chg="del mod">
          <ac:chgData name="Gu, Xiaofeng" userId="ab2c42ab-48b4-4edd-a896-b0601d2dab36" providerId="ADAL" clId="{E16D1760-2515-4531-A35B-8A274ADC51EC}" dt="2022-12-08T15:04:10.234" v="2394" actId="478"/>
          <ac:spMkLst>
            <pc:docMk/>
            <pc:sldMk cId="2762335288" sldId="388"/>
            <ac:spMk id="4" creationId="{2D290492-0AAC-5F5E-B187-DEB7CBD24E17}"/>
          </ac:spMkLst>
        </pc:spChg>
        <pc:spChg chg="mod">
          <ac:chgData name="Gu, Xiaofeng" userId="ab2c42ab-48b4-4edd-a896-b0601d2dab36" providerId="ADAL" clId="{E16D1760-2515-4531-A35B-8A274ADC51EC}" dt="2022-12-08T15:04:24.464" v="2396" actId="1076"/>
          <ac:spMkLst>
            <pc:docMk/>
            <pc:sldMk cId="2762335288" sldId="388"/>
            <ac:spMk id="6" creationId="{96DDC485-F827-5A7C-091A-D1B3E8430431}"/>
          </ac:spMkLst>
        </pc:spChg>
        <pc:spChg chg="mod">
          <ac:chgData name="Gu, Xiaofeng" userId="ab2c42ab-48b4-4edd-a896-b0601d2dab36" providerId="ADAL" clId="{E16D1760-2515-4531-A35B-8A274ADC51EC}" dt="2022-12-08T15:04:34.044" v="2398" actId="255"/>
          <ac:spMkLst>
            <pc:docMk/>
            <pc:sldMk cId="2762335288" sldId="388"/>
            <ac:spMk id="7" creationId="{940F8F79-37A2-E894-2007-606C2B8EE865}"/>
          </ac:spMkLst>
        </pc:spChg>
        <pc:spChg chg="mod">
          <ac:chgData name="Gu, Xiaofeng" userId="ab2c42ab-48b4-4edd-a896-b0601d2dab36" providerId="ADAL" clId="{E16D1760-2515-4531-A35B-8A274ADC51EC}" dt="2022-12-08T15:04:29.464" v="2397" actId="255"/>
          <ac:spMkLst>
            <pc:docMk/>
            <pc:sldMk cId="2762335288" sldId="388"/>
            <ac:spMk id="8" creationId="{A5707F12-BB38-A7A4-1F31-5CEA7683582A}"/>
          </ac:spMkLst>
        </pc:spChg>
      </pc:sldChg>
      <pc:sldChg chg="addSp delSp modSp add mod">
        <pc:chgData name="Gu, Xiaofeng" userId="ab2c42ab-48b4-4edd-a896-b0601d2dab36" providerId="ADAL" clId="{E16D1760-2515-4531-A35B-8A274ADC51EC}" dt="2022-12-08T15:09:48.184" v="2507" actId="1076"/>
        <pc:sldMkLst>
          <pc:docMk/>
          <pc:sldMk cId="3474299156" sldId="391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3474299156" sldId="391"/>
            <ac:spMk id="2" creationId="{643AD69B-2BDF-4029-8EF3-3DA2BA35DB67}"/>
          </ac:spMkLst>
        </pc:spChg>
        <pc:spChg chg="mod">
          <ac:chgData name="Gu, Xiaofeng" userId="ab2c42ab-48b4-4edd-a896-b0601d2dab36" providerId="ADAL" clId="{E16D1760-2515-4531-A35B-8A274ADC51EC}" dt="2022-12-07T20:03:42.622" v="799" actId="14100"/>
          <ac:spMkLst>
            <pc:docMk/>
            <pc:sldMk cId="3474299156" sldId="391"/>
            <ac:spMk id="13" creationId="{3A48DB25-40F6-2BE4-310B-3071412ABDA2}"/>
          </ac:spMkLst>
        </pc:spChg>
        <pc:spChg chg="add del mod">
          <ac:chgData name="Gu, Xiaofeng" userId="ab2c42ab-48b4-4edd-a896-b0601d2dab36" providerId="ADAL" clId="{E16D1760-2515-4531-A35B-8A274ADC51EC}" dt="2022-12-08T15:09:48.184" v="2507" actId="1076"/>
          <ac:spMkLst>
            <pc:docMk/>
            <pc:sldMk cId="3474299156" sldId="391"/>
            <ac:spMk id="27" creationId="{79CE3B97-C8CC-FC3C-320C-86D3F5A764FA}"/>
          </ac:spMkLst>
        </pc:spChg>
      </pc:sldChg>
      <pc:sldChg chg="addSp delSp modSp add mod">
        <pc:chgData name="Gu, Xiaofeng" userId="ab2c42ab-48b4-4edd-a896-b0601d2dab36" providerId="ADAL" clId="{E16D1760-2515-4531-A35B-8A274ADC51EC}" dt="2022-12-08T15:14:28.663" v="2612" actId="108"/>
        <pc:sldMkLst>
          <pc:docMk/>
          <pc:sldMk cId="3438434828" sldId="392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3438434828" sldId="392"/>
            <ac:spMk id="2" creationId="{643AD69B-2BDF-4029-8EF3-3DA2BA35DB67}"/>
          </ac:spMkLst>
        </pc:spChg>
        <pc:spChg chg="mod">
          <ac:chgData name="Gu, Xiaofeng" userId="ab2c42ab-48b4-4edd-a896-b0601d2dab36" providerId="ADAL" clId="{E16D1760-2515-4531-A35B-8A274ADC51EC}" dt="2022-12-08T15:14:08.594" v="2608" actId="1076"/>
          <ac:spMkLst>
            <pc:docMk/>
            <pc:sldMk cId="3438434828" sldId="392"/>
            <ac:spMk id="3" creationId="{972DFE69-C8F2-DB38-29E6-1AAD675CBE9E}"/>
          </ac:spMkLst>
        </pc:spChg>
        <pc:spChg chg="add mod">
          <ac:chgData name="Gu, Xiaofeng" userId="ab2c42ab-48b4-4edd-a896-b0601d2dab36" providerId="ADAL" clId="{E16D1760-2515-4531-A35B-8A274ADC51EC}" dt="2022-12-08T15:13:07.537" v="2576" actId="1076"/>
          <ac:spMkLst>
            <pc:docMk/>
            <pc:sldMk cId="3438434828" sldId="392"/>
            <ac:spMk id="4" creationId="{8F38AFE9-7D87-35E3-9044-2524EAA7F4EB}"/>
          </ac:spMkLst>
        </pc:spChg>
        <pc:spChg chg="add mod">
          <ac:chgData name="Gu, Xiaofeng" userId="ab2c42ab-48b4-4edd-a896-b0601d2dab36" providerId="ADAL" clId="{E16D1760-2515-4531-A35B-8A274ADC51EC}" dt="2022-12-08T15:13:51.563" v="2595" actId="14100"/>
          <ac:spMkLst>
            <pc:docMk/>
            <pc:sldMk cId="3438434828" sldId="392"/>
            <ac:spMk id="6" creationId="{B5D8E384-C0F2-B4FF-77A3-C1D8C2AC7A2D}"/>
          </ac:spMkLst>
        </pc:spChg>
        <pc:spChg chg="add mod">
          <ac:chgData name="Gu, Xiaofeng" userId="ab2c42ab-48b4-4edd-a896-b0601d2dab36" providerId="ADAL" clId="{E16D1760-2515-4531-A35B-8A274ADC51EC}" dt="2022-12-08T15:14:00.013" v="2605" actId="20577"/>
          <ac:spMkLst>
            <pc:docMk/>
            <pc:sldMk cId="3438434828" sldId="392"/>
            <ac:spMk id="7" creationId="{46F4938C-03A5-AD2C-62A5-8C4971EE595D}"/>
          </ac:spMkLst>
        </pc:spChg>
        <pc:spChg chg="del">
          <ac:chgData name="Gu, Xiaofeng" userId="ab2c42ab-48b4-4edd-a896-b0601d2dab36" providerId="ADAL" clId="{E16D1760-2515-4531-A35B-8A274ADC51EC}" dt="2022-12-08T15:11:01.304" v="2536" actId="478"/>
          <ac:spMkLst>
            <pc:docMk/>
            <pc:sldMk cId="3438434828" sldId="392"/>
            <ac:spMk id="10" creationId="{8C864CB3-656D-90C5-0B69-670901E0CFFC}"/>
          </ac:spMkLst>
        </pc:spChg>
        <pc:spChg chg="mod">
          <ac:chgData name="Gu, Xiaofeng" userId="ab2c42ab-48b4-4edd-a896-b0601d2dab36" providerId="ADAL" clId="{E16D1760-2515-4531-A35B-8A274ADC51EC}" dt="2022-12-08T15:13:14.923" v="2578" actId="1076"/>
          <ac:spMkLst>
            <pc:docMk/>
            <pc:sldMk cId="3438434828" sldId="392"/>
            <ac:spMk id="15" creationId="{73FD0467-BB71-1B97-4285-5C722ECAE338}"/>
          </ac:spMkLst>
        </pc:spChg>
        <pc:spChg chg="mod">
          <ac:chgData name="Gu, Xiaofeng" userId="ab2c42ab-48b4-4edd-a896-b0601d2dab36" providerId="ADAL" clId="{E16D1760-2515-4531-A35B-8A274ADC51EC}" dt="2022-12-08T15:14:28.663" v="2612" actId="108"/>
          <ac:spMkLst>
            <pc:docMk/>
            <pc:sldMk cId="3438434828" sldId="392"/>
            <ac:spMk id="19" creationId="{F3D18B04-34F3-4A4C-8ED0-24567F8ABF91}"/>
          </ac:spMkLst>
        </pc:spChg>
        <pc:picChg chg="mod">
          <ac:chgData name="Gu, Xiaofeng" userId="ab2c42ab-48b4-4edd-a896-b0601d2dab36" providerId="ADAL" clId="{E16D1760-2515-4531-A35B-8A274ADC51EC}" dt="2022-12-08T15:14:05.824" v="2607" actId="1076"/>
          <ac:picMkLst>
            <pc:docMk/>
            <pc:sldMk cId="3438434828" sldId="392"/>
            <ac:picMk id="23" creationId="{48347637-9DB1-904D-79E2-162212B75700}"/>
          </ac:picMkLst>
        </pc:picChg>
      </pc:sldChg>
      <pc:sldChg chg="add">
        <pc:chgData name="Gu, Xiaofeng" userId="ab2c42ab-48b4-4edd-a896-b0601d2dab36" providerId="ADAL" clId="{E16D1760-2515-4531-A35B-8A274ADC51EC}" dt="2022-12-07T17:47:50.073" v="71"/>
        <pc:sldMkLst>
          <pc:docMk/>
          <pc:sldMk cId="2638752612" sldId="393"/>
        </pc:sldMkLst>
      </pc:sldChg>
      <pc:sldChg chg="add">
        <pc:chgData name="Gu, Xiaofeng" userId="ab2c42ab-48b4-4edd-a896-b0601d2dab36" providerId="ADAL" clId="{E16D1760-2515-4531-A35B-8A274ADC51EC}" dt="2022-12-07T17:47:50.073" v="71"/>
        <pc:sldMkLst>
          <pc:docMk/>
          <pc:sldMk cId="3996859709" sldId="394"/>
        </pc:sldMkLst>
      </pc:sldChg>
      <pc:sldChg chg="add">
        <pc:chgData name="Gu, Xiaofeng" userId="ab2c42ab-48b4-4edd-a896-b0601d2dab36" providerId="ADAL" clId="{E16D1760-2515-4531-A35B-8A274ADC51EC}" dt="2022-12-07T17:47:50.073" v="71"/>
        <pc:sldMkLst>
          <pc:docMk/>
          <pc:sldMk cId="1508911775" sldId="395"/>
        </pc:sldMkLst>
      </pc:sldChg>
      <pc:sldChg chg="delSp modSp add del mod">
        <pc:chgData name="Gu, Xiaofeng" userId="ab2c42ab-48b4-4edd-a896-b0601d2dab36" providerId="ADAL" clId="{E16D1760-2515-4531-A35B-8A274ADC51EC}" dt="2022-12-08T15:14:30.694" v="2613" actId="47"/>
        <pc:sldMkLst>
          <pc:docMk/>
          <pc:sldMk cId="2476234163" sldId="396"/>
        </pc:sldMkLst>
        <pc:spChg chg="mod">
          <ac:chgData name="Gu, Xiaofeng" userId="ab2c42ab-48b4-4edd-a896-b0601d2dab36" providerId="ADAL" clId="{E16D1760-2515-4531-A35B-8A274ADC51EC}" dt="2022-12-07T17:47:50.073" v="71"/>
          <ac:spMkLst>
            <pc:docMk/>
            <pc:sldMk cId="2476234163" sldId="396"/>
            <ac:spMk id="2" creationId="{643AD69B-2BDF-4029-8EF3-3DA2BA35DB67}"/>
          </ac:spMkLst>
        </pc:spChg>
        <pc:spChg chg="del mod">
          <ac:chgData name="Gu, Xiaofeng" userId="ab2c42ab-48b4-4edd-a896-b0601d2dab36" providerId="ADAL" clId="{E16D1760-2515-4531-A35B-8A274ADC51EC}" dt="2022-12-08T15:11:27.584" v="2539" actId="21"/>
          <ac:spMkLst>
            <pc:docMk/>
            <pc:sldMk cId="2476234163" sldId="396"/>
            <ac:spMk id="15" creationId="{73FD0467-BB71-1B97-4285-5C722ECAE338}"/>
          </ac:spMkLst>
        </pc:spChg>
        <pc:spChg chg="mod">
          <ac:chgData name="Gu, Xiaofeng" userId="ab2c42ab-48b4-4edd-a896-b0601d2dab36" providerId="ADAL" clId="{E16D1760-2515-4531-A35B-8A274ADC51EC}" dt="2022-12-08T15:14:21.073" v="2609" actId="21"/>
          <ac:spMkLst>
            <pc:docMk/>
            <pc:sldMk cId="2476234163" sldId="396"/>
            <ac:spMk id="19" creationId="{F3D18B04-34F3-4A4C-8ED0-24567F8ABF91}"/>
          </ac:spMkLst>
        </pc:spChg>
      </pc:sldChg>
      <pc:sldChg chg="add">
        <pc:chgData name="Gu, Xiaofeng" userId="ab2c42ab-48b4-4edd-a896-b0601d2dab36" providerId="ADAL" clId="{E16D1760-2515-4531-A35B-8A274ADC51EC}" dt="2022-12-07T17:47:50.073" v="71"/>
        <pc:sldMkLst>
          <pc:docMk/>
          <pc:sldMk cId="2674958717" sldId="397"/>
        </pc:sldMkLst>
      </pc:sldChg>
      <pc:sldChg chg="del">
        <pc:chgData name="Gu, Xiaofeng" userId="ab2c42ab-48b4-4edd-a896-b0601d2dab36" providerId="ADAL" clId="{E16D1760-2515-4531-A35B-8A274ADC51EC}" dt="2022-12-07T17:46:29.015" v="53" actId="47"/>
        <pc:sldMkLst>
          <pc:docMk/>
          <pc:sldMk cId="811765896" sldId="449"/>
        </pc:sldMkLst>
      </pc:sldChg>
      <pc:sldChg chg="del">
        <pc:chgData name="Gu, Xiaofeng" userId="ab2c42ab-48b4-4edd-a896-b0601d2dab36" providerId="ADAL" clId="{E16D1760-2515-4531-A35B-8A274ADC51EC}" dt="2022-12-07T17:46:17.226" v="35" actId="47"/>
        <pc:sldMkLst>
          <pc:docMk/>
          <pc:sldMk cId="2944155869" sldId="450"/>
        </pc:sldMkLst>
      </pc:sldChg>
      <pc:sldChg chg="del">
        <pc:chgData name="Gu, Xiaofeng" userId="ab2c42ab-48b4-4edd-a896-b0601d2dab36" providerId="ADAL" clId="{E16D1760-2515-4531-A35B-8A274ADC51EC}" dt="2022-12-07T17:54:29.103" v="364" actId="47"/>
        <pc:sldMkLst>
          <pc:docMk/>
          <pc:sldMk cId="164129346" sldId="464"/>
        </pc:sldMkLst>
      </pc:sldChg>
      <pc:sldChg chg="del">
        <pc:chgData name="Gu, Xiaofeng" userId="ab2c42ab-48b4-4edd-a896-b0601d2dab36" providerId="ADAL" clId="{E16D1760-2515-4531-A35B-8A274ADC51EC}" dt="2022-12-07T17:46:32.030" v="55" actId="47"/>
        <pc:sldMkLst>
          <pc:docMk/>
          <pc:sldMk cId="4064931416" sldId="486"/>
        </pc:sldMkLst>
      </pc:sldChg>
      <pc:sldChg chg="del">
        <pc:chgData name="Gu, Xiaofeng" userId="ab2c42ab-48b4-4edd-a896-b0601d2dab36" providerId="ADAL" clId="{E16D1760-2515-4531-A35B-8A274ADC51EC}" dt="2022-12-07T17:46:28.368" v="52" actId="47"/>
        <pc:sldMkLst>
          <pc:docMk/>
          <pc:sldMk cId="90855177" sldId="488"/>
        </pc:sldMkLst>
      </pc:sldChg>
      <pc:sldChg chg="del">
        <pc:chgData name="Gu, Xiaofeng" userId="ab2c42ab-48b4-4edd-a896-b0601d2dab36" providerId="ADAL" clId="{E16D1760-2515-4531-A35B-8A274ADC51EC}" dt="2022-12-07T17:46:29.330" v="54" actId="47"/>
        <pc:sldMkLst>
          <pc:docMk/>
          <pc:sldMk cId="143551011" sldId="489"/>
        </pc:sldMkLst>
      </pc:sldChg>
      <pc:sldChg chg="del">
        <pc:chgData name="Gu, Xiaofeng" userId="ab2c42ab-48b4-4edd-a896-b0601d2dab36" providerId="ADAL" clId="{E16D1760-2515-4531-A35B-8A274ADC51EC}" dt="2022-12-08T15:33:28.022" v="3165" actId="47"/>
        <pc:sldMkLst>
          <pc:docMk/>
          <pc:sldMk cId="1178886242" sldId="490"/>
        </pc:sldMkLst>
      </pc:sldChg>
      <pc:sldChg chg="del">
        <pc:chgData name="Gu, Xiaofeng" userId="ab2c42ab-48b4-4edd-a896-b0601d2dab36" providerId="ADAL" clId="{E16D1760-2515-4531-A35B-8A274ADC51EC}" dt="2022-12-07T17:46:19.876" v="36" actId="47"/>
        <pc:sldMkLst>
          <pc:docMk/>
          <pc:sldMk cId="4119659180" sldId="491"/>
        </pc:sldMkLst>
      </pc:sldChg>
      <pc:sldChg chg="del">
        <pc:chgData name="Gu, Xiaofeng" userId="ab2c42ab-48b4-4edd-a896-b0601d2dab36" providerId="ADAL" clId="{E16D1760-2515-4531-A35B-8A274ADC51EC}" dt="2022-12-07T17:46:21.519" v="37" actId="47"/>
        <pc:sldMkLst>
          <pc:docMk/>
          <pc:sldMk cId="2282136084" sldId="492"/>
        </pc:sldMkLst>
      </pc:sldChg>
      <pc:sldChg chg="del">
        <pc:chgData name="Gu, Xiaofeng" userId="ab2c42ab-48b4-4edd-a896-b0601d2dab36" providerId="ADAL" clId="{E16D1760-2515-4531-A35B-8A274ADC51EC}" dt="2022-12-07T17:46:22.204" v="40" actId="47"/>
        <pc:sldMkLst>
          <pc:docMk/>
          <pc:sldMk cId="2589196607" sldId="493"/>
        </pc:sldMkLst>
      </pc:sldChg>
      <pc:sldChg chg="del">
        <pc:chgData name="Gu, Xiaofeng" userId="ab2c42ab-48b4-4edd-a896-b0601d2dab36" providerId="ADAL" clId="{E16D1760-2515-4531-A35B-8A274ADC51EC}" dt="2022-12-07T17:46:22.867" v="43" actId="47"/>
        <pc:sldMkLst>
          <pc:docMk/>
          <pc:sldMk cId="969768232" sldId="494"/>
        </pc:sldMkLst>
      </pc:sldChg>
      <pc:sldChg chg="modSp del mod">
        <pc:chgData name="Gu, Xiaofeng" userId="ab2c42ab-48b4-4edd-a896-b0601d2dab36" providerId="ADAL" clId="{E16D1760-2515-4531-A35B-8A274ADC51EC}" dt="2022-12-07T17:46:21.717" v="38" actId="47"/>
        <pc:sldMkLst>
          <pc:docMk/>
          <pc:sldMk cId="1349374298" sldId="495"/>
        </pc:sldMkLst>
        <pc:picChg chg="mod">
          <ac:chgData name="Gu, Xiaofeng" userId="ab2c42ab-48b4-4edd-a896-b0601d2dab36" providerId="ADAL" clId="{E16D1760-2515-4531-A35B-8A274ADC51EC}" dt="2022-12-02T21:04:30.030" v="33" actId="1076"/>
          <ac:picMkLst>
            <pc:docMk/>
            <pc:sldMk cId="1349374298" sldId="495"/>
            <ac:picMk id="5" creationId="{3B517132-04FA-F7CC-A370-2871C1F26A5D}"/>
          </ac:picMkLst>
        </pc:picChg>
      </pc:sldChg>
      <pc:sldChg chg="modSp del mod">
        <pc:chgData name="Gu, Xiaofeng" userId="ab2c42ab-48b4-4edd-a896-b0601d2dab36" providerId="ADAL" clId="{E16D1760-2515-4531-A35B-8A274ADC51EC}" dt="2022-12-07T17:46:21.949" v="39" actId="47"/>
        <pc:sldMkLst>
          <pc:docMk/>
          <pc:sldMk cId="2732231252" sldId="496"/>
        </pc:sldMkLst>
        <pc:picChg chg="mod">
          <ac:chgData name="Gu, Xiaofeng" userId="ab2c42ab-48b4-4edd-a896-b0601d2dab36" providerId="ADAL" clId="{E16D1760-2515-4531-A35B-8A274ADC51EC}" dt="2022-12-05T15:31:01.797" v="34" actId="1076"/>
          <ac:picMkLst>
            <pc:docMk/>
            <pc:sldMk cId="2732231252" sldId="496"/>
            <ac:picMk id="3" creationId="{385A5DC9-7C0C-1CDF-72F2-58C58DF0C313}"/>
          </ac:picMkLst>
        </pc:picChg>
      </pc:sldChg>
      <pc:sldChg chg="del">
        <pc:chgData name="Gu, Xiaofeng" userId="ab2c42ab-48b4-4edd-a896-b0601d2dab36" providerId="ADAL" clId="{E16D1760-2515-4531-A35B-8A274ADC51EC}" dt="2022-12-07T17:46:22.446" v="41" actId="47"/>
        <pc:sldMkLst>
          <pc:docMk/>
          <pc:sldMk cId="2288395557" sldId="497"/>
        </pc:sldMkLst>
      </pc:sldChg>
      <pc:sldChg chg="del">
        <pc:chgData name="Gu, Xiaofeng" userId="ab2c42ab-48b4-4edd-a896-b0601d2dab36" providerId="ADAL" clId="{E16D1760-2515-4531-A35B-8A274ADC51EC}" dt="2022-12-07T17:46:22.660" v="42" actId="47"/>
        <pc:sldMkLst>
          <pc:docMk/>
          <pc:sldMk cId="2699079773" sldId="498"/>
        </pc:sldMkLst>
      </pc:sldChg>
      <pc:sldChg chg="del">
        <pc:chgData name="Gu, Xiaofeng" userId="ab2c42ab-48b4-4edd-a896-b0601d2dab36" providerId="ADAL" clId="{E16D1760-2515-4531-A35B-8A274ADC51EC}" dt="2022-12-07T17:46:25.197" v="44" actId="47"/>
        <pc:sldMkLst>
          <pc:docMk/>
          <pc:sldMk cId="435740593" sldId="499"/>
        </pc:sldMkLst>
      </pc:sldChg>
      <pc:sldChg chg="del">
        <pc:chgData name="Gu, Xiaofeng" userId="ab2c42ab-48b4-4edd-a896-b0601d2dab36" providerId="ADAL" clId="{E16D1760-2515-4531-A35B-8A274ADC51EC}" dt="2022-12-07T17:46:25.453" v="45" actId="47"/>
        <pc:sldMkLst>
          <pc:docMk/>
          <pc:sldMk cId="94940241" sldId="500"/>
        </pc:sldMkLst>
      </pc:sldChg>
      <pc:sldChg chg="del">
        <pc:chgData name="Gu, Xiaofeng" userId="ab2c42ab-48b4-4edd-a896-b0601d2dab36" providerId="ADAL" clId="{E16D1760-2515-4531-A35B-8A274ADC51EC}" dt="2022-12-07T17:46:27.243" v="47" actId="47"/>
        <pc:sldMkLst>
          <pc:docMk/>
          <pc:sldMk cId="948740084" sldId="501"/>
        </pc:sldMkLst>
      </pc:sldChg>
      <pc:sldChg chg="del">
        <pc:chgData name="Gu, Xiaofeng" userId="ab2c42ab-48b4-4edd-a896-b0601d2dab36" providerId="ADAL" clId="{E16D1760-2515-4531-A35B-8A274ADC51EC}" dt="2022-12-07T17:46:27.450" v="48" actId="47"/>
        <pc:sldMkLst>
          <pc:docMk/>
          <pc:sldMk cId="1645584961" sldId="502"/>
        </pc:sldMkLst>
      </pc:sldChg>
      <pc:sldChg chg="del">
        <pc:chgData name="Gu, Xiaofeng" userId="ab2c42ab-48b4-4edd-a896-b0601d2dab36" providerId="ADAL" clId="{E16D1760-2515-4531-A35B-8A274ADC51EC}" dt="2022-12-07T17:46:27.666" v="49" actId="47"/>
        <pc:sldMkLst>
          <pc:docMk/>
          <pc:sldMk cId="179868985" sldId="504"/>
        </pc:sldMkLst>
      </pc:sldChg>
      <pc:sldChg chg="del">
        <pc:chgData name="Gu, Xiaofeng" userId="ab2c42ab-48b4-4edd-a896-b0601d2dab36" providerId="ADAL" clId="{E16D1760-2515-4531-A35B-8A274ADC51EC}" dt="2022-12-07T17:46:27.902" v="50" actId="47"/>
        <pc:sldMkLst>
          <pc:docMk/>
          <pc:sldMk cId="1144814732" sldId="505"/>
        </pc:sldMkLst>
      </pc:sldChg>
      <pc:sldChg chg="del">
        <pc:chgData name="Gu, Xiaofeng" userId="ab2c42ab-48b4-4edd-a896-b0601d2dab36" providerId="ADAL" clId="{E16D1760-2515-4531-A35B-8A274ADC51EC}" dt="2022-12-07T17:46:26.611" v="46" actId="47"/>
        <pc:sldMkLst>
          <pc:docMk/>
          <pc:sldMk cId="1395437000" sldId="506"/>
        </pc:sldMkLst>
      </pc:sldChg>
      <pc:sldChg chg="del">
        <pc:chgData name="Gu, Xiaofeng" userId="ab2c42ab-48b4-4edd-a896-b0601d2dab36" providerId="ADAL" clId="{E16D1760-2515-4531-A35B-8A274ADC51EC}" dt="2022-12-07T17:46:28.130" v="51" actId="47"/>
        <pc:sldMkLst>
          <pc:docMk/>
          <pc:sldMk cId="668791632" sldId="507"/>
        </pc:sldMkLst>
      </pc:sldChg>
      <pc:sldChg chg="addSp delSp modSp del mod">
        <pc:chgData name="Gu, Xiaofeng" userId="ab2c42ab-48b4-4edd-a896-b0601d2dab36" providerId="ADAL" clId="{E16D1760-2515-4531-A35B-8A274ADC51EC}" dt="2022-12-07T17:54:31.690" v="365" actId="47"/>
        <pc:sldMkLst>
          <pc:docMk/>
          <pc:sldMk cId="533696399" sldId="508"/>
        </pc:sldMkLst>
        <pc:spChg chg="del">
          <ac:chgData name="Gu, Xiaofeng" userId="ab2c42ab-48b4-4edd-a896-b0601d2dab36" providerId="ADAL" clId="{E16D1760-2515-4531-A35B-8A274ADC51EC}" dt="2022-12-07T17:47:02.572" v="62" actId="478"/>
          <ac:spMkLst>
            <pc:docMk/>
            <pc:sldMk cId="533696399" sldId="508"/>
            <ac:spMk id="2" creationId="{0C8842A8-71A9-CC65-FCB4-C1952B8B51E0}"/>
          </ac:spMkLst>
        </pc:spChg>
        <pc:spChg chg="del">
          <ac:chgData name="Gu, Xiaofeng" userId="ab2c42ab-48b4-4edd-a896-b0601d2dab36" providerId="ADAL" clId="{E16D1760-2515-4531-A35B-8A274ADC51EC}" dt="2022-12-07T17:46:37.745" v="56" actId="478"/>
          <ac:spMkLst>
            <pc:docMk/>
            <pc:sldMk cId="533696399" sldId="508"/>
            <ac:spMk id="3" creationId="{D3B9FF8C-F428-BB1E-B7FB-1100EA291789}"/>
          </ac:spMkLst>
        </pc:spChg>
        <pc:spChg chg="add del mod">
          <ac:chgData name="Gu, Xiaofeng" userId="ab2c42ab-48b4-4edd-a896-b0601d2dab36" providerId="ADAL" clId="{E16D1760-2515-4531-A35B-8A274ADC51EC}" dt="2022-12-07T17:46:40.313" v="57" actId="478"/>
          <ac:spMkLst>
            <pc:docMk/>
            <pc:sldMk cId="533696399" sldId="508"/>
            <ac:spMk id="6" creationId="{649E4C97-C2F4-F8EF-EB3D-DCFF6B5FA62A}"/>
          </ac:spMkLst>
        </pc:spChg>
        <pc:spChg chg="add del mod">
          <ac:chgData name="Gu, Xiaofeng" userId="ab2c42ab-48b4-4edd-a896-b0601d2dab36" providerId="ADAL" clId="{E16D1760-2515-4531-A35B-8A274ADC51EC}" dt="2022-12-07T17:47:04.880" v="63" actId="478"/>
          <ac:spMkLst>
            <pc:docMk/>
            <pc:sldMk cId="533696399" sldId="508"/>
            <ac:spMk id="8" creationId="{ACD6027D-507D-F69E-4F4F-652D7B5E0460}"/>
          </ac:spMkLst>
        </pc:spChg>
      </pc:sldChg>
      <pc:sldChg chg="add del">
        <pc:chgData name="Gu, Xiaofeng" userId="ab2c42ab-48b4-4edd-a896-b0601d2dab36" providerId="ADAL" clId="{E16D1760-2515-4531-A35B-8A274ADC51EC}" dt="2022-12-07T17:54:36.364" v="366" actId="47"/>
        <pc:sldMkLst>
          <pc:docMk/>
          <pc:sldMk cId="2803210131" sldId="509"/>
        </pc:sldMkLst>
      </pc:sldChg>
      <pc:sldChg chg="add del">
        <pc:chgData name="Gu, Xiaofeng" userId="ab2c42ab-48b4-4edd-a896-b0601d2dab36" providerId="ADAL" clId="{E16D1760-2515-4531-A35B-8A274ADC51EC}" dt="2022-12-07T17:54:22.171" v="360" actId="47"/>
        <pc:sldMkLst>
          <pc:docMk/>
          <pc:sldMk cId="1322729057" sldId="510"/>
        </pc:sldMkLst>
      </pc:sldChg>
      <pc:sldChg chg="add del">
        <pc:chgData name="Gu, Xiaofeng" userId="ab2c42ab-48b4-4edd-a896-b0601d2dab36" providerId="ADAL" clId="{E16D1760-2515-4531-A35B-8A274ADC51EC}" dt="2022-12-07T17:54:22.345" v="361" actId="47"/>
        <pc:sldMkLst>
          <pc:docMk/>
          <pc:sldMk cId="1141103569" sldId="511"/>
        </pc:sldMkLst>
      </pc:sldChg>
      <pc:sldChg chg="add del">
        <pc:chgData name="Gu, Xiaofeng" userId="ab2c42ab-48b4-4edd-a896-b0601d2dab36" providerId="ADAL" clId="{E16D1760-2515-4531-A35B-8A274ADC51EC}" dt="2022-12-07T17:54:22.555" v="362" actId="47"/>
        <pc:sldMkLst>
          <pc:docMk/>
          <pc:sldMk cId="2136914992" sldId="512"/>
        </pc:sldMkLst>
      </pc:sldChg>
      <pc:sldChg chg="add del">
        <pc:chgData name="Gu, Xiaofeng" userId="ab2c42ab-48b4-4edd-a896-b0601d2dab36" providerId="ADAL" clId="{E16D1760-2515-4531-A35B-8A274ADC51EC}" dt="2022-12-07T17:54:25.792" v="363" actId="47"/>
        <pc:sldMkLst>
          <pc:docMk/>
          <pc:sldMk cId="4215760259" sldId="513"/>
        </pc:sldMkLst>
      </pc:sldChg>
      <pc:sldChg chg="add">
        <pc:chgData name="Gu, Xiaofeng" userId="ab2c42ab-48b4-4edd-a896-b0601d2dab36" providerId="ADAL" clId="{E16D1760-2515-4531-A35B-8A274ADC51EC}" dt="2022-12-07T17:47:10.523" v="68"/>
        <pc:sldMkLst>
          <pc:docMk/>
          <pc:sldMk cId="1773349152" sldId="514"/>
        </pc:sldMkLst>
      </pc:sldChg>
      <pc:sldChg chg="modSp add mod">
        <pc:chgData name="Gu, Xiaofeng" userId="ab2c42ab-48b4-4edd-a896-b0601d2dab36" providerId="ADAL" clId="{E16D1760-2515-4531-A35B-8A274ADC51EC}" dt="2022-12-09T21:43:43.341" v="3256" actId="20577"/>
        <pc:sldMkLst>
          <pc:docMk/>
          <pc:sldMk cId="136671348" sldId="515"/>
        </pc:sldMkLst>
        <pc:spChg chg="mod">
          <ac:chgData name="Gu, Xiaofeng" userId="ab2c42ab-48b4-4edd-a896-b0601d2dab36" providerId="ADAL" clId="{E16D1760-2515-4531-A35B-8A274ADC51EC}" dt="2022-12-09T21:43:43.341" v="3256" actId="20577"/>
          <ac:spMkLst>
            <pc:docMk/>
            <pc:sldMk cId="136671348" sldId="515"/>
            <ac:spMk id="15" creationId="{73FD0467-BB71-1B97-4285-5C722ECAE338}"/>
          </ac:spMkLst>
        </pc:spChg>
        <pc:spChg chg="mod">
          <ac:chgData name="Gu, Xiaofeng" userId="ab2c42ab-48b4-4edd-a896-b0601d2dab36" providerId="ADAL" clId="{E16D1760-2515-4531-A35B-8A274ADC51EC}" dt="2022-12-07T17:51:18.750" v="103" actId="20577"/>
          <ac:spMkLst>
            <pc:docMk/>
            <pc:sldMk cId="136671348" sldId="515"/>
            <ac:spMk id="19" creationId="{F3D18B04-34F3-4A4C-8ED0-24567F8ABF91}"/>
          </ac:spMkLst>
        </pc:spChg>
      </pc:sldChg>
      <pc:sldChg chg="addSp delSp modSp add del mod">
        <pc:chgData name="Gu, Xiaofeng" userId="ab2c42ab-48b4-4edd-a896-b0601d2dab36" providerId="ADAL" clId="{E16D1760-2515-4531-A35B-8A274ADC51EC}" dt="2022-12-07T21:32:20.250" v="1618" actId="47"/>
        <pc:sldMkLst>
          <pc:docMk/>
          <pc:sldMk cId="3841787528" sldId="516"/>
        </pc:sldMkLst>
        <pc:spChg chg="add del mod">
          <ac:chgData name="Gu, Xiaofeng" userId="ab2c42ab-48b4-4edd-a896-b0601d2dab36" providerId="ADAL" clId="{E16D1760-2515-4531-A35B-8A274ADC51EC}" dt="2022-12-07T20:32:53.777" v="883"/>
          <ac:spMkLst>
            <pc:docMk/>
            <pc:sldMk cId="3841787528" sldId="516"/>
            <ac:spMk id="3" creationId="{23DA0A00-22E7-0099-44B6-03EF84316C03}"/>
          </ac:spMkLst>
        </pc:spChg>
        <pc:spChg chg="del mod">
          <ac:chgData name="Gu, Xiaofeng" userId="ab2c42ab-48b4-4edd-a896-b0601d2dab36" providerId="ADAL" clId="{E16D1760-2515-4531-A35B-8A274ADC51EC}" dt="2022-12-07T20:26:15.182" v="804" actId="478"/>
          <ac:spMkLst>
            <pc:docMk/>
            <pc:sldMk cId="3841787528" sldId="516"/>
            <ac:spMk id="6" creationId="{634252D5-0343-D417-A12A-AFE6C1883BE5}"/>
          </ac:spMkLst>
        </pc:spChg>
        <pc:spChg chg="del mod">
          <ac:chgData name="Gu, Xiaofeng" userId="ab2c42ab-48b4-4edd-a896-b0601d2dab36" providerId="ADAL" clId="{E16D1760-2515-4531-A35B-8A274ADC51EC}" dt="2022-12-07T21:27:59.856" v="1488" actId="21"/>
          <ac:spMkLst>
            <pc:docMk/>
            <pc:sldMk cId="3841787528" sldId="516"/>
            <ac:spMk id="7" creationId="{BF0CCB9E-8D3F-C2A0-1557-A2CF2634DF6B}"/>
          </ac:spMkLst>
        </pc:spChg>
        <pc:spChg chg="del mod">
          <ac:chgData name="Gu, Xiaofeng" userId="ab2c42ab-48b4-4edd-a896-b0601d2dab36" providerId="ADAL" clId="{E16D1760-2515-4531-A35B-8A274ADC51EC}" dt="2022-12-07T20:26:17.309" v="806" actId="478"/>
          <ac:spMkLst>
            <pc:docMk/>
            <pc:sldMk cId="3841787528" sldId="516"/>
            <ac:spMk id="8" creationId="{E396698D-5690-384B-9AD6-5D56347C1ED4}"/>
          </ac:spMkLst>
        </pc:spChg>
        <pc:spChg chg="mod">
          <ac:chgData name="Gu, Xiaofeng" userId="ab2c42ab-48b4-4edd-a896-b0601d2dab36" providerId="ADAL" clId="{E16D1760-2515-4531-A35B-8A274ADC51EC}" dt="2022-12-07T20:49:57.086" v="1039" actId="164"/>
          <ac:spMkLst>
            <pc:docMk/>
            <pc:sldMk cId="3841787528" sldId="516"/>
            <ac:spMk id="9" creationId="{6EB93963-869E-8F4D-784B-100039BDA84B}"/>
          </ac:spMkLst>
        </pc:spChg>
        <pc:spChg chg="del mod">
          <ac:chgData name="Gu, Xiaofeng" userId="ab2c42ab-48b4-4edd-a896-b0601d2dab36" providerId="ADAL" clId="{E16D1760-2515-4531-A35B-8A274ADC51EC}" dt="2022-12-07T20:29:29.918" v="866" actId="478"/>
          <ac:spMkLst>
            <pc:docMk/>
            <pc:sldMk cId="3841787528" sldId="516"/>
            <ac:spMk id="10" creationId="{995C9B06-B6F7-9644-FFC9-4A725062D016}"/>
          </ac:spMkLst>
        </pc:spChg>
        <pc:spChg chg="mod">
          <ac:chgData name="Gu, Xiaofeng" userId="ab2c42ab-48b4-4edd-a896-b0601d2dab36" providerId="ADAL" clId="{E16D1760-2515-4531-A35B-8A274ADC51EC}" dt="2022-12-07T20:49:57.086" v="1039" actId="164"/>
          <ac:spMkLst>
            <pc:docMk/>
            <pc:sldMk cId="3841787528" sldId="516"/>
            <ac:spMk id="11" creationId="{F2FB5896-093D-517D-F4D8-0CE7E3180A5B}"/>
          </ac:spMkLst>
        </pc:spChg>
        <pc:spChg chg="add del mod">
          <ac:chgData name="Gu, Xiaofeng" userId="ab2c42ab-48b4-4edd-a896-b0601d2dab36" providerId="ADAL" clId="{E16D1760-2515-4531-A35B-8A274ADC51EC}" dt="2022-12-07T21:27:36.460" v="1482" actId="164"/>
          <ac:spMkLst>
            <pc:docMk/>
            <pc:sldMk cId="3841787528" sldId="516"/>
            <ac:spMk id="12" creationId="{711EC964-17AE-FDF5-D58D-383F256D6758}"/>
          </ac:spMkLst>
        </pc:spChg>
        <pc:spChg chg="add del">
          <ac:chgData name="Gu, Xiaofeng" userId="ab2c42ab-48b4-4edd-a896-b0601d2dab36" providerId="ADAL" clId="{E16D1760-2515-4531-A35B-8A274ADC51EC}" dt="2022-12-07T20:32:28.756" v="874"/>
          <ac:spMkLst>
            <pc:docMk/>
            <pc:sldMk cId="3841787528" sldId="516"/>
            <ac:spMk id="13" creationId="{34B8FE9A-BDE4-C10A-25EF-0E8A1E158C50}"/>
          </ac:spMkLst>
        </pc:spChg>
        <pc:grpChg chg="add mod">
          <ac:chgData name="Gu, Xiaofeng" userId="ab2c42ab-48b4-4edd-a896-b0601d2dab36" providerId="ADAL" clId="{E16D1760-2515-4531-A35B-8A274ADC51EC}" dt="2022-12-07T21:27:36.460" v="1482" actId="164"/>
          <ac:grpSpMkLst>
            <pc:docMk/>
            <pc:sldMk cId="3841787528" sldId="516"/>
            <ac:grpSpMk id="14" creationId="{8B391A46-4DBF-B09D-E7DB-2C9A1A84B2EF}"/>
          </ac:grpSpMkLst>
        </pc:grpChg>
        <pc:grpChg chg="add del mod">
          <ac:chgData name="Gu, Xiaofeng" userId="ab2c42ab-48b4-4edd-a896-b0601d2dab36" providerId="ADAL" clId="{E16D1760-2515-4531-A35B-8A274ADC51EC}" dt="2022-12-07T21:27:40.887" v="1483" actId="21"/>
          <ac:grpSpMkLst>
            <pc:docMk/>
            <pc:sldMk cId="3841787528" sldId="516"/>
            <ac:grpSpMk id="16" creationId="{AD1C4205-F0C5-1EF7-B97C-26DD197771BF}"/>
          </ac:grpSpMkLst>
        </pc:grpChg>
        <pc:grpChg chg="mod">
          <ac:chgData name="Gu, Xiaofeng" userId="ab2c42ab-48b4-4edd-a896-b0601d2dab36" providerId="ADAL" clId="{E16D1760-2515-4531-A35B-8A274ADC51EC}" dt="2022-12-07T20:32:53.388" v="882" actId="1076"/>
          <ac:grpSpMkLst>
            <pc:docMk/>
            <pc:sldMk cId="3841787528" sldId="516"/>
            <ac:grpSpMk id="17" creationId="{DB0E28F7-A037-483F-AA81-20BAFE64A24B}"/>
          </ac:grpSpMkLst>
        </pc:grpChg>
        <pc:picChg chg="del mod">
          <ac:chgData name="Gu, Xiaofeng" userId="ab2c42ab-48b4-4edd-a896-b0601d2dab36" providerId="ADAL" clId="{E16D1760-2515-4531-A35B-8A274ADC51EC}" dt="2022-12-07T20:49:40.809" v="1038" actId="478"/>
          <ac:picMkLst>
            <pc:docMk/>
            <pc:sldMk cId="3841787528" sldId="516"/>
            <ac:picMk id="4" creationId="{3E8EF3CC-7415-AF99-C0A0-43B0BA5B73C1}"/>
          </ac:picMkLst>
        </pc:picChg>
        <pc:picChg chg="mod">
          <ac:chgData name="Gu, Xiaofeng" userId="ab2c42ab-48b4-4edd-a896-b0601d2dab36" providerId="ADAL" clId="{E16D1760-2515-4531-A35B-8A274ADC51EC}" dt="2022-12-07T20:49:57.086" v="1039" actId="164"/>
          <ac:picMkLst>
            <pc:docMk/>
            <pc:sldMk cId="3841787528" sldId="516"/>
            <ac:picMk id="5" creationId="{3E38CF0B-FDEC-DBCE-D841-2F8556A531AB}"/>
          </ac:picMkLst>
        </pc:picChg>
        <pc:picChg chg="add del mod modCrop">
          <ac:chgData name="Gu, Xiaofeng" userId="ab2c42ab-48b4-4edd-a896-b0601d2dab36" providerId="ADAL" clId="{E16D1760-2515-4531-A35B-8A274ADC51EC}" dt="2022-12-07T21:18:46.470" v="1191" actId="21"/>
          <ac:picMkLst>
            <pc:docMk/>
            <pc:sldMk cId="3841787528" sldId="516"/>
            <ac:picMk id="15" creationId="{1A631200-B28A-A32E-3A38-6DD3CDA9C4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FF3C-575C-45F2-A9E7-FEBE68388148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kturkcan/GPTun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ChristopherMayes/Xop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SPEAR3-ML/MG-GP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29" y="1955347"/>
            <a:ext cx="9603406" cy="246997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ML for Luminosity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997" y="5748781"/>
            <a:ext cx="10334625" cy="746185"/>
          </a:xfrm>
        </p:spPr>
        <p:txBody>
          <a:bodyPr/>
          <a:lstStyle/>
          <a:p>
            <a:r>
              <a:rPr lang="en-US" dirty="0"/>
              <a:t>Dec 14, 2022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142" y="4277387"/>
            <a:ext cx="10334625" cy="1259607"/>
          </a:xfrm>
        </p:spPr>
        <p:txBody>
          <a:bodyPr/>
          <a:lstStyle/>
          <a:p>
            <a:r>
              <a:rPr lang="en-US" dirty="0"/>
              <a:t>Xiaofeng Gu</a:t>
            </a:r>
          </a:p>
          <a:p>
            <a:r>
              <a:rPr lang="en-US" dirty="0"/>
              <a:t>Collider-Accelerator Department, BNL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Bayesian optimization at BNL (offline)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B0B23DE9-8CC9-C63D-BF84-6F196FEA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0" y="917084"/>
            <a:ext cx="3500310" cy="279008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6F81528-5DA8-6BFE-B5B9-CE68310F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1" y="3937817"/>
            <a:ext cx="5212080" cy="2345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7C660-0294-8CA3-4727-38D1B00A2458}"/>
              </a:ext>
            </a:extLst>
          </p:cNvPr>
          <p:cNvSpPr txBox="1"/>
          <p:nvPr/>
        </p:nvSpPr>
        <p:spPr>
          <a:xfrm>
            <a:off x="1903241" y="49910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703 useful stores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46297-FDF9-FA71-2D61-DD07755C2A6F}"/>
              </a:ext>
            </a:extLst>
          </p:cNvPr>
          <p:cNvSpPr txBox="1"/>
          <p:nvPr/>
        </p:nvSpPr>
        <p:spPr>
          <a:xfrm>
            <a:off x="4106857" y="1003756"/>
            <a:ext cx="236358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2020/21 Low Energy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endParaRPr lang="en-US" sz="1200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</a:rPr>
              <a:t>Local </a:t>
            </a:r>
            <a:r>
              <a:rPr lang="en-US" sz="1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LEReC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</a:rPr>
              <a:t>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Electron beam Current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Alignment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</a:rPr>
              <a:t>Other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Beta* Squeeze Ramp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" panose="02020603050405020304" pitchFamily="18" charset="0"/>
              </a:rPr>
              <a:t>Collimator Position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63D1BF-A462-6549-0787-5584F8F99F3A}"/>
              </a:ext>
            </a:extLst>
          </p:cNvPr>
          <p:cNvGrpSpPr/>
          <p:nvPr/>
        </p:nvGrpSpPr>
        <p:grpSpPr>
          <a:xfrm>
            <a:off x="6639916" y="1750870"/>
            <a:ext cx="5165271" cy="3529114"/>
            <a:chOff x="6639916" y="1750870"/>
            <a:chExt cx="5165271" cy="35291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66F8E1-2A56-2CFE-00F1-D8A59C9B1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916" y="1750870"/>
              <a:ext cx="4689866" cy="31268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E9315C-E1DB-03AE-709E-05C52E514EB9}"/>
                </a:ext>
              </a:extLst>
            </p:cNvPr>
            <p:cNvSpPr txBox="1"/>
            <p:nvPr/>
          </p:nvSpPr>
          <p:spPr>
            <a:xfrm>
              <a:off x="6905065" y="4972207"/>
              <a:ext cx="49001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GP model with uncertainty for the same experimental data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4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690117" y="456289"/>
            <a:ext cx="8739269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Bayesian and Gaussian Process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rgbClr val="00B0F0"/>
                </a:solidFill>
                <a:ea typeface="+mn-lt"/>
                <a:cs typeface="+mn-lt"/>
              </a:rPr>
              <a:t>XGBoost</a:t>
            </a:r>
            <a:r>
              <a:rPr lang="en-US" sz="3200" b="1" dirty="0">
                <a:solidFill>
                  <a:srgbClr val="00B0F0"/>
                </a:solidFill>
                <a:ea typeface="+mn-lt"/>
                <a:cs typeface="+mn-lt"/>
              </a:rPr>
              <a:t> for Offline Analysis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Road Map for Luminosity Optimization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Others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XGBoost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application at BNL (Offline)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02AF0-769F-1143-8DD6-952BFC148FEB}"/>
              </a:ext>
            </a:extLst>
          </p:cNvPr>
          <p:cNvSpPr txBox="1"/>
          <p:nvPr/>
        </p:nvSpPr>
        <p:spPr>
          <a:xfrm>
            <a:off x="343513" y="992132"/>
            <a:ext cx="615037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Calibri"/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XGBoost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python package</a:t>
            </a:r>
            <a:r>
              <a:rPr lang="en-US" b="1" dirty="0">
                <a:ea typeface="+mn-lt"/>
                <a:cs typeface="+mn-lt"/>
              </a:rPr>
              <a:t>: </a:t>
            </a:r>
          </a:p>
          <a:p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Multi-dimensions nonlinear regression algorithm: good for f(x1,x2,x3, … , x26) with n&gt;3 or 4. (</a:t>
            </a:r>
            <a:r>
              <a:rPr lang="en-US" dirty="0">
                <a:ea typeface="+mn-lt"/>
                <a:cs typeface="+mn-lt"/>
              </a:rPr>
              <a:t>Higgs Machine Learning Challenge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The 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black-box model: </a:t>
            </a:r>
            <a:r>
              <a:rPr lang="en-US" b="1" dirty="0">
                <a:cs typeface="Calibri"/>
              </a:rPr>
              <a:t>80% data for training,  20% data for test and comparison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alibri"/>
              </a:rPr>
              <a:t>Model R_2 score: 0.90, predicts the luminosity very well.</a:t>
            </a: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14089B-82BD-B440-54C3-79F1C5AA3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38" y="1348970"/>
            <a:ext cx="5208396" cy="40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7A2DBEE-820F-EC69-618D-5EB8797E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2" y="1259991"/>
            <a:ext cx="5455473" cy="50184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4)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XGBoost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Model Validated with 2020 Data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4A8857E-D753-3EB4-5DA8-FB1287F3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75" y="1199188"/>
            <a:ext cx="5781040" cy="47425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114A54-6FD3-044C-B743-7AE0CA6D81ED}"/>
              </a:ext>
            </a:extLst>
          </p:cNvPr>
          <p:cNvCxnSpPr/>
          <p:nvPr/>
        </p:nvCxnSpPr>
        <p:spPr>
          <a:xfrm>
            <a:off x="5679440" y="3774440"/>
            <a:ext cx="934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DDC485-F827-5A7C-091A-D1B3E8430431}"/>
              </a:ext>
            </a:extLst>
          </p:cNvPr>
          <p:cNvSpPr txBox="1"/>
          <p:nvPr/>
        </p:nvSpPr>
        <p:spPr>
          <a:xfrm>
            <a:off x="6759191" y="4763214"/>
            <a:ext cx="49370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Clear trend and they both agree with the theory.</a:t>
            </a:r>
            <a:endParaRPr lang="en-US" sz="12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F8F79-37A2-E894-2007-606C2B8EE865}"/>
              </a:ext>
            </a:extLst>
          </p:cNvPr>
          <p:cNvSpPr txBox="1"/>
          <p:nvPr/>
        </p:nvSpPr>
        <p:spPr>
          <a:xfrm>
            <a:off x="780421" y="3284135"/>
            <a:ext cx="20816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Not clear.</a:t>
            </a:r>
            <a:endParaRPr lang="en-US" sz="12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07F12-BB38-A7A4-1F31-5CEA7683582A}"/>
              </a:ext>
            </a:extLst>
          </p:cNvPr>
          <p:cNvSpPr txBox="1"/>
          <p:nvPr/>
        </p:nvSpPr>
        <p:spPr>
          <a:xfrm>
            <a:off x="3401367" y="3284136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Doesn't agree with the theory</a:t>
            </a:r>
            <a:r>
              <a:rPr lang="en-US" sz="1200" dirty="0">
                <a:cs typeface="Calibri"/>
              </a:rPr>
              <a:t>​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233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XGBoost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application at BNL (2021, Offline)</a:t>
              </a:r>
              <a:endParaRPr lang="en-US" sz="400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555F2-CEE3-FDE0-2ACD-C9B3D818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3" y="1081663"/>
            <a:ext cx="7373815" cy="5280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F4314-B1EC-BA37-449A-AA2E1E070F30}"/>
              </a:ext>
            </a:extLst>
          </p:cNvPr>
          <p:cNvSpPr txBox="1"/>
          <p:nvPr/>
        </p:nvSpPr>
        <p:spPr>
          <a:xfrm>
            <a:off x="7525098" y="1529020"/>
            <a:ext cx="449261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cs typeface="Calibri"/>
              </a:rPr>
              <a:t>Intensity: </a:t>
            </a:r>
            <a:r>
              <a:rPr lang="en-US" b="1" dirty="0" err="1">
                <a:solidFill>
                  <a:srgbClr val="FF0000"/>
                </a:solidFill>
                <a:cs typeface="Calibri"/>
              </a:rPr>
              <a:t>IntenY</a:t>
            </a:r>
            <a:r>
              <a:rPr lang="en-US" b="1" dirty="0">
                <a:cs typeface="Calibri"/>
              </a:rPr>
              <a:t> ~ 5 Hz, </a:t>
            </a:r>
            <a:r>
              <a:rPr lang="en-US" b="1" dirty="0" err="1">
                <a:cs typeface="Calibri"/>
              </a:rPr>
              <a:t>IntenB</a:t>
            </a:r>
            <a:r>
              <a:rPr lang="en-US" b="1" dirty="0">
                <a:cs typeface="Calibri"/>
              </a:rPr>
              <a:t> ~ 2 Hz; higher blue beam loss? Or blue beam was injected first?</a:t>
            </a:r>
          </a:p>
          <a:p>
            <a:pPr marL="342900" indent="-342900">
              <a:buAutoNum type="arabicPeriod"/>
            </a:pPr>
            <a:endParaRPr lang="en-US" b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 dirty="0">
                <a:cs typeface="Calibri"/>
              </a:rPr>
              <a:t>Current: 10 A, more data points (6A) to confirm the </a:t>
            </a:r>
            <a:r>
              <a:rPr lang="en-US" b="1" dirty="0">
                <a:ea typeface="+mn-lt"/>
                <a:cs typeface="+mn-lt"/>
              </a:rPr>
              <a:t>optimized </a:t>
            </a:r>
            <a:r>
              <a:rPr lang="en-US" b="1" dirty="0">
                <a:cs typeface="Calibri"/>
              </a:rPr>
              <a:t>value.</a:t>
            </a:r>
          </a:p>
          <a:p>
            <a:pPr marL="342900" indent="-342900">
              <a:buAutoNum type="arabicPeriod"/>
            </a:pPr>
            <a:endParaRPr lang="en-US" b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 dirty="0">
                <a:cs typeface="Calibri"/>
              </a:rPr>
              <a:t>Energy: this plot can't be used for optimization. </a:t>
            </a:r>
            <a:endParaRPr lang="en-US" b="1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endParaRPr lang="en-US" b="1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b="1" dirty="0">
                <a:ea typeface="+mn-lt"/>
                <a:cs typeface="+mn-lt"/>
              </a:rPr>
              <a:t>The same energy feedback setpoint, the actual energy can be different. </a:t>
            </a:r>
          </a:p>
          <a:p>
            <a:pPr marL="342900" indent="-342900">
              <a:buAutoNum type="arabicPeriod"/>
            </a:pPr>
            <a:endParaRPr lang="en-US" b="1" dirty="0">
              <a:ea typeface="+mn-lt"/>
              <a:cs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13306B-4144-84CE-C438-4CD0D1BDA23B}"/>
              </a:ext>
            </a:extLst>
          </p:cNvPr>
          <p:cNvCxnSpPr>
            <a:cxnSpLocks/>
          </p:cNvCxnSpPr>
          <p:nvPr/>
        </p:nvCxnSpPr>
        <p:spPr>
          <a:xfrm flipH="1">
            <a:off x="607925" y="4403689"/>
            <a:ext cx="299776" cy="69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3314148-3790-CFEA-9E58-A85F6C3DAE6A}"/>
              </a:ext>
            </a:extLst>
          </p:cNvPr>
          <p:cNvSpPr/>
          <p:nvPr/>
        </p:nvSpPr>
        <p:spPr>
          <a:xfrm>
            <a:off x="5563436" y="3926392"/>
            <a:ext cx="326572" cy="30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7CFF1E-046C-0DA1-32AA-740C337AA3E6}"/>
              </a:ext>
            </a:extLst>
          </p:cNvPr>
          <p:cNvSpPr/>
          <p:nvPr/>
        </p:nvSpPr>
        <p:spPr>
          <a:xfrm>
            <a:off x="1987896" y="4077117"/>
            <a:ext cx="326572" cy="30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690117" y="456289"/>
            <a:ext cx="873926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Bayesian and Gaussian Process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XGBoost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for Offline Analysis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00B0F0"/>
                </a:solidFill>
                <a:ea typeface="+mn-lt"/>
                <a:cs typeface="+mn-lt"/>
              </a:rPr>
              <a:t>Road Map for Luminosity Optimization</a:t>
            </a:r>
            <a:endParaRPr lang="en-US" sz="3200" dirty="0">
              <a:solidFill>
                <a:srgbClr val="00B0F0"/>
              </a:solidFill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Others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4) Offline Luminosity Optimization with Model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6E988-8CF4-31A0-7BF1-91541F5D0329}"/>
              </a:ext>
            </a:extLst>
          </p:cNvPr>
          <p:cNvSpPr txBox="1"/>
          <p:nvPr/>
        </p:nvSpPr>
        <p:spPr>
          <a:xfrm>
            <a:off x="313138" y="5878118"/>
            <a:ext cx="6106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https://gitlab.cern.ch/clic-software/guinea-pig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163318-3D48-32FC-9C02-8D50920DB390}"/>
              </a:ext>
            </a:extLst>
          </p:cNvPr>
          <p:cNvGrpSpPr/>
          <p:nvPr/>
        </p:nvGrpSpPr>
        <p:grpSpPr>
          <a:xfrm>
            <a:off x="545245" y="1818210"/>
            <a:ext cx="10461173" cy="3472814"/>
            <a:chOff x="545245" y="1818210"/>
            <a:chExt cx="10461173" cy="34728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DB797-7C2D-4587-B1C2-2DA49F955FCC}"/>
                </a:ext>
              </a:extLst>
            </p:cNvPr>
            <p:cNvSpPr txBox="1"/>
            <p:nvPr/>
          </p:nvSpPr>
          <p:spPr>
            <a:xfrm>
              <a:off x="9352429" y="3427993"/>
              <a:ext cx="165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Luminosity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A62A01-D5DF-C61E-62D3-D9A7A2356120}"/>
                </a:ext>
              </a:extLst>
            </p:cNvPr>
            <p:cNvSpPr txBox="1"/>
            <p:nvPr/>
          </p:nvSpPr>
          <p:spPr>
            <a:xfrm>
              <a:off x="545245" y="1824546"/>
              <a:ext cx="1257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Machine </a:t>
              </a:r>
            </a:p>
            <a:p>
              <a:pPr algn="ctr"/>
              <a:r>
                <a:rPr lang="en-US" dirty="0"/>
                <a:t>parameters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42A7ED-A35F-C3E2-CB4A-4423A01EBB9A}"/>
                </a:ext>
              </a:extLst>
            </p:cNvPr>
            <p:cNvSpPr txBox="1"/>
            <p:nvPr/>
          </p:nvSpPr>
          <p:spPr>
            <a:xfrm>
              <a:off x="2715767" y="1818854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Optimization method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B6EEF8-D32B-F905-23BF-0372943AFB65}"/>
                </a:ext>
              </a:extLst>
            </p:cNvPr>
            <p:cNvSpPr txBox="1"/>
            <p:nvPr/>
          </p:nvSpPr>
          <p:spPr>
            <a:xfrm>
              <a:off x="5108086" y="1818853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Offline Model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A3B92-11ED-1762-0949-2F85034116A5}"/>
                </a:ext>
              </a:extLst>
            </p:cNvPr>
            <p:cNvSpPr txBox="1"/>
            <p:nvPr/>
          </p:nvSpPr>
          <p:spPr>
            <a:xfrm>
              <a:off x="7324173" y="1824547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Luminosity 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02A7-916B-0E76-9A5F-3E472D6021C9}"/>
                </a:ext>
              </a:extLst>
            </p:cNvPr>
            <p:cNvSpPr txBox="1"/>
            <p:nvPr/>
          </p:nvSpPr>
          <p:spPr>
            <a:xfrm>
              <a:off x="758582" y="346625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Q1-Q5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355309-AC01-A13C-891D-516884B55FC8}"/>
                </a:ext>
              </a:extLst>
            </p:cNvPr>
            <p:cNvSpPr txBox="1"/>
            <p:nvPr/>
          </p:nvSpPr>
          <p:spPr>
            <a:xfrm>
              <a:off x="2249629" y="3185148"/>
              <a:ext cx="2482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GPTune</a:t>
              </a:r>
              <a:endParaRPr lang="en-US" dirty="0"/>
            </a:p>
            <a:p>
              <a:pPr algn="ctr"/>
              <a:r>
                <a:rPr lang="en-US" dirty="0"/>
                <a:t>MG-GPO</a:t>
              </a:r>
            </a:p>
            <a:p>
              <a:pPr algn="ctr"/>
              <a:r>
                <a:rPr lang="en-US" dirty="0" err="1"/>
                <a:t>Xpot</a:t>
              </a:r>
              <a:endParaRPr lang="en-US" dirty="0"/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Gaussian Process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A529B8-13F3-843C-5B61-27BCFF1FA831}"/>
                </a:ext>
              </a:extLst>
            </p:cNvPr>
            <p:cNvSpPr txBox="1"/>
            <p:nvPr/>
          </p:nvSpPr>
          <p:spPr>
            <a:xfrm>
              <a:off x="7360916" y="3177207"/>
              <a:ext cx="14545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BB3D</a:t>
              </a:r>
            </a:p>
            <a:p>
              <a:pPr algn="ctr"/>
              <a:r>
                <a:rPr lang="en-US" dirty="0"/>
                <a:t>guinea-pig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C1503F-73B6-BACA-48DB-A41DF936D838}"/>
                </a:ext>
              </a:extLst>
            </p:cNvPr>
            <p:cNvSpPr txBox="1"/>
            <p:nvPr/>
          </p:nvSpPr>
          <p:spPr>
            <a:xfrm>
              <a:off x="5178666" y="3462146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MADX</a:t>
              </a:r>
            </a:p>
            <a:p>
              <a:pPr algn="ctr"/>
              <a:r>
                <a:rPr lang="en-US" dirty="0" err="1"/>
                <a:t>Bmad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48DB25-40F6-2BE4-310B-3071412ABDA2}"/>
                </a:ext>
              </a:extLst>
            </p:cNvPr>
            <p:cNvSpPr txBox="1"/>
            <p:nvPr/>
          </p:nvSpPr>
          <p:spPr>
            <a:xfrm>
              <a:off x="9254939" y="1818210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Optimization parameter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2BF7D8-0B52-7BF7-5B38-883372C8B16F}"/>
                </a:ext>
              </a:extLst>
            </p:cNvPr>
            <p:cNvCxnSpPr/>
            <p:nvPr/>
          </p:nvCxnSpPr>
          <p:spPr>
            <a:xfrm>
              <a:off x="1677496" y="3650916"/>
              <a:ext cx="1105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DAA16C-8C3C-4521-C332-DCC6E388CA70}"/>
                </a:ext>
              </a:extLst>
            </p:cNvPr>
            <p:cNvCxnSpPr/>
            <p:nvPr/>
          </p:nvCxnSpPr>
          <p:spPr>
            <a:xfrm>
              <a:off x="4316900" y="3624057"/>
              <a:ext cx="1105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D2D5E9-0432-3FA1-9230-F46BE8813E23}"/>
                </a:ext>
              </a:extLst>
            </p:cNvPr>
            <p:cNvCxnSpPr/>
            <p:nvPr/>
          </p:nvCxnSpPr>
          <p:spPr>
            <a:xfrm>
              <a:off x="6633188" y="3650916"/>
              <a:ext cx="1105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A83F23-A153-6EB1-C66D-871BFDBD10F1}"/>
                </a:ext>
              </a:extLst>
            </p:cNvPr>
            <p:cNvCxnSpPr>
              <a:cxnSpLocks/>
            </p:cNvCxnSpPr>
            <p:nvPr/>
          </p:nvCxnSpPr>
          <p:spPr>
            <a:xfrm>
              <a:off x="8466090" y="3624057"/>
              <a:ext cx="88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E048379D-CEC5-109C-AFA9-29BE8829A63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125730" y="4190872"/>
              <a:ext cx="9189228" cy="1100149"/>
            </a:xfrm>
            <a:prstGeom prst="bentConnector3">
              <a:avLst>
                <a:gd name="adj1" fmla="val -4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9050A2-BDED-1AE2-122B-8ECC515B1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691" y="3975992"/>
              <a:ext cx="0" cy="1315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2DA349-A6E8-BFBE-9E98-A526178BA6F5}"/>
                </a:ext>
              </a:extLst>
            </p:cNvPr>
            <p:cNvCxnSpPr>
              <a:cxnSpLocks/>
            </p:cNvCxnSpPr>
            <p:nvPr/>
          </p:nvCxnSpPr>
          <p:spPr>
            <a:xfrm>
              <a:off x="1006214" y="2529089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5AD67B-35A4-F291-ABD1-18B6EB5B40A6}"/>
                </a:ext>
              </a:extLst>
            </p:cNvPr>
            <p:cNvCxnSpPr>
              <a:cxnSpLocks/>
            </p:cNvCxnSpPr>
            <p:nvPr/>
          </p:nvCxnSpPr>
          <p:spPr>
            <a:xfrm>
              <a:off x="3443028" y="2427230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A24FBA8-C5D5-5575-F8B3-F035CC00DF6E}"/>
                </a:ext>
              </a:extLst>
            </p:cNvPr>
            <p:cNvCxnSpPr>
              <a:cxnSpLocks/>
            </p:cNvCxnSpPr>
            <p:nvPr/>
          </p:nvCxnSpPr>
          <p:spPr>
            <a:xfrm>
              <a:off x="5887005" y="2454740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34E54B3-9563-F360-C60D-D072D3BFC6E8}"/>
                </a:ext>
              </a:extLst>
            </p:cNvPr>
            <p:cNvCxnSpPr>
              <a:cxnSpLocks/>
            </p:cNvCxnSpPr>
            <p:nvPr/>
          </p:nvCxnSpPr>
          <p:spPr>
            <a:xfrm>
              <a:off x="8051434" y="2529089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9E1774-B8AC-A850-3064-5832D7F47A29}"/>
                </a:ext>
              </a:extLst>
            </p:cNvPr>
            <p:cNvCxnSpPr>
              <a:cxnSpLocks/>
            </p:cNvCxnSpPr>
            <p:nvPr/>
          </p:nvCxnSpPr>
          <p:spPr>
            <a:xfrm>
              <a:off x="10085527" y="2465185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02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4) Online Luminosity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163318-3D48-32FC-9C02-8D50920DB390}"/>
              </a:ext>
            </a:extLst>
          </p:cNvPr>
          <p:cNvGrpSpPr/>
          <p:nvPr/>
        </p:nvGrpSpPr>
        <p:grpSpPr>
          <a:xfrm>
            <a:off x="595526" y="1778830"/>
            <a:ext cx="10370548" cy="3531720"/>
            <a:chOff x="545245" y="1759304"/>
            <a:chExt cx="10370548" cy="35317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DB797-7C2D-4587-B1C2-2DA49F955FCC}"/>
                </a:ext>
              </a:extLst>
            </p:cNvPr>
            <p:cNvSpPr txBox="1"/>
            <p:nvPr/>
          </p:nvSpPr>
          <p:spPr>
            <a:xfrm>
              <a:off x="9358266" y="3327749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VTX</a:t>
              </a:r>
            </a:p>
            <a:p>
              <a:pPr algn="ctr"/>
              <a:r>
                <a:rPr lang="en-US" dirty="0"/>
                <a:t>signal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A62A01-D5DF-C61E-62D3-D9A7A2356120}"/>
                </a:ext>
              </a:extLst>
            </p:cNvPr>
            <p:cNvSpPr txBox="1"/>
            <p:nvPr/>
          </p:nvSpPr>
          <p:spPr>
            <a:xfrm>
              <a:off x="545245" y="1824546"/>
              <a:ext cx="1257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Machine </a:t>
              </a:r>
            </a:p>
            <a:p>
              <a:pPr algn="ctr"/>
              <a:r>
                <a:rPr lang="en-US" dirty="0"/>
                <a:t>parameters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42A7ED-A35F-C3E2-CB4A-4423A01EBB9A}"/>
                </a:ext>
              </a:extLst>
            </p:cNvPr>
            <p:cNvSpPr txBox="1"/>
            <p:nvPr/>
          </p:nvSpPr>
          <p:spPr>
            <a:xfrm>
              <a:off x="2715767" y="1818854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Optimization method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B6EEF8-D32B-F905-23BF-0372943AFB65}"/>
                </a:ext>
              </a:extLst>
            </p:cNvPr>
            <p:cNvSpPr txBox="1"/>
            <p:nvPr/>
          </p:nvSpPr>
          <p:spPr>
            <a:xfrm>
              <a:off x="7197360" y="1818854"/>
              <a:ext cx="145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Set to RHIC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A3B92-11ED-1762-0949-2F85034116A5}"/>
                </a:ext>
              </a:extLst>
            </p:cNvPr>
            <p:cNvSpPr txBox="1"/>
            <p:nvPr/>
          </p:nvSpPr>
          <p:spPr>
            <a:xfrm>
              <a:off x="4958676" y="1759304"/>
              <a:ext cx="1635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Parameters Limit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02A7-916B-0E76-9A5F-3E472D6021C9}"/>
                </a:ext>
              </a:extLst>
            </p:cNvPr>
            <p:cNvSpPr txBox="1"/>
            <p:nvPr/>
          </p:nvSpPr>
          <p:spPr>
            <a:xfrm>
              <a:off x="758582" y="346625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Q1-Q5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355309-AC01-A13C-891D-516884B55FC8}"/>
                </a:ext>
              </a:extLst>
            </p:cNvPr>
            <p:cNvSpPr txBox="1"/>
            <p:nvPr/>
          </p:nvSpPr>
          <p:spPr>
            <a:xfrm>
              <a:off x="2249629" y="3185148"/>
              <a:ext cx="2482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GPTune</a:t>
              </a:r>
              <a:endParaRPr lang="en-US" dirty="0"/>
            </a:p>
            <a:p>
              <a:pPr algn="ctr"/>
              <a:r>
                <a:rPr lang="en-US" dirty="0"/>
                <a:t>MG-GPO</a:t>
              </a:r>
            </a:p>
            <a:p>
              <a:pPr algn="ctr"/>
              <a:r>
                <a:rPr lang="en-US" dirty="0" err="1"/>
                <a:t>Xpot</a:t>
              </a:r>
              <a:endParaRPr lang="en-US" dirty="0"/>
            </a:p>
            <a:p>
              <a:pPr algn="ctr"/>
              <a:r>
                <a:rPr lang="en-US" dirty="0"/>
                <a:t>Gaussian Process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A529B8-13F3-843C-5B61-27BCFF1FA831}"/>
                </a:ext>
              </a:extLst>
            </p:cNvPr>
            <p:cNvSpPr txBox="1"/>
            <p:nvPr/>
          </p:nvSpPr>
          <p:spPr>
            <a:xfrm>
              <a:off x="5237465" y="3046648"/>
              <a:ext cx="145452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Checking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The Limits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C1503F-73B6-BACA-48DB-A41DF936D838}"/>
                </a:ext>
              </a:extLst>
            </p:cNvPr>
            <p:cNvSpPr txBox="1"/>
            <p:nvPr/>
          </p:nvSpPr>
          <p:spPr>
            <a:xfrm>
              <a:off x="5178666" y="3462146"/>
              <a:ext cx="145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48DB25-40F6-2BE4-310B-3071412ABDA2}"/>
                </a:ext>
              </a:extLst>
            </p:cNvPr>
            <p:cNvSpPr txBox="1"/>
            <p:nvPr/>
          </p:nvSpPr>
          <p:spPr>
            <a:xfrm>
              <a:off x="9254938" y="1818210"/>
              <a:ext cx="1660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Luminosity Measurement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2BF7D8-0B52-7BF7-5B38-883372C8B16F}"/>
                </a:ext>
              </a:extLst>
            </p:cNvPr>
            <p:cNvCxnSpPr/>
            <p:nvPr/>
          </p:nvCxnSpPr>
          <p:spPr>
            <a:xfrm>
              <a:off x="1677496" y="3650916"/>
              <a:ext cx="1105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DAA16C-8C3C-4521-C332-DCC6E388CA70}"/>
                </a:ext>
              </a:extLst>
            </p:cNvPr>
            <p:cNvCxnSpPr/>
            <p:nvPr/>
          </p:nvCxnSpPr>
          <p:spPr>
            <a:xfrm>
              <a:off x="4316900" y="3624057"/>
              <a:ext cx="1105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D2D5E9-0432-3FA1-9230-F46BE8813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452" y="3646705"/>
              <a:ext cx="931992" cy="41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A83F23-A153-6EB1-C66D-871BFDBD10F1}"/>
                </a:ext>
              </a:extLst>
            </p:cNvPr>
            <p:cNvCxnSpPr>
              <a:cxnSpLocks/>
            </p:cNvCxnSpPr>
            <p:nvPr/>
          </p:nvCxnSpPr>
          <p:spPr>
            <a:xfrm>
              <a:off x="8788214" y="3646705"/>
              <a:ext cx="74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E048379D-CEC5-109C-AFA9-29BE8829A63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125730" y="4190872"/>
              <a:ext cx="9189228" cy="1100149"/>
            </a:xfrm>
            <a:prstGeom prst="bentConnector3">
              <a:avLst>
                <a:gd name="adj1" fmla="val -4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9050A2-BDED-1AE2-122B-8ECC515B1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691" y="3975992"/>
              <a:ext cx="0" cy="1315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2DA349-A6E8-BFBE-9E98-A526178BA6F5}"/>
                </a:ext>
              </a:extLst>
            </p:cNvPr>
            <p:cNvCxnSpPr>
              <a:cxnSpLocks/>
            </p:cNvCxnSpPr>
            <p:nvPr/>
          </p:nvCxnSpPr>
          <p:spPr>
            <a:xfrm>
              <a:off x="1006214" y="2529089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5AD67B-35A4-F291-ABD1-18B6EB5B40A6}"/>
                </a:ext>
              </a:extLst>
            </p:cNvPr>
            <p:cNvCxnSpPr>
              <a:cxnSpLocks/>
            </p:cNvCxnSpPr>
            <p:nvPr/>
          </p:nvCxnSpPr>
          <p:spPr>
            <a:xfrm>
              <a:off x="3443028" y="2427230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A24FBA8-C5D5-5575-F8B3-F035CC00DF6E}"/>
                </a:ext>
              </a:extLst>
            </p:cNvPr>
            <p:cNvCxnSpPr>
              <a:cxnSpLocks/>
            </p:cNvCxnSpPr>
            <p:nvPr/>
          </p:nvCxnSpPr>
          <p:spPr>
            <a:xfrm>
              <a:off x="5887005" y="2454740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34E54B3-9563-F360-C60D-D072D3BFC6E8}"/>
                </a:ext>
              </a:extLst>
            </p:cNvPr>
            <p:cNvCxnSpPr>
              <a:cxnSpLocks/>
            </p:cNvCxnSpPr>
            <p:nvPr/>
          </p:nvCxnSpPr>
          <p:spPr>
            <a:xfrm>
              <a:off x="8051434" y="2529089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9E1774-B8AC-A850-3064-5832D7F47A29}"/>
                </a:ext>
              </a:extLst>
            </p:cNvPr>
            <p:cNvCxnSpPr>
              <a:cxnSpLocks/>
            </p:cNvCxnSpPr>
            <p:nvPr/>
          </p:nvCxnSpPr>
          <p:spPr>
            <a:xfrm>
              <a:off x="10085527" y="2465185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3FD0467-BB71-1B97-4285-5C722ECAE338}"/>
              </a:ext>
            </a:extLst>
          </p:cNvPr>
          <p:cNvSpPr txBox="1"/>
          <p:nvPr/>
        </p:nvSpPr>
        <p:spPr>
          <a:xfrm>
            <a:off x="7083222" y="3415442"/>
            <a:ext cx="222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New Q1-Q5 Parameters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CE3B97-C8CC-FC3C-320C-86D3F5A764FA}"/>
              </a:ext>
            </a:extLst>
          </p:cNvPr>
          <p:cNvSpPr txBox="1"/>
          <p:nvPr/>
        </p:nvSpPr>
        <p:spPr>
          <a:xfrm>
            <a:off x="5718786" y="5632159"/>
            <a:ext cx="289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Warning: Limited User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1B6296-D2F4-74B2-2148-9C374A7632FE}"/>
              </a:ext>
            </a:extLst>
          </p:cNvPr>
          <p:cNvCxnSpPr/>
          <p:nvPr/>
        </p:nvCxnSpPr>
        <p:spPr>
          <a:xfrm>
            <a:off x="6984308" y="1480143"/>
            <a:ext cx="0" cy="4137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29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690117" y="456289"/>
            <a:ext cx="873926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Bayesian and Gaussian Process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XGBoost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for Offline Analysis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Road Map for Luminosity Optimization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00B0F0"/>
                </a:solidFill>
                <a:ea typeface="+mn-lt"/>
                <a:cs typeface="+mn-lt"/>
              </a:rPr>
              <a:t>Others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5) Challenges and Collaboration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D0467-BB71-1B97-4285-5C722ECAE338}"/>
              </a:ext>
            </a:extLst>
          </p:cNvPr>
          <p:cNvSpPr txBox="1"/>
          <p:nvPr/>
        </p:nvSpPr>
        <p:spPr>
          <a:xfrm>
            <a:off x="449950" y="1154053"/>
            <a:ext cx="594144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Challenges: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Changing the Dispersion at IP (re-matching with </a:t>
            </a:r>
            <a:r>
              <a:rPr lang="en-US" sz="1400" dirty="0" err="1"/>
              <a:t>madx</a:t>
            </a:r>
            <a:r>
              <a:rPr lang="en-US" sz="1400" dirty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Changing the optics around the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signals (normalized luminosity) are noisy (luminosity, intensity, instrumentation,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beam emittance is changing during the store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347637-9DB1-904D-79E2-162212B7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65" y="1046477"/>
            <a:ext cx="4966120" cy="5055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DFE69-C8F2-DB38-29E6-1AAD675CBE9E}"/>
              </a:ext>
            </a:extLst>
          </p:cNvPr>
          <p:cNvSpPr txBox="1"/>
          <p:nvPr/>
        </p:nvSpPr>
        <p:spPr>
          <a:xfrm>
            <a:off x="10047206" y="2412540"/>
            <a:ext cx="15609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a typeface="+mn-lt"/>
                <a:cs typeface="+mn-lt"/>
              </a:rPr>
              <a:t>End of store time.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8AFE9-7D87-35E3-9044-2524EAA7F4EB}"/>
              </a:ext>
            </a:extLst>
          </p:cNvPr>
          <p:cNvSpPr txBox="1"/>
          <p:nvPr/>
        </p:nvSpPr>
        <p:spPr>
          <a:xfrm>
            <a:off x="499692" y="3921499"/>
            <a:ext cx="5356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Collaboration: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CAD control, operation, RF, AP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MSU (maybe a student during the 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LBNL (code, offline analysis)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help?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8E384-C0F2-B4FF-77A3-C1D8C2AC7A2D}"/>
              </a:ext>
            </a:extLst>
          </p:cNvPr>
          <p:cNvSpPr txBox="1"/>
          <p:nvPr/>
        </p:nvSpPr>
        <p:spPr>
          <a:xfrm>
            <a:off x="7780804" y="1262686"/>
            <a:ext cx="1114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Au Emittance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4938C-03A5-AD2C-62A5-8C4971EE595D}"/>
              </a:ext>
            </a:extLst>
          </p:cNvPr>
          <p:cNvSpPr txBox="1"/>
          <p:nvPr/>
        </p:nvSpPr>
        <p:spPr>
          <a:xfrm>
            <a:off x="7780803" y="4927010"/>
            <a:ext cx="1114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Au Intensity</a:t>
            </a:r>
          </a:p>
        </p:txBody>
      </p:sp>
    </p:spTree>
    <p:extLst>
      <p:ext uri="{BB962C8B-B14F-4D97-AF65-F5344CB8AC3E}">
        <p14:creationId xmlns:p14="http://schemas.microsoft.com/office/powerpoint/2010/main" val="343843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690117" y="456289"/>
            <a:ext cx="873926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00B0F0"/>
                </a:solidFill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Bayesian and Gaussian Process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XGBoost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for Offline Analysis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Road Map for Luminosity Optimization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Others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5) Summary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D0467-BB71-1B97-4285-5C722ECAE338}"/>
              </a:ext>
            </a:extLst>
          </p:cNvPr>
          <p:cNvSpPr txBox="1"/>
          <p:nvPr/>
        </p:nvSpPr>
        <p:spPr>
          <a:xfrm>
            <a:off x="943445" y="1221965"/>
            <a:ext cx="884902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Machine learning has some </a:t>
            </a:r>
            <a:r>
              <a:rPr lang="en-US" sz="1600" dirty="0">
                <a:solidFill>
                  <a:srgbClr val="FF0000"/>
                </a:solidFill>
              </a:rPr>
              <a:t>advantages</a:t>
            </a:r>
            <a:r>
              <a:rPr lang="en-US" sz="1600" dirty="0"/>
              <a:t> for RHIC luminosity (</a:t>
            </a:r>
            <a:r>
              <a:rPr lang="en-US" sz="1600" dirty="0" err="1"/>
              <a:t>sPHENIX</a:t>
            </a:r>
            <a:r>
              <a:rPr lang="en-US" sz="1600" dirty="0"/>
              <a:t>) optimization (multi-object, many parameters, fewer experimental data points, uncertainty, noisy signals, exploring new data range…).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are several Bayesian Optimization methods (online and offline) </a:t>
            </a:r>
            <a:r>
              <a:rPr lang="en-US" sz="1600" dirty="0">
                <a:solidFill>
                  <a:srgbClr val="FF0000"/>
                </a:solidFill>
              </a:rPr>
              <a:t>available </a:t>
            </a:r>
            <a:r>
              <a:rPr lang="en-US" sz="1600">
                <a:solidFill>
                  <a:srgbClr val="FF0000"/>
                </a:solidFill>
              </a:rPr>
              <a:t>and installed</a:t>
            </a:r>
            <a:r>
              <a:rPr lang="en-US" sz="1600"/>
              <a:t> </a:t>
            </a:r>
            <a:r>
              <a:rPr lang="en-US" sz="1600" dirty="0"/>
              <a:t>for RHIC luminosity optimizations. Will evaluate and use them for Run23.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roadmap</a:t>
            </a:r>
            <a:r>
              <a:rPr lang="en-US" sz="1600" dirty="0"/>
              <a:t> for the application is available, with some challenges. Offline algorithms with models will be developed first, and the online version will be followed with two layers of machine protection.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like an unsupervised machine learning algorithm, BO is a </a:t>
            </a:r>
            <a:r>
              <a:rPr lang="en-US" sz="1600" dirty="0">
                <a:solidFill>
                  <a:srgbClr val="FF0000"/>
                </a:solidFill>
              </a:rPr>
              <a:t>supervised</a:t>
            </a:r>
            <a:r>
              <a:rPr lang="en-US" sz="1600" dirty="0"/>
              <a:t> machine learning algorithm and there will be no newly created parameters involved. </a:t>
            </a:r>
            <a:r>
              <a:rPr lang="en-US" sz="1600" dirty="0">
                <a:solidFill>
                  <a:srgbClr val="FF0000"/>
                </a:solidFill>
              </a:rPr>
              <a:t>Q1~Q5 strengths and the collimator</a:t>
            </a:r>
            <a:r>
              <a:rPr lang="en-US" sz="1600" dirty="0"/>
              <a:t> position will be used for optimization. But other parameters will be included for modeling.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End-of-store</a:t>
            </a:r>
            <a:r>
              <a:rPr lang="en-US" sz="1600" dirty="0"/>
              <a:t> time can be used for the online model tuning.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4" y="1668969"/>
            <a:ext cx="10334625" cy="1947460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4625F-E759-12D1-A69F-917480D33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7E2F8-B30D-80EA-B5F4-5BFF1432C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733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Motivation--RHIC luminosity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EF3CC-7415-AF99-C0A0-43B0BA5B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2" y="1021700"/>
            <a:ext cx="4175125" cy="233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252D5-0343-D417-A12A-AFE6C1883BE5}"/>
              </a:ext>
            </a:extLst>
          </p:cNvPr>
          <p:cNvSpPr txBox="1"/>
          <p:nvPr/>
        </p:nvSpPr>
        <p:spPr>
          <a:xfrm>
            <a:off x="9372807" y="1311985"/>
            <a:ext cx="28191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Orbit (Dipole)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Octupole 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Local (IR)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Beta*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S*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Alignment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Other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RF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Collimator Position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C2FF3-4159-50E2-285C-515B5F33B01A}"/>
              </a:ext>
            </a:extLst>
          </p:cNvPr>
          <p:cNvSpPr txBox="1"/>
          <p:nvPr/>
        </p:nvSpPr>
        <p:spPr>
          <a:xfrm>
            <a:off x="254817" y="803268"/>
            <a:ext cx="491696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sPHENIX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will start to take physics data starting in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The VTX detector locates at ± 10 cm from the interaction point (IP).  Therefore, we would like to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maximize (1)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the ‘vertex’ luminosity within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± 10 cm</a:t>
            </a:r>
            <a:r>
              <a:rPr lang="en-US" sz="1600" dirty="0">
                <a:latin typeface="Times New Roman" panose="02020603050405020304" pitchFamily="18" charset="0"/>
              </a:rPr>
              <a:t> while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minimizing (2)</a:t>
            </a:r>
            <a:r>
              <a:rPr lang="en-US" sz="1600" dirty="0">
                <a:latin typeface="Times New Roman" panose="02020603050405020304" pitchFamily="18" charset="0"/>
              </a:rPr>
              <a:t> 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he collision outside this region, to avoid detector backgrounds.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The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sPHENIX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luminosity signal could be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noisy (3)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It can be affected by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many parameters (4)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at the same time. </a:t>
            </a:r>
            <a:r>
              <a:rPr lang="en-US" sz="1600" dirty="0">
                <a:latin typeface="Times New Roman" panose="02020603050405020304" pitchFamily="18" charset="0"/>
              </a:rPr>
              <a:t>It is not easy to distinguish the effects of one parameter from all other parameters separately.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Therefore, optimizing the performance of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sPHENIX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becomes a two- or multi-objective optimization problem with </a:t>
            </a:r>
            <a:r>
              <a:rPr lang="en-US" sz="1600" b="1" dirty="0">
                <a:latin typeface="Times New Roman" panose="02020603050405020304" pitchFamily="18" charset="0"/>
                <a:ea typeface="Times" panose="02020603050405020304" pitchFamily="18" charset="0"/>
              </a:rPr>
              <a:t>possible noisy signals and involves many parameters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Machine learning (BO) could be a good choice.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See more about this in the previous presentation (Georg Hoffstaetter).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CF6F25-DB7A-4785-AA22-0583B3643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74"/>
          <a:stretch/>
        </p:blipFill>
        <p:spPr>
          <a:xfrm>
            <a:off x="5164727" y="4051695"/>
            <a:ext cx="4123632" cy="20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4) Motivation--RHIC luminosity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CED00-D684-665E-A9B0-71B50BBE2CF7}"/>
              </a:ext>
            </a:extLst>
          </p:cNvPr>
          <p:cNvSpPr txBox="1"/>
          <p:nvPr/>
        </p:nvSpPr>
        <p:spPr>
          <a:xfrm>
            <a:off x="8825524" y="1014940"/>
            <a:ext cx="30873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Orbit (Dipole)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Octupole 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Local Parameters (Q1-Q5):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Beta* (x, y for 1 ring)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S* (1 ring)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Alignment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Other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RF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Collimator 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Intensity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9D62B-5393-E74C-DA71-F9990ADDC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2" r="7281" b="42754"/>
          <a:stretch/>
        </p:blipFill>
        <p:spPr>
          <a:xfrm>
            <a:off x="4402541" y="4218936"/>
            <a:ext cx="3968071" cy="1545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CB34EE-7276-7EE7-99E0-04712B2F6426}"/>
              </a:ext>
            </a:extLst>
          </p:cNvPr>
          <p:cNvSpPr txBox="1"/>
          <p:nvPr/>
        </p:nvSpPr>
        <p:spPr>
          <a:xfrm>
            <a:off x="306690" y="1320730"/>
            <a:ext cx="385954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sPHENIX</a:t>
            </a:r>
            <a:r>
              <a:rPr lang="en-US" sz="1400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</a:rPr>
              <a:t>Collision with 2 </a:t>
            </a:r>
            <a:r>
              <a:rPr lang="en-US" sz="1400" dirty="0" err="1">
                <a:latin typeface="Times New Roman" panose="02020603050405020304" pitchFamily="18" charset="0"/>
              </a:rPr>
              <a:t>mrad</a:t>
            </a:r>
            <a:r>
              <a:rPr lang="en-US" sz="1400" dirty="0">
                <a:latin typeface="Times New Roman" panose="02020603050405020304" pitchFamily="18" charset="0"/>
              </a:rPr>
              <a:t> crossing angle: will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minimize</a:t>
            </a:r>
            <a:r>
              <a:rPr lang="en-US" sz="1400" dirty="0">
                <a:latin typeface="Times New Roman" panose="02020603050405020304" pitchFamily="18" charset="0"/>
              </a:rPr>
              <a:t> the collision from undesired locations.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</a:rPr>
              <a:t>This needs a finer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beat* and s* </a:t>
            </a:r>
            <a:r>
              <a:rPr lang="en-US" sz="1400" dirty="0">
                <a:latin typeface="Times New Roman" panose="02020603050405020304" pitchFamily="18" charset="0"/>
              </a:rPr>
              <a:t>than previous operations.  Early studies show the uncorrected s* may be as high as 10-30 cm. The diagnostic instruments for the beat* and s* are outside the interaction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Q1~Q5 </a:t>
            </a:r>
            <a:r>
              <a:rPr lang="en-US" sz="1400" dirty="0">
                <a:latin typeface="Times New Roman" panose="02020603050405020304" pitchFamily="18" charset="0"/>
              </a:rPr>
              <a:t>will be used for optimization. But other parameters will be included for modeling.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</a:rPr>
              <a:t>To do the optimization with fewer data points as well as provide some uncertainty information, an online BO algorithm will be used.</a:t>
            </a:r>
            <a:endParaRPr lang="en-US" sz="1600" dirty="0">
              <a:latin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4DD97-5946-9E5F-C16D-3BDAFB5C9FBE}"/>
              </a:ext>
            </a:extLst>
          </p:cNvPr>
          <p:cNvGrpSpPr/>
          <p:nvPr/>
        </p:nvGrpSpPr>
        <p:grpSpPr>
          <a:xfrm>
            <a:off x="4048125" y="838326"/>
            <a:ext cx="4562475" cy="3136265"/>
            <a:chOff x="3976103" y="857810"/>
            <a:chExt cx="4562475" cy="3136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342159-BA53-6387-30C3-02D92DB26FDD}"/>
                </a:ext>
              </a:extLst>
            </p:cNvPr>
            <p:cNvGrpSpPr/>
            <p:nvPr/>
          </p:nvGrpSpPr>
          <p:grpSpPr>
            <a:xfrm>
              <a:off x="3976103" y="857810"/>
              <a:ext cx="4562475" cy="3136265"/>
              <a:chOff x="7395322" y="913790"/>
              <a:chExt cx="4562475" cy="313626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065E6FB-8DCF-55AE-3F2A-DB69A1CC8A41}"/>
                  </a:ext>
                </a:extLst>
              </p:cNvPr>
              <p:cNvGrpSpPr/>
              <p:nvPr/>
            </p:nvGrpSpPr>
            <p:grpSpPr>
              <a:xfrm>
                <a:off x="7395322" y="913790"/>
                <a:ext cx="4562475" cy="3136265"/>
                <a:chOff x="7378162" y="3504843"/>
                <a:chExt cx="4562475" cy="3136265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7D8B9446-D15B-7179-BAE4-A880F85C4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8162" y="3504843"/>
                  <a:ext cx="4562475" cy="3136265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89F3BDE-C296-BA76-FEBF-89426AF7765F}"/>
                    </a:ext>
                  </a:extLst>
                </p:cNvPr>
                <p:cNvSpPr txBox="1"/>
                <p:nvPr/>
              </p:nvSpPr>
              <p:spPr>
                <a:xfrm>
                  <a:off x="9218778" y="5337087"/>
                  <a:ext cx="548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VTX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F585610-8091-BD27-2DEB-F11403130F91}"/>
                    </a:ext>
                  </a:extLst>
                </p:cNvPr>
                <p:cNvSpPr txBox="1"/>
                <p:nvPr/>
              </p:nvSpPr>
              <p:spPr>
                <a:xfrm>
                  <a:off x="9493052" y="4502490"/>
                  <a:ext cx="513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ALL</a:t>
                  </a:r>
                </a:p>
              </p:txBody>
            </p:sp>
          </p:grpSp>
          <p:sp>
            <p:nvSpPr>
              <p:cNvPr id="7" name="ZoneTexte 7">
                <a:extLst>
                  <a:ext uri="{FF2B5EF4-FFF2-40B4-BE49-F238E27FC236}">
                    <a16:creationId xmlns:a16="http://schemas.microsoft.com/office/drawing/2014/main" id="{CB12168C-9DCA-8F29-60C2-2F3AFD924F29}"/>
                  </a:ext>
                </a:extLst>
              </p:cNvPr>
              <p:cNvSpPr txBox="1"/>
              <p:nvPr/>
            </p:nvSpPr>
            <p:spPr>
              <a:xfrm>
                <a:off x="10473096" y="3700431"/>
                <a:ext cx="14847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2F5597"/>
                    </a:solidFill>
                  </a:rPr>
                  <a:t>Courtesy of W. Fischer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9450D5-1314-71A0-9913-21A5803F4FFA}"/>
                </a:ext>
              </a:extLst>
            </p:cNvPr>
            <p:cNvCxnSpPr/>
            <p:nvPr/>
          </p:nvCxnSpPr>
          <p:spPr>
            <a:xfrm>
              <a:off x="6965576" y="1270747"/>
              <a:ext cx="0" cy="215825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80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690117" y="456289"/>
            <a:ext cx="873926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00B0F0"/>
                </a:solidFill>
                <a:ea typeface="+mn-lt"/>
                <a:cs typeface="+mn-lt"/>
              </a:rPr>
              <a:t>Bayesian and Gaussian Process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XGBoost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for Offline Analysis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Road Map for Luminosity Optimization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Others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5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Bayesian optimization at LBNL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AD54C-CB88-2279-99BD-24D3794EF06B}"/>
              </a:ext>
            </a:extLst>
          </p:cNvPr>
          <p:cNvSpPr txBox="1"/>
          <p:nvPr/>
        </p:nvSpPr>
        <p:spPr>
          <a:xfrm>
            <a:off x="350907" y="1254316"/>
            <a:ext cx="75725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Several features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GPTune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(BLNL) are very useful for HPC simulation codes, including: 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relies on dynamic process management for running applications with varying core counts and GPUs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can incorporate coarse performance models to improve the surrogate model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allows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multi-objective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tuning such as tuning a hybrid of computation, memory and communication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allows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multi-fidelity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tuning to better utilize the limited resource budget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supports checkpoints and reuse of historical performance database.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Application: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Conduct parameter optimization for several HPC codes. The most notable result is for the multiscale production-level full-blown simulation codes, M3D-C1 and NIMROD that are used in the fusion Tokamak design.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86F7-A924-BB69-D0B3-BC19091CB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21" y="1733149"/>
            <a:ext cx="4258429" cy="3001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0838E-BBCD-EFF2-CE45-DA4A7E697949}"/>
              </a:ext>
            </a:extLst>
          </p:cNvPr>
          <p:cNvSpPr txBox="1"/>
          <p:nvPr/>
        </p:nvSpPr>
        <p:spPr>
          <a:xfrm>
            <a:off x="350907" y="5770851"/>
            <a:ext cx="609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https://github.com/mkturkcan/GPTune</a:t>
            </a:r>
            <a:endParaRPr lang="en-US" sz="1200" dirty="0"/>
          </a:p>
          <a:p>
            <a:r>
              <a:rPr lang="en-US" sz="1200" dirty="0"/>
              <a:t>https://nimrodteam.org/meetings/team_mtg_5_21/nimrod_meeting_YangLiu.pdf</a:t>
            </a:r>
          </a:p>
        </p:txBody>
      </p:sp>
    </p:spTree>
    <p:extLst>
      <p:ext uri="{BB962C8B-B14F-4D97-AF65-F5344CB8AC3E}">
        <p14:creationId xmlns:p14="http://schemas.microsoft.com/office/powerpoint/2010/main" val="26490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Bayesian optimization at SLAC</a:t>
              </a:r>
              <a:endParaRPr lang="en-US" sz="4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EDCB-FA44-44BC-3085-3BD8757CFC73}"/>
              </a:ext>
            </a:extLst>
          </p:cNvPr>
          <p:cNvSpPr txBox="1"/>
          <p:nvPr/>
        </p:nvSpPr>
        <p:spPr>
          <a:xfrm>
            <a:off x="270531" y="5756016"/>
            <a:ext cx="5067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https://github.com/ChristopherMayes/Xopt</a:t>
            </a:r>
            <a:endParaRPr lang="en-US" sz="1200" dirty="0"/>
          </a:p>
          <a:p>
            <a:r>
              <a:rPr lang="en-US" sz="1200" dirty="0"/>
              <a:t>https://christophermayes.github.io/Xopt/assets/xopt_overview.pdf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0FD834-06B8-D411-0D9E-312DBAC2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31" y="1715869"/>
            <a:ext cx="5615990" cy="28161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Currenty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 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Xopt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 provides: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optimization algorithms: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 Unicode MS"/>
                <a:ea typeface="ui-monospace"/>
              </a:rPr>
              <a:t>cnsga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ea typeface="-apple-system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Continuous NSGA (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nondominated sorting 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genetic algorithm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)-II with constraints.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 Unicode MS"/>
                <a:ea typeface="ui-monospace"/>
              </a:rPr>
              <a:t>bayesian_optimization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ea typeface="-apple-system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-apple-system"/>
              </a:rPr>
              <a:t>Single objective Bayesian optimization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(w/ or w/o constraints, serial or parallel).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 Unicode MS"/>
                <a:ea typeface="ui-monospace"/>
              </a:rPr>
              <a:t>mobo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ea typeface="-apple-system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-apple-system"/>
              </a:rPr>
              <a:t>Multi-objective Bayesian optimization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(w/ or w/o constraints, serial or parallel).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 Unicode MS"/>
                <a:ea typeface="ui-monospace"/>
              </a:rPr>
              <a:t>bayesian_exploration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ea typeface="-apple-system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Bayesian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-apple-system"/>
              </a:rPr>
              <a:t>exploration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sampling algorithms: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 Unicode MS"/>
                <a:ea typeface="ui-monospace"/>
              </a:rPr>
              <a:t>random sampler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4292F"/>
              </a:solidFill>
              <a:effectLst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Convenient YAML/JSON based input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Driver programs: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Arial Unicode MS"/>
                <a:ea typeface="ui-monospace"/>
              </a:rPr>
              <a:t>xopt.mpi.run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ea typeface="-apple-system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Arial" panose="020B0604020202020204" pitchFamily="34" charset="0"/>
                <a:ea typeface="-apple-system"/>
              </a:rPr>
              <a:t>Parallel MPI execution using this input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D845A-BBE4-1854-BF1A-C3973600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04" y="1829434"/>
            <a:ext cx="4919361" cy="27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Bayesian optimization at ANL</a:t>
              </a:r>
              <a:endParaRPr lang="en-US" sz="4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9C8035-847F-BEF3-F6A6-27661EC05A62}"/>
              </a:ext>
            </a:extLst>
          </p:cNvPr>
          <p:cNvSpPr txBox="1"/>
          <p:nvPr/>
        </p:nvSpPr>
        <p:spPr>
          <a:xfrm>
            <a:off x="279296" y="5814797"/>
            <a:ext cx="5314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https://github.com/SPEAR3-ML/MG-GPO</a:t>
            </a:r>
            <a:endParaRPr lang="en-US" sz="1200" dirty="0"/>
          </a:p>
          <a:p>
            <a:r>
              <a:rPr lang="en-US" sz="1200" dirty="0"/>
              <a:t>https://journals.aps.org/prab/pdf/10.1103/PhysRevAccelBeams.24.082802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53ACF-98A3-7F6B-CD81-4EAB5BC472D1}"/>
              </a:ext>
            </a:extLst>
          </p:cNvPr>
          <p:cNvSpPr txBox="1"/>
          <p:nvPr/>
        </p:nvSpPr>
        <p:spPr>
          <a:xfrm>
            <a:off x="3383986" y="833650"/>
            <a:ext cx="610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4292F"/>
                </a:solidFill>
                <a:effectLst/>
                <a:latin typeface="-apple-system"/>
              </a:rPr>
              <a:t>Multi-Generation Gaussian Process Optimizer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175445-FBA0-F242-0A02-99113027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09" y="1244696"/>
            <a:ext cx="3789141" cy="4037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AD4B2F-0F8A-1AA8-DCDE-68082F067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03" y="1202982"/>
            <a:ext cx="3751794" cy="4551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BEDFB2-F703-BD18-FFD1-16047F30BCE1}"/>
              </a:ext>
            </a:extLst>
          </p:cNvPr>
          <p:cNvSpPr/>
          <p:nvPr/>
        </p:nvSpPr>
        <p:spPr>
          <a:xfrm>
            <a:off x="5326065" y="3662524"/>
            <a:ext cx="267913" cy="116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Bayesian optimization at BNL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7B25F4-564A-42F5-62B1-DB149F414EF9}"/>
              </a:ext>
            </a:extLst>
          </p:cNvPr>
          <p:cNvGrpSpPr/>
          <p:nvPr/>
        </p:nvGrpSpPr>
        <p:grpSpPr>
          <a:xfrm>
            <a:off x="6048074" y="948109"/>
            <a:ext cx="6010576" cy="4750055"/>
            <a:chOff x="5929766" y="905808"/>
            <a:chExt cx="6010576" cy="47500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AE466B-1CA0-01C0-B2D7-1BC331DAA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48" t="10295" r="12504" b="24570"/>
            <a:stretch/>
          </p:blipFill>
          <p:spPr>
            <a:xfrm>
              <a:off x="5929766" y="905808"/>
              <a:ext cx="6010576" cy="36728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D7CB43-4B55-3760-607F-C40142423972}"/>
                </a:ext>
              </a:extLst>
            </p:cNvPr>
            <p:cNvSpPr txBox="1"/>
            <p:nvPr/>
          </p:nvSpPr>
          <p:spPr>
            <a:xfrm>
              <a:off x="6947805" y="4578645"/>
              <a:ext cx="471356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effectLst/>
                  <a:latin typeface="Times New Roman" panose="02020603050405020304" pitchFamily="18" charset="0"/>
                  <a:ea typeface="Times" panose="02020603050405020304" pitchFamily="18" charset="0"/>
                </a:rPr>
                <a:t>LEReC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" panose="02020603050405020304" pitchFamily="18" charset="0"/>
                </a:rPr>
                <a:t> beam alignment with </a:t>
              </a:r>
              <a:r>
                <a:rPr lang="en-US" sz="1600" dirty="0">
                  <a:latin typeface="Times New Roman" panose="02020603050405020304" pitchFamily="18" charset="0"/>
                  <a:ea typeface="Times" panose="02020603050405020304" pitchFamily="18" charset="0"/>
                </a:rPr>
                <a:t>BO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" panose="02020603050405020304" pitchFamily="18" charset="0"/>
                </a:rPr>
                <a:t>for a better cooling</a:t>
              </a:r>
            </a:p>
            <a:p>
              <a:endParaRPr lang="en-US" sz="1600" dirty="0">
                <a:effectLst/>
                <a:latin typeface="Times New Roman" panose="02020603050405020304" pitchFamily="18" charset="0"/>
                <a:ea typeface="Times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</a:rPr>
                <a:t>Yuan Gao, etc. See the previous presentation (Kevin Brown)</a:t>
              </a:r>
              <a:endParaRPr lang="en-US" sz="1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437222-07E1-544D-57E2-C4A07B27C0EE}"/>
              </a:ext>
            </a:extLst>
          </p:cNvPr>
          <p:cNvSpPr txBox="1"/>
          <p:nvPr/>
        </p:nvSpPr>
        <p:spPr>
          <a:xfrm>
            <a:off x="335156" y="5503750"/>
            <a:ext cx="618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https://github.com/jmetzen/bayesian_optimization</a:t>
            </a:r>
          </a:p>
          <a:p>
            <a:r>
              <a:rPr lang="en-US" sz="1200" dirty="0"/>
              <a:t>https://github.com/jwangjie/Gaussian-Processes-Regression-Tutorial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2B30A405-F04E-A4EF-1B50-A713D05F546A}"/>
              </a:ext>
            </a:extLst>
          </p:cNvPr>
          <p:cNvSpPr txBox="1"/>
          <p:nvPr/>
        </p:nvSpPr>
        <p:spPr>
          <a:xfrm>
            <a:off x="10394949" y="3665574"/>
            <a:ext cx="1318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2F5597"/>
                </a:solidFill>
              </a:rPr>
              <a:t>Courtesy of Y. Gao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F75B2-7BF8-9F37-DE1D-C6F3F16EF4E8}"/>
              </a:ext>
            </a:extLst>
          </p:cNvPr>
          <p:cNvSpPr txBox="1"/>
          <p:nvPr/>
        </p:nvSpPr>
        <p:spPr>
          <a:xfrm>
            <a:off x="395668" y="1266181"/>
            <a:ext cx="586393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**Advanced Bayesian Optimizations (BO)**</a:t>
            </a: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used to optimize the cooling rate in the </a:t>
            </a:r>
            <a:r>
              <a:rPr lang="en-US" sz="1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system.</a:t>
            </a:r>
          </a:p>
          <a:p>
            <a:b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BO is well-known for optimizing black-box functions. The implementation </a:t>
            </a:r>
            <a:r>
              <a:rPr lang="en-US" sz="1200" b="0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bayesian_optimization</a:t>
            </a:r>
            <a:r>
              <a:rPr lang="en-US" sz="12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chosen for its concise process. </a:t>
            </a:r>
          </a:p>
          <a:p>
            <a:b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physics-informed GP was purposed in [1], the process converges faster when extracting a Hessian matrix from the historical inputs data.</a:t>
            </a:r>
          </a:p>
          <a:p>
            <a:b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previous methods only work well in a static environment. In the </a:t>
            </a:r>
            <a:r>
              <a:rPr lang="en-US" sz="1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system, the ion intensity is decreasing over time which affects the cooling rate. The techniques in [2] is incorporated to deal with the dynamic features of the </a:t>
            </a:r>
          </a:p>
          <a:p>
            <a:r>
              <a:rPr lang="en-US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endParaRPr lang="en-US" sz="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A. </a:t>
            </a:r>
            <a:r>
              <a:rPr lang="en-US" sz="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Hanuka</a:t>
            </a:r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X. Huang, J. </a:t>
            </a:r>
            <a:r>
              <a:rPr lang="en-US" sz="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Shtalenkova</a:t>
            </a:r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etc., </a:t>
            </a:r>
          </a:p>
          <a:p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[Physics-informed Gaussian Process for Online Optimization of Particle Accelerators.](https://arxiv.org/abs/2009.03566)</a:t>
            </a:r>
          </a:p>
          <a:p>
            <a:b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 Andreas Krause and Cheng Soon Ong, </a:t>
            </a:r>
          </a:p>
          <a:p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Contextual Gaussian Process Bandit Optimization</a:t>
            </a:r>
            <a:r>
              <a:rPr lang="en-US" sz="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.](https://papers.nips.cc/paper/2011/hash/f3f1b7fc5a8779a9e618e1f23a7b7860-Abstract.html)</a:t>
            </a:r>
          </a:p>
        </p:txBody>
      </p:sp>
    </p:spTree>
    <p:extLst>
      <p:ext uri="{BB962C8B-B14F-4D97-AF65-F5344CB8AC3E}">
        <p14:creationId xmlns:p14="http://schemas.microsoft.com/office/powerpoint/2010/main" val="11682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157412</TotalTime>
  <Words>1574</Words>
  <Application>Microsoft Office PowerPoint</Application>
  <PresentationFormat>Widescreen</PresentationFormat>
  <Paragraphs>294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-apple-system</vt:lpstr>
      <vt:lpstr>Arial Unicode MS</vt:lpstr>
      <vt:lpstr>Arial</vt:lpstr>
      <vt:lpstr>Calibri</vt:lpstr>
      <vt:lpstr>Roboto</vt:lpstr>
      <vt:lpstr>Times New Roman</vt:lpstr>
      <vt:lpstr>BNL</vt:lpstr>
      <vt:lpstr>ML for Luminosity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Abramowitz, Jennifer</dc:creator>
  <cp:keywords/>
  <dc:description/>
  <cp:lastModifiedBy>Gu, Xiaofeng</cp:lastModifiedBy>
  <cp:revision>96</cp:revision>
  <dcterms:created xsi:type="dcterms:W3CDTF">2021-05-26T19:04:29Z</dcterms:created>
  <dcterms:modified xsi:type="dcterms:W3CDTF">2022-12-09T21:43:50Z</dcterms:modified>
  <cp:category/>
</cp:coreProperties>
</file>