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1"/>
  </p:notesMasterIdLst>
  <p:sldIdLst>
    <p:sldId id="256" r:id="rId5"/>
    <p:sldId id="276" r:id="rId6"/>
    <p:sldId id="277" r:id="rId7"/>
    <p:sldId id="262" r:id="rId8"/>
    <p:sldId id="268" r:id="rId9"/>
    <p:sldId id="269" r:id="rId10"/>
    <p:sldId id="267" r:id="rId11"/>
    <p:sldId id="270" r:id="rId12"/>
    <p:sldId id="266" r:id="rId13"/>
    <p:sldId id="273" r:id="rId14"/>
    <p:sldId id="271" r:id="rId15"/>
    <p:sldId id="279" r:id="rId16"/>
    <p:sldId id="280" r:id="rId17"/>
    <p:sldId id="272" r:id="rId18"/>
    <p:sldId id="27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40B32-2EE2-3A49-882B-C3EE169CAE3F}" v="94" dt="2023-03-01T01:23:04.512"/>
    <p1510:client id="{D3CBD4D6-5C6F-A44F-B0DB-FE00FDE11DD9}" v="94" dt="2023-03-01T18:25:13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kitin, Maksim" userId="S::mrakitin@bnl.gov::3448dd60-ebda-4d77-b5a9-0fc5c0ae2640" providerId="AD" clId="Web-{B0E7A40F-6B8B-4BC7-ADCA-28FB9FFE2577}"/>
    <pc:docChg chg="addSld modSld sldOrd">
      <pc:chgData name="Rakitin, Maksim" userId="S::mrakitin@bnl.gov::3448dd60-ebda-4d77-b5a9-0fc5c0ae2640" providerId="AD" clId="Web-{B0E7A40F-6B8B-4BC7-ADCA-28FB9FFE2577}" dt="2022-12-06T15:35:48.367" v="342" actId="20577"/>
      <pc:docMkLst>
        <pc:docMk/>
      </pc:docMkLst>
      <pc:sldChg chg="modSp">
        <pc:chgData name="Rakitin, Maksim" userId="S::mrakitin@bnl.gov::3448dd60-ebda-4d77-b5a9-0fc5c0ae2640" providerId="AD" clId="Web-{B0E7A40F-6B8B-4BC7-ADCA-28FB9FFE2577}" dt="2022-12-06T14:59:47.558" v="2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B0E7A40F-6B8B-4BC7-ADCA-28FB9FFE2577}" dt="2022-12-06T14:59:47.558" v="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akitin, Maksim" userId="S::mrakitin@bnl.gov::3448dd60-ebda-4d77-b5a9-0fc5c0ae2640" providerId="AD" clId="Web-{B0E7A40F-6B8B-4BC7-ADCA-28FB9FFE2577}" dt="2022-12-06T15:01:55.762" v="37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B0E7A40F-6B8B-4BC7-ADCA-28FB9FFE2577}" dt="2022-12-06T15:01:55.762" v="37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">
        <pc:chgData name="Rakitin, Maksim" userId="S::mrakitin@bnl.gov::3448dd60-ebda-4d77-b5a9-0fc5c0ae2640" providerId="AD" clId="Web-{B0E7A40F-6B8B-4BC7-ADCA-28FB9FFE2577}" dt="2022-12-06T15:35:24.570" v="319" actId="20577"/>
        <pc:sldMkLst>
          <pc:docMk/>
          <pc:sldMk cId="1254905669" sldId="260"/>
        </pc:sldMkLst>
        <pc:spChg chg="mod">
          <ac:chgData name="Rakitin, Maksim" userId="S::mrakitin@bnl.gov::3448dd60-ebda-4d77-b5a9-0fc5c0ae2640" providerId="AD" clId="Web-{B0E7A40F-6B8B-4BC7-ADCA-28FB9FFE2577}" dt="2022-12-06T15:35:24.570" v="319" actId="20577"/>
          <ac:spMkLst>
            <pc:docMk/>
            <pc:sldMk cId="1254905669" sldId="260"/>
            <ac:spMk id="3" creationId="{85EFBDE6-522C-B483-CB30-A9ADE063A033}"/>
          </ac:spMkLst>
        </pc:spChg>
      </pc:sldChg>
      <pc:sldChg chg="modSp">
        <pc:chgData name="Rakitin, Maksim" userId="S::mrakitin@bnl.gov::3448dd60-ebda-4d77-b5a9-0fc5c0ae2640" providerId="AD" clId="Web-{B0E7A40F-6B8B-4BC7-ADCA-28FB9FFE2577}" dt="2022-12-06T15:18:37.166" v="183" actId="20577"/>
        <pc:sldMkLst>
          <pc:docMk/>
          <pc:sldMk cId="3230086485" sldId="261"/>
        </pc:sldMkLst>
        <pc:spChg chg="mod">
          <ac:chgData name="Rakitin, Maksim" userId="S::mrakitin@bnl.gov::3448dd60-ebda-4d77-b5a9-0fc5c0ae2640" providerId="AD" clId="Web-{B0E7A40F-6B8B-4BC7-ADCA-28FB9FFE2577}" dt="2022-12-06T15:01:26.278" v="30" actId="20577"/>
          <ac:spMkLst>
            <pc:docMk/>
            <pc:sldMk cId="3230086485" sldId="261"/>
            <ac:spMk id="2" creationId="{E57AD5F5-364E-5E24-A569-7F537A5687D0}"/>
          </ac:spMkLst>
        </pc:spChg>
        <pc:spChg chg="mod">
          <ac:chgData name="Rakitin, Maksim" userId="S::mrakitin@bnl.gov::3448dd60-ebda-4d77-b5a9-0fc5c0ae2640" providerId="AD" clId="Web-{B0E7A40F-6B8B-4BC7-ADCA-28FB9FFE2577}" dt="2022-12-06T15:18:37.166" v="183" actId="20577"/>
          <ac:spMkLst>
            <pc:docMk/>
            <pc:sldMk cId="3230086485" sldId="261"/>
            <ac:spMk id="3" creationId="{906AF3E6-2CE6-99CA-59A4-216EDC0F723A}"/>
          </ac:spMkLst>
        </pc:spChg>
      </pc:sldChg>
      <pc:sldChg chg="modSp new">
        <pc:chgData name="Rakitin, Maksim" userId="S::mrakitin@bnl.gov::3448dd60-ebda-4d77-b5a9-0fc5c0ae2640" providerId="AD" clId="Web-{B0E7A40F-6B8B-4BC7-ADCA-28FB9FFE2577}" dt="2022-12-06T15:35:48.367" v="342" actId="20577"/>
        <pc:sldMkLst>
          <pc:docMk/>
          <pc:sldMk cId="1738092094" sldId="262"/>
        </pc:sldMkLst>
        <pc:spChg chg="mod">
          <ac:chgData name="Rakitin, Maksim" userId="S::mrakitin@bnl.gov::3448dd60-ebda-4d77-b5a9-0fc5c0ae2640" providerId="AD" clId="Web-{B0E7A40F-6B8B-4BC7-ADCA-28FB9FFE2577}" dt="2022-12-06T15:02:09.419" v="41" actId="20577"/>
          <ac:spMkLst>
            <pc:docMk/>
            <pc:sldMk cId="1738092094" sldId="262"/>
            <ac:spMk id="2" creationId="{94EFA88B-497A-D40E-EC15-F092D5EDA627}"/>
          </ac:spMkLst>
        </pc:spChg>
        <pc:spChg chg="mod">
          <ac:chgData name="Rakitin, Maksim" userId="S::mrakitin@bnl.gov::3448dd60-ebda-4d77-b5a9-0fc5c0ae2640" providerId="AD" clId="Web-{B0E7A40F-6B8B-4BC7-ADCA-28FB9FFE2577}" dt="2022-12-06T15:35:48.367" v="342" actId="20577"/>
          <ac:spMkLst>
            <pc:docMk/>
            <pc:sldMk cId="1738092094" sldId="262"/>
            <ac:spMk id="3" creationId="{B193EB97-9AE2-782A-5DCD-15496D08B2CA}"/>
          </ac:spMkLst>
        </pc:spChg>
      </pc:sldChg>
      <pc:sldChg chg="modSp new ord">
        <pc:chgData name="Rakitin, Maksim" userId="S::mrakitin@bnl.gov::3448dd60-ebda-4d77-b5a9-0fc5c0ae2640" providerId="AD" clId="Web-{B0E7A40F-6B8B-4BC7-ADCA-28FB9FFE2577}" dt="2022-12-06T15:35:18.679" v="315" actId="20577"/>
        <pc:sldMkLst>
          <pc:docMk/>
          <pc:sldMk cId="187578762" sldId="263"/>
        </pc:sldMkLst>
        <pc:spChg chg="mod">
          <ac:chgData name="Rakitin, Maksim" userId="S::mrakitin@bnl.gov::3448dd60-ebda-4d77-b5a9-0fc5c0ae2640" providerId="AD" clId="Web-{B0E7A40F-6B8B-4BC7-ADCA-28FB9FFE2577}" dt="2022-12-06T15:02:56.138" v="46" actId="20577"/>
          <ac:spMkLst>
            <pc:docMk/>
            <pc:sldMk cId="187578762" sldId="263"/>
            <ac:spMk id="2" creationId="{9FC6A22F-78B3-D6CF-A0D7-4EAF60411C40}"/>
          </ac:spMkLst>
        </pc:spChg>
        <pc:spChg chg="mod">
          <ac:chgData name="Rakitin, Maksim" userId="S::mrakitin@bnl.gov::3448dd60-ebda-4d77-b5a9-0fc5c0ae2640" providerId="AD" clId="Web-{B0E7A40F-6B8B-4BC7-ADCA-28FB9FFE2577}" dt="2022-12-06T15:35:18.679" v="315" actId="20577"/>
          <ac:spMkLst>
            <pc:docMk/>
            <pc:sldMk cId="187578762" sldId="263"/>
            <ac:spMk id="3" creationId="{48DF4BA8-D557-2B98-03CA-FDA699608ADB}"/>
          </ac:spMkLst>
        </pc:spChg>
      </pc:sldChg>
    </pc:docChg>
  </pc:docChgLst>
  <pc:docChgLst>
    <pc:chgData name="Rakitin, Maksim" userId="S::mrakitin@bnl.gov::3448dd60-ebda-4d77-b5a9-0fc5c0ae2640" providerId="AD" clId="Web-{7E8C149A-7772-47B5-8DCA-DFB3D58CAE1C}"/>
    <pc:docChg chg="modSld">
      <pc:chgData name="Rakitin, Maksim" userId="S::mrakitin@bnl.gov::3448dd60-ebda-4d77-b5a9-0fc5c0ae2640" providerId="AD" clId="Web-{7E8C149A-7772-47B5-8DCA-DFB3D58CAE1C}" dt="2022-10-24T16:59:15.367" v="57" actId="20577"/>
      <pc:docMkLst>
        <pc:docMk/>
      </pc:docMkLst>
      <pc:sldChg chg="modSp">
        <pc:chgData name="Rakitin, Maksim" userId="S::mrakitin@bnl.gov::3448dd60-ebda-4d77-b5a9-0fc5c0ae2640" providerId="AD" clId="Web-{7E8C149A-7772-47B5-8DCA-DFB3D58CAE1C}" dt="2022-10-24T16:56:12.287" v="1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7E8C149A-7772-47B5-8DCA-DFB3D58CAE1C}" dt="2022-10-24T16:56:12.287" v="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akitin, Maksim" userId="S::mrakitin@bnl.gov::3448dd60-ebda-4d77-b5a9-0fc5c0ae2640" providerId="AD" clId="Web-{7E8C149A-7772-47B5-8DCA-DFB3D58CAE1C}" dt="2022-10-24T16:59:15.367" v="57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7E8C149A-7772-47B5-8DCA-DFB3D58CAE1C}" dt="2022-10-24T16:59:15.367" v="57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">
        <pc:chgData name="Rakitin, Maksim" userId="S::mrakitin@bnl.gov::3448dd60-ebda-4d77-b5a9-0fc5c0ae2640" providerId="AD" clId="Web-{7E8C149A-7772-47B5-8DCA-DFB3D58CAE1C}" dt="2022-10-24T16:57:11.803" v="41" actId="20577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7E8C149A-7772-47B5-8DCA-DFB3D58CAE1C}" dt="2022-10-24T16:57:11.803" v="41" actId="20577"/>
          <ac:spMkLst>
            <pc:docMk/>
            <pc:sldMk cId="2532145803" sldId="259"/>
            <ac:spMk id="3" creationId="{F771DEBE-4694-5B04-8348-9248702319D8}"/>
          </ac:spMkLst>
        </pc:spChg>
      </pc:sldChg>
    </pc:docChg>
  </pc:docChgLst>
  <pc:docChgLst>
    <pc:chgData name="Rakitin, Maksim" userId="3448dd60-ebda-4d77-b5a9-0fc5c0ae2640" providerId="ADAL" clId="{76133C58-0C49-3840-9081-0703D0DE0A87}"/>
    <pc:docChg chg="modSld">
      <pc:chgData name="Rakitin, Maksim" userId="3448dd60-ebda-4d77-b5a9-0fc5c0ae2640" providerId="ADAL" clId="{76133C58-0C49-3840-9081-0703D0DE0A87}" dt="2022-10-24T18:29:53.585" v="0"/>
      <pc:docMkLst>
        <pc:docMk/>
      </pc:docMkLst>
      <pc:sldChg chg="modSp">
        <pc:chgData name="Rakitin, Maksim" userId="3448dd60-ebda-4d77-b5a9-0fc5c0ae2640" providerId="ADAL" clId="{76133C58-0C49-3840-9081-0703D0DE0A87}" dt="2022-10-24T18:29:53.585" v="0"/>
        <pc:sldMkLst>
          <pc:docMk/>
          <pc:sldMk cId="1923094483" sldId="257"/>
        </pc:sldMkLst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1923094483" sldId="257"/>
            <ac:spMk id="2" creationId="{E522A282-F4F0-0E6A-5803-5F586ED5694A}"/>
          </ac:spMkLst>
        </pc:spChg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1923094483" sldId="257"/>
            <ac:spMk id="3" creationId="{5A43FD79-49FE-09AB-A719-2DC4AA8949CA}"/>
          </ac:spMkLst>
        </pc:spChg>
      </pc:sldChg>
      <pc:sldChg chg="modSp">
        <pc:chgData name="Rakitin, Maksim" userId="3448dd60-ebda-4d77-b5a9-0fc5c0ae2640" providerId="ADAL" clId="{76133C58-0C49-3840-9081-0703D0DE0A87}" dt="2022-10-24T18:29:53.585" v="0"/>
        <pc:sldMkLst>
          <pc:docMk/>
          <pc:sldMk cId="2532145803" sldId="259"/>
        </pc:sldMkLst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2532145803" sldId="259"/>
            <ac:spMk id="2" creationId="{9E341010-414B-88C9-E26B-EFAEB9275699}"/>
          </ac:spMkLst>
        </pc:spChg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2532145803" sldId="259"/>
            <ac:spMk id="3" creationId="{F771DEBE-4694-5B04-8348-9248702319D8}"/>
          </ac:spMkLst>
        </pc:spChg>
      </pc:sldChg>
      <pc:sldChg chg="modSp">
        <pc:chgData name="Rakitin, Maksim" userId="3448dd60-ebda-4d77-b5a9-0fc5c0ae2640" providerId="ADAL" clId="{76133C58-0C49-3840-9081-0703D0DE0A87}" dt="2022-10-24T18:29:53.585" v="0"/>
        <pc:sldMkLst>
          <pc:docMk/>
          <pc:sldMk cId="1254905669" sldId="260"/>
        </pc:sldMkLst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1254905669" sldId="260"/>
            <ac:spMk id="2" creationId="{CAFAC9E0-0AAF-AD7A-802D-DA1267DC760E}"/>
          </ac:spMkLst>
        </pc:spChg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1254905669" sldId="260"/>
            <ac:spMk id="3" creationId="{85EFBDE6-522C-B483-CB30-A9ADE063A033}"/>
          </ac:spMkLst>
        </pc:spChg>
      </pc:sldChg>
      <pc:sldChg chg="modSp">
        <pc:chgData name="Rakitin, Maksim" userId="3448dd60-ebda-4d77-b5a9-0fc5c0ae2640" providerId="ADAL" clId="{76133C58-0C49-3840-9081-0703D0DE0A87}" dt="2022-10-24T18:29:53.585" v="0"/>
        <pc:sldMkLst>
          <pc:docMk/>
          <pc:sldMk cId="4243184271" sldId="261"/>
        </pc:sldMkLst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4243184271" sldId="261"/>
            <ac:spMk id="2" creationId="{C76EA725-9477-1269-EF0B-63DD4EA19082}"/>
          </ac:spMkLst>
        </pc:spChg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4243184271" sldId="261"/>
            <ac:spMk id="3" creationId="{A195390A-199B-F01E-9FCF-5EE2E850436D}"/>
          </ac:spMkLst>
        </pc:spChg>
      </pc:sldChg>
      <pc:sldChg chg="modSp">
        <pc:chgData name="Rakitin, Maksim" userId="3448dd60-ebda-4d77-b5a9-0fc5c0ae2640" providerId="ADAL" clId="{76133C58-0C49-3840-9081-0703D0DE0A87}" dt="2022-10-24T18:29:53.585" v="0"/>
        <pc:sldMkLst>
          <pc:docMk/>
          <pc:sldMk cId="1750136897" sldId="262"/>
        </pc:sldMkLst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1750136897" sldId="262"/>
            <ac:spMk id="2" creationId="{B37B5F9D-51B8-E603-B391-49F151F53A91}"/>
          </ac:spMkLst>
        </pc:spChg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1750136897" sldId="262"/>
            <ac:spMk id="3" creationId="{08582E27-74A9-AE4A-0EF5-7F9D7EFBCDC9}"/>
          </ac:spMkLst>
        </pc:spChg>
      </pc:sldChg>
      <pc:sldChg chg="modSp">
        <pc:chgData name="Rakitin, Maksim" userId="3448dd60-ebda-4d77-b5a9-0fc5c0ae2640" providerId="ADAL" clId="{76133C58-0C49-3840-9081-0703D0DE0A87}" dt="2022-10-24T18:29:53.585" v="0"/>
        <pc:sldMkLst>
          <pc:docMk/>
          <pc:sldMk cId="1316209300" sldId="263"/>
        </pc:sldMkLst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1316209300" sldId="263"/>
            <ac:spMk id="2" creationId="{6B8F6E2B-4CF8-D04A-A507-63117BFE32FD}"/>
          </ac:spMkLst>
        </pc:spChg>
      </pc:sldChg>
      <pc:sldChg chg="modSp">
        <pc:chgData name="Rakitin, Maksim" userId="3448dd60-ebda-4d77-b5a9-0fc5c0ae2640" providerId="ADAL" clId="{76133C58-0C49-3840-9081-0703D0DE0A87}" dt="2022-10-24T18:29:53.585" v="0"/>
        <pc:sldMkLst>
          <pc:docMk/>
          <pc:sldMk cId="2435577736" sldId="264"/>
        </pc:sldMkLst>
        <pc:spChg chg="mod">
          <ac:chgData name="Rakitin, Maksim" userId="3448dd60-ebda-4d77-b5a9-0fc5c0ae2640" providerId="ADAL" clId="{76133C58-0C49-3840-9081-0703D0DE0A87}" dt="2022-10-24T18:29:53.585" v="0"/>
          <ac:spMkLst>
            <pc:docMk/>
            <pc:sldMk cId="2435577736" sldId="264"/>
            <ac:spMk id="2" creationId="{6B8F6E2B-4CF8-D04A-A507-63117BFE32FD}"/>
          </ac:spMkLst>
        </pc:spChg>
      </pc:sldChg>
    </pc:docChg>
  </pc:docChgLst>
  <pc:docChgLst>
    <pc:chgData name="Rakitin, Maksim" userId="S::mrakitin@bnl.gov::3448dd60-ebda-4d77-b5a9-0fc5c0ae2640" providerId="AD" clId="Web-{45CAFB80-AA23-4E52-BC3A-B3B4E81017C7}"/>
    <pc:docChg chg="addSld modSld sldOrd">
      <pc:chgData name="Rakitin, Maksim" userId="S::mrakitin@bnl.gov::3448dd60-ebda-4d77-b5a9-0fc5c0ae2640" providerId="AD" clId="Web-{45CAFB80-AA23-4E52-BC3A-B3B4E81017C7}" dt="2022-09-12T16:18:56.015" v="864" actId="20577"/>
      <pc:docMkLst>
        <pc:docMk/>
      </pc:docMkLst>
      <pc:sldChg chg="modSp">
        <pc:chgData name="Rakitin, Maksim" userId="S::mrakitin@bnl.gov::3448dd60-ebda-4d77-b5a9-0fc5c0ae2640" providerId="AD" clId="Web-{45CAFB80-AA23-4E52-BC3A-B3B4E81017C7}" dt="2022-09-12T16:13:53.230" v="737" actId="1076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45CAFB80-AA23-4E52-BC3A-B3B4E81017C7}" dt="2022-09-12T16:13:46.292" v="73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akitin, Maksim" userId="S::mrakitin@bnl.gov::3448dd60-ebda-4d77-b5a9-0fc5c0ae2640" providerId="AD" clId="Web-{45CAFB80-AA23-4E52-BC3A-B3B4E81017C7}" dt="2022-09-12T16:13:53.230" v="737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Rakitin, Maksim" userId="S::mrakitin@bnl.gov::3448dd60-ebda-4d77-b5a9-0fc5c0ae2640" providerId="AD" clId="Web-{45CAFB80-AA23-4E52-BC3A-B3B4E81017C7}" dt="2022-09-12T16:18:12.233" v="861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45CAFB80-AA23-4E52-BC3A-B3B4E81017C7}" dt="2022-09-12T14:26:07.577" v="40" actId="20577"/>
          <ac:spMkLst>
            <pc:docMk/>
            <pc:sldMk cId="1923094483" sldId="257"/>
            <ac:spMk id="2" creationId="{E522A282-F4F0-0E6A-5803-5F586ED5694A}"/>
          </ac:spMkLst>
        </pc:spChg>
        <pc:spChg chg="mod">
          <ac:chgData name="Rakitin, Maksim" userId="S::mrakitin@bnl.gov::3448dd60-ebda-4d77-b5a9-0fc5c0ae2640" providerId="AD" clId="Web-{45CAFB80-AA23-4E52-BC3A-B3B4E81017C7}" dt="2022-09-12T16:18:12.233" v="861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 new">
        <pc:chgData name="Rakitin, Maksim" userId="S::mrakitin@bnl.gov::3448dd60-ebda-4d77-b5a9-0fc5c0ae2640" providerId="AD" clId="Web-{45CAFB80-AA23-4E52-BC3A-B3B4E81017C7}" dt="2022-09-12T16:15:27.278" v="776" actId="20577"/>
        <pc:sldMkLst>
          <pc:docMk/>
          <pc:sldMk cId="3386399771" sldId="258"/>
        </pc:sldMkLst>
        <pc:spChg chg="mod">
          <ac:chgData name="Rakitin, Maksim" userId="S::mrakitin@bnl.gov::3448dd60-ebda-4d77-b5a9-0fc5c0ae2640" providerId="AD" clId="Web-{45CAFB80-AA23-4E52-BC3A-B3B4E81017C7}" dt="2022-09-12T14:29:14.907" v="167" actId="20577"/>
          <ac:spMkLst>
            <pc:docMk/>
            <pc:sldMk cId="3386399771" sldId="258"/>
            <ac:spMk id="2" creationId="{49CABEF1-1947-226E-B417-BE5E06E2598B}"/>
          </ac:spMkLst>
        </pc:spChg>
        <pc:spChg chg="mod">
          <ac:chgData name="Rakitin, Maksim" userId="S::mrakitin@bnl.gov::3448dd60-ebda-4d77-b5a9-0fc5c0ae2640" providerId="AD" clId="Web-{45CAFB80-AA23-4E52-BC3A-B3B4E81017C7}" dt="2022-09-12T16:15:27.278" v="776" actId="20577"/>
          <ac:spMkLst>
            <pc:docMk/>
            <pc:sldMk cId="3386399771" sldId="258"/>
            <ac:spMk id="3" creationId="{4048CB85-FD03-A3FF-037C-8E45D781726B}"/>
          </ac:spMkLst>
        </pc:spChg>
      </pc:sldChg>
      <pc:sldChg chg="modSp new">
        <pc:chgData name="Rakitin, Maksim" userId="S::mrakitin@bnl.gov::3448dd60-ebda-4d77-b5a9-0fc5c0ae2640" providerId="AD" clId="Web-{45CAFB80-AA23-4E52-BC3A-B3B4E81017C7}" dt="2022-09-12T14:58:34.329" v="377" actId="20577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45CAFB80-AA23-4E52-BC3A-B3B4E81017C7}" dt="2022-09-12T14:56:34.593" v="307" actId="20577"/>
          <ac:spMkLst>
            <pc:docMk/>
            <pc:sldMk cId="2532145803" sldId="259"/>
            <ac:spMk id="2" creationId="{9E341010-414B-88C9-E26B-EFAEB9275699}"/>
          </ac:spMkLst>
        </pc:spChg>
        <pc:spChg chg="mod">
          <ac:chgData name="Rakitin, Maksim" userId="S::mrakitin@bnl.gov::3448dd60-ebda-4d77-b5a9-0fc5c0ae2640" providerId="AD" clId="Web-{45CAFB80-AA23-4E52-BC3A-B3B4E81017C7}" dt="2022-09-12T14:58:34.329" v="377" actId="20577"/>
          <ac:spMkLst>
            <pc:docMk/>
            <pc:sldMk cId="2532145803" sldId="259"/>
            <ac:spMk id="3" creationId="{F771DEBE-4694-5B04-8348-9248702319D8}"/>
          </ac:spMkLst>
        </pc:spChg>
      </pc:sldChg>
      <pc:sldChg chg="modSp new">
        <pc:chgData name="Rakitin, Maksim" userId="S::mrakitin@bnl.gov::3448dd60-ebda-4d77-b5a9-0fc5c0ae2640" providerId="AD" clId="Web-{45CAFB80-AA23-4E52-BC3A-B3B4E81017C7}" dt="2022-09-12T16:09:21.165" v="556" actId="20577"/>
        <pc:sldMkLst>
          <pc:docMk/>
          <pc:sldMk cId="3342267191" sldId="260"/>
        </pc:sldMkLst>
        <pc:spChg chg="mod">
          <ac:chgData name="Rakitin, Maksim" userId="S::mrakitin@bnl.gov::3448dd60-ebda-4d77-b5a9-0fc5c0ae2640" providerId="AD" clId="Web-{45CAFB80-AA23-4E52-BC3A-B3B4E81017C7}" dt="2022-09-12T14:59:44.642" v="386" actId="20577"/>
          <ac:spMkLst>
            <pc:docMk/>
            <pc:sldMk cId="3342267191" sldId="260"/>
            <ac:spMk id="2" creationId="{298ACBE5-338C-9BEE-D0F2-E69B184A9973}"/>
          </ac:spMkLst>
        </pc:spChg>
        <pc:spChg chg="mod">
          <ac:chgData name="Rakitin, Maksim" userId="S::mrakitin@bnl.gov::3448dd60-ebda-4d77-b5a9-0fc5c0ae2640" providerId="AD" clId="Web-{45CAFB80-AA23-4E52-BC3A-B3B4E81017C7}" dt="2022-09-12T16:09:21.165" v="556" actId="20577"/>
          <ac:spMkLst>
            <pc:docMk/>
            <pc:sldMk cId="3342267191" sldId="260"/>
            <ac:spMk id="3" creationId="{CF2C2BA7-4988-3019-9D34-E460C4D348A8}"/>
          </ac:spMkLst>
        </pc:spChg>
      </pc:sldChg>
      <pc:sldChg chg="modSp new">
        <pc:chgData name="Rakitin, Maksim" userId="S::mrakitin@bnl.gov::3448dd60-ebda-4d77-b5a9-0fc5c0ae2640" providerId="AD" clId="Web-{45CAFB80-AA23-4E52-BC3A-B3B4E81017C7}" dt="2022-09-12T16:12:22.682" v="693" actId="20577"/>
        <pc:sldMkLst>
          <pc:docMk/>
          <pc:sldMk cId="1332771854" sldId="261"/>
        </pc:sldMkLst>
        <pc:spChg chg="mod">
          <ac:chgData name="Rakitin, Maksim" userId="S::mrakitin@bnl.gov::3448dd60-ebda-4d77-b5a9-0fc5c0ae2640" providerId="AD" clId="Web-{45CAFB80-AA23-4E52-BC3A-B3B4E81017C7}" dt="2022-09-12T16:09:32.134" v="558" actId="20577"/>
          <ac:spMkLst>
            <pc:docMk/>
            <pc:sldMk cId="1332771854" sldId="261"/>
            <ac:spMk id="2" creationId="{CD3921E0-3C8C-0605-294E-60DDB4D43F10}"/>
          </ac:spMkLst>
        </pc:spChg>
        <pc:spChg chg="mod">
          <ac:chgData name="Rakitin, Maksim" userId="S::mrakitin@bnl.gov::3448dd60-ebda-4d77-b5a9-0fc5c0ae2640" providerId="AD" clId="Web-{45CAFB80-AA23-4E52-BC3A-B3B4E81017C7}" dt="2022-09-12T16:12:22.682" v="693" actId="20577"/>
          <ac:spMkLst>
            <pc:docMk/>
            <pc:sldMk cId="1332771854" sldId="261"/>
            <ac:spMk id="3" creationId="{5BB80809-DA92-9274-11D6-38D98BE1FE25}"/>
          </ac:spMkLst>
        </pc:spChg>
      </pc:sldChg>
      <pc:sldChg chg="modSp new">
        <pc:chgData name="Rakitin, Maksim" userId="S::mrakitin@bnl.gov::3448dd60-ebda-4d77-b5a9-0fc5c0ae2640" providerId="AD" clId="Web-{45CAFB80-AA23-4E52-BC3A-B3B4E81017C7}" dt="2022-09-12T16:12:52.901" v="723" actId="20577"/>
        <pc:sldMkLst>
          <pc:docMk/>
          <pc:sldMk cId="1472937199" sldId="262"/>
        </pc:sldMkLst>
        <pc:spChg chg="mod">
          <ac:chgData name="Rakitin, Maksim" userId="S::mrakitin@bnl.gov::3448dd60-ebda-4d77-b5a9-0fc5c0ae2640" providerId="AD" clId="Web-{45CAFB80-AA23-4E52-BC3A-B3B4E81017C7}" dt="2022-09-12T16:12:33.495" v="699" actId="20577"/>
          <ac:spMkLst>
            <pc:docMk/>
            <pc:sldMk cId="1472937199" sldId="262"/>
            <ac:spMk id="2" creationId="{5D0F9F6C-D741-ACA4-FC14-5F28B74348B1}"/>
          </ac:spMkLst>
        </pc:spChg>
        <pc:spChg chg="mod">
          <ac:chgData name="Rakitin, Maksim" userId="S::mrakitin@bnl.gov::3448dd60-ebda-4d77-b5a9-0fc5c0ae2640" providerId="AD" clId="Web-{45CAFB80-AA23-4E52-BC3A-B3B4E81017C7}" dt="2022-09-12T16:12:52.901" v="723" actId="20577"/>
          <ac:spMkLst>
            <pc:docMk/>
            <pc:sldMk cId="1472937199" sldId="262"/>
            <ac:spMk id="3" creationId="{82180DD5-9A38-8EDB-EAC7-1C2BC9F1D53B}"/>
          </ac:spMkLst>
        </pc:spChg>
      </pc:sldChg>
      <pc:sldChg chg="modSp new">
        <pc:chgData name="Rakitin, Maksim" userId="S::mrakitin@bnl.gov::3448dd60-ebda-4d77-b5a9-0fc5c0ae2640" providerId="AD" clId="Web-{45CAFB80-AA23-4E52-BC3A-B3B4E81017C7}" dt="2022-09-12T16:18:56.015" v="864" actId="20577"/>
        <pc:sldMkLst>
          <pc:docMk/>
          <pc:sldMk cId="2073346896" sldId="263"/>
        </pc:sldMkLst>
        <pc:spChg chg="mod">
          <ac:chgData name="Rakitin, Maksim" userId="S::mrakitin@bnl.gov::3448dd60-ebda-4d77-b5a9-0fc5c0ae2640" providerId="AD" clId="Web-{45CAFB80-AA23-4E52-BC3A-B3B4E81017C7}" dt="2022-09-12T16:16:07.857" v="792" actId="20577"/>
          <ac:spMkLst>
            <pc:docMk/>
            <pc:sldMk cId="2073346896" sldId="263"/>
            <ac:spMk id="2" creationId="{8F381AF6-23A5-AB93-05A5-F17EE7B21BDF}"/>
          </ac:spMkLst>
        </pc:spChg>
        <pc:spChg chg="mod">
          <ac:chgData name="Rakitin, Maksim" userId="S::mrakitin@bnl.gov::3448dd60-ebda-4d77-b5a9-0fc5c0ae2640" providerId="AD" clId="Web-{45CAFB80-AA23-4E52-BC3A-B3B4E81017C7}" dt="2022-09-12T16:18:56.015" v="864" actId="20577"/>
          <ac:spMkLst>
            <pc:docMk/>
            <pc:sldMk cId="2073346896" sldId="263"/>
            <ac:spMk id="3" creationId="{D9A5C835-174D-346F-5DC2-3DA913282182}"/>
          </ac:spMkLst>
        </pc:spChg>
      </pc:sldChg>
      <pc:sldChg chg="modSp new ord">
        <pc:chgData name="Rakitin, Maksim" userId="S::mrakitin@bnl.gov::3448dd60-ebda-4d77-b5a9-0fc5c0ae2640" providerId="AD" clId="Web-{45CAFB80-AA23-4E52-BC3A-B3B4E81017C7}" dt="2022-09-12T16:18:21.655" v="862"/>
        <pc:sldMkLst>
          <pc:docMk/>
          <pc:sldMk cId="2760330897" sldId="264"/>
        </pc:sldMkLst>
        <pc:spChg chg="mod">
          <ac:chgData name="Rakitin, Maksim" userId="S::mrakitin@bnl.gov::3448dd60-ebda-4d77-b5a9-0fc5c0ae2640" providerId="AD" clId="Web-{45CAFB80-AA23-4E52-BC3A-B3B4E81017C7}" dt="2022-09-12T16:16:50.435" v="822" actId="20577"/>
          <ac:spMkLst>
            <pc:docMk/>
            <pc:sldMk cId="2760330897" sldId="264"/>
            <ac:spMk id="2" creationId="{FAEEB021-7DC5-D3BC-7BFD-E10C88E893C0}"/>
          </ac:spMkLst>
        </pc:spChg>
        <pc:spChg chg="mod">
          <ac:chgData name="Rakitin, Maksim" userId="S::mrakitin@bnl.gov::3448dd60-ebda-4d77-b5a9-0fc5c0ae2640" providerId="AD" clId="Web-{45CAFB80-AA23-4E52-BC3A-B3B4E81017C7}" dt="2022-09-12T16:17:26.529" v="854" actId="20577"/>
          <ac:spMkLst>
            <pc:docMk/>
            <pc:sldMk cId="2760330897" sldId="264"/>
            <ac:spMk id="3" creationId="{1C3249C9-E20E-E928-8BDB-59E7ACE1C6C1}"/>
          </ac:spMkLst>
        </pc:spChg>
      </pc:sldChg>
    </pc:docChg>
  </pc:docChgLst>
  <pc:docChgLst>
    <pc:chgData name="Rakitin, Maksim" userId="S::mrakitin@bnl.gov::3448dd60-ebda-4d77-b5a9-0fc5c0ae2640" providerId="AD" clId="Web-{A1DD12DF-4267-475F-9984-0CABB6E6FD15}"/>
    <pc:docChg chg="modSld">
      <pc:chgData name="Rakitin, Maksim" userId="S::mrakitin@bnl.gov::3448dd60-ebda-4d77-b5a9-0fc5c0ae2640" providerId="AD" clId="Web-{A1DD12DF-4267-475F-9984-0CABB6E6FD15}" dt="2022-09-12T16:48:53.202" v="17" actId="20577"/>
      <pc:docMkLst>
        <pc:docMk/>
      </pc:docMkLst>
      <pc:sldChg chg="modSp">
        <pc:chgData name="Rakitin, Maksim" userId="S::mrakitin@bnl.gov::3448dd60-ebda-4d77-b5a9-0fc5c0ae2640" providerId="AD" clId="Web-{A1DD12DF-4267-475F-9984-0CABB6E6FD15}" dt="2022-09-12T16:48:53.202" v="17" actId="20577"/>
        <pc:sldMkLst>
          <pc:docMk/>
          <pc:sldMk cId="1472937199" sldId="262"/>
        </pc:sldMkLst>
        <pc:spChg chg="mod">
          <ac:chgData name="Rakitin, Maksim" userId="S::mrakitin@bnl.gov::3448dd60-ebda-4d77-b5a9-0fc5c0ae2640" providerId="AD" clId="Web-{A1DD12DF-4267-475F-9984-0CABB6E6FD15}" dt="2022-09-12T16:48:53.202" v="17" actId="20577"/>
          <ac:spMkLst>
            <pc:docMk/>
            <pc:sldMk cId="1472937199" sldId="262"/>
            <ac:spMk id="3" creationId="{82180DD5-9A38-8EDB-EAC7-1C2BC9F1D53B}"/>
          </ac:spMkLst>
        </pc:spChg>
      </pc:sldChg>
    </pc:docChg>
  </pc:docChgLst>
  <pc:docChgLst>
    <pc:chgData name="Rakitin, Maksim" userId="S::mrakitin@bnl.gov::3448dd60-ebda-4d77-b5a9-0fc5c0ae2640" providerId="AD" clId="Web-{20574CB7-0491-46AD-B149-F1B9C8C3EF4C}"/>
    <pc:docChg chg="delSld modSld">
      <pc:chgData name="Rakitin, Maksim" userId="S::mrakitin@bnl.gov::3448dd60-ebda-4d77-b5a9-0fc5c0ae2640" providerId="AD" clId="Web-{20574CB7-0491-46AD-B149-F1B9C8C3EF4C}" dt="2022-09-26T18:01:24.225" v="253" actId="20577"/>
      <pc:docMkLst>
        <pc:docMk/>
      </pc:docMkLst>
      <pc:sldChg chg="modSp">
        <pc:chgData name="Rakitin, Maksim" userId="S::mrakitin@bnl.gov::3448dd60-ebda-4d77-b5a9-0fc5c0ae2640" providerId="AD" clId="Web-{20574CB7-0491-46AD-B149-F1B9C8C3EF4C}" dt="2022-09-26T16:50:55.804" v="0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20574CB7-0491-46AD-B149-F1B9C8C3EF4C}" dt="2022-09-26T16:50:55.804" v="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akitin, Maksim" userId="S::mrakitin@bnl.gov::3448dd60-ebda-4d77-b5a9-0fc5c0ae2640" providerId="AD" clId="Web-{20574CB7-0491-46AD-B149-F1B9C8C3EF4C}" dt="2022-09-26T17:00:49.387" v="149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20574CB7-0491-46AD-B149-F1B9C8C3EF4C}" dt="2022-09-26T17:00:49.387" v="149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">
        <pc:chgData name="Rakitin, Maksim" userId="S::mrakitin@bnl.gov::3448dd60-ebda-4d77-b5a9-0fc5c0ae2640" providerId="AD" clId="Web-{20574CB7-0491-46AD-B149-F1B9C8C3EF4C}" dt="2022-09-26T16:59:29.136" v="131" actId="20577"/>
        <pc:sldMkLst>
          <pc:docMk/>
          <pc:sldMk cId="3386399771" sldId="258"/>
        </pc:sldMkLst>
        <pc:spChg chg="mod">
          <ac:chgData name="Rakitin, Maksim" userId="S::mrakitin@bnl.gov::3448dd60-ebda-4d77-b5a9-0fc5c0ae2640" providerId="AD" clId="Web-{20574CB7-0491-46AD-B149-F1B9C8C3EF4C}" dt="2022-09-26T16:59:29.136" v="131" actId="20577"/>
          <ac:spMkLst>
            <pc:docMk/>
            <pc:sldMk cId="3386399771" sldId="258"/>
            <ac:spMk id="3" creationId="{4048CB85-FD03-A3FF-037C-8E45D781726B}"/>
          </ac:spMkLst>
        </pc:spChg>
      </pc:sldChg>
      <pc:sldChg chg="modSp">
        <pc:chgData name="Rakitin, Maksim" userId="S::mrakitin@bnl.gov::3448dd60-ebda-4d77-b5a9-0fc5c0ae2640" providerId="AD" clId="Web-{20574CB7-0491-46AD-B149-F1B9C8C3EF4C}" dt="2022-09-26T18:01:24.225" v="253" actId="20577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20574CB7-0491-46AD-B149-F1B9C8C3EF4C}" dt="2022-09-26T17:00:08.809" v="145" actId="20577"/>
          <ac:spMkLst>
            <pc:docMk/>
            <pc:sldMk cId="2532145803" sldId="259"/>
            <ac:spMk id="2" creationId="{9E341010-414B-88C9-E26B-EFAEB9275699}"/>
          </ac:spMkLst>
        </pc:spChg>
        <pc:spChg chg="mod">
          <ac:chgData name="Rakitin, Maksim" userId="S::mrakitin@bnl.gov::3448dd60-ebda-4d77-b5a9-0fc5c0ae2640" providerId="AD" clId="Web-{20574CB7-0491-46AD-B149-F1B9C8C3EF4C}" dt="2022-09-26T18:01:24.225" v="253" actId="20577"/>
          <ac:spMkLst>
            <pc:docMk/>
            <pc:sldMk cId="2532145803" sldId="259"/>
            <ac:spMk id="3" creationId="{F771DEBE-4694-5B04-8348-9248702319D8}"/>
          </ac:spMkLst>
        </pc:spChg>
      </pc:sldChg>
      <pc:sldChg chg="del">
        <pc:chgData name="Rakitin, Maksim" userId="S::mrakitin@bnl.gov::3448dd60-ebda-4d77-b5a9-0fc5c0ae2640" providerId="AD" clId="Web-{20574CB7-0491-46AD-B149-F1B9C8C3EF4C}" dt="2022-09-26T17:00:01.793" v="141"/>
        <pc:sldMkLst>
          <pc:docMk/>
          <pc:sldMk cId="3342267191" sldId="260"/>
        </pc:sldMkLst>
      </pc:sldChg>
      <pc:sldChg chg="modSp">
        <pc:chgData name="Rakitin, Maksim" userId="S::mrakitin@bnl.gov::3448dd60-ebda-4d77-b5a9-0fc5c0ae2640" providerId="AD" clId="Web-{20574CB7-0491-46AD-B149-F1B9C8C3EF4C}" dt="2022-09-26T16:53:18.055" v="63" actId="20577"/>
        <pc:sldMkLst>
          <pc:docMk/>
          <pc:sldMk cId="1332771854" sldId="261"/>
        </pc:sldMkLst>
        <pc:spChg chg="mod">
          <ac:chgData name="Rakitin, Maksim" userId="S::mrakitin@bnl.gov::3448dd60-ebda-4d77-b5a9-0fc5c0ae2640" providerId="AD" clId="Web-{20574CB7-0491-46AD-B149-F1B9C8C3EF4C}" dt="2022-09-26T16:53:18.055" v="63" actId="20577"/>
          <ac:spMkLst>
            <pc:docMk/>
            <pc:sldMk cId="1332771854" sldId="261"/>
            <ac:spMk id="3" creationId="{5BB80809-DA92-9274-11D6-38D98BE1FE25}"/>
          </ac:spMkLst>
        </pc:spChg>
      </pc:sldChg>
      <pc:sldChg chg="modSp">
        <pc:chgData name="Rakitin, Maksim" userId="S::mrakitin@bnl.gov::3448dd60-ebda-4d77-b5a9-0fc5c0ae2640" providerId="AD" clId="Web-{20574CB7-0491-46AD-B149-F1B9C8C3EF4C}" dt="2022-09-26T17:45:35.369" v="197" actId="20577"/>
        <pc:sldMkLst>
          <pc:docMk/>
          <pc:sldMk cId="2073346896" sldId="263"/>
        </pc:sldMkLst>
        <pc:spChg chg="mod">
          <ac:chgData name="Rakitin, Maksim" userId="S::mrakitin@bnl.gov::3448dd60-ebda-4d77-b5a9-0fc5c0ae2640" providerId="AD" clId="Web-{20574CB7-0491-46AD-B149-F1B9C8C3EF4C}" dt="2022-09-26T17:45:35.369" v="197" actId="20577"/>
          <ac:spMkLst>
            <pc:docMk/>
            <pc:sldMk cId="2073346896" sldId="263"/>
            <ac:spMk id="3" creationId="{D9A5C835-174D-346F-5DC2-3DA913282182}"/>
          </ac:spMkLst>
        </pc:spChg>
      </pc:sldChg>
      <pc:sldChg chg="del">
        <pc:chgData name="Rakitin, Maksim" userId="S::mrakitin@bnl.gov::3448dd60-ebda-4d77-b5a9-0fc5c0ae2640" providerId="AD" clId="Web-{20574CB7-0491-46AD-B149-F1B9C8C3EF4C}" dt="2022-09-26T16:51:25.305" v="3"/>
        <pc:sldMkLst>
          <pc:docMk/>
          <pc:sldMk cId="3407318297" sldId="265"/>
        </pc:sldMkLst>
      </pc:sldChg>
      <pc:sldChg chg="del">
        <pc:chgData name="Rakitin, Maksim" userId="S::mrakitin@bnl.gov::3448dd60-ebda-4d77-b5a9-0fc5c0ae2640" providerId="AD" clId="Web-{20574CB7-0491-46AD-B149-F1B9C8C3EF4C}" dt="2022-09-26T16:53:47.681" v="64"/>
        <pc:sldMkLst>
          <pc:docMk/>
          <pc:sldMk cId="2353642545" sldId="266"/>
        </pc:sldMkLst>
      </pc:sldChg>
    </pc:docChg>
  </pc:docChgLst>
  <pc:docChgLst>
    <pc:chgData name="Rakitin, Maksim" userId="S::mrakitin@bnl.gov::3448dd60-ebda-4d77-b5a9-0fc5c0ae2640" providerId="AD" clId="Web-{6FBCCD56-9FBB-49EA-8C89-A10BB3EFC259}"/>
    <pc:docChg chg="modSld">
      <pc:chgData name="Rakitin, Maksim" userId="S::mrakitin@bnl.gov::3448dd60-ebda-4d77-b5a9-0fc5c0ae2640" providerId="AD" clId="Web-{6FBCCD56-9FBB-49EA-8C89-A10BB3EFC259}" dt="2022-09-20T21:31:49.725" v="14" actId="20577"/>
      <pc:docMkLst>
        <pc:docMk/>
      </pc:docMkLst>
      <pc:sldChg chg="modSp">
        <pc:chgData name="Rakitin, Maksim" userId="S::mrakitin@bnl.gov::3448dd60-ebda-4d77-b5a9-0fc5c0ae2640" providerId="AD" clId="Web-{6FBCCD56-9FBB-49EA-8C89-A10BB3EFC259}" dt="2022-09-20T21:31:49.725" v="14" actId="20577"/>
        <pc:sldMkLst>
          <pc:docMk/>
          <pc:sldMk cId="1332771854" sldId="261"/>
        </pc:sldMkLst>
        <pc:spChg chg="mod">
          <ac:chgData name="Rakitin, Maksim" userId="S::mrakitin@bnl.gov::3448dd60-ebda-4d77-b5a9-0fc5c0ae2640" providerId="AD" clId="Web-{6FBCCD56-9FBB-49EA-8C89-A10BB3EFC259}" dt="2022-09-20T21:31:49.725" v="14" actId="20577"/>
          <ac:spMkLst>
            <pc:docMk/>
            <pc:sldMk cId="1332771854" sldId="261"/>
            <ac:spMk id="3" creationId="{5BB80809-DA92-9274-11D6-38D98BE1FE25}"/>
          </ac:spMkLst>
        </pc:spChg>
      </pc:sldChg>
    </pc:docChg>
  </pc:docChgLst>
  <pc:docChgLst>
    <pc:chgData name="Rakitin, Maksim" userId="S::mrakitin@bnl.gov::3448dd60-ebda-4d77-b5a9-0fc5c0ae2640" providerId="AD" clId="Web-{7543F3F6-5A75-4D89-8DC7-B719D418608A}"/>
    <pc:docChg chg="modSld">
      <pc:chgData name="Rakitin, Maksim" userId="S::mrakitin@bnl.gov::3448dd60-ebda-4d77-b5a9-0fc5c0ae2640" providerId="AD" clId="Web-{7543F3F6-5A75-4D89-8DC7-B719D418608A}" dt="2022-10-11T17:31:57.439" v="51" actId="20577"/>
      <pc:docMkLst>
        <pc:docMk/>
      </pc:docMkLst>
      <pc:sldChg chg="modSp">
        <pc:chgData name="Rakitin, Maksim" userId="S::mrakitin@bnl.gov::3448dd60-ebda-4d77-b5a9-0fc5c0ae2640" providerId="AD" clId="Web-{7543F3F6-5A75-4D89-8DC7-B719D418608A}" dt="2022-10-11T16:58:50.638" v="36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7543F3F6-5A75-4D89-8DC7-B719D418608A}" dt="2022-10-11T16:58:50.638" v="36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">
        <pc:chgData name="Rakitin, Maksim" userId="S::mrakitin@bnl.gov::3448dd60-ebda-4d77-b5a9-0fc5c0ae2640" providerId="AD" clId="Web-{7543F3F6-5A75-4D89-8DC7-B719D418608A}" dt="2022-10-11T16:59:27.748" v="49" actId="20577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7543F3F6-5A75-4D89-8DC7-B719D418608A}" dt="2022-10-11T16:59:09.420" v="41" actId="20577"/>
          <ac:spMkLst>
            <pc:docMk/>
            <pc:sldMk cId="2532145803" sldId="259"/>
            <ac:spMk id="2" creationId="{9E341010-414B-88C9-E26B-EFAEB9275699}"/>
          </ac:spMkLst>
        </pc:spChg>
        <pc:spChg chg="mod">
          <ac:chgData name="Rakitin, Maksim" userId="S::mrakitin@bnl.gov::3448dd60-ebda-4d77-b5a9-0fc5c0ae2640" providerId="AD" clId="Web-{7543F3F6-5A75-4D89-8DC7-B719D418608A}" dt="2022-10-11T16:59:27.748" v="49" actId="20577"/>
          <ac:spMkLst>
            <pc:docMk/>
            <pc:sldMk cId="2532145803" sldId="259"/>
            <ac:spMk id="3" creationId="{F771DEBE-4694-5B04-8348-9248702319D8}"/>
          </ac:spMkLst>
        </pc:spChg>
      </pc:sldChg>
      <pc:sldChg chg="modSp">
        <pc:chgData name="Rakitin, Maksim" userId="S::mrakitin@bnl.gov::3448dd60-ebda-4d77-b5a9-0fc5c0ae2640" providerId="AD" clId="Web-{7543F3F6-5A75-4D89-8DC7-B719D418608A}" dt="2022-10-11T17:31:57.439" v="51" actId="20577"/>
        <pc:sldMkLst>
          <pc:docMk/>
          <pc:sldMk cId="2073346896" sldId="263"/>
        </pc:sldMkLst>
        <pc:spChg chg="mod">
          <ac:chgData name="Rakitin, Maksim" userId="S::mrakitin@bnl.gov::3448dd60-ebda-4d77-b5a9-0fc5c0ae2640" providerId="AD" clId="Web-{7543F3F6-5A75-4D89-8DC7-B719D418608A}" dt="2022-10-11T17:31:57.439" v="51" actId="20577"/>
          <ac:spMkLst>
            <pc:docMk/>
            <pc:sldMk cId="2073346896" sldId="263"/>
            <ac:spMk id="3" creationId="{D9A5C835-174D-346F-5DC2-3DA913282182}"/>
          </ac:spMkLst>
        </pc:spChg>
      </pc:sldChg>
    </pc:docChg>
  </pc:docChgLst>
  <pc:docChgLst>
    <pc:chgData name="Rakitin, Maksim" userId="S::mrakitin@bnl.gov::3448dd60-ebda-4d77-b5a9-0fc5c0ae2640" providerId="AD" clId="Web-{6F88365E-B3D6-4A20-950F-33A20025C5F2}"/>
    <pc:docChg chg="modSld">
      <pc:chgData name="Rakitin, Maksim" userId="S::mrakitin@bnl.gov::3448dd60-ebda-4d77-b5a9-0fc5c0ae2640" providerId="AD" clId="Web-{6F88365E-B3D6-4A20-950F-33A20025C5F2}" dt="2022-09-12T18:10:01.818" v="260" actId="20577"/>
      <pc:docMkLst>
        <pc:docMk/>
      </pc:docMkLst>
      <pc:sldChg chg="modSp">
        <pc:chgData name="Rakitin, Maksim" userId="S::mrakitin@bnl.gov::3448dd60-ebda-4d77-b5a9-0fc5c0ae2640" providerId="AD" clId="Web-{6F88365E-B3D6-4A20-950F-33A20025C5F2}" dt="2022-09-12T17:48:56.783" v="177" actId="20577"/>
        <pc:sldMkLst>
          <pc:docMk/>
          <pc:sldMk cId="3386399771" sldId="258"/>
        </pc:sldMkLst>
        <pc:spChg chg="mod">
          <ac:chgData name="Rakitin, Maksim" userId="S::mrakitin@bnl.gov::3448dd60-ebda-4d77-b5a9-0fc5c0ae2640" providerId="AD" clId="Web-{6F88365E-B3D6-4A20-950F-33A20025C5F2}" dt="2022-09-12T17:48:56.783" v="177" actId="20577"/>
          <ac:spMkLst>
            <pc:docMk/>
            <pc:sldMk cId="3386399771" sldId="258"/>
            <ac:spMk id="3" creationId="{4048CB85-FD03-A3FF-037C-8E45D781726B}"/>
          </ac:spMkLst>
        </pc:spChg>
      </pc:sldChg>
      <pc:sldChg chg="modSp">
        <pc:chgData name="Rakitin, Maksim" userId="S::mrakitin@bnl.gov::3448dd60-ebda-4d77-b5a9-0fc5c0ae2640" providerId="AD" clId="Web-{6F88365E-B3D6-4A20-950F-33A20025C5F2}" dt="2022-09-12T18:04:11.344" v="201" actId="20577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6F88365E-B3D6-4A20-950F-33A20025C5F2}" dt="2022-09-12T18:04:11.344" v="201" actId="20577"/>
          <ac:spMkLst>
            <pc:docMk/>
            <pc:sldMk cId="2532145803" sldId="259"/>
            <ac:spMk id="3" creationId="{F771DEBE-4694-5B04-8348-9248702319D8}"/>
          </ac:spMkLst>
        </pc:spChg>
      </pc:sldChg>
      <pc:sldChg chg="modSp">
        <pc:chgData name="Rakitin, Maksim" userId="S::mrakitin@bnl.gov::3448dd60-ebda-4d77-b5a9-0fc5c0ae2640" providerId="AD" clId="Web-{6F88365E-B3D6-4A20-950F-33A20025C5F2}" dt="2022-09-12T18:10:01.818" v="260" actId="20577"/>
        <pc:sldMkLst>
          <pc:docMk/>
          <pc:sldMk cId="1472937199" sldId="262"/>
        </pc:sldMkLst>
        <pc:spChg chg="mod">
          <ac:chgData name="Rakitin, Maksim" userId="S::mrakitin@bnl.gov::3448dd60-ebda-4d77-b5a9-0fc5c0ae2640" providerId="AD" clId="Web-{6F88365E-B3D6-4A20-950F-33A20025C5F2}" dt="2022-09-12T18:10:01.818" v="260" actId="20577"/>
          <ac:spMkLst>
            <pc:docMk/>
            <pc:sldMk cId="1472937199" sldId="262"/>
            <ac:spMk id="3" creationId="{82180DD5-9A38-8EDB-EAC7-1C2BC9F1D53B}"/>
          </ac:spMkLst>
        </pc:spChg>
      </pc:sldChg>
      <pc:sldChg chg="modSp">
        <pc:chgData name="Rakitin, Maksim" userId="S::mrakitin@bnl.gov::3448dd60-ebda-4d77-b5a9-0fc5c0ae2640" providerId="AD" clId="Web-{6F88365E-B3D6-4A20-950F-33A20025C5F2}" dt="2022-09-12T18:06:17.018" v="223" actId="20577"/>
        <pc:sldMkLst>
          <pc:docMk/>
          <pc:sldMk cId="2073346896" sldId="263"/>
        </pc:sldMkLst>
        <pc:spChg chg="mod">
          <ac:chgData name="Rakitin, Maksim" userId="S::mrakitin@bnl.gov::3448dd60-ebda-4d77-b5a9-0fc5c0ae2640" providerId="AD" clId="Web-{6F88365E-B3D6-4A20-950F-33A20025C5F2}" dt="2022-09-12T18:06:17.018" v="223" actId="20577"/>
          <ac:spMkLst>
            <pc:docMk/>
            <pc:sldMk cId="2073346896" sldId="263"/>
            <ac:spMk id="3" creationId="{D9A5C835-174D-346F-5DC2-3DA913282182}"/>
          </ac:spMkLst>
        </pc:spChg>
      </pc:sldChg>
    </pc:docChg>
  </pc:docChgLst>
  <pc:docChgLst>
    <pc:chgData name="Rakitin, Maksim" userId="S::mrakitin@bnl.gov::3448dd60-ebda-4d77-b5a9-0fc5c0ae2640" providerId="AD" clId="Web-{62EBF8D1-FCB4-4B05-900C-917787C3ADB9}"/>
    <pc:docChg chg="addSld delSld modSld">
      <pc:chgData name="Rakitin, Maksim" userId="S::mrakitin@bnl.gov::3448dd60-ebda-4d77-b5a9-0fc5c0ae2640" providerId="AD" clId="Web-{62EBF8D1-FCB4-4B05-900C-917787C3ADB9}" dt="2022-11-22T22:19:51.225" v="355" actId="20577"/>
      <pc:docMkLst>
        <pc:docMk/>
      </pc:docMkLst>
      <pc:sldChg chg="modSp">
        <pc:chgData name="Rakitin, Maksim" userId="S::mrakitin@bnl.gov::3448dd60-ebda-4d77-b5a9-0fc5c0ae2640" providerId="AD" clId="Web-{62EBF8D1-FCB4-4B05-900C-917787C3ADB9}" dt="2022-11-22T18:36:45.065" v="4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62EBF8D1-FCB4-4B05-900C-917787C3ADB9}" dt="2022-11-22T18:36:45.065" v="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akitin, Maksim" userId="S::mrakitin@bnl.gov::3448dd60-ebda-4d77-b5a9-0fc5c0ae2640" providerId="AD" clId="Web-{62EBF8D1-FCB4-4B05-900C-917787C3ADB9}" dt="2022-11-22T22:18:30.992" v="268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62EBF8D1-FCB4-4B05-900C-917787C3ADB9}" dt="2022-11-22T22:18:30.992" v="268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del">
        <pc:chgData name="Rakitin, Maksim" userId="S::mrakitin@bnl.gov::3448dd60-ebda-4d77-b5a9-0fc5c0ae2640" providerId="AD" clId="Web-{62EBF8D1-FCB4-4B05-900C-917787C3ADB9}" dt="2022-11-22T22:17:51.754" v="261"/>
        <pc:sldMkLst>
          <pc:docMk/>
          <pc:sldMk cId="2532145803" sldId="259"/>
        </pc:sldMkLst>
      </pc:sldChg>
      <pc:sldChg chg="modSp">
        <pc:chgData name="Rakitin, Maksim" userId="S::mrakitin@bnl.gov::3448dd60-ebda-4d77-b5a9-0fc5c0ae2640" providerId="AD" clId="Web-{62EBF8D1-FCB4-4B05-900C-917787C3ADB9}" dt="2022-11-22T22:17:47.082" v="260" actId="20577"/>
        <pc:sldMkLst>
          <pc:docMk/>
          <pc:sldMk cId="1254905669" sldId="260"/>
        </pc:sldMkLst>
        <pc:spChg chg="mod">
          <ac:chgData name="Rakitin, Maksim" userId="S::mrakitin@bnl.gov::3448dd60-ebda-4d77-b5a9-0fc5c0ae2640" providerId="AD" clId="Web-{62EBF8D1-FCB4-4B05-900C-917787C3ADB9}" dt="2022-11-22T22:17:47.082" v="260" actId="20577"/>
          <ac:spMkLst>
            <pc:docMk/>
            <pc:sldMk cId="1254905669" sldId="260"/>
            <ac:spMk id="3" creationId="{85EFBDE6-522C-B483-CB30-A9ADE063A033}"/>
          </ac:spMkLst>
        </pc:spChg>
      </pc:sldChg>
      <pc:sldChg chg="modSp new">
        <pc:chgData name="Rakitin, Maksim" userId="S::mrakitin@bnl.gov::3448dd60-ebda-4d77-b5a9-0fc5c0ae2640" providerId="AD" clId="Web-{62EBF8D1-FCB4-4B05-900C-917787C3ADB9}" dt="2022-11-22T22:19:51.225" v="355" actId="20577"/>
        <pc:sldMkLst>
          <pc:docMk/>
          <pc:sldMk cId="3230086485" sldId="261"/>
        </pc:sldMkLst>
        <pc:spChg chg="mod">
          <ac:chgData name="Rakitin, Maksim" userId="S::mrakitin@bnl.gov::3448dd60-ebda-4d77-b5a9-0fc5c0ae2640" providerId="AD" clId="Web-{62EBF8D1-FCB4-4B05-900C-917787C3ADB9}" dt="2022-11-22T22:19:45.131" v="354" actId="20577"/>
          <ac:spMkLst>
            <pc:docMk/>
            <pc:sldMk cId="3230086485" sldId="261"/>
            <ac:spMk id="2" creationId="{E57AD5F5-364E-5E24-A569-7F537A5687D0}"/>
          </ac:spMkLst>
        </pc:spChg>
        <pc:spChg chg="mod">
          <ac:chgData name="Rakitin, Maksim" userId="S::mrakitin@bnl.gov::3448dd60-ebda-4d77-b5a9-0fc5c0ae2640" providerId="AD" clId="Web-{62EBF8D1-FCB4-4B05-900C-917787C3ADB9}" dt="2022-11-22T22:19:51.225" v="355" actId="20577"/>
          <ac:spMkLst>
            <pc:docMk/>
            <pc:sldMk cId="3230086485" sldId="261"/>
            <ac:spMk id="3" creationId="{906AF3E6-2CE6-99CA-59A4-216EDC0F723A}"/>
          </ac:spMkLst>
        </pc:spChg>
      </pc:sldChg>
      <pc:sldChg chg="del">
        <pc:chgData name="Rakitin, Maksim" userId="S::mrakitin@bnl.gov::3448dd60-ebda-4d77-b5a9-0fc5c0ae2640" providerId="AD" clId="Web-{62EBF8D1-FCB4-4B05-900C-917787C3ADB9}" dt="2022-11-22T18:43:59.742" v="72"/>
        <pc:sldMkLst>
          <pc:docMk/>
          <pc:sldMk cId="4243184271" sldId="261"/>
        </pc:sldMkLst>
      </pc:sldChg>
      <pc:sldChg chg="del">
        <pc:chgData name="Rakitin, Maksim" userId="S::mrakitin@bnl.gov::3448dd60-ebda-4d77-b5a9-0fc5c0ae2640" providerId="AD" clId="Web-{62EBF8D1-FCB4-4B05-900C-917787C3ADB9}" dt="2022-11-22T19:02:54.365" v="253"/>
        <pc:sldMkLst>
          <pc:docMk/>
          <pc:sldMk cId="1750136897" sldId="262"/>
        </pc:sldMkLst>
      </pc:sldChg>
    </pc:docChg>
  </pc:docChgLst>
  <pc:docChgLst>
    <pc:chgData name="Rakitin, Maksim" userId="S::mrakitin@bnl.gov::3448dd60-ebda-4d77-b5a9-0fc5c0ae2640" providerId="AD" clId="Web-{FDF10190-0651-4C01-8B9B-BF6CB0566450}"/>
    <pc:docChg chg="delSld modSld">
      <pc:chgData name="Rakitin, Maksim" userId="S::mrakitin@bnl.gov::3448dd60-ebda-4d77-b5a9-0fc5c0ae2640" providerId="AD" clId="Web-{FDF10190-0651-4C01-8B9B-BF6CB0566450}" dt="2022-10-18T14:36:16.898" v="128" actId="20577"/>
      <pc:docMkLst>
        <pc:docMk/>
      </pc:docMkLst>
      <pc:sldChg chg="modSp">
        <pc:chgData name="Rakitin, Maksim" userId="S::mrakitin@bnl.gov::3448dd60-ebda-4d77-b5a9-0fc5c0ae2640" providerId="AD" clId="Web-{FDF10190-0651-4C01-8B9B-BF6CB0566450}" dt="2022-10-18T13:56:48.309" v="1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FDF10190-0651-4C01-8B9B-BF6CB0566450}" dt="2022-10-18T13:56:48.309" v="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akitin, Maksim" userId="S::mrakitin@bnl.gov::3448dd60-ebda-4d77-b5a9-0fc5c0ae2640" providerId="AD" clId="Web-{FDF10190-0651-4C01-8B9B-BF6CB0566450}" dt="2022-10-18T13:57:33.747" v="39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FDF10190-0651-4C01-8B9B-BF6CB0566450}" dt="2022-10-18T13:57:33.747" v="39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del">
        <pc:chgData name="Rakitin, Maksim" userId="S::mrakitin@bnl.gov::3448dd60-ebda-4d77-b5a9-0fc5c0ae2640" providerId="AD" clId="Web-{FDF10190-0651-4C01-8B9B-BF6CB0566450}" dt="2022-10-18T14:02:19.328" v="111"/>
        <pc:sldMkLst>
          <pc:docMk/>
          <pc:sldMk cId="3386399771" sldId="258"/>
        </pc:sldMkLst>
      </pc:sldChg>
      <pc:sldChg chg="modSp">
        <pc:chgData name="Rakitin, Maksim" userId="S::mrakitin@bnl.gov::3448dd60-ebda-4d77-b5a9-0fc5c0ae2640" providerId="AD" clId="Web-{FDF10190-0651-4C01-8B9B-BF6CB0566450}" dt="2022-10-18T14:36:16.898" v="128" actId="20577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FDF10190-0651-4C01-8B9B-BF6CB0566450}" dt="2022-10-18T13:58:08.372" v="46" actId="20577"/>
          <ac:spMkLst>
            <pc:docMk/>
            <pc:sldMk cId="2532145803" sldId="259"/>
            <ac:spMk id="2" creationId="{9E341010-414B-88C9-E26B-EFAEB9275699}"/>
          </ac:spMkLst>
        </pc:spChg>
        <pc:spChg chg="mod">
          <ac:chgData name="Rakitin, Maksim" userId="S::mrakitin@bnl.gov::3448dd60-ebda-4d77-b5a9-0fc5c0ae2640" providerId="AD" clId="Web-{FDF10190-0651-4C01-8B9B-BF6CB0566450}" dt="2022-10-18T14:36:16.898" v="128" actId="20577"/>
          <ac:spMkLst>
            <pc:docMk/>
            <pc:sldMk cId="2532145803" sldId="259"/>
            <ac:spMk id="3" creationId="{F771DEBE-4694-5B04-8348-9248702319D8}"/>
          </ac:spMkLst>
        </pc:spChg>
      </pc:sldChg>
      <pc:sldChg chg="del">
        <pc:chgData name="Rakitin, Maksim" userId="S::mrakitin@bnl.gov::3448dd60-ebda-4d77-b5a9-0fc5c0ae2640" providerId="AD" clId="Web-{FDF10190-0651-4C01-8B9B-BF6CB0566450}" dt="2022-10-18T14:03:10.484" v="127"/>
        <pc:sldMkLst>
          <pc:docMk/>
          <pc:sldMk cId="2073346896" sldId="263"/>
        </pc:sldMkLst>
      </pc:sldChg>
    </pc:docChg>
  </pc:docChgLst>
  <pc:docChgLst>
    <pc:chgData name="Rakitin, Maksim" userId="S::mrakitin@bnl.gov::3448dd60-ebda-4d77-b5a9-0fc5c0ae2640" providerId="AD" clId="Web-{7BF1E0C7-FEA1-4102-9284-F885A626423A}"/>
    <pc:docChg chg="modSld">
      <pc:chgData name="Rakitin, Maksim" userId="S::mrakitin@bnl.gov::3448dd60-ebda-4d77-b5a9-0fc5c0ae2640" providerId="AD" clId="Web-{7BF1E0C7-FEA1-4102-9284-F885A626423A}" dt="2022-09-21T14:21:23.904" v="19" actId="20577"/>
      <pc:docMkLst>
        <pc:docMk/>
      </pc:docMkLst>
      <pc:sldChg chg="modSp">
        <pc:chgData name="Rakitin, Maksim" userId="S::mrakitin@bnl.gov::3448dd60-ebda-4d77-b5a9-0fc5c0ae2640" providerId="AD" clId="Web-{7BF1E0C7-FEA1-4102-9284-F885A626423A}" dt="2022-09-21T14:21:23.904" v="19" actId="20577"/>
        <pc:sldMkLst>
          <pc:docMk/>
          <pc:sldMk cId="2073346896" sldId="263"/>
        </pc:sldMkLst>
        <pc:spChg chg="mod">
          <ac:chgData name="Rakitin, Maksim" userId="S::mrakitin@bnl.gov::3448dd60-ebda-4d77-b5a9-0fc5c0ae2640" providerId="AD" clId="Web-{7BF1E0C7-FEA1-4102-9284-F885A626423A}" dt="2022-09-21T14:21:23.904" v="19" actId="20577"/>
          <ac:spMkLst>
            <pc:docMk/>
            <pc:sldMk cId="2073346896" sldId="263"/>
            <ac:spMk id="3" creationId="{D9A5C835-174D-346F-5DC2-3DA913282182}"/>
          </ac:spMkLst>
        </pc:spChg>
      </pc:sldChg>
    </pc:docChg>
  </pc:docChgLst>
  <pc:docChgLst>
    <pc:chgData name="Rakitin, Maksim" userId="S::mrakitin@bnl.gov::3448dd60-ebda-4d77-b5a9-0fc5c0ae2640" providerId="AD" clId="Web-{7FCCA842-D1A6-4027-A96E-BE654E1B7984}"/>
    <pc:docChg chg="addSld modSld">
      <pc:chgData name="Rakitin, Maksim" userId="S::mrakitin@bnl.gov::3448dd60-ebda-4d77-b5a9-0fc5c0ae2640" providerId="AD" clId="Web-{7FCCA842-D1A6-4027-A96E-BE654E1B7984}" dt="2023-01-17T14:57:38.432" v="503" actId="20577"/>
      <pc:docMkLst>
        <pc:docMk/>
      </pc:docMkLst>
      <pc:sldChg chg="modSp">
        <pc:chgData name="Rakitin, Maksim" userId="S::mrakitin@bnl.gov::3448dd60-ebda-4d77-b5a9-0fc5c0ae2640" providerId="AD" clId="Web-{7FCCA842-D1A6-4027-A96E-BE654E1B7984}" dt="2023-01-17T14:35:51.916" v="3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7FCCA842-D1A6-4027-A96E-BE654E1B7984}" dt="2023-01-17T14:35:51.916" v="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akitin, Maksim" userId="S::mrakitin@bnl.gov::3448dd60-ebda-4d77-b5a9-0fc5c0ae2640" providerId="AD" clId="Web-{7FCCA842-D1A6-4027-A96E-BE654E1B7984}" dt="2023-01-17T14:41:41.468" v="248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7FCCA842-D1A6-4027-A96E-BE654E1B7984}" dt="2023-01-17T14:40:32.389" v="181" actId="20577"/>
          <ac:spMkLst>
            <pc:docMk/>
            <pc:sldMk cId="1923094483" sldId="257"/>
            <ac:spMk id="2" creationId="{E522A282-F4F0-0E6A-5803-5F586ED5694A}"/>
          </ac:spMkLst>
        </pc:spChg>
        <pc:spChg chg="mod">
          <ac:chgData name="Rakitin, Maksim" userId="S::mrakitin@bnl.gov::3448dd60-ebda-4d77-b5a9-0fc5c0ae2640" providerId="AD" clId="Web-{7FCCA842-D1A6-4027-A96E-BE654E1B7984}" dt="2023-01-17T14:41:41.468" v="248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">
        <pc:chgData name="Rakitin, Maksim" userId="S::mrakitin@bnl.gov::3448dd60-ebda-4d77-b5a9-0fc5c0ae2640" providerId="AD" clId="Web-{7FCCA842-D1A6-4027-A96E-BE654E1B7984}" dt="2023-01-17T14:57:38.432" v="503" actId="20577"/>
        <pc:sldMkLst>
          <pc:docMk/>
          <pc:sldMk cId="1254905669" sldId="260"/>
        </pc:sldMkLst>
        <pc:spChg chg="mod">
          <ac:chgData name="Rakitin, Maksim" userId="S::mrakitin@bnl.gov::3448dd60-ebda-4d77-b5a9-0fc5c0ae2640" providerId="AD" clId="Web-{7FCCA842-D1A6-4027-A96E-BE654E1B7984}" dt="2023-01-17T14:57:38.432" v="503" actId="20577"/>
          <ac:spMkLst>
            <pc:docMk/>
            <pc:sldMk cId="1254905669" sldId="260"/>
            <ac:spMk id="3" creationId="{85EFBDE6-522C-B483-CB30-A9ADE063A033}"/>
          </ac:spMkLst>
        </pc:spChg>
      </pc:sldChg>
      <pc:sldChg chg="add replId">
        <pc:chgData name="Rakitin, Maksim" userId="S::mrakitin@bnl.gov::3448dd60-ebda-4d77-b5a9-0fc5c0ae2640" providerId="AD" clId="Web-{7FCCA842-D1A6-4027-A96E-BE654E1B7984}" dt="2023-01-17T14:40:25.998" v="175"/>
        <pc:sldMkLst>
          <pc:docMk/>
          <pc:sldMk cId="2189759685" sldId="261"/>
        </pc:sldMkLst>
      </pc:sldChg>
    </pc:docChg>
  </pc:docChgLst>
  <pc:docChgLst>
    <pc:chgData name="Rakitin, Maksim" userId="S::mrakitin@bnl.gov::3448dd60-ebda-4d77-b5a9-0fc5c0ae2640" providerId="AD" clId="Web-{2A8CE842-328A-4776-87F0-10D31BAED9B5}"/>
    <pc:docChg chg="modSld">
      <pc:chgData name="Rakitin, Maksim" userId="S::mrakitin@bnl.gov::3448dd60-ebda-4d77-b5a9-0fc5c0ae2640" providerId="AD" clId="Web-{2A8CE842-328A-4776-87F0-10D31BAED9B5}" dt="2022-10-24T18:13:50.498" v="64" actId="1076"/>
      <pc:docMkLst>
        <pc:docMk/>
      </pc:docMkLst>
      <pc:sldChg chg="addSp delSp modSp">
        <pc:chgData name="Rakitin, Maksim" userId="S::mrakitin@bnl.gov::3448dd60-ebda-4d77-b5a9-0fc5c0ae2640" providerId="AD" clId="Web-{2A8CE842-328A-4776-87F0-10D31BAED9B5}" dt="2022-10-24T18:12:29.513" v="55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2A8CE842-328A-4776-87F0-10D31BAED9B5}" dt="2022-10-24T18:12:22.919" v="53" actId="20577"/>
          <ac:spMkLst>
            <pc:docMk/>
            <pc:sldMk cId="2532145803" sldId="259"/>
            <ac:spMk id="3" creationId="{F771DEBE-4694-5B04-8348-9248702319D8}"/>
          </ac:spMkLst>
        </pc:spChg>
        <pc:spChg chg="add del">
          <ac:chgData name="Rakitin, Maksim" userId="S::mrakitin@bnl.gov::3448dd60-ebda-4d77-b5a9-0fc5c0ae2640" providerId="AD" clId="Web-{2A8CE842-328A-4776-87F0-10D31BAED9B5}" dt="2022-10-24T18:12:29.513" v="55"/>
          <ac:spMkLst>
            <pc:docMk/>
            <pc:sldMk cId="2532145803" sldId="259"/>
            <ac:spMk id="4" creationId="{B40C044D-FC1A-F9FA-18AF-4527B478B4E8}"/>
          </ac:spMkLst>
        </pc:spChg>
      </pc:sldChg>
      <pc:sldChg chg="modSp">
        <pc:chgData name="Rakitin, Maksim" userId="S::mrakitin@bnl.gov::3448dd60-ebda-4d77-b5a9-0fc5c0ae2640" providerId="AD" clId="Web-{2A8CE842-328A-4776-87F0-10D31BAED9B5}" dt="2022-10-24T18:09:45.010" v="0" actId="20577"/>
        <pc:sldMkLst>
          <pc:docMk/>
          <pc:sldMk cId="1316209300" sldId="263"/>
        </pc:sldMkLst>
        <pc:spChg chg="mod">
          <ac:chgData name="Rakitin, Maksim" userId="S::mrakitin@bnl.gov::3448dd60-ebda-4d77-b5a9-0fc5c0ae2640" providerId="AD" clId="Web-{2A8CE842-328A-4776-87F0-10D31BAED9B5}" dt="2022-10-24T18:09:45.010" v="0" actId="20577"/>
          <ac:spMkLst>
            <pc:docMk/>
            <pc:sldMk cId="1316209300" sldId="263"/>
            <ac:spMk id="3" creationId="{67B06EC7-08C7-6117-9F11-95FC7552EC0A}"/>
          </ac:spMkLst>
        </pc:spChg>
      </pc:sldChg>
      <pc:sldChg chg="addSp delSp modSp">
        <pc:chgData name="Rakitin, Maksim" userId="S::mrakitin@bnl.gov::3448dd60-ebda-4d77-b5a9-0fc5c0ae2640" providerId="AD" clId="Web-{2A8CE842-328A-4776-87F0-10D31BAED9B5}" dt="2022-10-24T18:13:50.498" v="64" actId="1076"/>
        <pc:sldMkLst>
          <pc:docMk/>
          <pc:sldMk cId="2435577736" sldId="264"/>
        </pc:sldMkLst>
        <pc:spChg chg="add del mod">
          <ac:chgData name="Rakitin, Maksim" userId="S::mrakitin@bnl.gov::3448dd60-ebda-4d77-b5a9-0fc5c0ae2640" providerId="AD" clId="Web-{2A8CE842-328A-4776-87F0-10D31BAED9B5}" dt="2022-10-24T18:10:24.995" v="5"/>
          <ac:spMkLst>
            <pc:docMk/>
            <pc:sldMk cId="2435577736" sldId="264"/>
            <ac:spMk id="5" creationId="{BC730A76-5C7C-BE57-1DBD-AC2CFF8D17DA}"/>
          </ac:spMkLst>
        </pc:spChg>
        <pc:picChg chg="mod">
          <ac:chgData name="Rakitin, Maksim" userId="S::mrakitin@bnl.gov::3448dd60-ebda-4d77-b5a9-0fc5c0ae2640" providerId="AD" clId="Web-{2A8CE842-328A-4776-87F0-10D31BAED9B5}" dt="2022-10-24T18:13:50.498" v="64" actId="1076"/>
          <ac:picMkLst>
            <pc:docMk/>
            <pc:sldMk cId="2435577736" sldId="264"/>
            <ac:picMk id="4" creationId="{90962B0A-C3F4-F3E5-FC0B-1D622E6C49E0}"/>
          </ac:picMkLst>
        </pc:picChg>
        <pc:picChg chg="add mod">
          <ac:chgData name="Rakitin, Maksim" userId="S::mrakitin@bnl.gov::3448dd60-ebda-4d77-b5a9-0fc5c0ae2640" providerId="AD" clId="Web-{2A8CE842-328A-4776-87F0-10D31BAED9B5}" dt="2022-10-24T18:13:46.279" v="63" actId="1076"/>
          <ac:picMkLst>
            <pc:docMk/>
            <pc:sldMk cId="2435577736" sldId="264"/>
            <ac:picMk id="6" creationId="{F0CCB005-8C7C-E9CE-BFFD-7BE269BFEA3F}"/>
          </ac:picMkLst>
        </pc:picChg>
      </pc:sldChg>
    </pc:docChg>
  </pc:docChgLst>
  <pc:docChgLst>
    <pc:chgData name="Rakitin, Maksim" userId="3448dd60-ebda-4d77-b5a9-0fc5c0ae2640" providerId="ADAL" clId="{F33B9B22-5389-7541-98C8-1BF0991F865F}"/>
    <pc:docChg chg="undo custSel addSld delSld modSld sldOrd">
      <pc:chgData name="Rakitin, Maksim" userId="3448dd60-ebda-4d77-b5a9-0fc5c0ae2640" providerId="ADAL" clId="{F33B9B22-5389-7541-98C8-1BF0991F865F}" dt="2023-02-10T21:33:02.963" v="2219" actId="478"/>
      <pc:docMkLst>
        <pc:docMk/>
      </pc:docMkLst>
      <pc:sldChg chg="addSp delSp modSp mod">
        <pc:chgData name="Rakitin, Maksim" userId="3448dd60-ebda-4d77-b5a9-0fc5c0ae2640" providerId="ADAL" clId="{F33B9B22-5389-7541-98C8-1BF0991F865F}" dt="2023-02-10T21:33:02.963" v="2219" actId="478"/>
        <pc:sldMkLst>
          <pc:docMk/>
          <pc:sldMk cId="109857222" sldId="256"/>
        </pc:sldMkLst>
        <pc:spChg chg="mod">
          <ac:chgData name="Rakitin, Maksim" userId="3448dd60-ebda-4d77-b5a9-0fc5c0ae2640" providerId="ADAL" clId="{F33B9B22-5389-7541-98C8-1BF0991F865F}" dt="2023-02-10T20:08:34.465" v="4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akitin, Maksim" userId="3448dd60-ebda-4d77-b5a9-0fc5c0ae2640" providerId="ADAL" clId="{F33B9B22-5389-7541-98C8-1BF0991F865F}" dt="2023-02-10T20:09:04.564" v="49" actId="14100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Rakitin, Maksim" userId="3448dd60-ebda-4d77-b5a9-0fc5c0ae2640" providerId="ADAL" clId="{F33B9B22-5389-7541-98C8-1BF0991F865F}" dt="2023-02-10T21:33:02.963" v="2219" actId="478"/>
          <ac:spMkLst>
            <pc:docMk/>
            <pc:sldMk cId="109857222" sldId="256"/>
            <ac:spMk id="4" creationId="{2C109097-2700-B32B-AF9D-C28F3AC3702F}"/>
          </ac:spMkLst>
        </pc:spChg>
        <pc:spChg chg="add mod">
          <ac:chgData name="Rakitin, Maksim" userId="3448dd60-ebda-4d77-b5a9-0fc5c0ae2640" providerId="ADAL" clId="{F33B9B22-5389-7541-98C8-1BF0991F865F}" dt="2023-02-10T20:09:41.369" v="93" actId="20577"/>
          <ac:spMkLst>
            <pc:docMk/>
            <pc:sldMk cId="109857222" sldId="256"/>
            <ac:spMk id="5" creationId="{2442A414-E9B5-D891-ECA9-D89C8B131047}"/>
          </ac:spMkLst>
        </pc:spChg>
      </pc:sldChg>
      <pc:sldChg chg="del">
        <pc:chgData name="Rakitin, Maksim" userId="3448dd60-ebda-4d77-b5a9-0fc5c0ae2640" providerId="ADAL" clId="{F33B9B22-5389-7541-98C8-1BF0991F865F}" dt="2023-02-10T20:48:22.339" v="1207" actId="2696"/>
        <pc:sldMkLst>
          <pc:docMk/>
          <pc:sldMk cId="1254905669" sldId="260"/>
        </pc:sldMkLst>
      </pc:sldChg>
      <pc:sldChg chg="del">
        <pc:chgData name="Rakitin, Maksim" userId="3448dd60-ebda-4d77-b5a9-0fc5c0ae2640" providerId="ADAL" clId="{F33B9B22-5389-7541-98C8-1BF0991F865F}" dt="2023-02-10T20:12:44.493" v="94" actId="2696"/>
        <pc:sldMkLst>
          <pc:docMk/>
          <pc:sldMk cId="2189759685" sldId="261"/>
        </pc:sldMkLst>
      </pc:sldChg>
      <pc:sldChg chg="addSp modSp mod">
        <pc:chgData name="Rakitin, Maksim" userId="3448dd60-ebda-4d77-b5a9-0fc5c0ae2640" providerId="ADAL" clId="{F33B9B22-5389-7541-98C8-1BF0991F865F}" dt="2023-02-10T21:32:29.938" v="2218"/>
        <pc:sldMkLst>
          <pc:docMk/>
          <pc:sldMk cId="3916993379" sldId="262"/>
        </pc:sldMkLst>
        <pc:spChg chg="mod">
          <ac:chgData name="Rakitin, Maksim" userId="3448dd60-ebda-4d77-b5a9-0fc5c0ae2640" providerId="ADAL" clId="{F33B9B22-5389-7541-98C8-1BF0991F865F}" dt="2023-02-10T20:12:53.523" v="117" actId="20577"/>
          <ac:spMkLst>
            <pc:docMk/>
            <pc:sldMk cId="3916993379" sldId="262"/>
            <ac:spMk id="2" creationId="{E522A282-F4F0-0E6A-5803-5F586ED5694A}"/>
          </ac:spMkLst>
        </pc:spChg>
        <pc:spChg chg="mod">
          <ac:chgData name="Rakitin, Maksim" userId="3448dd60-ebda-4d77-b5a9-0fc5c0ae2640" providerId="ADAL" clId="{F33B9B22-5389-7541-98C8-1BF0991F865F}" dt="2023-02-10T21:17:55.900" v="1721" actId="20577"/>
          <ac:spMkLst>
            <pc:docMk/>
            <pc:sldMk cId="3916993379" sldId="262"/>
            <ac:spMk id="3" creationId="{5A43FD79-49FE-09AB-A719-2DC4AA8949CA}"/>
          </ac:spMkLst>
        </pc:spChg>
        <pc:spChg chg="add mod">
          <ac:chgData name="Rakitin, Maksim" userId="3448dd60-ebda-4d77-b5a9-0fc5c0ae2640" providerId="ADAL" clId="{F33B9B22-5389-7541-98C8-1BF0991F865F}" dt="2023-02-10T21:32:29.938" v="2218"/>
          <ac:spMkLst>
            <pc:docMk/>
            <pc:sldMk cId="3916993379" sldId="262"/>
            <ac:spMk id="4" creationId="{6AB70DA8-7484-D6AB-BC6D-8BC450AB1B85}"/>
          </ac:spMkLst>
        </pc:spChg>
      </pc:sldChg>
      <pc:sldChg chg="addSp delSp modSp del mod ord">
        <pc:chgData name="Rakitin, Maksim" userId="3448dd60-ebda-4d77-b5a9-0fc5c0ae2640" providerId="ADAL" clId="{F33B9B22-5389-7541-98C8-1BF0991F865F}" dt="2023-02-10T20:48:18.093" v="1206" actId="2696"/>
        <pc:sldMkLst>
          <pc:docMk/>
          <pc:sldMk cId="1046638789" sldId="263"/>
        </pc:sldMkLst>
        <pc:spChg chg="add mod">
          <ac:chgData name="Rakitin, Maksim" userId="3448dd60-ebda-4d77-b5a9-0fc5c0ae2640" providerId="ADAL" clId="{F33B9B22-5389-7541-98C8-1BF0991F865F}" dt="2023-02-10T20:23:11.439" v="872" actId="1076"/>
          <ac:spMkLst>
            <pc:docMk/>
            <pc:sldMk cId="1046638789" sldId="263"/>
            <ac:spMk id="2" creationId="{17CE12E6-8F2A-39AF-8528-396B6F5F33E2}"/>
          </ac:spMkLst>
        </pc:spChg>
        <pc:picChg chg="del mod">
          <ac:chgData name="Rakitin, Maksim" userId="3448dd60-ebda-4d77-b5a9-0fc5c0ae2640" providerId="ADAL" clId="{F33B9B22-5389-7541-98C8-1BF0991F865F}" dt="2023-02-10T20:35:27.805" v="1110" actId="21"/>
          <ac:picMkLst>
            <pc:docMk/>
            <pc:sldMk cId="1046638789" sldId="263"/>
            <ac:picMk id="4" creationId="{642CEA61-E372-80B7-0B6C-E00DC896610D}"/>
          </ac:picMkLst>
        </pc:picChg>
      </pc:sldChg>
      <pc:sldChg chg="addSp delSp del">
        <pc:chgData name="Rakitin, Maksim" userId="3448dd60-ebda-4d77-b5a9-0fc5c0ae2640" providerId="ADAL" clId="{F33B9B22-5389-7541-98C8-1BF0991F865F}" dt="2023-02-10T20:34:49.221" v="1102" actId="2696"/>
        <pc:sldMkLst>
          <pc:docMk/>
          <pc:sldMk cId="3936119064" sldId="264"/>
        </pc:sldMkLst>
        <pc:picChg chg="add del">
          <ac:chgData name="Rakitin, Maksim" userId="3448dd60-ebda-4d77-b5a9-0fc5c0ae2640" providerId="ADAL" clId="{F33B9B22-5389-7541-98C8-1BF0991F865F}" dt="2023-02-10T20:20:47.098" v="677"/>
          <ac:picMkLst>
            <pc:docMk/>
            <pc:sldMk cId="3936119064" sldId="264"/>
            <ac:picMk id="1026" creationId="{B7067E7A-639D-8384-1881-EE960BAAD7FA}"/>
          </ac:picMkLst>
        </pc:picChg>
      </pc:sldChg>
      <pc:sldChg chg="addSp delSp modSp new del mod">
        <pc:chgData name="Rakitin, Maksim" userId="3448dd60-ebda-4d77-b5a9-0fc5c0ae2640" providerId="ADAL" clId="{F33B9B22-5389-7541-98C8-1BF0991F865F}" dt="2023-02-10T20:48:58.695" v="1218" actId="2696"/>
        <pc:sldMkLst>
          <pc:docMk/>
          <pc:sldMk cId="3124181599" sldId="265"/>
        </pc:sldMkLst>
        <pc:spChg chg="mod">
          <ac:chgData name="Rakitin, Maksim" userId="3448dd60-ebda-4d77-b5a9-0fc5c0ae2640" providerId="ADAL" clId="{F33B9B22-5389-7541-98C8-1BF0991F865F}" dt="2023-02-10T20:48:46.761" v="1214" actId="5793"/>
          <ac:spMkLst>
            <pc:docMk/>
            <pc:sldMk cId="3124181599" sldId="265"/>
            <ac:spMk id="2" creationId="{87B81E51-971F-0D87-8A49-418CBD2367B0}"/>
          </ac:spMkLst>
        </pc:spChg>
        <pc:spChg chg="del">
          <ac:chgData name="Rakitin, Maksim" userId="3448dd60-ebda-4d77-b5a9-0fc5c0ae2640" providerId="ADAL" clId="{F33B9B22-5389-7541-98C8-1BF0991F865F}" dt="2023-02-10T20:21:01.057" v="682" actId="478"/>
          <ac:spMkLst>
            <pc:docMk/>
            <pc:sldMk cId="3124181599" sldId="265"/>
            <ac:spMk id="3" creationId="{BE008CAE-589C-F8C1-D9BE-458736CCDFE7}"/>
          </ac:spMkLst>
        </pc:spChg>
        <pc:spChg chg="add mod">
          <ac:chgData name="Rakitin, Maksim" userId="3448dd60-ebda-4d77-b5a9-0fc5c0ae2640" providerId="ADAL" clId="{F33B9B22-5389-7541-98C8-1BF0991F865F}" dt="2023-02-10T20:48:50.681" v="1216"/>
          <ac:spMkLst>
            <pc:docMk/>
            <pc:sldMk cId="3124181599" sldId="265"/>
            <ac:spMk id="4" creationId="{EF8C9969-A692-F8EA-D415-00A0529C5788}"/>
          </ac:spMkLst>
        </pc:spChg>
        <pc:picChg chg="add del mod">
          <ac:chgData name="Rakitin, Maksim" userId="3448dd60-ebda-4d77-b5a9-0fc5c0ae2640" providerId="ADAL" clId="{F33B9B22-5389-7541-98C8-1BF0991F865F}" dt="2023-02-10T20:34:54.152" v="1103" actId="21"/>
          <ac:picMkLst>
            <pc:docMk/>
            <pc:sldMk cId="3124181599" sldId="265"/>
            <ac:picMk id="2050" creationId="{EFD67A6E-E68F-FDD1-6846-388C712D55DC}"/>
          </ac:picMkLst>
        </pc:picChg>
      </pc:sldChg>
      <pc:sldChg chg="addSp delSp modSp new mod ord">
        <pc:chgData name="Rakitin, Maksim" userId="3448dd60-ebda-4d77-b5a9-0fc5c0ae2640" providerId="ADAL" clId="{F33B9B22-5389-7541-98C8-1BF0991F865F}" dt="2023-02-10T21:32:29.938" v="2218"/>
        <pc:sldMkLst>
          <pc:docMk/>
          <pc:sldMk cId="4227481905" sldId="266"/>
        </pc:sldMkLst>
        <pc:spChg chg="mod">
          <ac:chgData name="Rakitin, Maksim" userId="3448dd60-ebda-4d77-b5a9-0fc5c0ae2640" providerId="ADAL" clId="{F33B9B22-5389-7541-98C8-1BF0991F865F}" dt="2023-02-10T20:25:39.652" v="908"/>
          <ac:spMkLst>
            <pc:docMk/>
            <pc:sldMk cId="4227481905" sldId="266"/>
            <ac:spMk id="2" creationId="{8E9F3FEB-5532-BA53-16EF-64C7D0317356}"/>
          </ac:spMkLst>
        </pc:spChg>
        <pc:spChg chg="del">
          <ac:chgData name="Rakitin, Maksim" userId="3448dd60-ebda-4d77-b5a9-0fc5c0ae2640" providerId="ADAL" clId="{F33B9B22-5389-7541-98C8-1BF0991F865F}" dt="2023-02-10T20:27:11.405" v="952" actId="478"/>
          <ac:spMkLst>
            <pc:docMk/>
            <pc:sldMk cId="4227481905" sldId="266"/>
            <ac:spMk id="3" creationId="{39294142-E353-B70D-E5BC-8ABABA8CE748}"/>
          </ac:spMkLst>
        </pc:spChg>
        <pc:spChg chg="add mod">
          <ac:chgData name="Rakitin, Maksim" userId="3448dd60-ebda-4d77-b5a9-0fc5c0ae2640" providerId="ADAL" clId="{F33B9B22-5389-7541-98C8-1BF0991F865F}" dt="2023-02-10T21:32:29.938" v="2218"/>
          <ac:spMkLst>
            <pc:docMk/>
            <pc:sldMk cId="4227481905" sldId="266"/>
            <ac:spMk id="3" creationId="{B99692DE-D023-3244-11BA-FA7D686C48F1}"/>
          </ac:spMkLst>
        </pc:spChg>
        <pc:spChg chg="add mod">
          <ac:chgData name="Rakitin, Maksim" userId="3448dd60-ebda-4d77-b5a9-0fc5c0ae2640" providerId="ADAL" clId="{F33B9B22-5389-7541-98C8-1BF0991F865F}" dt="2023-02-10T21:03:23.441" v="1487" actId="20577"/>
          <ac:spMkLst>
            <pc:docMk/>
            <pc:sldMk cId="4227481905" sldId="266"/>
            <ac:spMk id="8" creationId="{F5333466-A93C-ED77-8D72-5194F5320200}"/>
          </ac:spMkLst>
        </pc:spChg>
        <pc:picChg chg="add mod">
          <ac:chgData name="Rakitin, Maksim" userId="3448dd60-ebda-4d77-b5a9-0fc5c0ae2640" providerId="ADAL" clId="{F33B9B22-5389-7541-98C8-1BF0991F865F}" dt="2023-02-10T20:29:29.227" v="968" actId="1076"/>
          <ac:picMkLst>
            <pc:docMk/>
            <pc:sldMk cId="4227481905" sldId="266"/>
            <ac:picMk id="4" creationId="{A5E75D0E-E6F4-4DB9-C6F2-C489BD86400C}"/>
          </ac:picMkLst>
        </pc:picChg>
        <pc:picChg chg="add del mod">
          <ac:chgData name="Rakitin, Maksim" userId="3448dd60-ebda-4d77-b5a9-0fc5c0ae2640" providerId="ADAL" clId="{F33B9B22-5389-7541-98C8-1BF0991F865F}" dt="2023-02-10T20:29:13.902" v="963" actId="478"/>
          <ac:picMkLst>
            <pc:docMk/>
            <pc:sldMk cId="4227481905" sldId="266"/>
            <ac:picMk id="5" creationId="{B717ECB5-E116-2059-1081-D64010AAB82C}"/>
          </ac:picMkLst>
        </pc:picChg>
        <pc:picChg chg="add mod">
          <ac:chgData name="Rakitin, Maksim" userId="3448dd60-ebda-4d77-b5a9-0fc5c0ae2640" providerId="ADAL" clId="{F33B9B22-5389-7541-98C8-1BF0991F865F}" dt="2023-02-10T20:29:19.490" v="966" actId="1076"/>
          <ac:picMkLst>
            <pc:docMk/>
            <pc:sldMk cId="4227481905" sldId="266"/>
            <ac:picMk id="6" creationId="{0975A399-BC01-C031-7233-C73EE561D306}"/>
          </ac:picMkLst>
        </pc:picChg>
      </pc:sldChg>
      <pc:sldChg chg="addSp delSp modSp new mod">
        <pc:chgData name="Rakitin, Maksim" userId="3448dd60-ebda-4d77-b5a9-0fc5c0ae2640" providerId="ADAL" clId="{F33B9B22-5389-7541-98C8-1BF0991F865F}" dt="2023-02-10T21:32:29.938" v="2218"/>
        <pc:sldMkLst>
          <pc:docMk/>
          <pc:sldMk cId="2770390992" sldId="267"/>
        </pc:sldMkLst>
        <pc:spChg chg="mod">
          <ac:chgData name="Rakitin, Maksim" userId="3448dd60-ebda-4d77-b5a9-0fc5c0ae2640" providerId="ADAL" clId="{F33B9B22-5389-7541-98C8-1BF0991F865F}" dt="2023-02-10T20:30:52.407" v="1039" actId="404"/>
          <ac:spMkLst>
            <pc:docMk/>
            <pc:sldMk cId="2770390992" sldId="267"/>
            <ac:spMk id="2" creationId="{53C0D7E0-C268-F2F3-A307-F63AB01D61FC}"/>
          </ac:spMkLst>
        </pc:spChg>
        <pc:spChg chg="del mod">
          <ac:chgData name="Rakitin, Maksim" userId="3448dd60-ebda-4d77-b5a9-0fc5c0ae2640" providerId="ADAL" clId="{F33B9B22-5389-7541-98C8-1BF0991F865F}" dt="2023-02-10T21:03:44.750" v="1490" actId="478"/>
          <ac:spMkLst>
            <pc:docMk/>
            <pc:sldMk cId="2770390992" sldId="267"/>
            <ac:spMk id="3" creationId="{4656AA77-3DF9-3D74-5898-B5402966ADE9}"/>
          </ac:spMkLst>
        </pc:spChg>
        <pc:spChg chg="add mod">
          <ac:chgData name="Rakitin, Maksim" userId="3448dd60-ebda-4d77-b5a9-0fc5c0ae2640" providerId="ADAL" clId="{F33B9B22-5389-7541-98C8-1BF0991F865F}" dt="2023-02-10T21:32:29.938" v="2218"/>
          <ac:spMkLst>
            <pc:docMk/>
            <pc:sldMk cId="2770390992" sldId="267"/>
            <ac:spMk id="3" creationId="{DA79C332-A2A0-F469-3407-C910EF2C5F66}"/>
          </ac:spMkLst>
        </pc:spChg>
        <pc:spChg chg="add del mod">
          <ac:chgData name="Rakitin, Maksim" userId="3448dd60-ebda-4d77-b5a9-0fc5c0ae2640" providerId="ADAL" clId="{F33B9B22-5389-7541-98C8-1BF0991F865F}" dt="2023-02-10T20:32:13.715" v="1058"/>
          <ac:spMkLst>
            <pc:docMk/>
            <pc:sldMk cId="2770390992" sldId="267"/>
            <ac:spMk id="4" creationId="{3828B1A8-4583-18EE-0511-54E7C1EF1595}"/>
          </ac:spMkLst>
        </pc:spChg>
        <pc:spChg chg="add del mod">
          <ac:chgData name="Rakitin, Maksim" userId="3448dd60-ebda-4d77-b5a9-0fc5c0ae2640" providerId="ADAL" clId="{F33B9B22-5389-7541-98C8-1BF0991F865F}" dt="2023-02-10T21:01:45.077" v="1409" actId="478"/>
          <ac:spMkLst>
            <pc:docMk/>
            <pc:sldMk cId="2770390992" sldId="267"/>
            <ac:spMk id="5" creationId="{BEF8C6E9-6A92-EECE-D2A7-A5ECBC62B096}"/>
          </ac:spMkLst>
        </pc:spChg>
        <pc:spChg chg="add del mod">
          <ac:chgData name="Rakitin, Maksim" userId="3448dd60-ebda-4d77-b5a9-0fc5c0ae2640" providerId="ADAL" clId="{F33B9B22-5389-7541-98C8-1BF0991F865F}" dt="2023-02-10T21:03:42.921" v="1489"/>
          <ac:spMkLst>
            <pc:docMk/>
            <pc:sldMk cId="2770390992" sldId="267"/>
            <ac:spMk id="8" creationId="{9FCF975C-B196-B167-EF84-CEBC7456B421}"/>
          </ac:spMkLst>
        </pc:spChg>
        <pc:spChg chg="add del mod">
          <ac:chgData name="Rakitin, Maksim" userId="3448dd60-ebda-4d77-b5a9-0fc5c0ae2640" providerId="ADAL" clId="{F33B9B22-5389-7541-98C8-1BF0991F865F}" dt="2023-02-10T21:03:46.851" v="1491" actId="478"/>
          <ac:spMkLst>
            <pc:docMk/>
            <pc:sldMk cId="2770390992" sldId="267"/>
            <ac:spMk id="10" creationId="{8E3D5C8E-4FCC-005C-0A48-FF67FAF8727A}"/>
          </ac:spMkLst>
        </pc:spChg>
        <pc:spChg chg="add del mod">
          <ac:chgData name="Rakitin, Maksim" userId="3448dd60-ebda-4d77-b5a9-0fc5c0ae2640" providerId="ADAL" clId="{F33B9B22-5389-7541-98C8-1BF0991F865F}" dt="2023-02-10T21:04:23.387" v="1497" actId="478"/>
          <ac:spMkLst>
            <pc:docMk/>
            <pc:sldMk cId="2770390992" sldId="267"/>
            <ac:spMk id="11" creationId="{B6A498F8-DCD6-B125-D202-252AADF69680}"/>
          </ac:spMkLst>
        </pc:spChg>
        <pc:spChg chg="add mod">
          <ac:chgData name="Rakitin, Maksim" userId="3448dd60-ebda-4d77-b5a9-0fc5c0ae2640" providerId="ADAL" clId="{F33B9B22-5389-7541-98C8-1BF0991F865F}" dt="2023-02-10T21:04:10.442" v="1495"/>
          <ac:spMkLst>
            <pc:docMk/>
            <pc:sldMk cId="2770390992" sldId="267"/>
            <ac:spMk id="12" creationId="{4A42D782-3C5D-C577-DEE7-56C8C09F9259}"/>
          </ac:spMkLst>
        </pc:spChg>
        <pc:picChg chg="add del mod">
          <ac:chgData name="Rakitin, Maksim" userId="3448dd60-ebda-4d77-b5a9-0fc5c0ae2640" providerId="ADAL" clId="{F33B9B22-5389-7541-98C8-1BF0991F865F}" dt="2023-02-10T21:01:42.499" v="1408" actId="478"/>
          <ac:picMkLst>
            <pc:docMk/>
            <pc:sldMk cId="2770390992" sldId="267"/>
            <ac:picMk id="6" creationId="{DAF9F1BC-929A-4C92-2CB5-8167A0EC6D53}"/>
          </ac:picMkLst>
        </pc:picChg>
        <pc:picChg chg="add mod">
          <ac:chgData name="Rakitin, Maksim" userId="3448dd60-ebda-4d77-b5a9-0fc5c0ae2640" providerId="ADAL" clId="{F33B9B22-5389-7541-98C8-1BF0991F865F}" dt="2023-02-10T21:03:55.182" v="1494" actId="14100"/>
          <ac:picMkLst>
            <pc:docMk/>
            <pc:sldMk cId="2770390992" sldId="267"/>
            <ac:picMk id="7" creationId="{94453DA0-B9DE-EFC2-5846-E448D8B22CDE}"/>
          </ac:picMkLst>
        </pc:picChg>
        <pc:picChg chg="add del mod">
          <ac:chgData name="Rakitin, Maksim" userId="3448dd60-ebda-4d77-b5a9-0fc5c0ae2640" providerId="ADAL" clId="{F33B9B22-5389-7541-98C8-1BF0991F865F}" dt="2023-02-10T21:01:39.688" v="1407" actId="478"/>
          <ac:picMkLst>
            <pc:docMk/>
            <pc:sldMk cId="2770390992" sldId="267"/>
            <ac:picMk id="4098" creationId="{9E424672-808C-48A8-D225-C2CBC8D47A0A}"/>
          </ac:picMkLst>
        </pc:picChg>
      </pc:sldChg>
      <pc:sldChg chg="addSp delSp modSp add mod ord">
        <pc:chgData name="Rakitin, Maksim" userId="3448dd60-ebda-4d77-b5a9-0fc5c0ae2640" providerId="ADAL" clId="{F33B9B22-5389-7541-98C8-1BF0991F865F}" dt="2023-02-10T21:32:29.938" v="2218"/>
        <pc:sldMkLst>
          <pc:docMk/>
          <pc:sldMk cId="942614815" sldId="268"/>
        </pc:sldMkLst>
        <pc:spChg chg="mod">
          <ac:chgData name="Rakitin, Maksim" userId="3448dd60-ebda-4d77-b5a9-0fc5c0ae2640" providerId="ADAL" clId="{F33B9B22-5389-7541-98C8-1BF0991F865F}" dt="2023-02-10T20:31:08.494" v="1050" actId="20577"/>
          <ac:spMkLst>
            <pc:docMk/>
            <pc:sldMk cId="942614815" sldId="268"/>
            <ac:spMk id="2" creationId="{53C0D7E0-C268-F2F3-A307-F63AB01D61FC}"/>
          </ac:spMkLst>
        </pc:spChg>
        <pc:spChg chg="mod">
          <ac:chgData name="Rakitin, Maksim" userId="3448dd60-ebda-4d77-b5a9-0fc5c0ae2640" providerId="ADAL" clId="{F33B9B22-5389-7541-98C8-1BF0991F865F}" dt="2023-02-10T20:35:07.302" v="1106" actId="404"/>
          <ac:spMkLst>
            <pc:docMk/>
            <pc:sldMk cId="942614815" sldId="268"/>
            <ac:spMk id="3" creationId="{4656AA77-3DF9-3D74-5898-B5402966ADE9}"/>
          </ac:spMkLst>
        </pc:spChg>
        <pc:spChg chg="add mod">
          <ac:chgData name="Rakitin, Maksim" userId="3448dd60-ebda-4d77-b5a9-0fc5c0ae2640" providerId="ADAL" clId="{F33B9B22-5389-7541-98C8-1BF0991F865F}" dt="2023-02-10T21:32:29.938" v="2218"/>
          <ac:spMkLst>
            <pc:docMk/>
            <pc:sldMk cId="942614815" sldId="268"/>
            <ac:spMk id="4" creationId="{10281E95-1782-6AFF-13A3-DA043DDC3018}"/>
          </ac:spMkLst>
        </pc:spChg>
        <pc:spChg chg="add del mod">
          <ac:chgData name="Rakitin, Maksim" userId="3448dd60-ebda-4d77-b5a9-0fc5c0ae2640" providerId="ADAL" clId="{F33B9B22-5389-7541-98C8-1BF0991F865F}" dt="2023-02-10T20:42:16.476" v="1146" actId="478"/>
          <ac:spMkLst>
            <pc:docMk/>
            <pc:sldMk cId="942614815" sldId="268"/>
            <ac:spMk id="7" creationId="{1B350101-9AEB-9A9B-D20D-B71830FD9C25}"/>
          </ac:spMkLst>
        </pc:spChg>
        <pc:spChg chg="add del mod">
          <ac:chgData name="Rakitin, Maksim" userId="3448dd60-ebda-4d77-b5a9-0fc5c0ae2640" providerId="ADAL" clId="{F33B9B22-5389-7541-98C8-1BF0991F865F}" dt="2023-02-10T20:44:08.584" v="1164" actId="478"/>
          <ac:spMkLst>
            <pc:docMk/>
            <pc:sldMk cId="942614815" sldId="268"/>
            <ac:spMk id="8" creationId="{B57C1DF4-FF32-FB08-C0E5-96201D757A71}"/>
          </ac:spMkLst>
        </pc:spChg>
        <pc:spChg chg="add del">
          <ac:chgData name="Rakitin, Maksim" userId="3448dd60-ebda-4d77-b5a9-0fc5c0ae2640" providerId="ADAL" clId="{F33B9B22-5389-7541-98C8-1BF0991F865F}" dt="2023-02-10T20:43:19.541" v="1155" actId="478"/>
          <ac:spMkLst>
            <pc:docMk/>
            <pc:sldMk cId="942614815" sldId="268"/>
            <ac:spMk id="9" creationId="{F14786D8-58C8-93C0-0FD0-295B57CE1D93}"/>
          </ac:spMkLst>
        </pc:spChg>
        <pc:spChg chg="add mod">
          <ac:chgData name="Rakitin, Maksim" userId="3448dd60-ebda-4d77-b5a9-0fc5c0ae2640" providerId="ADAL" clId="{F33B9B22-5389-7541-98C8-1BF0991F865F}" dt="2023-02-10T20:45:21.574" v="1176" actId="1076"/>
          <ac:spMkLst>
            <pc:docMk/>
            <pc:sldMk cId="942614815" sldId="268"/>
            <ac:spMk id="10" creationId="{44DEA336-770E-0532-CFE5-B33E8E140C92}"/>
          </ac:spMkLst>
        </pc:spChg>
        <pc:picChg chg="add del mod">
          <ac:chgData name="Rakitin, Maksim" userId="3448dd60-ebda-4d77-b5a9-0fc5c0ae2640" providerId="ADAL" clId="{F33B9B22-5389-7541-98C8-1BF0991F865F}" dt="2023-02-10T20:40:18.874" v="1114" actId="478"/>
          <ac:picMkLst>
            <pc:docMk/>
            <pc:sldMk cId="942614815" sldId="268"/>
            <ac:picMk id="4" creationId="{0B021371-0486-A32E-2C6E-D37904C27C0D}"/>
          </ac:picMkLst>
        </pc:picChg>
        <pc:picChg chg="add del mod">
          <ac:chgData name="Rakitin, Maksim" userId="3448dd60-ebda-4d77-b5a9-0fc5c0ae2640" providerId="ADAL" clId="{F33B9B22-5389-7541-98C8-1BF0991F865F}" dt="2023-02-10T20:40:28.516" v="1118" actId="478"/>
          <ac:picMkLst>
            <pc:docMk/>
            <pc:sldMk cId="942614815" sldId="268"/>
            <ac:picMk id="5" creationId="{4E379658-C72C-9B79-5853-3882C34E522A}"/>
          </ac:picMkLst>
        </pc:picChg>
        <pc:picChg chg="add del mod">
          <ac:chgData name="Rakitin, Maksim" userId="3448dd60-ebda-4d77-b5a9-0fc5c0ae2640" providerId="ADAL" clId="{F33B9B22-5389-7541-98C8-1BF0991F865F}" dt="2023-02-10T20:44:03.892" v="1162" actId="478"/>
          <ac:picMkLst>
            <pc:docMk/>
            <pc:sldMk cId="942614815" sldId="268"/>
            <ac:picMk id="6" creationId="{E755B74D-0138-5BD2-C6CB-E9D47E4E04D1}"/>
          </ac:picMkLst>
        </pc:picChg>
        <pc:picChg chg="add mod">
          <ac:chgData name="Rakitin, Maksim" userId="3448dd60-ebda-4d77-b5a9-0fc5c0ae2640" providerId="ADAL" clId="{F33B9B22-5389-7541-98C8-1BF0991F865F}" dt="2023-02-10T20:45:25.359" v="1177" actId="1076"/>
          <ac:picMkLst>
            <pc:docMk/>
            <pc:sldMk cId="942614815" sldId="268"/>
            <ac:picMk id="11" creationId="{148E8DA1-6BE0-CEB6-1FF9-7E063D94DF6E}"/>
          </ac:picMkLst>
        </pc:picChg>
        <pc:picChg chg="add del mod">
          <ac:chgData name="Rakitin, Maksim" userId="3448dd60-ebda-4d77-b5a9-0fc5c0ae2640" providerId="ADAL" clId="{F33B9B22-5389-7541-98C8-1BF0991F865F}" dt="2023-02-10T20:44:05.425" v="1163" actId="478"/>
          <ac:picMkLst>
            <pc:docMk/>
            <pc:sldMk cId="942614815" sldId="268"/>
            <ac:picMk id="5122" creationId="{D9E2465C-144C-1022-9A69-B3E4D85D1F20}"/>
          </ac:picMkLst>
        </pc:picChg>
        <pc:picChg chg="add del mod">
          <ac:chgData name="Rakitin, Maksim" userId="3448dd60-ebda-4d77-b5a9-0fc5c0ae2640" providerId="ADAL" clId="{F33B9B22-5389-7541-98C8-1BF0991F865F}" dt="2023-02-10T20:44:08.584" v="1164" actId="478"/>
          <ac:picMkLst>
            <pc:docMk/>
            <pc:sldMk cId="942614815" sldId="268"/>
            <ac:picMk id="5124" creationId="{44071B72-1AF9-84DF-0A52-22D68D11C4FF}"/>
          </ac:picMkLst>
        </pc:picChg>
      </pc:sldChg>
      <pc:sldChg chg="addSp modSp add mod ord">
        <pc:chgData name="Rakitin, Maksim" userId="3448dd60-ebda-4d77-b5a9-0fc5c0ae2640" providerId="ADAL" clId="{F33B9B22-5389-7541-98C8-1BF0991F865F}" dt="2023-02-10T21:32:29.938" v="2218"/>
        <pc:sldMkLst>
          <pc:docMk/>
          <pc:sldMk cId="1672759275" sldId="269"/>
        </pc:sldMkLst>
        <pc:spChg chg="mod">
          <ac:chgData name="Rakitin, Maksim" userId="3448dd60-ebda-4d77-b5a9-0fc5c0ae2640" providerId="ADAL" clId="{F33B9B22-5389-7541-98C8-1BF0991F865F}" dt="2023-02-10T21:09:01.296" v="1569" actId="20577"/>
          <ac:spMkLst>
            <pc:docMk/>
            <pc:sldMk cId="1672759275" sldId="269"/>
            <ac:spMk id="2" creationId="{53C0D7E0-C268-F2F3-A307-F63AB01D61FC}"/>
          </ac:spMkLst>
        </pc:spChg>
        <pc:spChg chg="add mod">
          <ac:chgData name="Rakitin, Maksim" userId="3448dd60-ebda-4d77-b5a9-0fc5c0ae2640" providerId="ADAL" clId="{F33B9B22-5389-7541-98C8-1BF0991F865F}" dt="2023-02-10T20:47:17.853" v="1198" actId="1076"/>
          <ac:spMkLst>
            <pc:docMk/>
            <pc:sldMk cId="1672759275" sldId="269"/>
            <ac:spMk id="4" creationId="{3155F65D-9DC7-FCFE-07B6-B7546E203F6D}"/>
          </ac:spMkLst>
        </pc:spChg>
        <pc:spChg chg="add mod">
          <ac:chgData name="Rakitin, Maksim" userId="3448dd60-ebda-4d77-b5a9-0fc5c0ae2640" providerId="ADAL" clId="{F33B9B22-5389-7541-98C8-1BF0991F865F}" dt="2023-02-10T21:32:29.938" v="2218"/>
          <ac:spMkLst>
            <pc:docMk/>
            <pc:sldMk cId="1672759275" sldId="269"/>
            <ac:spMk id="5" creationId="{704D2A42-7906-C0BF-60F4-A526290E8E19}"/>
          </ac:spMkLst>
        </pc:spChg>
        <pc:spChg chg="mod">
          <ac:chgData name="Rakitin, Maksim" userId="3448dd60-ebda-4d77-b5a9-0fc5c0ae2640" providerId="ADAL" clId="{F33B9B22-5389-7541-98C8-1BF0991F865F}" dt="2023-02-10T20:47:41.860" v="1203" actId="1076"/>
          <ac:spMkLst>
            <pc:docMk/>
            <pc:sldMk cId="1672759275" sldId="269"/>
            <ac:spMk id="8" creationId="{B57C1DF4-FF32-FB08-C0E5-96201D757A71}"/>
          </ac:spMkLst>
        </pc:spChg>
        <pc:picChg chg="mod">
          <ac:chgData name="Rakitin, Maksim" userId="3448dd60-ebda-4d77-b5a9-0fc5c0ae2640" providerId="ADAL" clId="{F33B9B22-5389-7541-98C8-1BF0991F865F}" dt="2023-02-10T20:46:55.792" v="1194" actId="1076"/>
          <ac:picMkLst>
            <pc:docMk/>
            <pc:sldMk cId="1672759275" sldId="269"/>
            <ac:picMk id="6" creationId="{E755B74D-0138-5BD2-C6CB-E9D47E4E04D1}"/>
          </ac:picMkLst>
        </pc:picChg>
        <pc:picChg chg="mod">
          <ac:chgData name="Rakitin, Maksim" userId="3448dd60-ebda-4d77-b5a9-0fc5c0ae2640" providerId="ADAL" clId="{F33B9B22-5389-7541-98C8-1BF0991F865F}" dt="2023-02-10T20:47:37.363" v="1202" actId="1076"/>
          <ac:picMkLst>
            <pc:docMk/>
            <pc:sldMk cId="1672759275" sldId="269"/>
            <ac:picMk id="5122" creationId="{D9E2465C-144C-1022-9A69-B3E4D85D1F20}"/>
          </ac:picMkLst>
        </pc:picChg>
        <pc:picChg chg="mod">
          <ac:chgData name="Rakitin, Maksim" userId="3448dd60-ebda-4d77-b5a9-0fc5c0ae2640" providerId="ADAL" clId="{F33B9B22-5389-7541-98C8-1BF0991F865F}" dt="2023-02-10T20:47:52.824" v="1205" actId="1076"/>
          <ac:picMkLst>
            <pc:docMk/>
            <pc:sldMk cId="1672759275" sldId="269"/>
            <ac:picMk id="5124" creationId="{44071B72-1AF9-84DF-0A52-22D68D11C4FF}"/>
          </ac:picMkLst>
        </pc:picChg>
      </pc:sldChg>
      <pc:sldChg chg="modSp add del mod">
        <pc:chgData name="Rakitin, Maksim" userId="3448dd60-ebda-4d77-b5a9-0fc5c0ae2640" providerId="ADAL" clId="{F33B9B22-5389-7541-98C8-1BF0991F865F}" dt="2023-02-10T20:45:33.447" v="1178" actId="2696"/>
        <pc:sldMkLst>
          <pc:docMk/>
          <pc:sldMk cId="1316209300" sldId="270"/>
        </pc:sldMkLst>
        <pc:spChg chg="mod">
          <ac:chgData name="Rakitin, Maksim" userId="3448dd60-ebda-4d77-b5a9-0fc5c0ae2640" providerId="ADAL" clId="{F33B9B22-5389-7541-98C8-1BF0991F865F}" dt="2023-02-10T20:44:47.252" v="1174" actId="20577"/>
          <ac:spMkLst>
            <pc:docMk/>
            <pc:sldMk cId="1316209300" sldId="270"/>
            <ac:spMk id="3" creationId="{67B06EC7-08C7-6117-9F11-95FC7552EC0A}"/>
          </ac:spMkLst>
        </pc:spChg>
      </pc:sldChg>
      <pc:sldChg chg="addSp modSp new mod">
        <pc:chgData name="Rakitin, Maksim" userId="3448dd60-ebda-4d77-b5a9-0fc5c0ae2640" providerId="ADAL" clId="{F33B9B22-5389-7541-98C8-1BF0991F865F}" dt="2023-02-10T21:32:29.938" v="2218"/>
        <pc:sldMkLst>
          <pc:docMk/>
          <pc:sldMk cId="3550157443" sldId="270"/>
        </pc:sldMkLst>
        <pc:spChg chg="mod">
          <ac:chgData name="Rakitin, Maksim" userId="3448dd60-ebda-4d77-b5a9-0fc5c0ae2640" providerId="ADAL" clId="{F33B9B22-5389-7541-98C8-1BF0991F865F}" dt="2023-02-10T20:58:47.460" v="1396" actId="1076"/>
          <ac:spMkLst>
            <pc:docMk/>
            <pc:sldMk cId="3550157443" sldId="270"/>
            <ac:spMk id="2" creationId="{1B2DDFCF-1661-DD73-ED00-C876334F2C97}"/>
          </ac:spMkLst>
        </pc:spChg>
        <pc:spChg chg="mod">
          <ac:chgData name="Rakitin, Maksim" userId="3448dd60-ebda-4d77-b5a9-0fc5c0ae2640" providerId="ADAL" clId="{F33B9B22-5389-7541-98C8-1BF0991F865F}" dt="2023-02-10T21:08:15.031" v="1557" actId="6549"/>
          <ac:spMkLst>
            <pc:docMk/>
            <pc:sldMk cId="3550157443" sldId="270"/>
            <ac:spMk id="3" creationId="{FA6F0FC5-C929-16AB-DF66-E50879210831}"/>
          </ac:spMkLst>
        </pc:spChg>
        <pc:spChg chg="add mod">
          <ac:chgData name="Rakitin, Maksim" userId="3448dd60-ebda-4d77-b5a9-0fc5c0ae2640" providerId="ADAL" clId="{F33B9B22-5389-7541-98C8-1BF0991F865F}" dt="2023-02-10T21:32:29.938" v="2218"/>
          <ac:spMkLst>
            <pc:docMk/>
            <pc:sldMk cId="3550157443" sldId="270"/>
            <ac:spMk id="7" creationId="{26A6533B-11FF-DECA-72A5-E75E948AE147}"/>
          </ac:spMkLst>
        </pc:spChg>
        <pc:picChg chg="add mod">
          <ac:chgData name="Rakitin, Maksim" userId="3448dd60-ebda-4d77-b5a9-0fc5c0ae2640" providerId="ADAL" clId="{F33B9B22-5389-7541-98C8-1BF0991F865F}" dt="2023-02-10T20:58:56.938" v="1399" actId="1076"/>
          <ac:picMkLst>
            <pc:docMk/>
            <pc:sldMk cId="3550157443" sldId="270"/>
            <ac:picMk id="4" creationId="{D8290DDA-68B0-E293-32FD-DAECBA4617EB}"/>
          </ac:picMkLst>
        </pc:picChg>
        <pc:picChg chg="add mod">
          <ac:chgData name="Rakitin, Maksim" userId="3448dd60-ebda-4d77-b5a9-0fc5c0ae2640" providerId="ADAL" clId="{F33B9B22-5389-7541-98C8-1BF0991F865F}" dt="2023-02-10T20:59:34.690" v="1405" actId="1440"/>
          <ac:picMkLst>
            <pc:docMk/>
            <pc:sldMk cId="3550157443" sldId="270"/>
            <ac:picMk id="5" creationId="{9C30BCFD-240B-B0C9-B298-E5BC8153BD56}"/>
          </ac:picMkLst>
        </pc:picChg>
        <pc:picChg chg="add mod">
          <ac:chgData name="Rakitin, Maksim" userId="3448dd60-ebda-4d77-b5a9-0fc5c0ae2640" providerId="ADAL" clId="{F33B9B22-5389-7541-98C8-1BF0991F865F}" dt="2023-02-10T21:08:22.904" v="1558" actId="167"/>
          <ac:picMkLst>
            <pc:docMk/>
            <pc:sldMk cId="3550157443" sldId="270"/>
            <ac:picMk id="6" creationId="{DB3BB101-6B33-ABDF-DA09-E8489E4775C3}"/>
          </ac:picMkLst>
        </pc:picChg>
      </pc:sldChg>
      <pc:sldChg chg="addSp modSp add mod">
        <pc:chgData name="Rakitin, Maksim" userId="3448dd60-ebda-4d77-b5a9-0fc5c0ae2640" providerId="ADAL" clId="{F33B9B22-5389-7541-98C8-1BF0991F865F}" dt="2023-02-10T21:32:29.938" v="2218"/>
        <pc:sldMkLst>
          <pc:docMk/>
          <pc:sldMk cId="1583709944" sldId="271"/>
        </pc:sldMkLst>
        <pc:spChg chg="mod">
          <ac:chgData name="Rakitin, Maksim" userId="3448dd60-ebda-4d77-b5a9-0fc5c0ae2640" providerId="ADAL" clId="{F33B9B22-5389-7541-98C8-1BF0991F865F}" dt="2023-02-10T20:54:44.679" v="1348"/>
          <ac:spMkLst>
            <pc:docMk/>
            <pc:sldMk cId="1583709944" sldId="271"/>
            <ac:spMk id="2" creationId="{1B2DDFCF-1661-DD73-ED00-C876334F2C97}"/>
          </ac:spMkLst>
        </pc:spChg>
        <pc:spChg chg="mod">
          <ac:chgData name="Rakitin, Maksim" userId="3448dd60-ebda-4d77-b5a9-0fc5c0ae2640" providerId="ADAL" clId="{F33B9B22-5389-7541-98C8-1BF0991F865F}" dt="2023-02-10T20:54:49.944" v="1353" actId="14"/>
          <ac:spMkLst>
            <pc:docMk/>
            <pc:sldMk cId="1583709944" sldId="271"/>
            <ac:spMk id="3" creationId="{FA6F0FC5-C929-16AB-DF66-E50879210831}"/>
          </ac:spMkLst>
        </pc:spChg>
        <pc:spChg chg="add mod">
          <ac:chgData name="Rakitin, Maksim" userId="3448dd60-ebda-4d77-b5a9-0fc5c0ae2640" providerId="ADAL" clId="{F33B9B22-5389-7541-98C8-1BF0991F865F}" dt="2023-02-10T21:32:29.938" v="2218"/>
          <ac:spMkLst>
            <pc:docMk/>
            <pc:sldMk cId="1583709944" sldId="271"/>
            <ac:spMk id="5" creationId="{96A7A1E1-9E22-59FB-3F9A-26F07B9E3E58}"/>
          </ac:spMkLst>
        </pc:spChg>
        <pc:picChg chg="add mod">
          <ac:chgData name="Rakitin, Maksim" userId="3448dd60-ebda-4d77-b5a9-0fc5c0ae2640" providerId="ADAL" clId="{F33B9B22-5389-7541-98C8-1BF0991F865F}" dt="2023-02-10T20:56:20.263" v="1374" actId="1076"/>
          <ac:picMkLst>
            <pc:docMk/>
            <pc:sldMk cId="1583709944" sldId="271"/>
            <ac:picMk id="4" creationId="{52429108-648E-C9CE-4DEE-0127920DD70B}"/>
          </ac:picMkLst>
        </pc:picChg>
        <pc:picChg chg="add mod">
          <ac:chgData name="Rakitin, Maksim" userId="3448dd60-ebda-4d77-b5a9-0fc5c0ae2640" providerId="ADAL" clId="{F33B9B22-5389-7541-98C8-1BF0991F865F}" dt="2023-02-10T20:56:51.286" v="1383" actId="1076"/>
          <ac:picMkLst>
            <pc:docMk/>
            <pc:sldMk cId="1583709944" sldId="271"/>
            <ac:picMk id="7170" creationId="{5FDDFE82-58B3-08A7-D3C6-DA48F3A434D6}"/>
          </ac:picMkLst>
        </pc:picChg>
        <pc:picChg chg="add mod">
          <ac:chgData name="Rakitin, Maksim" userId="3448dd60-ebda-4d77-b5a9-0fc5c0ae2640" providerId="ADAL" clId="{F33B9B22-5389-7541-98C8-1BF0991F865F}" dt="2023-02-10T20:56:55.846" v="1385" actId="1076"/>
          <ac:picMkLst>
            <pc:docMk/>
            <pc:sldMk cId="1583709944" sldId="271"/>
            <ac:picMk id="7172" creationId="{CE91B8B8-8F0D-CF11-1A76-40A4E3919CBF}"/>
          </ac:picMkLst>
        </pc:picChg>
      </pc:sldChg>
      <pc:sldChg chg="addSp delSp modSp add mod">
        <pc:chgData name="Rakitin, Maksim" userId="3448dd60-ebda-4d77-b5a9-0fc5c0ae2640" providerId="ADAL" clId="{F33B9B22-5389-7541-98C8-1BF0991F865F}" dt="2023-02-10T21:32:29.938" v="2218"/>
        <pc:sldMkLst>
          <pc:docMk/>
          <pc:sldMk cId="3930516608" sldId="272"/>
        </pc:sldMkLst>
        <pc:spChg chg="mod">
          <ac:chgData name="Rakitin, Maksim" userId="3448dd60-ebda-4d77-b5a9-0fc5c0ae2640" providerId="ADAL" clId="{F33B9B22-5389-7541-98C8-1BF0991F865F}" dt="2023-02-10T21:09:58.305" v="1590" actId="20577"/>
          <ac:spMkLst>
            <pc:docMk/>
            <pc:sldMk cId="3930516608" sldId="272"/>
            <ac:spMk id="2" creationId="{1B2DDFCF-1661-DD73-ED00-C876334F2C97}"/>
          </ac:spMkLst>
        </pc:spChg>
        <pc:spChg chg="add del mod">
          <ac:chgData name="Rakitin, Maksim" userId="3448dd60-ebda-4d77-b5a9-0fc5c0ae2640" providerId="ADAL" clId="{F33B9B22-5389-7541-98C8-1BF0991F865F}" dt="2023-02-10T21:15:47.704" v="1689" actId="1076"/>
          <ac:spMkLst>
            <pc:docMk/>
            <pc:sldMk cId="3930516608" sldId="272"/>
            <ac:spMk id="3" creationId="{FA6F0FC5-C929-16AB-DF66-E50879210831}"/>
          </ac:spMkLst>
        </pc:spChg>
        <pc:spChg chg="add mod">
          <ac:chgData name="Rakitin, Maksim" userId="3448dd60-ebda-4d77-b5a9-0fc5c0ae2640" providerId="ADAL" clId="{F33B9B22-5389-7541-98C8-1BF0991F865F}" dt="2023-02-10T21:32:29.938" v="2218"/>
          <ac:spMkLst>
            <pc:docMk/>
            <pc:sldMk cId="3930516608" sldId="272"/>
            <ac:spMk id="4" creationId="{1E959ABE-201E-8A18-A419-788C69227102}"/>
          </ac:spMkLst>
        </pc:spChg>
        <pc:spChg chg="add mod">
          <ac:chgData name="Rakitin, Maksim" userId="3448dd60-ebda-4d77-b5a9-0fc5c0ae2640" providerId="ADAL" clId="{F33B9B22-5389-7541-98C8-1BF0991F865F}" dt="2023-02-10T21:17:16.415" v="1701" actId="2711"/>
          <ac:spMkLst>
            <pc:docMk/>
            <pc:sldMk cId="3930516608" sldId="272"/>
            <ac:spMk id="9" creationId="{C9EC64A2-1D4B-0586-E849-AF59CF00360C}"/>
          </ac:spMkLst>
        </pc:spChg>
        <pc:picChg chg="add mod">
          <ac:chgData name="Rakitin, Maksim" userId="3448dd60-ebda-4d77-b5a9-0fc5c0ae2640" providerId="ADAL" clId="{F33B9B22-5389-7541-98C8-1BF0991F865F}" dt="2023-02-10T21:10:45.213" v="1595"/>
          <ac:picMkLst>
            <pc:docMk/>
            <pc:sldMk cId="3930516608" sldId="272"/>
            <ac:picMk id="4" creationId="{4F749A6D-5B64-EA69-E8D3-A131D548E9A4}"/>
          </ac:picMkLst>
        </pc:picChg>
        <pc:picChg chg="add del mod">
          <ac:chgData name="Rakitin, Maksim" userId="3448dd60-ebda-4d77-b5a9-0fc5c0ae2640" providerId="ADAL" clId="{F33B9B22-5389-7541-98C8-1BF0991F865F}" dt="2023-02-10T21:12:58.636" v="1608" actId="478"/>
          <ac:picMkLst>
            <pc:docMk/>
            <pc:sldMk cId="3930516608" sldId="272"/>
            <ac:picMk id="5" creationId="{D5596907-BA5E-8AC1-B31A-AEEA3E679438}"/>
          </ac:picMkLst>
        </pc:picChg>
        <pc:picChg chg="add del mod">
          <ac:chgData name="Rakitin, Maksim" userId="3448dd60-ebda-4d77-b5a9-0fc5c0ae2640" providerId="ADAL" clId="{F33B9B22-5389-7541-98C8-1BF0991F865F}" dt="2023-02-10T21:11:33.403" v="1605" actId="478"/>
          <ac:picMkLst>
            <pc:docMk/>
            <pc:sldMk cId="3930516608" sldId="272"/>
            <ac:picMk id="6" creationId="{E504AC47-8FE5-FE24-5D42-8D5C0FF71E40}"/>
          </ac:picMkLst>
        </pc:picChg>
        <pc:picChg chg="add mod">
          <ac:chgData name="Rakitin, Maksim" userId="3448dd60-ebda-4d77-b5a9-0fc5c0ae2640" providerId="ADAL" clId="{F33B9B22-5389-7541-98C8-1BF0991F865F}" dt="2023-02-10T21:14:20.120" v="1667" actId="1076"/>
          <ac:picMkLst>
            <pc:docMk/>
            <pc:sldMk cId="3930516608" sldId="272"/>
            <ac:picMk id="7" creationId="{B43D1B16-AA14-FF05-A36B-339D1E57C678}"/>
          </ac:picMkLst>
        </pc:picChg>
        <pc:picChg chg="add mod">
          <ac:chgData name="Rakitin, Maksim" userId="3448dd60-ebda-4d77-b5a9-0fc5c0ae2640" providerId="ADAL" clId="{F33B9B22-5389-7541-98C8-1BF0991F865F}" dt="2023-02-10T21:17:30.882" v="1702" actId="1076"/>
          <ac:picMkLst>
            <pc:docMk/>
            <pc:sldMk cId="3930516608" sldId="272"/>
            <ac:picMk id="8" creationId="{759CCD6B-8B83-CC88-0AD5-6C10302A0D8D}"/>
          </ac:picMkLst>
        </pc:picChg>
      </pc:sldChg>
      <pc:sldChg chg="addSp modSp add mod ord">
        <pc:chgData name="Rakitin, Maksim" userId="3448dd60-ebda-4d77-b5a9-0fc5c0ae2640" providerId="ADAL" clId="{F33B9B22-5389-7541-98C8-1BF0991F865F}" dt="2023-02-10T21:32:29.938" v="2218"/>
        <pc:sldMkLst>
          <pc:docMk/>
          <pc:sldMk cId="2832709036" sldId="273"/>
        </pc:sldMkLst>
        <pc:spChg chg="mod">
          <ac:chgData name="Rakitin, Maksim" userId="3448dd60-ebda-4d77-b5a9-0fc5c0ae2640" providerId="ADAL" clId="{F33B9B22-5389-7541-98C8-1BF0991F865F}" dt="2023-02-10T21:02:49.854" v="1483" actId="20577"/>
          <ac:spMkLst>
            <pc:docMk/>
            <pc:sldMk cId="2832709036" sldId="273"/>
            <ac:spMk id="2" creationId="{53C0D7E0-C268-F2F3-A307-F63AB01D61FC}"/>
          </ac:spMkLst>
        </pc:spChg>
        <pc:spChg chg="mod">
          <ac:chgData name="Rakitin, Maksim" userId="3448dd60-ebda-4d77-b5a9-0fc5c0ae2640" providerId="ADAL" clId="{F33B9B22-5389-7541-98C8-1BF0991F865F}" dt="2023-02-10T21:04:41.118" v="1503" actId="403"/>
          <ac:spMkLst>
            <pc:docMk/>
            <pc:sldMk cId="2832709036" sldId="273"/>
            <ac:spMk id="3" creationId="{4656AA77-3DF9-3D74-5898-B5402966ADE9}"/>
          </ac:spMkLst>
        </pc:spChg>
        <pc:spChg chg="add mod">
          <ac:chgData name="Rakitin, Maksim" userId="3448dd60-ebda-4d77-b5a9-0fc5c0ae2640" providerId="ADAL" clId="{F33B9B22-5389-7541-98C8-1BF0991F865F}" dt="2023-02-10T21:32:29.938" v="2218"/>
          <ac:spMkLst>
            <pc:docMk/>
            <pc:sldMk cId="2832709036" sldId="273"/>
            <ac:spMk id="4" creationId="{E2BB7780-95D3-78BC-534D-306640F7634C}"/>
          </ac:spMkLst>
        </pc:spChg>
        <pc:picChg chg="mod">
          <ac:chgData name="Rakitin, Maksim" userId="3448dd60-ebda-4d77-b5a9-0fc5c0ae2640" providerId="ADAL" clId="{F33B9B22-5389-7541-98C8-1BF0991F865F}" dt="2023-02-10T21:24:57.800" v="2217" actId="1440"/>
          <ac:picMkLst>
            <pc:docMk/>
            <pc:sldMk cId="2832709036" sldId="273"/>
            <ac:picMk id="6" creationId="{DAF9F1BC-929A-4C92-2CB5-8167A0EC6D53}"/>
          </ac:picMkLst>
        </pc:picChg>
      </pc:sldChg>
      <pc:sldChg chg="addSp modSp new mod">
        <pc:chgData name="Rakitin, Maksim" userId="3448dd60-ebda-4d77-b5a9-0fc5c0ae2640" providerId="ADAL" clId="{F33B9B22-5389-7541-98C8-1BF0991F865F}" dt="2023-02-10T21:32:29.938" v="2218"/>
        <pc:sldMkLst>
          <pc:docMk/>
          <pc:sldMk cId="2846493271" sldId="274"/>
        </pc:sldMkLst>
        <pc:spChg chg="mod">
          <ac:chgData name="Rakitin, Maksim" userId="3448dd60-ebda-4d77-b5a9-0fc5c0ae2640" providerId="ADAL" clId="{F33B9B22-5389-7541-98C8-1BF0991F865F}" dt="2023-02-10T21:18:10.841" v="1736" actId="20577"/>
          <ac:spMkLst>
            <pc:docMk/>
            <pc:sldMk cId="2846493271" sldId="274"/>
            <ac:spMk id="2" creationId="{E218A897-6756-014A-984F-2609A0332B0B}"/>
          </ac:spMkLst>
        </pc:spChg>
        <pc:spChg chg="mod">
          <ac:chgData name="Rakitin, Maksim" userId="3448dd60-ebda-4d77-b5a9-0fc5c0ae2640" providerId="ADAL" clId="{F33B9B22-5389-7541-98C8-1BF0991F865F}" dt="2023-02-10T21:21:32.238" v="2213" actId="5793"/>
          <ac:spMkLst>
            <pc:docMk/>
            <pc:sldMk cId="2846493271" sldId="274"/>
            <ac:spMk id="3" creationId="{DE763EC6-4D88-0737-8B99-C585E1651F90}"/>
          </ac:spMkLst>
        </pc:spChg>
        <pc:spChg chg="add mod">
          <ac:chgData name="Rakitin, Maksim" userId="3448dd60-ebda-4d77-b5a9-0fc5c0ae2640" providerId="ADAL" clId="{F33B9B22-5389-7541-98C8-1BF0991F865F}" dt="2023-02-10T21:32:29.938" v="2218"/>
          <ac:spMkLst>
            <pc:docMk/>
            <pc:sldMk cId="2846493271" sldId="274"/>
            <ac:spMk id="4" creationId="{EEC3C421-CDA8-0D4F-53E8-A38E2D652C57}"/>
          </ac:spMkLst>
        </pc:spChg>
      </pc:sldChg>
    </pc:docChg>
  </pc:docChgLst>
  <pc:docChgLst>
    <pc:chgData name="Rakitin, Maksim" userId="S::mrakitin@bnl.gov::3448dd60-ebda-4d77-b5a9-0fc5c0ae2640" providerId="AD" clId="Web-{2CDAAF0F-65A5-4287-B3E7-1F09630D71E6}"/>
    <pc:docChg chg="addSld delSld modSld">
      <pc:chgData name="Rakitin, Maksim" userId="S::mrakitin@bnl.gov::3448dd60-ebda-4d77-b5a9-0fc5c0ae2640" providerId="AD" clId="Web-{2CDAAF0F-65A5-4287-B3E7-1F09630D71E6}" dt="2023-01-24T22:21:12.651" v="418" actId="20577"/>
      <pc:docMkLst>
        <pc:docMk/>
      </pc:docMkLst>
      <pc:sldChg chg="modSp">
        <pc:chgData name="Rakitin, Maksim" userId="S::mrakitin@bnl.gov::3448dd60-ebda-4d77-b5a9-0fc5c0ae2640" providerId="AD" clId="Web-{2CDAAF0F-65A5-4287-B3E7-1F09630D71E6}" dt="2023-01-24T21:03:32.895" v="2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2CDAAF0F-65A5-4287-B3E7-1F09630D71E6}" dt="2023-01-24T21:03:32.895" v="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">
        <pc:chgData name="Rakitin, Maksim" userId="S::mrakitin@bnl.gov::3448dd60-ebda-4d77-b5a9-0fc5c0ae2640" providerId="AD" clId="Web-{2CDAAF0F-65A5-4287-B3E7-1F09630D71E6}" dt="2023-01-24T21:03:41.661" v="3"/>
        <pc:sldMkLst>
          <pc:docMk/>
          <pc:sldMk cId="1923094483" sldId="257"/>
        </pc:sldMkLst>
      </pc:sldChg>
      <pc:sldChg chg="modSp">
        <pc:chgData name="Rakitin, Maksim" userId="S::mrakitin@bnl.gov::3448dd60-ebda-4d77-b5a9-0fc5c0ae2640" providerId="AD" clId="Web-{2CDAAF0F-65A5-4287-B3E7-1F09630D71E6}" dt="2023-01-24T22:21:12.651" v="418" actId="20577"/>
        <pc:sldMkLst>
          <pc:docMk/>
          <pc:sldMk cId="1254905669" sldId="260"/>
        </pc:sldMkLst>
        <pc:spChg chg="mod">
          <ac:chgData name="Rakitin, Maksim" userId="S::mrakitin@bnl.gov::3448dd60-ebda-4d77-b5a9-0fc5c0ae2640" providerId="AD" clId="Web-{2CDAAF0F-65A5-4287-B3E7-1F09630D71E6}" dt="2023-01-24T22:21:12.651" v="418" actId="20577"/>
          <ac:spMkLst>
            <pc:docMk/>
            <pc:sldMk cId="1254905669" sldId="260"/>
            <ac:spMk id="3" creationId="{85EFBDE6-522C-B483-CB30-A9ADE063A033}"/>
          </ac:spMkLst>
        </pc:spChg>
      </pc:sldChg>
      <pc:sldChg chg="modSp">
        <pc:chgData name="Rakitin, Maksim" userId="S::mrakitin@bnl.gov::3448dd60-ebda-4d77-b5a9-0fc5c0ae2640" providerId="AD" clId="Web-{2CDAAF0F-65A5-4287-B3E7-1F09630D71E6}" dt="2023-01-24T21:57:32.082" v="25" actId="20577"/>
        <pc:sldMkLst>
          <pc:docMk/>
          <pc:sldMk cId="2189759685" sldId="261"/>
        </pc:sldMkLst>
        <pc:spChg chg="mod">
          <ac:chgData name="Rakitin, Maksim" userId="S::mrakitin@bnl.gov::3448dd60-ebda-4d77-b5a9-0fc5c0ae2640" providerId="AD" clId="Web-{2CDAAF0F-65A5-4287-B3E7-1F09630D71E6}" dt="2023-01-24T21:57:32.082" v="25" actId="20577"/>
          <ac:spMkLst>
            <pc:docMk/>
            <pc:sldMk cId="2189759685" sldId="261"/>
            <ac:spMk id="3" creationId="{5A43FD79-49FE-09AB-A719-2DC4AA8949CA}"/>
          </ac:spMkLst>
        </pc:spChg>
      </pc:sldChg>
      <pc:sldChg chg="addSp delSp modSp add replId">
        <pc:chgData name="Rakitin, Maksim" userId="S::mrakitin@bnl.gov::3448dd60-ebda-4d77-b5a9-0fc5c0ae2640" providerId="AD" clId="Web-{2CDAAF0F-65A5-4287-B3E7-1F09630D71E6}" dt="2023-01-24T22:02:20.493" v="63" actId="20577"/>
        <pc:sldMkLst>
          <pc:docMk/>
          <pc:sldMk cId="3916993379" sldId="262"/>
        </pc:sldMkLst>
        <pc:spChg chg="mod">
          <ac:chgData name="Rakitin, Maksim" userId="S::mrakitin@bnl.gov::3448dd60-ebda-4d77-b5a9-0fc5c0ae2640" providerId="AD" clId="Web-{2CDAAF0F-65A5-4287-B3E7-1F09630D71E6}" dt="2023-01-24T22:01:11.023" v="46" actId="20577"/>
          <ac:spMkLst>
            <pc:docMk/>
            <pc:sldMk cId="3916993379" sldId="262"/>
            <ac:spMk id="2" creationId="{E522A282-F4F0-0E6A-5803-5F586ED5694A}"/>
          </ac:spMkLst>
        </pc:spChg>
        <pc:spChg chg="mod">
          <ac:chgData name="Rakitin, Maksim" userId="S::mrakitin@bnl.gov::3448dd60-ebda-4d77-b5a9-0fc5c0ae2640" providerId="AD" clId="Web-{2CDAAF0F-65A5-4287-B3E7-1F09630D71E6}" dt="2023-01-24T22:02:20.493" v="63" actId="20577"/>
          <ac:spMkLst>
            <pc:docMk/>
            <pc:sldMk cId="3916993379" sldId="262"/>
            <ac:spMk id="3" creationId="{5A43FD79-49FE-09AB-A719-2DC4AA8949CA}"/>
          </ac:spMkLst>
        </pc:spChg>
        <pc:picChg chg="add del mod">
          <ac:chgData name="Rakitin, Maksim" userId="S::mrakitin@bnl.gov::3448dd60-ebda-4d77-b5a9-0fc5c0ae2640" providerId="AD" clId="Web-{2CDAAF0F-65A5-4287-B3E7-1F09630D71E6}" dt="2023-01-24T22:01:56.664" v="55"/>
          <ac:picMkLst>
            <pc:docMk/>
            <pc:sldMk cId="3916993379" sldId="262"/>
            <ac:picMk id="4" creationId="{642CEA61-E372-80B7-0B6C-E00DC896610D}"/>
          </ac:picMkLst>
        </pc:picChg>
      </pc:sldChg>
      <pc:sldChg chg="addSp delSp modSp add replId">
        <pc:chgData name="Rakitin, Maksim" userId="S::mrakitin@bnl.gov::3448dd60-ebda-4d77-b5a9-0fc5c0ae2640" providerId="AD" clId="Web-{2CDAAF0F-65A5-4287-B3E7-1F09630D71E6}" dt="2023-01-24T22:02:44.337" v="70" actId="1076"/>
        <pc:sldMkLst>
          <pc:docMk/>
          <pc:sldMk cId="1046638789" sldId="263"/>
        </pc:sldMkLst>
        <pc:spChg chg="del">
          <ac:chgData name="Rakitin, Maksim" userId="S::mrakitin@bnl.gov::3448dd60-ebda-4d77-b5a9-0fc5c0ae2640" providerId="AD" clId="Web-{2CDAAF0F-65A5-4287-B3E7-1F09630D71E6}" dt="2023-01-24T22:02:26.633" v="65"/>
          <ac:spMkLst>
            <pc:docMk/>
            <pc:sldMk cId="1046638789" sldId="263"/>
            <ac:spMk id="2" creationId="{E522A282-F4F0-0E6A-5803-5F586ED5694A}"/>
          </ac:spMkLst>
        </pc:spChg>
        <pc:spChg chg="del">
          <ac:chgData name="Rakitin, Maksim" userId="S::mrakitin@bnl.gov::3448dd60-ebda-4d77-b5a9-0fc5c0ae2640" providerId="AD" clId="Web-{2CDAAF0F-65A5-4287-B3E7-1F09630D71E6}" dt="2023-01-24T22:02:29.118" v="66"/>
          <ac:spMkLst>
            <pc:docMk/>
            <pc:sldMk cId="1046638789" sldId="263"/>
            <ac:spMk id="3" creationId="{5A43FD79-49FE-09AB-A719-2DC4AA8949CA}"/>
          </ac:spMkLst>
        </pc:spChg>
        <pc:spChg chg="add del mod">
          <ac:chgData name="Rakitin, Maksim" userId="S::mrakitin@bnl.gov::3448dd60-ebda-4d77-b5a9-0fc5c0ae2640" providerId="AD" clId="Web-{2CDAAF0F-65A5-4287-B3E7-1F09630D71E6}" dt="2023-01-24T22:02:30.758" v="67"/>
          <ac:spMkLst>
            <pc:docMk/>
            <pc:sldMk cId="1046638789" sldId="263"/>
            <ac:spMk id="6" creationId="{244714A6-4A31-CBD8-AFAC-6A782E6C5C55}"/>
          </ac:spMkLst>
        </pc:spChg>
        <pc:spChg chg="add del mod">
          <ac:chgData name="Rakitin, Maksim" userId="S::mrakitin@bnl.gov::3448dd60-ebda-4d77-b5a9-0fc5c0ae2640" providerId="AD" clId="Web-{2CDAAF0F-65A5-4287-B3E7-1F09630D71E6}" dt="2023-01-24T22:02:33.977" v="68"/>
          <ac:spMkLst>
            <pc:docMk/>
            <pc:sldMk cId="1046638789" sldId="263"/>
            <ac:spMk id="8" creationId="{521FB399-397D-D8C8-2507-1CF0866595CE}"/>
          </ac:spMkLst>
        </pc:spChg>
        <pc:picChg chg="mod">
          <ac:chgData name="Rakitin, Maksim" userId="S::mrakitin@bnl.gov::3448dd60-ebda-4d77-b5a9-0fc5c0ae2640" providerId="AD" clId="Web-{2CDAAF0F-65A5-4287-B3E7-1F09630D71E6}" dt="2023-01-24T22:02:44.337" v="70" actId="1076"/>
          <ac:picMkLst>
            <pc:docMk/>
            <pc:sldMk cId="1046638789" sldId="263"/>
            <ac:picMk id="4" creationId="{642CEA61-E372-80B7-0B6C-E00DC896610D}"/>
          </ac:picMkLst>
        </pc:picChg>
      </pc:sldChg>
      <pc:sldChg chg="addSp delSp modSp new">
        <pc:chgData name="Rakitin, Maksim" userId="S::mrakitin@bnl.gov::3448dd60-ebda-4d77-b5a9-0fc5c0ae2640" providerId="AD" clId="Web-{2CDAAF0F-65A5-4287-B3E7-1F09630D71E6}" dt="2023-01-24T22:11:15.048" v="119" actId="20577"/>
        <pc:sldMkLst>
          <pc:docMk/>
          <pc:sldMk cId="3936119064" sldId="264"/>
        </pc:sldMkLst>
        <pc:spChg chg="del">
          <ac:chgData name="Rakitin, Maksim" userId="S::mrakitin@bnl.gov::3448dd60-ebda-4d77-b5a9-0fc5c0ae2640" providerId="AD" clId="Web-{2CDAAF0F-65A5-4287-B3E7-1F09630D71E6}" dt="2023-01-24T22:09:37.812" v="77"/>
          <ac:spMkLst>
            <pc:docMk/>
            <pc:sldMk cId="3936119064" sldId="264"/>
            <ac:spMk id="2" creationId="{B15C14A6-CB6B-458B-AA02-667F7E742B60}"/>
          </ac:spMkLst>
        </pc:spChg>
        <pc:spChg chg="del">
          <ac:chgData name="Rakitin, Maksim" userId="S::mrakitin@bnl.gov::3448dd60-ebda-4d77-b5a9-0fc5c0ae2640" providerId="AD" clId="Web-{2CDAAF0F-65A5-4287-B3E7-1F09630D71E6}" dt="2023-01-24T22:09:35.718" v="76"/>
          <ac:spMkLst>
            <pc:docMk/>
            <pc:sldMk cId="3936119064" sldId="264"/>
            <ac:spMk id="3" creationId="{036395D7-605E-E73C-D527-347D444391D0}"/>
          </ac:spMkLst>
        </pc:spChg>
        <pc:spChg chg="add del mod">
          <ac:chgData name="Rakitin, Maksim" userId="S::mrakitin@bnl.gov::3448dd60-ebda-4d77-b5a9-0fc5c0ae2640" providerId="AD" clId="Web-{2CDAAF0F-65A5-4287-B3E7-1F09630D71E6}" dt="2023-01-24T22:09:26.749" v="75"/>
          <ac:spMkLst>
            <pc:docMk/>
            <pc:sldMk cId="3936119064" sldId="264"/>
            <ac:spMk id="4" creationId="{BDC60F6D-E9CE-D574-3488-DC841461FFF4}"/>
          </ac:spMkLst>
        </pc:spChg>
        <pc:spChg chg="add mod">
          <ac:chgData name="Rakitin, Maksim" userId="S::mrakitin@bnl.gov::3448dd60-ebda-4d77-b5a9-0fc5c0ae2640" providerId="AD" clId="Web-{2CDAAF0F-65A5-4287-B3E7-1F09630D71E6}" dt="2023-01-24T22:10:55.391" v="110" actId="1076"/>
          <ac:spMkLst>
            <pc:docMk/>
            <pc:sldMk cId="3936119064" sldId="264"/>
            <ac:spMk id="7" creationId="{E738FB73-B843-73CD-6008-A3303AC1433C}"/>
          </ac:spMkLst>
        </pc:spChg>
        <pc:spChg chg="add mod">
          <ac:chgData name="Rakitin, Maksim" userId="S::mrakitin@bnl.gov::3448dd60-ebda-4d77-b5a9-0fc5c0ae2640" providerId="AD" clId="Web-{2CDAAF0F-65A5-4287-B3E7-1F09630D71E6}" dt="2023-01-24T22:11:15.048" v="119" actId="20577"/>
          <ac:spMkLst>
            <pc:docMk/>
            <pc:sldMk cId="3936119064" sldId="264"/>
            <ac:spMk id="8" creationId="{7AE9C3D7-7D7F-9BF6-95A0-FDD23C96CBA6}"/>
          </ac:spMkLst>
        </pc:spChg>
        <pc:picChg chg="add mod">
          <ac:chgData name="Rakitin, Maksim" userId="S::mrakitin@bnl.gov::3448dd60-ebda-4d77-b5a9-0fc5c0ae2640" providerId="AD" clId="Web-{2CDAAF0F-65A5-4287-B3E7-1F09630D71E6}" dt="2023-01-24T22:10:22.094" v="87" actId="1076"/>
          <ac:picMkLst>
            <pc:docMk/>
            <pc:sldMk cId="3936119064" sldId="264"/>
            <ac:picMk id="5" creationId="{BAFF4EDB-3249-1586-94C3-8A1D26B6A080}"/>
          </ac:picMkLst>
        </pc:picChg>
        <pc:picChg chg="add mod">
          <ac:chgData name="Rakitin, Maksim" userId="S::mrakitin@bnl.gov::3448dd60-ebda-4d77-b5a9-0fc5c0ae2640" providerId="AD" clId="Web-{2CDAAF0F-65A5-4287-B3E7-1F09630D71E6}" dt="2023-01-24T22:10:13.766" v="86" actId="1076"/>
          <ac:picMkLst>
            <pc:docMk/>
            <pc:sldMk cId="3936119064" sldId="264"/>
            <ac:picMk id="6" creationId="{A69E20E2-44EE-53E5-D80C-4F75CF8EA099}"/>
          </ac:picMkLst>
        </pc:picChg>
      </pc:sldChg>
    </pc:docChg>
  </pc:docChgLst>
  <pc:docChgLst>
    <pc:chgData name="Rakitin, Maksim" userId="3448dd60-ebda-4d77-b5a9-0fc5c0ae2640" providerId="ADAL" clId="{68840B32-2EE2-3A49-882B-C3EE169CAE3F}"/>
    <pc:docChg chg="undo custSel addSld modSld sldOrd">
      <pc:chgData name="Rakitin, Maksim" userId="3448dd60-ebda-4d77-b5a9-0fc5c0ae2640" providerId="ADAL" clId="{68840B32-2EE2-3A49-882B-C3EE169CAE3F}" dt="2023-03-01T01:30:59.339" v="862" actId="20578"/>
      <pc:docMkLst>
        <pc:docMk/>
      </pc:docMkLst>
      <pc:sldChg chg="modSp mod">
        <pc:chgData name="Rakitin, Maksim" userId="3448dd60-ebda-4d77-b5a9-0fc5c0ae2640" providerId="ADAL" clId="{68840B32-2EE2-3A49-882B-C3EE169CAE3F}" dt="2023-03-01T01:30:28.202" v="861" actId="20577"/>
        <pc:sldMkLst>
          <pc:docMk/>
          <pc:sldMk cId="109857222" sldId="256"/>
        </pc:sldMkLst>
        <pc:spChg chg="mod">
          <ac:chgData name="Rakitin, Maksim" userId="3448dd60-ebda-4d77-b5a9-0fc5c0ae2640" providerId="ADAL" clId="{68840B32-2EE2-3A49-882B-C3EE169CAE3F}" dt="2023-03-01T01:30:28.202" v="861" actId="20577"/>
          <ac:spMkLst>
            <pc:docMk/>
            <pc:sldMk cId="109857222" sldId="256"/>
            <ac:spMk id="5" creationId="{2442A414-E9B5-D891-ECA9-D89C8B131047}"/>
          </ac:spMkLst>
        </pc:spChg>
      </pc:sldChg>
      <pc:sldChg chg="modSp mod">
        <pc:chgData name="Rakitin, Maksim" userId="3448dd60-ebda-4d77-b5a9-0fc5c0ae2640" providerId="ADAL" clId="{68840B32-2EE2-3A49-882B-C3EE169CAE3F}" dt="2023-03-01T01:27:51.327" v="745" actId="122"/>
        <pc:sldMkLst>
          <pc:docMk/>
          <pc:sldMk cId="3930516608" sldId="272"/>
        </pc:sldMkLst>
        <pc:spChg chg="mod">
          <ac:chgData name="Rakitin, Maksim" userId="3448dd60-ebda-4d77-b5a9-0fc5c0ae2640" providerId="ADAL" clId="{68840B32-2EE2-3A49-882B-C3EE169CAE3F}" dt="2023-03-01T01:27:51.327" v="745" actId="122"/>
          <ac:spMkLst>
            <pc:docMk/>
            <pc:sldMk cId="3930516608" sldId="272"/>
            <ac:spMk id="3" creationId="{FA6F0FC5-C929-16AB-DF66-E50879210831}"/>
          </ac:spMkLst>
        </pc:spChg>
        <pc:picChg chg="mod">
          <ac:chgData name="Rakitin, Maksim" userId="3448dd60-ebda-4d77-b5a9-0fc5c0ae2640" providerId="ADAL" clId="{68840B32-2EE2-3A49-882B-C3EE169CAE3F}" dt="2023-03-01T01:27:13.873" v="714" actId="14826"/>
          <ac:picMkLst>
            <pc:docMk/>
            <pc:sldMk cId="3930516608" sldId="272"/>
            <ac:picMk id="7" creationId="{B43D1B16-AA14-FF05-A36B-339D1E57C678}"/>
          </ac:picMkLst>
        </pc:picChg>
      </pc:sldChg>
      <pc:sldChg chg="modSp mod">
        <pc:chgData name="Rakitin, Maksim" userId="3448dd60-ebda-4d77-b5a9-0fc5c0ae2640" providerId="ADAL" clId="{68840B32-2EE2-3A49-882B-C3EE169CAE3F}" dt="2023-03-01T01:29:45.902" v="836" actId="113"/>
        <pc:sldMkLst>
          <pc:docMk/>
          <pc:sldMk cId="2846493271" sldId="274"/>
        </pc:sldMkLst>
        <pc:spChg chg="mod">
          <ac:chgData name="Rakitin, Maksim" userId="3448dd60-ebda-4d77-b5a9-0fc5c0ae2640" providerId="ADAL" clId="{68840B32-2EE2-3A49-882B-C3EE169CAE3F}" dt="2023-03-01T01:29:45.902" v="836" actId="113"/>
          <ac:spMkLst>
            <pc:docMk/>
            <pc:sldMk cId="2846493271" sldId="274"/>
            <ac:spMk id="3" creationId="{DE763EC6-4D88-0737-8B99-C585E1651F90}"/>
          </ac:spMkLst>
        </pc:spChg>
      </pc:sldChg>
      <pc:sldChg chg="addSp delSp modSp mod">
        <pc:chgData name="Rakitin, Maksim" userId="3448dd60-ebda-4d77-b5a9-0fc5c0ae2640" providerId="ADAL" clId="{68840B32-2EE2-3A49-882B-C3EE169CAE3F}" dt="2023-03-01T01:13:35.690" v="271" actId="1076"/>
        <pc:sldMkLst>
          <pc:docMk/>
          <pc:sldMk cId="1798926566" sldId="276"/>
        </pc:sldMkLst>
        <pc:spChg chg="mod">
          <ac:chgData name="Rakitin, Maksim" userId="3448dd60-ebda-4d77-b5a9-0fc5c0ae2640" providerId="ADAL" clId="{68840B32-2EE2-3A49-882B-C3EE169CAE3F}" dt="2023-03-01T01:07:46.843" v="65" actId="1076"/>
          <ac:spMkLst>
            <pc:docMk/>
            <pc:sldMk cId="1798926566" sldId="276"/>
            <ac:spMk id="2" creationId="{62A4EBA9-B1AA-07D5-96DF-CCBC720124FA}"/>
          </ac:spMkLst>
        </pc:spChg>
        <pc:spChg chg="add mod">
          <ac:chgData name="Rakitin, Maksim" userId="3448dd60-ebda-4d77-b5a9-0fc5c0ae2640" providerId="ADAL" clId="{68840B32-2EE2-3A49-882B-C3EE169CAE3F}" dt="2023-03-01T01:09:00.526" v="107" actId="1076"/>
          <ac:spMkLst>
            <pc:docMk/>
            <pc:sldMk cId="1798926566" sldId="276"/>
            <ac:spMk id="6" creationId="{12F5D3B6-3CAB-F255-96EF-C6432BB007B9}"/>
          </ac:spMkLst>
        </pc:spChg>
        <pc:spChg chg="add mod">
          <ac:chgData name="Rakitin, Maksim" userId="3448dd60-ebda-4d77-b5a9-0fc5c0ae2640" providerId="ADAL" clId="{68840B32-2EE2-3A49-882B-C3EE169CAE3F}" dt="2023-03-01T01:11:10.324" v="249" actId="1076"/>
          <ac:spMkLst>
            <pc:docMk/>
            <pc:sldMk cId="1798926566" sldId="276"/>
            <ac:spMk id="7" creationId="{F06078C5-479D-E390-1E06-21A37E92DF1F}"/>
          </ac:spMkLst>
        </pc:spChg>
        <pc:spChg chg="add del mod">
          <ac:chgData name="Rakitin, Maksim" userId="3448dd60-ebda-4d77-b5a9-0fc5c0ae2640" providerId="ADAL" clId="{68840B32-2EE2-3A49-882B-C3EE169CAE3F}" dt="2023-03-01T01:10:43.790" v="222" actId="478"/>
          <ac:spMkLst>
            <pc:docMk/>
            <pc:sldMk cId="1798926566" sldId="276"/>
            <ac:spMk id="8" creationId="{647AE493-868A-5A47-7D04-17EFED199093}"/>
          </ac:spMkLst>
        </pc:spChg>
        <pc:spChg chg="add mod">
          <ac:chgData name="Rakitin, Maksim" userId="3448dd60-ebda-4d77-b5a9-0fc5c0ae2640" providerId="ADAL" clId="{68840B32-2EE2-3A49-882B-C3EE169CAE3F}" dt="2023-03-01T01:11:27.516" v="252" actId="1076"/>
          <ac:spMkLst>
            <pc:docMk/>
            <pc:sldMk cId="1798926566" sldId="276"/>
            <ac:spMk id="9" creationId="{56E9AD51-6D9B-768D-D06F-DB1BD54948C8}"/>
          </ac:spMkLst>
        </pc:spChg>
        <pc:spChg chg="add mod">
          <ac:chgData name="Rakitin, Maksim" userId="3448dd60-ebda-4d77-b5a9-0fc5c0ae2640" providerId="ADAL" clId="{68840B32-2EE2-3A49-882B-C3EE169CAE3F}" dt="2023-03-01T01:11:16.653" v="250" actId="1076"/>
          <ac:spMkLst>
            <pc:docMk/>
            <pc:sldMk cId="1798926566" sldId="276"/>
            <ac:spMk id="10" creationId="{01BABA28-B61A-4B94-BE9D-FF53E1B841E2}"/>
          </ac:spMkLst>
        </pc:spChg>
        <pc:spChg chg="add mod">
          <ac:chgData name="Rakitin, Maksim" userId="3448dd60-ebda-4d77-b5a9-0fc5c0ae2640" providerId="ADAL" clId="{68840B32-2EE2-3A49-882B-C3EE169CAE3F}" dt="2023-03-01T01:11:31.730" v="253" actId="1076"/>
          <ac:spMkLst>
            <pc:docMk/>
            <pc:sldMk cId="1798926566" sldId="276"/>
            <ac:spMk id="11" creationId="{0F97F37A-E6C5-B279-CEDE-9416C2335BF8}"/>
          </ac:spMkLst>
        </pc:spChg>
        <pc:spChg chg="add mod">
          <ac:chgData name="Rakitin, Maksim" userId="3448dd60-ebda-4d77-b5a9-0fc5c0ae2640" providerId="ADAL" clId="{68840B32-2EE2-3A49-882B-C3EE169CAE3F}" dt="2023-03-01T01:10:19.062" v="193" actId="1076"/>
          <ac:spMkLst>
            <pc:docMk/>
            <pc:sldMk cId="1798926566" sldId="276"/>
            <ac:spMk id="12" creationId="{764E1B57-5D2F-315C-D0F1-11C085F35A3E}"/>
          </ac:spMkLst>
        </pc:spChg>
        <pc:spChg chg="add mod">
          <ac:chgData name="Rakitin, Maksim" userId="3448dd60-ebda-4d77-b5a9-0fc5c0ae2640" providerId="ADAL" clId="{68840B32-2EE2-3A49-882B-C3EE169CAE3F}" dt="2023-03-01T01:10:11.448" v="192" actId="1076"/>
          <ac:spMkLst>
            <pc:docMk/>
            <pc:sldMk cId="1798926566" sldId="276"/>
            <ac:spMk id="13" creationId="{21E483C7-7B90-26E8-8B5D-BA98A4567CB5}"/>
          </ac:spMkLst>
        </pc:spChg>
        <pc:picChg chg="add mod modCrop">
          <ac:chgData name="Rakitin, Maksim" userId="3448dd60-ebda-4d77-b5a9-0fc5c0ae2640" providerId="ADAL" clId="{68840B32-2EE2-3A49-882B-C3EE169CAE3F}" dt="2023-03-01T01:08:36.503" v="103" actId="1076"/>
          <ac:picMkLst>
            <pc:docMk/>
            <pc:sldMk cId="1798926566" sldId="276"/>
            <ac:picMk id="3" creationId="{67E52CEF-70A2-AF3A-0087-A72ED1C20742}"/>
          </ac:picMkLst>
        </pc:picChg>
        <pc:picChg chg="add del mod">
          <ac:chgData name="Rakitin, Maksim" userId="3448dd60-ebda-4d77-b5a9-0fc5c0ae2640" providerId="ADAL" clId="{68840B32-2EE2-3A49-882B-C3EE169CAE3F}" dt="2023-03-01T01:13:25.652" v="269" actId="478"/>
          <ac:picMkLst>
            <pc:docMk/>
            <pc:sldMk cId="1798926566" sldId="276"/>
            <ac:picMk id="5" creationId="{C17010F3-E15D-9C47-E079-C7DD5DE1358A}"/>
          </ac:picMkLst>
        </pc:picChg>
        <pc:picChg chg="add mod">
          <ac:chgData name="Rakitin, Maksim" userId="3448dd60-ebda-4d77-b5a9-0fc5c0ae2640" providerId="ADAL" clId="{68840B32-2EE2-3A49-882B-C3EE169CAE3F}" dt="2023-03-01T01:13:35.690" v="271" actId="1076"/>
          <ac:picMkLst>
            <pc:docMk/>
            <pc:sldMk cId="1798926566" sldId="276"/>
            <ac:picMk id="1026" creationId="{05AE5AF4-7F1D-C5A1-4165-2BDE4B7B782F}"/>
          </ac:picMkLst>
        </pc:picChg>
        <pc:picChg chg="del mod">
          <ac:chgData name="Rakitin, Maksim" userId="3448dd60-ebda-4d77-b5a9-0fc5c0ae2640" providerId="ADAL" clId="{68840B32-2EE2-3A49-882B-C3EE169CAE3F}" dt="2023-03-01T01:06:32.756" v="35" actId="478"/>
          <ac:picMkLst>
            <pc:docMk/>
            <pc:sldMk cId="1798926566" sldId="276"/>
            <ac:picMk id="1026" creationId="{49666E3C-1BFE-3BAB-D1AF-04359D936513}"/>
          </ac:picMkLst>
        </pc:picChg>
        <pc:picChg chg="mod">
          <ac:chgData name="Rakitin, Maksim" userId="3448dd60-ebda-4d77-b5a9-0fc5c0ae2640" providerId="ADAL" clId="{68840B32-2EE2-3A49-882B-C3EE169CAE3F}" dt="2023-03-01T01:08:07.472" v="96" actId="1076"/>
          <ac:picMkLst>
            <pc:docMk/>
            <pc:sldMk cId="1798926566" sldId="276"/>
            <ac:picMk id="1030" creationId="{737E3BA3-5EC3-F19A-7057-7650C6E2DD2A}"/>
          </ac:picMkLst>
        </pc:picChg>
        <pc:picChg chg="mod">
          <ac:chgData name="Rakitin, Maksim" userId="3448dd60-ebda-4d77-b5a9-0fc5c0ae2640" providerId="ADAL" clId="{68840B32-2EE2-3A49-882B-C3EE169CAE3F}" dt="2023-03-01T01:08:15.262" v="98" actId="1076"/>
          <ac:picMkLst>
            <pc:docMk/>
            <pc:sldMk cId="1798926566" sldId="276"/>
            <ac:picMk id="1032" creationId="{D41AD41D-14ED-AFAB-0377-D15ADA2223DB}"/>
          </ac:picMkLst>
        </pc:picChg>
        <pc:picChg chg="mod">
          <ac:chgData name="Rakitin, Maksim" userId="3448dd60-ebda-4d77-b5a9-0fc5c0ae2640" providerId="ADAL" clId="{68840B32-2EE2-3A49-882B-C3EE169CAE3F}" dt="2023-03-01T01:08:09.348" v="97" actId="1076"/>
          <ac:picMkLst>
            <pc:docMk/>
            <pc:sldMk cId="1798926566" sldId="276"/>
            <ac:picMk id="1036" creationId="{CECEED9D-F36C-415C-FC98-6312EA0799B9}"/>
          </ac:picMkLst>
        </pc:picChg>
        <pc:picChg chg="mod">
          <ac:chgData name="Rakitin, Maksim" userId="3448dd60-ebda-4d77-b5a9-0fc5c0ae2640" providerId="ADAL" clId="{68840B32-2EE2-3A49-882B-C3EE169CAE3F}" dt="2023-03-01T01:08:28.900" v="102" actId="1076"/>
          <ac:picMkLst>
            <pc:docMk/>
            <pc:sldMk cId="1798926566" sldId="276"/>
            <ac:picMk id="1038" creationId="{4B550033-28F7-13DC-4A43-2C8CBFB89E6E}"/>
          </ac:picMkLst>
        </pc:picChg>
        <pc:picChg chg="mod">
          <ac:chgData name="Rakitin, Maksim" userId="3448dd60-ebda-4d77-b5a9-0fc5c0ae2640" providerId="ADAL" clId="{68840B32-2EE2-3A49-882B-C3EE169CAE3F}" dt="2023-03-01T01:08:50.604" v="104" actId="1076"/>
          <ac:picMkLst>
            <pc:docMk/>
            <pc:sldMk cId="1798926566" sldId="276"/>
            <ac:picMk id="1040" creationId="{C83FD1FD-169A-362D-36EA-A65B3659DA86}"/>
          </ac:picMkLst>
        </pc:picChg>
      </pc:sldChg>
      <pc:sldChg chg="modSp mod ord">
        <pc:chgData name="Rakitin, Maksim" userId="3448dd60-ebda-4d77-b5a9-0fc5c0ae2640" providerId="ADAL" clId="{68840B32-2EE2-3A49-882B-C3EE169CAE3F}" dt="2023-03-01T01:30:59.339" v="862" actId="20578"/>
        <pc:sldMkLst>
          <pc:docMk/>
          <pc:sldMk cId="2769435842" sldId="277"/>
        </pc:sldMkLst>
        <pc:spChg chg="mod">
          <ac:chgData name="Rakitin, Maksim" userId="3448dd60-ebda-4d77-b5a9-0fc5c0ae2640" providerId="ADAL" clId="{68840B32-2EE2-3A49-882B-C3EE169CAE3F}" dt="2023-03-01T01:14:01.008" v="277" actId="1076"/>
          <ac:spMkLst>
            <pc:docMk/>
            <pc:sldMk cId="2769435842" sldId="277"/>
            <ac:spMk id="2" creationId="{61CDAC0E-1443-21B8-B46C-3C1C102F505E}"/>
          </ac:spMkLst>
        </pc:spChg>
        <pc:picChg chg="mod">
          <ac:chgData name="Rakitin, Maksim" userId="3448dd60-ebda-4d77-b5a9-0fc5c0ae2640" providerId="ADAL" clId="{68840B32-2EE2-3A49-882B-C3EE169CAE3F}" dt="2023-03-01T01:14:10.910" v="279" actId="167"/>
          <ac:picMkLst>
            <pc:docMk/>
            <pc:sldMk cId="2769435842" sldId="277"/>
            <ac:picMk id="1026" creationId="{4D447093-4A35-A8B3-17BC-17A6F50F77D4}"/>
          </ac:picMkLst>
        </pc:picChg>
      </pc:sldChg>
      <pc:sldChg chg="modSp new mod ord">
        <pc:chgData name="Rakitin, Maksim" userId="3448dd60-ebda-4d77-b5a9-0fc5c0ae2640" providerId="ADAL" clId="{68840B32-2EE2-3A49-882B-C3EE169CAE3F}" dt="2023-03-01T01:30:01.015" v="839" actId="12"/>
        <pc:sldMkLst>
          <pc:docMk/>
          <pc:sldMk cId="4179747799" sldId="278"/>
        </pc:sldMkLst>
        <pc:spChg chg="mod">
          <ac:chgData name="Rakitin, Maksim" userId="3448dd60-ebda-4d77-b5a9-0fc5c0ae2640" providerId="ADAL" clId="{68840B32-2EE2-3A49-882B-C3EE169CAE3F}" dt="2023-03-01T01:15:25.740" v="319" actId="20577"/>
          <ac:spMkLst>
            <pc:docMk/>
            <pc:sldMk cId="4179747799" sldId="278"/>
            <ac:spMk id="2" creationId="{1D1DE13F-42F5-4339-1524-1BC1A005FF5C}"/>
          </ac:spMkLst>
        </pc:spChg>
        <pc:spChg chg="mod">
          <ac:chgData name="Rakitin, Maksim" userId="3448dd60-ebda-4d77-b5a9-0fc5c0ae2640" providerId="ADAL" clId="{68840B32-2EE2-3A49-882B-C3EE169CAE3F}" dt="2023-03-01T01:30:01.015" v="839" actId="12"/>
          <ac:spMkLst>
            <pc:docMk/>
            <pc:sldMk cId="4179747799" sldId="278"/>
            <ac:spMk id="3" creationId="{314B3207-A70B-D911-39FF-64CA1DD6C182}"/>
          </ac:spMkLst>
        </pc:spChg>
      </pc:sldChg>
      <pc:sldChg chg="addSp delSp modSp new mod">
        <pc:chgData name="Rakitin, Maksim" userId="3448dd60-ebda-4d77-b5a9-0fc5c0ae2640" providerId="ADAL" clId="{68840B32-2EE2-3A49-882B-C3EE169CAE3F}" dt="2023-03-01T01:24:31.247" v="713" actId="14100"/>
        <pc:sldMkLst>
          <pc:docMk/>
          <pc:sldMk cId="3296863626" sldId="279"/>
        </pc:sldMkLst>
        <pc:spChg chg="mod">
          <ac:chgData name="Rakitin, Maksim" userId="3448dd60-ebda-4d77-b5a9-0fc5c0ae2640" providerId="ADAL" clId="{68840B32-2EE2-3A49-882B-C3EE169CAE3F}" dt="2023-03-01T01:24:31.247" v="713" actId="14100"/>
          <ac:spMkLst>
            <pc:docMk/>
            <pc:sldMk cId="3296863626" sldId="279"/>
            <ac:spMk id="2" creationId="{CB1B25FF-3EB7-A92B-B3A6-439ABB26CF33}"/>
          </ac:spMkLst>
        </pc:spChg>
        <pc:spChg chg="del">
          <ac:chgData name="Rakitin, Maksim" userId="3448dd60-ebda-4d77-b5a9-0fc5c0ae2640" providerId="ADAL" clId="{68840B32-2EE2-3A49-882B-C3EE169CAE3F}" dt="2023-03-01T01:21:04.045" v="670" actId="478"/>
          <ac:spMkLst>
            <pc:docMk/>
            <pc:sldMk cId="3296863626" sldId="279"/>
            <ac:spMk id="3" creationId="{69F9C1EA-7B92-99A4-42EB-27F79465C26F}"/>
          </ac:spMkLst>
        </pc:spChg>
        <pc:spChg chg="add del">
          <ac:chgData name="Rakitin, Maksim" userId="3448dd60-ebda-4d77-b5a9-0fc5c0ae2640" providerId="ADAL" clId="{68840B32-2EE2-3A49-882B-C3EE169CAE3F}" dt="2023-03-01T01:21:32.012" v="672" actId="478"/>
          <ac:spMkLst>
            <pc:docMk/>
            <pc:sldMk cId="3296863626" sldId="279"/>
            <ac:spMk id="6" creationId="{E1F645B3-1B99-4F99-AB03-1A92531A0812}"/>
          </ac:spMkLst>
        </pc:spChg>
        <pc:picChg chg="add mod">
          <ac:chgData name="Rakitin, Maksim" userId="3448dd60-ebda-4d77-b5a9-0fc5c0ae2640" providerId="ADAL" clId="{68840B32-2EE2-3A49-882B-C3EE169CAE3F}" dt="2023-03-01T01:23:47.882" v="694" actId="1076"/>
          <ac:picMkLst>
            <pc:docMk/>
            <pc:sldMk cId="3296863626" sldId="279"/>
            <ac:picMk id="7" creationId="{C4B9B416-F8E9-3A53-8DD5-BC3C397042FD}"/>
          </ac:picMkLst>
        </pc:picChg>
      </pc:sldChg>
    </pc:docChg>
  </pc:docChgLst>
  <pc:docChgLst>
    <pc:chgData name="Rakitin, Maksim" userId="S::mrakitin@bnl.gov::3448dd60-ebda-4d77-b5a9-0fc5c0ae2640" providerId="AD" clId="Web-{C756CAA0-8275-49CC-BE92-4BD563399442}"/>
    <pc:docChg chg="delSld modSld">
      <pc:chgData name="Rakitin, Maksim" userId="S::mrakitin@bnl.gov::3448dd60-ebda-4d77-b5a9-0fc5c0ae2640" providerId="AD" clId="Web-{C756CAA0-8275-49CC-BE92-4BD563399442}" dt="2022-10-31T19:46:06.872" v="88" actId="20577"/>
      <pc:docMkLst>
        <pc:docMk/>
      </pc:docMkLst>
      <pc:sldChg chg="modSp">
        <pc:chgData name="Rakitin, Maksim" userId="S::mrakitin@bnl.gov::3448dd60-ebda-4d77-b5a9-0fc5c0ae2640" providerId="AD" clId="Web-{C756CAA0-8275-49CC-BE92-4BD563399442}" dt="2022-10-31T18:58:39.112" v="0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C756CAA0-8275-49CC-BE92-4BD563399442}" dt="2022-10-31T18:58:39.112" v="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akitin, Maksim" userId="S::mrakitin@bnl.gov::3448dd60-ebda-4d77-b5a9-0fc5c0ae2640" providerId="AD" clId="Web-{C756CAA0-8275-49CC-BE92-4BD563399442}" dt="2022-10-31T19:01:28.553" v="44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C756CAA0-8275-49CC-BE92-4BD563399442}" dt="2022-10-31T19:01:28.553" v="44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">
        <pc:chgData name="Rakitin, Maksim" userId="S::mrakitin@bnl.gov::3448dd60-ebda-4d77-b5a9-0fc5c0ae2640" providerId="AD" clId="Web-{C756CAA0-8275-49CC-BE92-4BD563399442}" dt="2022-10-31T19:46:06.872" v="88" actId="20577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C756CAA0-8275-49CC-BE92-4BD563399442}" dt="2022-10-31T19:46:06.872" v="88" actId="20577"/>
          <ac:spMkLst>
            <pc:docMk/>
            <pc:sldMk cId="2532145803" sldId="259"/>
            <ac:spMk id="3" creationId="{F771DEBE-4694-5B04-8348-9248702319D8}"/>
          </ac:spMkLst>
        </pc:spChg>
      </pc:sldChg>
      <pc:sldChg chg="modSp">
        <pc:chgData name="Rakitin, Maksim" userId="S::mrakitin@bnl.gov::3448dd60-ebda-4d77-b5a9-0fc5c0ae2640" providerId="AD" clId="Web-{C756CAA0-8275-49CC-BE92-4BD563399442}" dt="2022-10-31T19:00:45.021" v="37" actId="20577"/>
        <pc:sldMkLst>
          <pc:docMk/>
          <pc:sldMk cId="1254905669" sldId="260"/>
        </pc:sldMkLst>
        <pc:spChg chg="mod">
          <ac:chgData name="Rakitin, Maksim" userId="S::mrakitin@bnl.gov::3448dd60-ebda-4d77-b5a9-0fc5c0ae2640" providerId="AD" clId="Web-{C756CAA0-8275-49CC-BE92-4BD563399442}" dt="2022-10-31T19:00:45.021" v="37" actId="20577"/>
          <ac:spMkLst>
            <pc:docMk/>
            <pc:sldMk cId="1254905669" sldId="260"/>
            <ac:spMk id="3" creationId="{85EFBDE6-522C-B483-CB30-A9ADE063A033}"/>
          </ac:spMkLst>
        </pc:spChg>
      </pc:sldChg>
      <pc:sldChg chg="modSp">
        <pc:chgData name="Rakitin, Maksim" userId="S::mrakitin@bnl.gov::3448dd60-ebda-4d77-b5a9-0fc5c0ae2640" providerId="AD" clId="Web-{C756CAA0-8275-49CC-BE92-4BD563399442}" dt="2022-10-31T18:59:44.676" v="34" actId="20577"/>
        <pc:sldMkLst>
          <pc:docMk/>
          <pc:sldMk cId="4243184271" sldId="261"/>
        </pc:sldMkLst>
        <pc:spChg chg="mod">
          <ac:chgData name="Rakitin, Maksim" userId="S::mrakitin@bnl.gov::3448dd60-ebda-4d77-b5a9-0fc5c0ae2640" providerId="AD" clId="Web-{C756CAA0-8275-49CC-BE92-4BD563399442}" dt="2022-10-31T18:59:44.676" v="34" actId="20577"/>
          <ac:spMkLst>
            <pc:docMk/>
            <pc:sldMk cId="4243184271" sldId="261"/>
            <ac:spMk id="2" creationId="{C76EA725-9477-1269-EF0B-63DD4EA19082}"/>
          </ac:spMkLst>
        </pc:spChg>
        <pc:spChg chg="mod">
          <ac:chgData name="Rakitin, Maksim" userId="S::mrakitin@bnl.gov::3448dd60-ebda-4d77-b5a9-0fc5c0ae2640" providerId="AD" clId="Web-{C756CAA0-8275-49CC-BE92-4BD563399442}" dt="2022-10-31T18:59:11.503" v="9" actId="20577"/>
          <ac:spMkLst>
            <pc:docMk/>
            <pc:sldMk cId="4243184271" sldId="261"/>
            <ac:spMk id="3" creationId="{A195390A-199B-F01E-9FCF-5EE2E850436D}"/>
          </ac:spMkLst>
        </pc:spChg>
      </pc:sldChg>
      <pc:sldChg chg="modSp">
        <pc:chgData name="Rakitin, Maksim" userId="S::mrakitin@bnl.gov::3448dd60-ebda-4d77-b5a9-0fc5c0ae2640" providerId="AD" clId="Web-{C756CAA0-8275-49CC-BE92-4BD563399442}" dt="2022-10-31T19:15:08.460" v="49" actId="20577"/>
        <pc:sldMkLst>
          <pc:docMk/>
          <pc:sldMk cId="1750136897" sldId="262"/>
        </pc:sldMkLst>
        <pc:spChg chg="mod">
          <ac:chgData name="Rakitin, Maksim" userId="S::mrakitin@bnl.gov::3448dd60-ebda-4d77-b5a9-0fc5c0ae2640" providerId="AD" clId="Web-{C756CAA0-8275-49CC-BE92-4BD563399442}" dt="2022-10-31T19:15:08.460" v="49" actId="20577"/>
          <ac:spMkLst>
            <pc:docMk/>
            <pc:sldMk cId="1750136897" sldId="262"/>
            <ac:spMk id="3" creationId="{08582E27-74A9-AE4A-0EF5-7F9D7EFBCDC9}"/>
          </ac:spMkLst>
        </pc:spChg>
      </pc:sldChg>
      <pc:sldChg chg="del">
        <pc:chgData name="Rakitin, Maksim" userId="S::mrakitin@bnl.gov::3448dd60-ebda-4d77-b5a9-0fc5c0ae2640" providerId="AD" clId="Web-{C756CAA0-8275-49CC-BE92-4BD563399442}" dt="2022-10-31T19:29:25.930" v="85"/>
        <pc:sldMkLst>
          <pc:docMk/>
          <pc:sldMk cId="1316209300" sldId="263"/>
        </pc:sldMkLst>
      </pc:sldChg>
      <pc:sldChg chg="del">
        <pc:chgData name="Rakitin, Maksim" userId="S::mrakitin@bnl.gov::3448dd60-ebda-4d77-b5a9-0fc5c0ae2640" providerId="AD" clId="Web-{C756CAA0-8275-49CC-BE92-4BD563399442}" dt="2022-10-31T19:29:25.930" v="84"/>
        <pc:sldMkLst>
          <pc:docMk/>
          <pc:sldMk cId="2435577736" sldId="264"/>
        </pc:sldMkLst>
      </pc:sldChg>
    </pc:docChg>
  </pc:docChgLst>
  <pc:docChgLst>
    <pc:chgData name="Rakitin, Maksim" userId="S::mrakitin@bnl.gov::3448dd60-ebda-4d77-b5a9-0fc5c0ae2640" providerId="AD" clId="Web-{A88166F9-6208-49FF-B215-EBBC336DD424}"/>
    <pc:docChg chg="delSld modSld sldOrd">
      <pc:chgData name="Rakitin, Maksim" userId="S::mrakitin@bnl.gov::3448dd60-ebda-4d77-b5a9-0fc5c0ae2640" providerId="AD" clId="Web-{A88166F9-6208-49FF-B215-EBBC336DD424}" dt="2022-10-11T14:06:05.796" v="28" actId="20577"/>
      <pc:docMkLst>
        <pc:docMk/>
      </pc:docMkLst>
      <pc:sldChg chg="modSp">
        <pc:chgData name="Rakitin, Maksim" userId="S::mrakitin@bnl.gov::3448dd60-ebda-4d77-b5a9-0fc5c0ae2640" providerId="AD" clId="Web-{A88166F9-6208-49FF-B215-EBBC336DD424}" dt="2022-10-11T13:59:16.635" v="2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A88166F9-6208-49FF-B215-EBBC336DD424}" dt="2022-10-11T13:59:16.635" v="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ord">
        <pc:chgData name="Rakitin, Maksim" userId="S::mrakitin@bnl.gov::3448dd60-ebda-4d77-b5a9-0fc5c0ae2640" providerId="AD" clId="Web-{A88166F9-6208-49FF-B215-EBBC336DD424}" dt="2022-10-11T14:06:05.796" v="28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A88166F9-6208-49FF-B215-EBBC336DD424}" dt="2022-10-11T14:06:05.796" v="28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 ord">
        <pc:chgData name="Rakitin, Maksim" userId="S::mrakitin@bnl.gov::3448dd60-ebda-4d77-b5a9-0fc5c0ae2640" providerId="AD" clId="Web-{A88166F9-6208-49FF-B215-EBBC336DD424}" dt="2022-10-11T14:02:41.825" v="22" actId="20577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A88166F9-6208-49FF-B215-EBBC336DD424}" dt="2022-10-11T14:02:41.825" v="22" actId="20577"/>
          <ac:spMkLst>
            <pc:docMk/>
            <pc:sldMk cId="2532145803" sldId="259"/>
            <ac:spMk id="3" creationId="{F771DEBE-4694-5B04-8348-9248702319D8}"/>
          </ac:spMkLst>
        </pc:spChg>
      </pc:sldChg>
      <pc:sldChg chg="del">
        <pc:chgData name="Rakitin, Maksim" userId="S::mrakitin@bnl.gov::3448dd60-ebda-4d77-b5a9-0fc5c0ae2640" providerId="AD" clId="Web-{A88166F9-6208-49FF-B215-EBBC336DD424}" dt="2022-10-11T14:00:26.042" v="17"/>
        <pc:sldMkLst>
          <pc:docMk/>
          <pc:sldMk cId="1332771854" sldId="261"/>
        </pc:sldMkLst>
      </pc:sldChg>
    </pc:docChg>
  </pc:docChgLst>
  <pc:docChgLst>
    <pc:chgData name="Rakitin, Maksim" userId="3448dd60-ebda-4d77-b5a9-0fc5c0ae2640" providerId="ADAL" clId="{D3CBD4D6-5C6F-A44F-B0DB-FE00FDE11DD9}"/>
    <pc:docChg chg="undo custSel addSld delSld modSld sldOrd">
      <pc:chgData name="Rakitin, Maksim" userId="3448dd60-ebda-4d77-b5a9-0fc5c0ae2640" providerId="ADAL" clId="{D3CBD4D6-5C6F-A44F-B0DB-FE00FDE11DD9}" dt="2023-03-01T19:05:30.583" v="631" actId="20577"/>
      <pc:docMkLst>
        <pc:docMk/>
      </pc:docMkLst>
      <pc:sldChg chg="modSp mod">
        <pc:chgData name="Rakitin, Maksim" userId="3448dd60-ebda-4d77-b5a9-0fc5c0ae2640" providerId="ADAL" clId="{D3CBD4D6-5C6F-A44F-B0DB-FE00FDE11DD9}" dt="2023-03-01T19:05:30.583" v="631" actId="20577"/>
        <pc:sldMkLst>
          <pc:docMk/>
          <pc:sldMk cId="109857222" sldId="256"/>
        </pc:sldMkLst>
        <pc:spChg chg="mod">
          <ac:chgData name="Rakitin, Maksim" userId="3448dd60-ebda-4d77-b5a9-0fc5c0ae2640" providerId="ADAL" clId="{D3CBD4D6-5C6F-A44F-B0DB-FE00FDE11DD9}" dt="2023-03-01T19:05:30.583" v="63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akitin, Maksim" userId="3448dd60-ebda-4d77-b5a9-0fc5c0ae2640" providerId="ADAL" clId="{D3CBD4D6-5C6F-A44F-B0DB-FE00FDE11DD9}" dt="2023-02-28T16:54:20.712" v="6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Rakitin, Maksim" userId="3448dd60-ebda-4d77-b5a9-0fc5c0ae2640" providerId="ADAL" clId="{D3CBD4D6-5C6F-A44F-B0DB-FE00FDE11DD9}" dt="2023-02-28T18:29:29.642" v="440" actId="1035"/>
        <pc:sldMkLst>
          <pc:docMk/>
          <pc:sldMk cId="942614815" sldId="268"/>
        </pc:sldMkLst>
        <pc:spChg chg="mod">
          <ac:chgData name="Rakitin, Maksim" userId="3448dd60-ebda-4d77-b5a9-0fc5c0ae2640" providerId="ADAL" clId="{D3CBD4D6-5C6F-A44F-B0DB-FE00FDE11DD9}" dt="2023-02-28T18:29:00.020" v="421" actId="120"/>
          <ac:spMkLst>
            <pc:docMk/>
            <pc:sldMk cId="942614815" sldId="268"/>
            <ac:spMk id="3" creationId="{4656AA77-3DF9-3D74-5898-B5402966ADE9}"/>
          </ac:spMkLst>
        </pc:spChg>
        <pc:spChg chg="mod">
          <ac:chgData name="Rakitin, Maksim" userId="3448dd60-ebda-4d77-b5a9-0fc5c0ae2640" providerId="ADAL" clId="{D3CBD4D6-5C6F-A44F-B0DB-FE00FDE11DD9}" dt="2023-02-28T18:29:29.642" v="440" actId="1035"/>
          <ac:spMkLst>
            <pc:docMk/>
            <pc:sldMk cId="942614815" sldId="268"/>
            <ac:spMk id="10" creationId="{44DEA336-770E-0532-CFE5-B33E8E140C92}"/>
          </ac:spMkLst>
        </pc:spChg>
      </pc:sldChg>
      <pc:sldChg chg="addSp modSp mod">
        <pc:chgData name="Rakitin, Maksim" userId="3448dd60-ebda-4d77-b5a9-0fc5c0ae2640" providerId="ADAL" clId="{D3CBD4D6-5C6F-A44F-B0DB-FE00FDE11DD9}" dt="2023-02-28T18:26:59.921" v="377" actId="20577"/>
        <pc:sldMkLst>
          <pc:docMk/>
          <pc:sldMk cId="1672759275" sldId="269"/>
        </pc:sldMkLst>
        <pc:spChg chg="mod">
          <ac:chgData name="Rakitin, Maksim" userId="3448dd60-ebda-4d77-b5a9-0fc5c0ae2640" providerId="ADAL" clId="{D3CBD4D6-5C6F-A44F-B0DB-FE00FDE11DD9}" dt="2023-02-28T18:26:16.987" v="347" actId="20577"/>
          <ac:spMkLst>
            <pc:docMk/>
            <pc:sldMk cId="1672759275" sldId="269"/>
            <ac:spMk id="3" creationId="{4656AA77-3DF9-3D74-5898-B5402966ADE9}"/>
          </ac:spMkLst>
        </pc:spChg>
        <pc:spChg chg="add mod">
          <ac:chgData name="Rakitin, Maksim" userId="3448dd60-ebda-4d77-b5a9-0fc5c0ae2640" providerId="ADAL" clId="{D3CBD4D6-5C6F-A44F-B0DB-FE00FDE11DD9}" dt="2023-02-28T18:26:59.921" v="377" actId="20577"/>
          <ac:spMkLst>
            <pc:docMk/>
            <pc:sldMk cId="1672759275" sldId="269"/>
            <ac:spMk id="7" creationId="{CF6C6446-1B0E-40F7-8F80-1899F0CABC7E}"/>
          </ac:spMkLst>
        </pc:spChg>
      </pc:sldChg>
      <pc:sldChg chg="addSp modSp mod">
        <pc:chgData name="Rakitin, Maksim" userId="3448dd60-ebda-4d77-b5a9-0fc5c0ae2640" providerId="ADAL" clId="{D3CBD4D6-5C6F-A44F-B0DB-FE00FDE11DD9}" dt="2023-02-28T18:30:08.126" v="444" actId="692"/>
        <pc:sldMkLst>
          <pc:docMk/>
          <pc:sldMk cId="3550157443" sldId="270"/>
        </pc:sldMkLst>
        <pc:spChg chg="mod">
          <ac:chgData name="Rakitin, Maksim" userId="3448dd60-ebda-4d77-b5a9-0fc5c0ae2640" providerId="ADAL" clId="{D3CBD4D6-5C6F-A44F-B0DB-FE00FDE11DD9}" dt="2023-02-28T18:30:08.126" v="444" actId="692"/>
          <ac:spMkLst>
            <pc:docMk/>
            <pc:sldMk cId="3550157443" sldId="270"/>
            <ac:spMk id="3" creationId="{FA6F0FC5-C929-16AB-DF66-E50879210831}"/>
          </ac:spMkLst>
        </pc:spChg>
        <pc:spChg chg="add mod">
          <ac:chgData name="Rakitin, Maksim" userId="3448dd60-ebda-4d77-b5a9-0fc5c0ae2640" providerId="ADAL" clId="{D3CBD4D6-5C6F-A44F-B0DB-FE00FDE11DD9}" dt="2023-02-28T18:21:43.878" v="231" actId="1076"/>
          <ac:spMkLst>
            <pc:docMk/>
            <pc:sldMk cId="3550157443" sldId="270"/>
            <ac:spMk id="9" creationId="{C461EC8B-C02C-0D3D-5526-692B659F1587}"/>
          </ac:spMkLst>
        </pc:spChg>
        <pc:picChg chg="mod">
          <ac:chgData name="Rakitin, Maksim" userId="3448dd60-ebda-4d77-b5a9-0fc5c0ae2640" providerId="ADAL" clId="{D3CBD4D6-5C6F-A44F-B0DB-FE00FDE11DD9}" dt="2023-02-28T18:22:22.489" v="239" actId="14100"/>
          <ac:picMkLst>
            <pc:docMk/>
            <pc:sldMk cId="3550157443" sldId="270"/>
            <ac:picMk id="4" creationId="{D8290DDA-68B0-E293-32FD-DAECBA4617EB}"/>
          </ac:picMkLst>
        </pc:picChg>
        <pc:picChg chg="mod">
          <ac:chgData name="Rakitin, Maksim" userId="3448dd60-ebda-4d77-b5a9-0fc5c0ae2640" providerId="ADAL" clId="{D3CBD4D6-5C6F-A44F-B0DB-FE00FDE11DD9}" dt="2023-02-28T18:22:40.809" v="241" actId="1076"/>
          <ac:picMkLst>
            <pc:docMk/>
            <pc:sldMk cId="3550157443" sldId="270"/>
            <ac:picMk id="5" creationId="{9C30BCFD-240B-B0C9-B298-E5BC8153BD56}"/>
          </ac:picMkLst>
        </pc:picChg>
        <pc:picChg chg="mod">
          <ac:chgData name="Rakitin, Maksim" userId="3448dd60-ebda-4d77-b5a9-0fc5c0ae2640" providerId="ADAL" clId="{D3CBD4D6-5C6F-A44F-B0DB-FE00FDE11DD9}" dt="2023-02-28T18:22:34.766" v="240" actId="1076"/>
          <ac:picMkLst>
            <pc:docMk/>
            <pc:sldMk cId="3550157443" sldId="270"/>
            <ac:picMk id="6" creationId="{DB3BB101-6B33-ABDF-DA09-E8489E4775C3}"/>
          </ac:picMkLst>
        </pc:picChg>
        <pc:picChg chg="add mod">
          <ac:chgData name="Rakitin, Maksim" userId="3448dd60-ebda-4d77-b5a9-0fc5c0ae2640" providerId="ADAL" clId="{D3CBD4D6-5C6F-A44F-B0DB-FE00FDE11DD9}" dt="2023-02-28T18:21:51.394" v="232" actId="1076"/>
          <ac:picMkLst>
            <pc:docMk/>
            <pc:sldMk cId="3550157443" sldId="270"/>
            <ac:picMk id="2050" creationId="{2C4996FC-2EE9-6CED-A0CD-1F747FA74987}"/>
          </ac:picMkLst>
        </pc:picChg>
      </pc:sldChg>
      <pc:sldChg chg="addSp delSp modSp mod">
        <pc:chgData name="Rakitin, Maksim" userId="3448dd60-ebda-4d77-b5a9-0fc5c0ae2640" providerId="ADAL" clId="{D3CBD4D6-5C6F-A44F-B0DB-FE00FDE11DD9}" dt="2023-02-28T18:34:13.010" v="504" actId="1076"/>
        <pc:sldMkLst>
          <pc:docMk/>
          <pc:sldMk cId="3930516608" sldId="272"/>
        </pc:sldMkLst>
        <pc:spChg chg="mod">
          <ac:chgData name="Rakitin, Maksim" userId="3448dd60-ebda-4d77-b5a9-0fc5c0ae2640" providerId="ADAL" clId="{D3CBD4D6-5C6F-A44F-B0DB-FE00FDE11DD9}" dt="2023-02-28T18:33:36.673" v="470" actId="1036"/>
          <ac:spMkLst>
            <pc:docMk/>
            <pc:sldMk cId="3930516608" sldId="272"/>
            <ac:spMk id="3" creationId="{FA6F0FC5-C929-16AB-DF66-E50879210831}"/>
          </ac:spMkLst>
        </pc:spChg>
        <pc:spChg chg="mod">
          <ac:chgData name="Rakitin, Maksim" userId="3448dd60-ebda-4d77-b5a9-0fc5c0ae2640" providerId="ADAL" clId="{D3CBD4D6-5C6F-A44F-B0DB-FE00FDE11DD9}" dt="2023-02-28T18:34:05.195" v="503" actId="1036"/>
          <ac:spMkLst>
            <pc:docMk/>
            <pc:sldMk cId="3930516608" sldId="272"/>
            <ac:spMk id="9" creationId="{C9EC64A2-1D4B-0586-E849-AF59CF00360C}"/>
          </ac:spMkLst>
        </pc:spChg>
        <pc:picChg chg="add del mod modCrop">
          <ac:chgData name="Rakitin, Maksim" userId="3448dd60-ebda-4d77-b5a9-0fc5c0ae2640" providerId="ADAL" clId="{D3CBD4D6-5C6F-A44F-B0DB-FE00FDE11DD9}" dt="2023-02-28T18:32:51.371" v="448" actId="21"/>
          <ac:picMkLst>
            <pc:docMk/>
            <pc:sldMk cId="3930516608" sldId="272"/>
            <ac:picMk id="5" creationId="{0F7A2787-A94D-E1AC-C802-7EA19396CF18}"/>
          </ac:picMkLst>
        </pc:picChg>
        <pc:picChg chg="add del mod">
          <ac:chgData name="Rakitin, Maksim" userId="3448dd60-ebda-4d77-b5a9-0fc5c0ae2640" providerId="ADAL" clId="{D3CBD4D6-5C6F-A44F-B0DB-FE00FDE11DD9}" dt="2023-02-28T18:32:56.714" v="450"/>
          <ac:picMkLst>
            <pc:docMk/>
            <pc:sldMk cId="3930516608" sldId="272"/>
            <ac:picMk id="6" creationId="{060D0C77-AA0A-05C6-5087-82FC2638ECB2}"/>
          </ac:picMkLst>
        </pc:picChg>
        <pc:picChg chg="mod">
          <ac:chgData name="Rakitin, Maksim" userId="3448dd60-ebda-4d77-b5a9-0fc5c0ae2640" providerId="ADAL" clId="{D3CBD4D6-5C6F-A44F-B0DB-FE00FDE11DD9}" dt="2023-02-28T18:33:56.388" v="491" actId="1036"/>
          <ac:picMkLst>
            <pc:docMk/>
            <pc:sldMk cId="3930516608" sldId="272"/>
            <ac:picMk id="7" creationId="{B43D1B16-AA14-FF05-A36B-339D1E57C678}"/>
          </ac:picMkLst>
        </pc:picChg>
        <pc:picChg chg="mod">
          <ac:chgData name="Rakitin, Maksim" userId="3448dd60-ebda-4d77-b5a9-0fc5c0ae2640" providerId="ADAL" clId="{D3CBD4D6-5C6F-A44F-B0DB-FE00FDE11DD9}" dt="2023-02-28T18:34:13.010" v="504" actId="1076"/>
          <ac:picMkLst>
            <pc:docMk/>
            <pc:sldMk cId="3930516608" sldId="272"/>
            <ac:picMk id="8" creationId="{759CCD6B-8B83-CC88-0AD5-6C10302A0D8D}"/>
          </ac:picMkLst>
        </pc:picChg>
        <pc:picChg chg="add del mod">
          <ac:chgData name="Rakitin, Maksim" userId="3448dd60-ebda-4d77-b5a9-0fc5c0ae2640" providerId="ADAL" clId="{D3CBD4D6-5C6F-A44F-B0DB-FE00FDE11DD9}" dt="2023-02-28T18:33:05.866" v="453" actId="478"/>
          <ac:picMkLst>
            <pc:docMk/>
            <pc:sldMk cId="3930516608" sldId="272"/>
            <ac:picMk id="10" creationId="{DC4F6BA0-157F-4BE6-48EA-E42020B1CEF3}"/>
          </ac:picMkLst>
        </pc:picChg>
        <pc:picChg chg="add mod">
          <ac:chgData name="Rakitin, Maksim" userId="3448dd60-ebda-4d77-b5a9-0fc5c0ae2640" providerId="ADAL" clId="{D3CBD4D6-5C6F-A44F-B0DB-FE00FDE11DD9}" dt="2023-02-28T18:33:44.823" v="471" actId="14100"/>
          <ac:picMkLst>
            <pc:docMk/>
            <pc:sldMk cId="3930516608" sldId="272"/>
            <ac:picMk id="11" creationId="{670AF78C-AE78-2329-DE1B-27B8218CF812}"/>
          </ac:picMkLst>
        </pc:picChg>
      </pc:sldChg>
      <pc:sldChg chg="new del">
        <pc:chgData name="Rakitin, Maksim" userId="3448dd60-ebda-4d77-b5a9-0fc5c0ae2640" providerId="ADAL" clId="{D3CBD4D6-5C6F-A44F-B0DB-FE00FDE11DD9}" dt="2023-02-28T16:57:03.339" v="68" actId="2696"/>
        <pc:sldMkLst>
          <pc:docMk/>
          <pc:sldMk cId="620994912" sldId="275"/>
        </pc:sldMkLst>
      </pc:sldChg>
      <pc:sldChg chg="addSp delSp modSp new mod ord">
        <pc:chgData name="Rakitin, Maksim" userId="3448dd60-ebda-4d77-b5a9-0fc5c0ae2640" providerId="ADAL" clId="{D3CBD4D6-5C6F-A44F-B0DB-FE00FDE11DD9}" dt="2023-02-28T18:15:18.554" v="137" actId="26606"/>
        <pc:sldMkLst>
          <pc:docMk/>
          <pc:sldMk cId="1798926566" sldId="276"/>
        </pc:sldMkLst>
        <pc:spChg chg="mod ord">
          <ac:chgData name="Rakitin, Maksim" userId="3448dd60-ebda-4d77-b5a9-0fc5c0ae2640" providerId="ADAL" clId="{D3CBD4D6-5C6F-A44F-B0DB-FE00FDE11DD9}" dt="2023-02-28T18:15:18.554" v="137" actId="26606"/>
          <ac:spMkLst>
            <pc:docMk/>
            <pc:sldMk cId="1798926566" sldId="276"/>
            <ac:spMk id="2" creationId="{62A4EBA9-B1AA-07D5-96DF-CCBC720124FA}"/>
          </ac:spMkLst>
        </pc:spChg>
        <pc:spChg chg="del">
          <ac:chgData name="Rakitin, Maksim" userId="3448dd60-ebda-4d77-b5a9-0fc5c0ae2640" providerId="ADAL" clId="{D3CBD4D6-5C6F-A44F-B0DB-FE00FDE11DD9}" dt="2023-02-28T16:57:16.974" v="76" actId="478"/>
          <ac:spMkLst>
            <pc:docMk/>
            <pc:sldMk cId="1798926566" sldId="276"/>
            <ac:spMk id="3" creationId="{2E566FEC-3DC7-5FCC-0EE5-C57FF21A1130}"/>
          </ac:spMkLst>
        </pc:spChg>
        <pc:spChg chg="mod ord">
          <ac:chgData name="Rakitin, Maksim" userId="3448dd60-ebda-4d77-b5a9-0fc5c0ae2640" providerId="ADAL" clId="{D3CBD4D6-5C6F-A44F-B0DB-FE00FDE11DD9}" dt="2023-02-28T18:15:18.554" v="137" actId="26606"/>
          <ac:spMkLst>
            <pc:docMk/>
            <pc:sldMk cId="1798926566" sldId="276"/>
            <ac:spMk id="4" creationId="{FBE93F4C-9A72-C850-2C6C-7F05FF267628}"/>
          </ac:spMkLst>
        </pc:spChg>
        <pc:spChg chg="add del">
          <ac:chgData name="Rakitin, Maksim" userId="3448dd60-ebda-4d77-b5a9-0fc5c0ae2640" providerId="ADAL" clId="{D3CBD4D6-5C6F-A44F-B0DB-FE00FDE11DD9}" dt="2023-02-28T18:10:39.017" v="102" actId="22"/>
          <ac:spMkLst>
            <pc:docMk/>
            <pc:sldMk cId="1798926566" sldId="276"/>
            <ac:spMk id="6" creationId="{27A96FFA-16B6-4BDF-EED5-D4BA4DC50238}"/>
          </ac:spMkLst>
        </pc:spChg>
        <pc:spChg chg="add del mod">
          <ac:chgData name="Rakitin, Maksim" userId="3448dd60-ebda-4d77-b5a9-0fc5c0ae2640" providerId="ADAL" clId="{D3CBD4D6-5C6F-A44F-B0DB-FE00FDE11DD9}" dt="2023-02-28T18:13:50.584" v="131"/>
          <ac:spMkLst>
            <pc:docMk/>
            <pc:sldMk cId="1798926566" sldId="276"/>
            <ac:spMk id="7" creationId="{485D1C23-152A-1E47-84B6-41F11FD74B81}"/>
          </ac:spMkLst>
        </pc:spChg>
        <pc:picChg chg="add mod">
          <ac:chgData name="Rakitin, Maksim" userId="3448dd60-ebda-4d77-b5a9-0fc5c0ae2640" providerId="ADAL" clId="{D3CBD4D6-5C6F-A44F-B0DB-FE00FDE11DD9}" dt="2023-02-28T18:15:18.554" v="137" actId="26606"/>
          <ac:picMkLst>
            <pc:docMk/>
            <pc:sldMk cId="1798926566" sldId="276"/>
            <ac:picMk id="1026" creationId="{49666E3C-1BFE-3BAB-D1AF-04359D936513}"/>
          </ac:picMkLst>
        </pc:picChg>
        <pc:picChg chg="add del mod">
          <ac:chgData name="Rakitin, Maksim" userId="3448dd60-ebda-4d77-b5a9-0fc5c0ae2640" providerId="ADAL" clId="{D3CBD4D6-5C6F-A44F-B0DB-FE00FDE11DD9}" dt="2023-02-28T16:58:46.075" v="83" actId="478"/>
          <ac:picMkLst>
            <pc:docMk/>
            <pc:sldMk cId="1798926566" sldId="276"/>
            <ac:picMk id="1028" creationId="{4155F103-04B6-C217-17C4-EDE5F74F77F3}"/>
          </ac:picMkLst>
        </pc:picChg>
        <pc:picChg chg="add mod">
          <ac:chgData name="Rakitin, Maksim" userId="3448dd60-ebda-4d77-b5a9-0fc5c0ae2640" providerId="ADAL" clId="{D3CBD4D6-5C6F-A44F-B0DB-FE00FDE11DD9}" dt="2023-02-28T18:15:18.554" v="137" actId="26606"/>
          <ac:picMkLst>
            <pc:docMk/>
            <pc:sldMk cId="1798926566" sldId="276"/>
            <ac:picMk id="1030" creationId="{737E3BA3-5EC3-F19A-7057-7650C6E2DD2A}"/>
          </ac:picMkLst>
        </pc:picChg>
        <pc:picChg chg="add mod">
          <ac:chgData name="Rakitin, Maksim" userId="3448dd60-ebda-4d77-b5a9-0fc5c0ae2640" providerId="ADAL" clId="{D3CBD4D6-5C6F-A44F-B0DB-FE00FDE11DD9}" dt="2023-02-28T18:15:18.554" v="137" actId="26606"/>
          <ac:picMkLst>
            <pc:docMk/>
            <pc:sldMk cId="1798926566" sldId="276"/>
            <ac:picMk id="1032" creationId="{D41AD41D-14ED-AFAB-0377-D15ADA2223DB}"/>
          </ac:picMkLst>
        </pc:picChg>
        <pc:picChg chg="add del">
          <ac:chgData name="Rakitin, Maksim" userId="3448dd60-ebda-4d77-b5a9-0fc5c0ae2640" providerId="ADAL" clId="{D3CBD4D6-5C6F-A44F-B0DB-FE00FDE11DD9}" dt="2023-02-28T17:00:41.646" v="97" actId="478"/>
          <ac:picMkLst>
            <pc:docMk/>
            <pc:sldMk cId="1798926566" sldId="276"/>
            <ac:picMk id="1034" creationId="{1E9DB365-6300-AA01-21DD-7268227239C1}"/>
          </ac:picMkLst>
        </pc:picChg>
        <pc:picChg chg="add mod">
          <ac:chgData name="Rakitin, Maksim" userId="3448dd60-ebda-4d77-b5a9-0fc5c0ae2640" providerId="ADAL" clId="{D3CBD4D6-5C6F-A44F-B0DB-FE00FDE11DD9}" dt="2023-02-28T18:15:18.554" v="137" actId="26606"/>
          <ac:picMkLst>
            <pc:docMk/>
            <pc:sldMk cId="1798926566" sldId="276"/>
            <ac:picMk id="1036" creationId="{CECEED9D-F36C-415C-FC98-6312EA0799B9}"/>
          </ac:picMkLst>
        </pc:picChg>
        <pc:picChg chg="add mod">
          <ac:chgData name="Rakitin, Maksim" userId="3448dd60-ebda-4d77-b5a9-0fc5c0ae2640" providerId="ADAL" clId="{D3CBD4D6-5C6F-A44F-B0DB-FE00FDE11DD9}" dt="2023-02-28T18:15:18.554" v="137" actId="26606"/>
          <ac:picMkLst>
            <pc:docMk/>
            <pc:sldMk cId="1798926566" sldId="276"/>
            <ac:picMk id="1038" creationId="{4B550033-28F7-13DC-4A43-2C8CBFB89E6E}"/>
          </ac:picMkLst>
        </pc:picChg>
        <pc:picChg chg="add mod ord">
          <ac:chgData name="Rakitin, Maksim" userId="3448dd60-ebda-4d77-b5a9-0fc5c0ae2640" providerId="ADAL" clId="{D3CBD4D6-5C6F-A44F-B0DB-FE00FDE11DD9}" dt="2023-02-28T18:15:18.554" v="137" actId="26606"/>
          <ac:picMkLst>
            <pc:docMk/>
            <pc:sldMk cId="1798926566" sldId="276"/>
            <ac:picMk id="1040" creationId="{C83FD1FD-169A-362D-36EA-A65B3659DA86}"/>
          </ac:picMkLst>
        </pc:picChg>
      </pc:sldChg>
      <pc:sldChg chg="addSp delSp modSp new mod">
        <pc:chgData name="Rakitin, Maksim" userId="3448dd60-ebda-4d77-b5a9-0fc5c0ae2640" providerId="ADAL" clId="{D3CBD4D6-5C6F-A44F-B0DB-FE00FDE11DD9}" dt="2023-03-01T18:26:05.491" v="626" actId="1076"/>
        <pc:sldMkLst>
          <pc:docMk/>
          <pc:sldMk cId="2769435842" sldId="277"/>
        </pc:sldMkLst>
        <pc:spChg chg="mod">
          <ac:chgData name="Rakitin, Maksim" userId="3448dd60-ebda-4d77-b5a9-0fc5c0ae2640" providerId="ADAL" clId="{D3CBD4D6-5C6F-A44F-B0DB-FE00FDE11DD9}" dt="2023-03-01T18:25:32.074" v="621" actId="20577"/>
          <ac:spMkLst>
            <pc:docMk/>
            <pc:sldMk cId="2769435842" sldId="277"/>
            <ac:spMk id="2" creationId="{61CDAC0E-1443-21B8-B46C-3C1C102F505E}"/>
          </ac:spMkLst>
        </pc:spChg>
        <pc:spChg chg="del">
          <ac:chgData name="Rakitin, Maksim" userId="3448dd60-ebda-4d77-b5a9-0fc5c0ae2640" providerId="ADAL" clId="{D3CBD4D6-5C6F-A44F-B0DB-FE00FDE11DD9}" dt="2023-02-28T18:55:01.949" v="556"/>
          <ac:spMkLst>
            <pc:docMk/>
            <pc:sldMk cId="2769435842" sldId="277"/>
            <ac:spMk id="3" creationId="{32E6CB60-8CF2-6A6F-9193-0709269A0DD1}"/>
          </ac:spMkLst>
        </pc:spChg>
        <pc:spChg chg="add del mod">
          <ac:chgData name="Rakitin, Maksim" userId="3448dd60-ebda-4d77-b5a9-0fc5c0ae2640" providerId="ADAL" clId="{D3CBD4D6-5C6F-A44F-B0DB-FE00FDE11DD9}" dt="2023-03-01T18:25:02.669" v="610" actId="478"/>
          <ac:spMkLst>
            <pc:docMk/>
            <pc:sldMk cId="2769435842" sldId="277"/>
            <ac:spMk id="3" creationId="{50869A29-518D-CFB6-AB03-4CDE12B61709}"/>
          </ac:spMkLst>
        </pc:spChg>
        <pc:spChg chg="mod ord">
          <ac:chgData name="Rakitin, Maksim" userId="3448dd60-ebda-4d77-b5a9-0fc5c0ae2640" providerId="ADAL" clId="{D3CBD4D6-5C6F-A44F-B0DB-FE00FDE11DD9}" dt="2023-02-28T18:55:07.471" v="557" actId="26606"/>
          <ac:spMkLst>
            <pc:docMk/>
            <pc:sldMk cId="2769435842" sldId="277"/>
            <ac:spMk id="4" creationId="{5E2A4A2D-0965-B830-F147-EA92912A91BF}"/>
          </ac:spMkLst>
        </pc:spChg>
        <pc:spChg chg="add mod">
          <ac:chgData name="Rakitin, Maksim" userId="3448dd60-ebda-4d77-b5a9-0fc5c0ae2640" providerId="ADAL" clId="{D3CBD4D6-5C6F-A44F-B0DB-FE00FDE11DD9}" dt="2023-02-28T18:55:36.996" v="566" actId="1076"/>
          <ac:spMkLst>
            <pc:docMk/>
            <pc:sldMk cId="2769435842" sldId="277"/>
            <ac:spMk id="6" creationId="{C45661A6-48BE-56FE-9A37-B269DED90944}"/>
          </ac:spMkLst>
        </pc:spChg>
        <pc:picChg chg="add mod">
          <ac:chgData name="Rakitin, Maksim" userId="3448dd60-ebda-4d77-b5a9-0fc5c0ae2640" providerId="ADAL" clId="{D3CBD4D6-5C6F-A44F-B0DB-FE00FDE11DD9}" dt="2023-03-01T18:25:40.305" v="622" actId="1076"/>
          <ac:picMkLst>
            <pc:docMk/>
            <pc:sldMk cId="2769435842" sldId="277"/>
            <ac:picMk id="5" creationId="{4CAC2511-DD81-430E-0ACA-C8BBAB2977B3}"/>
          </ac:picMkLst>
        </pc:picChg>
        <pc:picChg chg="add mod">
          <ac:chgData name="Rakitin, Maksim" userId="3448dd60-ebda-4d77-b5a9-0fc5c0ae2640" providerId="ADAL" clId="{D3CBD4D6-5C6F-A44F-B0DB-FE00FDE11DD9}" dt="2023-03-01T18:26:05.491" v="626" actId="1076"/>
          <ac:picMkLst>
            <pc:docMk/>
            <pc:sldMk cId="2769435842" sldId="277"/>
            <ac:picMk id="1026" creationId="{4D447093-4A35-A8B3-17BC-17A6F50F77D4}"/>
          </ac:picMkLst>
        </pc:picChg>
      </pc:sldChg>
      <pc:sldChg chg="addSp delSp modSp new mod">
        <pc:chgData name="Rakitin, Maksim" userId="3448dd60-ebda-4d77-b5a9-0fc5c0ae2640" providerId="ADAL" clId="{D3CBD4D6-5C6F-A44F-B0DB-FE00FDE11DD9}" dt="2023-03-01T18:24:21.365" v="607" actId="1076"/>
        <pc:sldMkLst>
          <pc:docMk/>
          <pc:sldMk cId="2617755150" sldId="280"/>
        </pc:sldMkLst>
        <pc:spChg chg="mod">
          <ac:chgData name="Rakitin, Maksim" userId="3448dd60-ebda-4d77-b5a9-0fc5c0ae2640" providerId="ADAL" clId="{D3CBD4D6-5C6F-A44F-B0DB-FE00FDE11DD9}" dt="2023-03-01T18:23:50.517" v="603" actId="14100"/>
          <ac:spMkLst>
            <pc:docMk/>
            <pc:sldMk cId="2617755150" sldId="280"/>
            <ac:spMk id="2" creationId="{20E10133-B27B-D5C9-F541-5A4ECCB852C9}"/>
          </ac:spMkLst>
        </pc:spChg>
        <pc:spChg chg="del">
          <ac:chgData name="Rakitin, Maksim" userId="3448dd60-ebda-4d77-b5a9-0fc5c0ae2640" providerId="ADAL" clId="{D3CBD4D6-5C6F-A44F-B0DB-FE00FDE11DD9}" dt="2023-03-01T18:24:04.749" v="605" actId="478"/>
          <ac:spMkLst>
            <pc:docMk/>
            <pc:sldMk cId="2617755150" sldId="280"/>
            <ac:spMk id="3" creationId="{8974993D-D9AC-E2D4-12E5-576ECA1E9DBB}"/>
          </ac:spMkLst>
        </pc:spChg>
        <pc:picChg chg="add mod">
          <ac:chgData name="Rakitin, Maksim" userId="3448dd60-ebda-4d77-b5a9-0fc5c0ae2640" providerId="ADAL" clId="{D3CBD4D6-5C6F-A44F-B0DB-FE00FDE11DD9}" dt="2023-03-01T18:24:21.365" v="607" actId="1076"/>
          <ac:picMkLst>
            <pc:docMk/>
            <pc:sldMk cId="2617755150" sldId="280"/>
            <ac:picMk id="5" creationId="{6DA272BC-3762-58D0-4A96-FE8D518A7344}"/>
          </ac:picMkLst>
        </pc:picChg>
      </pc:sldChg>
    </pc:docChg>
  </pc:docChgLst>
  <pc:docChgLst>
    <pc:chgData name="Rakitin, Maksim" userId="S::mrakitin@bnl.gov::3448dd60-ebda-4d77-b5a9-0fc5c0ae2640" providerId="AD" clId="Web-{70485DE5-9F76-4B3F-8F9C-70763E607670}"/>
    <pc:docChg chg="addSld delSld modSld sldOrd">
      <pc:chgData name="Rakitin, Maksim" userId="S::mrakitin@bnl.gov::3448dd60-ebda-4d77-b5a9-0fc5c0ae2640" providerId="AD" clId="Web-{70485DE5-9F76-4B3F-8F9C-70763E607670}" dt="2022-09-20T14:05:18.256" v="511" actId="20577"/>
      <pc:docMkLst>
        <pc:docMk/>
      </pc:docMkLst>
      <pc:sldChg chg="modSp">
        <pc:chgData name="Rakitin, Maksim" userId="S::mrakitin@bnl.gov::3448dd60-ebda-4d77-b5a9-0fc5c0ae2640" providerId="AD" clId="Web-{70485DE5-9F76-4B3F-8F9C-70763E607670}" dt="2022-09-20T13:43:34.663" v="0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70485DE5-9F76-4B3F-8F9C-70763E607670}" dt="2022-09-20T13:43:34.663" v="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akitin, Maksim" userId="S::mrakitin@bnl.gov::3448dd60-ebda-4d77-b5a9-0fc5c0ae2640" providerId="AD" clId="Web-{70485DE5-9F76-4B3F-8F9C-70763E607670}" dt="2022-09-20T13:59:10.783" v="473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70485DE5-9F76-4B3F-8F9C-70763E607670}" dt="2022-09-20T13:59:10.783" v="473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">
        <pc:chgData name="Rakitin, Maksim" userId="S::mrakitin@bnl.gov::3448dd60-ebda-4d77-b5a9-0fc5c0ae2640" providerId="AD" clId="Web-{70485DE5-9F76-4B3F-8F9C-70763E607670}" dt="2022-09-20T13:53:06.029" v="307" actId="20577"/>
        <pc:sldMkLst>
          <pc:docMk/>
          <pc:sldMk cId="3386399771" sldId="258"/>
        </pc:sldMkLst>
        <pc:spChg chg="mod">
          <ac:chgData name="Rakitin, Maksim" userId="S::mrakitin@bnl.gov::3448dd60-ebda-4d77-b5a9-0fc5c0ae2640" providerId="AD" clId="Web-{70485DE5-9F76-4B3F-8F9C-70763E607670}" dt="2022-09-20T13:53:06.029" v="307" actId="20577"/>
          <ac:spMkLst>
            <pc:docMk/>
            <pc:sldMk cId="3386399771" sldId="258"/>
            <ac:spMk id="2" creationId="{49CABEF1-1947-226E-B417-BE5E06E2598B}"/>
          </ac:spMkLst>
        </pc:spChg>
        <pc:spChg chg="mod">
          <ac:chgData name="Rakitin, Maksim" userId="S::mrakitin@bnl.gov::3448dd60-ebda-4d77-b5a9-0fc5c0ae2640" providerId="AD" clId="Web-{70485DE5-9F76-4B3F-8F9C-70763E607670}" dt="2022-09-20T13:52:40.810" v="302" actId="20577"/>
          <ac:spMkLst>
            <pc:docMk/>
            <pc:sldMk cId="3386399771" sldId="258"/>
            <ac:spMk id="3" creationId="{4048CB85-FD03-A3FF-037C-8E45D781726B}"/>
          </ac:spMkLst>
        </pc:spChg>
      </pc:sldChg>
      <pc:sldChg chg="modSp">
        <pc:chgData name="Rakitin, Maksim" userId="S::mrakitin@bnl.gov::3448dd60-ebda-4d77-b5a9-0fc5c0ae2640" providerId="AD" clId="Web-{70485DE5-9F76-4B3F-8F9C-70763E607670}" dt="2022-09-20T13:53:39.326" v="315" actId="20577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70485DE5-9F76-4B3F-8F9C-70763E607670}" dt="2022-09-20T13:53:03.545" v="306" actId="20577"/>
          <ac:spMkLst>
            <pc:docMk/>
            <pc:sldMk cId="2532145803" sldId="259"/>
            <ac:spMk id="2" creationId="{9E341010-414B-88C9-E26B-EFAEB9275699}"/>
          </ac:spMkLst>
        </pc:spChg>
        <pc:spChg chg="mod">
          <ac:chgData name="Rakitin, Maksim" userId="S::mrakitin@bnl.gov::3448dd60-ebda-4d77-b5a9-0fc5c0ae2640" providerId="AD" clId="Web-{70485DE5-9F76-4B3F-8F9C-70763E607670}" dt="2022-09-20T13:53:39.326" v="315" actId="20577"/>
          <ac:spMkLst>
            <pc:docMk/>
            <pc:sldMk cId="2532145803" sldId="259"/>
            <ac:spMk id="3" creationId="{F771DEBE-4694-5B04-8348-9248702319D8}"/>
          </ac:spMkLst>
        </pc:spChg>
      </pc:sldChg>
      <pc:sldChg chg="modSp">
        <pc:chgData name="Rakitin, Maksim" userId="S::mrakitin@bnl.gov::3448dd60-ebda-4d77-b5a9-0fc5c0ae2640" providerId="AD" clId="Web-{70485DE5-9F76-4B3F-8F9C-70763E607670}" dt="2022-09-20T13:55:44.078" v="390" actId="20577"/>
        <pc:sldMkLst>
          <pc:docMk/>
          <pc:sldMk cId="3342267191" sldId="260"/>
        </pc:sldMkLst>
        <pc:spChg chg="mod">
          <ac:chgData name="Rakitin, Maksim" userId="S::mrakitin@bnl.gov::3448dd60-ebda-4d77-b5a9-0fc5c0ae2640" providerId="AD" clId="Web-{70485DE5-9F76-4B3F-8F9C-70763E607670}" dt="2022-09-20T13:55:44.078" v="390" actId="20577"/>
          <ac:spMkLst>
            <pc:docMk/>
            <pc:sldMk cId="3342267191" sldId="260"/>
            <ac:spMk id="3" creationId="{CF2C2BA7-4988-3019-9D34-E460C4D348A8}"/>
          </ac:spMkLst>
        </pc:spChg>
      </pc:sldChg>
      <pc:sldChg chg="modSp">
        <pc:chgData name="Rakitin, Maksim" userId="S::mrakitin@bnl.gov::3448dd60-ebda-4d77-b5a9-0fc5c0ae2640" providerId="AD" clId="Web-{70485DE5-9F76-4B3F-8F9C-70763E607670}" dt="2022-09-20T14:05:18.256" v="511" actId="20577"/>
        <pc:sldMkLst>
          <pc:docMk/>
          <pc:sldMk cId="1332771854" sldId="261"/>
        </pc:sldMkLst>
        <pc:spChg chg="mod">
          <ac:chgData name="Rakitin, Maksim" userId="S::mrakitin@bnl.gov::3448dd60-ebda-4d77-b5a9-0fc5c0ae2640" providerId="AD" clId="Web-{70485DE5-9F76-4B3F-8F9C-70763E607670}" dt="2022-09-20T14:05:18.256" v="511" actId="20577"/>
          <ac:spMkLst>
            <pc:docMk/>
            <pc:sldMk cId="1332771854" sldId="261"/>
            <ac:spMk id="3" creationId="{5BB80809-DA92-9274-11D6-38D98BE1FE25}"/>
          </ac:spMkLst>
        </pc:spChg>
      </pc:sldChg>
      <pc:sldChg chg="modSp del">
        <pc:chgData name="Rakitin, Maksim" userId="S::mrakitin@bnl.gov::3448dd60-ebda-4d77-b5a9-0fc5c0ae2640" providerId="AD" clId="Web-{70485DE5-9F76-4B3F-8F9C-70763E607670}" dt="2022-09-20T13:59:52.799" v="481"/>
        <pc:sldMkLst>
          <pc:docMk/>
          <pc:sldMk cId="1472937199" sldId="262"/>
        </pc:sldMkLst>
        <pc:spChg chg="mod">
          <ac:chgData name="Rakitin, Maksim" userId="S::mrakitin@bnl.gov::3448dd60-ebda-4d77-b5a9-0fc5c0ae2640" providerId="AD" clId="Web-{70485DE5-9F76-4B3F-8F9C-70763E607670}" dt="2022-09-20T13:59:41.674" v="477" actId="20577"/>
          <ac:spMkLst>
            <pc:docMk/>
            <pc:sldMk cId="1472937199" sldId="262"/>
            <ac:spMk id="3" creationId="{82180DD5-9A38-8EDB-EAC7-1C2BC9F1D53B}"/>
          </ac:spMkLst>
        </pc:spChg>
      </pc:sldChg>
      <pc:sldChg chg="modSp ord">
        <pc:chgData name="Rakitin, Maksim" userId="S::mrakitin@bnl.gov::3448dd60-ebda-4d77-b5a9-0fc5c0ae2640" providerId="AD" clId="Web-{70485DE5-9F76-4B3F-8F9C-70763E607670}" dt="2022-09-20T13:57:02.313" v="420" actId="20577"/>
        <pc:sldMkLst>
          <pc:docMk/>
          <pc:sldMk cId="2073346896" sldId="263"/>
        </pc:sldMkLst>
        <pc:spChg chg="mod">
          <ac:chgData name="Rakitin, Maksim" userId="S::mrakitin@bnl.gov::3448dd60-ebda-4d77-b5a9-0fc5c0ae2640" providerId="AD" clId="Web-{70485DE5-9F76-4B3F-8F9C-70763E607670}" dt="2022-09-20T13:57:02.313" v="420" actId="20577"/>
          <ac:spMkLst>
            <pc:docMk/>
            <pc:sldMk cId="2073346896" sldId="263"/>
            <ac:spMk id="2" creationId="{8F381AF6-23A5-AB93-05A5-F17EE7B21BDF}"/>
          </ac:spMkLst>
        </pc:spChg>
      </pc:sldChg>
      <pc:sldChg chg="del">
        <pc:chgData name="Rakitin, Maksim" userId="S::mrakitin@bnl.gov::3448dd60-ebda-4d77-b5a9-0fc5c0ae2640" providerId="AD" clId="Web-{70485DE5-9F76-4B3F-8F9C-70763E607670}" dt="2022-09-20T13:57:35.438" v="424"/>
        <pc:sldMkLst>
          <pc:docMk/>
          <pc:sldMk cId="2760330897" sldId="264"/>
        </pc:sldMkLst>
      </pc:sldChg>
      <pc:sldChg chg="modSp new">
        <pc:chgData name="Rakitin, Maksim" userId="S::mrakitin@bnl.gov::3448dd60-ebda-4d77-b5a9-0fc5c0ae2640" providerId="AD" clId="Web-{70485DE5-9F76-4B3F-8F9C-70763E607670}" dt="2022-09-20T13:59:48.721" v="480" actId="20577"/>
        <pc:sldMkLst>
          <pc:docMk/>
          <pc:sldMk cId="3407318297" sldId="265"/>
        </pc:sldMkLst>
        <pc:spChg chg="mod">
          <ac:chgData name="Rakitin, Maksim" userId="S::mrakitin@bnl.gov::3448dd60-ebda-4d77-b5a9-0fc5c0ae2640" providerId="AD" clId="Web-{70485DE5-9F76-4B3F-8F9C-70763E607670}" dt="2022-09-20T13:45:44.712" v="61" actId="20577"/>
          <ac:spMkLst>
            <pc:docMk/>
            <pc:sldMk cId="3407318297" sldId="265"/>
            <ac:spMk id="2" creationId="{DDBB848A-BA87-9477-F733-BD6684AA0F9B}"/>
          </ac:spMkLst>
        </pc:spChg>
        <pc:spChg chg="mod">
          <ac:chgData name="Rakitin, Maksim" userId="S::mrakitin@bnl.gov::3448dd60-ebda-4d77-b5a9-0fc5c0ae2640" providerId="AD" clId="Web-{70485DE5-9F76-4B3F-8F9C-70763E607670}" dt="2022-09-20T13:59:48.721" v="480" actId="20577"/>
          <ac:spMkLst>
            <pc:docMk/>
            <pc:sldMk cId="3407318297" sldId="265"/>
            <ac:spMk id="3" creationId="{3673C576-C994-F7AC-0F3A-9672ADD2E8CE}"/>
          </ac:spMkLst>
        </pc:spChg>
      </pc:sldChg>
    </pc:docChg>
  </pc:docChgLst>
  <pc:docChgLst>
    <pc:chgData name="Rakitin, Maksim" userId="S::mrakitin@bnl.gov::3448dd60-ebda-4d77-b5a9-0fc5c0ae2640" providerId="AD" clId="Web-{EE42917D-17B3-4EE6-8EE5-F62F7C02757C}"/>
    <pc:docChg chg="addSld modSld sldOrd">
      <pc:chgData name="Rakitin, Maksim" userId="S::mrakitin@bnl.gov::3448dd60-ebda-4d77-b5a9-0fc5c0ae2640" providerId="AD" clId="Web-{EE42917D-17B3-4EE6-8EE5-F62F7C02757C}" dt="2022-10-24T18:05:40.598" v="430" actId="1076"/>
      <pc:docMkLst>
        <pc:docMk/>
      </pc:docMkLst>
      <pc:sldChg chg="modSp">
        <pc:chgData name="Rakitin, Maksim" userId="S::mrakitin@bnl.gov::3448dd60-ebda-4d77-b5a9-0fc5c0ae2640" providerId="AD" clId="Web-{EE42917D-17B3-4EE6-8EE5-F62F7C02757C}" dt="2022-10-24T17:57:04.388" v="206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EE42917D-17B3-4EE6-8EE5-F62F7C02757C}" dt="2022-10-24T17:57:04.388" v="206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 new ord">
        <pc:chgData name="Rakitin, Maksim" userId="S::mrakitin@bnl.gov::3448dd60-ebda-4d77-b5a9-0fc5c0ae2640" providerId="AD" clId="Web-{EE42917D-17B3-4EE6-8EE5-F62F7C02757C}" dt="2022-10-24T17:57:07.420" v="207"/>
        <pc:sldMkLst>
          <pc:docMk/>
          <pc:sldMk cId="1254905669" sldId="260"/>
        </pc:sldMkLst>
        <pc:spChg chg="mod">
          <ac:chgData name="Rakitin, Maksim" userId="S::mrakitin@bnl.gov::3448dd60-ebda-4d77-b5a9-0fc5c0ae2640" providerId="AD" clId="Web-{EE42917D-17B3-4EE6-8EE5-F62F7C02757C}" dt="2022-10-24T17:30:25.040" v="18" actId="20577"/>
          <ac:spMkLst>
            <pc:docMk/>
            <pc:sldMk cId="1254905669" sldId="260"/>
            <ac:spMk id="2" creationId="{CAFAC9E0-0AAF-AD7A-802D-DA1267DC760E}"/>
          </ac:spMkLst>
        </pc:spChg>
        <pc:spChg chg="mod">
          <ac:chgData name="Rakitin, Maksim" userId="S::mrakitin@bnl.gov::3448dd60-ebda-4d77-b5a9-0fc5c0ae2640" providerId="AD" clId="Web-{EE42917D-17B3-4EE6-8EE5-F62F7C02757C}" dt="2022-10-24T17:45:57.005" v="121" actId="20577"/>
          <ac:spMkLst>
            <pc:docMk/>
            <pc:sldMk cId="1254905669" sldId="260"/>
            <ac:spMk id="3" creationId="{85EFBDE6-522C-B483-CB30-A9ADE063A033}"/>
          </ac:spMkLst>
        </pc:spChg>
      </pc:sldChg>
      <pc:sldChg chg="modSp new ord">
        <pc:chgData name="Rakitin, Maksim" userId="S::mrakitin@bnl.gov::3448dd60-ebda-4d77-b5a9-0fc5c0ae2640" providerId="AD" clId="Web-{EE42917D-17B3-4EE6-8EE5-F62F7C02757C}" dt="2022-10-24T17:56:36.404" v="191"/>
        <pc:sldMkLst>
          <pc:docMk/>
          <pc:sldMk cId="4243184271" sldId="261"/>
        </pc:sldMkLst>
        <pc:spChg chg="mod">
          <ac:chgData name="Rakitin, Maksim" userId="S::mrakitin@bnl.gov::3448dd60-ebda-4d77-b5a9-0fc5c0ae2640" providerId="AD" clId="Web-{EE42917D-17B3-4EE6-8EE5-F62F7C02757C}" dt="2022-10-24T17:46:05.083" v="125" actId="20577"/>
          <ac:spMkLst>
            <pc:docMk/>
            <pc:sldMk cId="4243184271" sldId="261"/>
            <ac:spMk id="2" creationId="{C76EA725-9477-1269-EF0B-63DD4EA19082}"/>
          </ac:spMkLst>
        </pc:spChg>
        <pc:spChg chg="mod">
          <ac:chgData name="Rakitin, Maksim" userId="S::mrakitin@bnl.gov::3448dd60-ebda-4d77-b5a9-0fc5c0ae2640" providerId="AD" clId="Web-{EE42917D-17B3-4EE6-8EE5-F62F7C02757C}" dt="2022-10-24T17:55:51.544" v="187" actId="20577"/>
          <ac:spMkLst>
            <pc:docMk/>
            <pc:sldMk cId="4243184271" sldId="261"/>
            <ac:spMk id="3" creationId="{A195390A-199B-F01E-9FCF-5EE2E850436D}"/>
          </ac:spMkLst>
        </pc:spChg>
      </pc:sldChg>
      <pc:sldChg chg="modSp new">
        <pc:chgData name="Rakitin, Maksim" userId="S::mrakitin@bnl.gov::3448dd60-ebda-4d77-b5a9-0fc5c0ae2640" providerId="AD" clId="Web-{EE42917D-17B3-4EE6-8EE5-F62F7C02757C}" dt="2022-10-24T17:59:33.593" v="317" actId="20577"/>
        <pc:sldMkLst>
          <pc:docMk/>
          <pc:sldMk cId="1750136897" sldId="262"/>
        </pc:sldMkLst>
        <pc:spChg chg="mod">
          <ac:chgData name="Rakitin, Maksim" userId="S::mrakitin@bnl.gov::3448dd60-ebda-4d77-b5a9-0fc5c0ae2640" providerId="AD" clId="Web-{EE42917D-17B3-4EE6-8EE5-F62F7C02757C}" dt="2022-10-24T17:57:33.529" v="214" actId="20577"/>
          <ac:spMkLst>
            <pc:docMk/>
            <pc:sldMk cId="1750136897" sldId="262"/>
            <ac:spMk id="2" creationId="{B37B5F9D-51B8-E603-B391-49F151F53A91}"/>
          </ac:spMkLst>
        </pc:spChg>
        <pc:spChg chg="mod">
          <ac:chgData name="Rakitin, Maksim" userId="S::mrakitin@bnl.gov::3448dd60-ebda-4d77-b5a9-0fc5c0ae2640" providerId="AD" clId="Web-{EE42917D-17B3-4EE6-8EE5-F62F7C02757C}" dt="2022-10-24T17:59:33.593" v="317" actId="20577"/>
          <ac:spMkLst>
            <pc:docMk/>
            <pc:sldMk cId="1750136897" sldId="262"/>
            <ac:spMk id="3" creationId="{08582E27-74A9-AE4A-0EF5-7F9D7EFBCDC9}"/>
          </ac:spMkLst>
        </pc:spChg>
      </pc:sldChg>
      <pc:sldChg chg="addSp delSp modSp new">
        <pc:chgData name="Rakitin, Maksim" userId="S::mrakitin@bnl.gov::3448dd60-ebda-4d77-b5a9-0fc5c0ae2640" providerId="AD" clId="Web-{EE42917D-17B3-4EE6-8EE5-F62F7C02757C}" dt="2022-10-24T18:03:27.174" v="397" actId="1076"/>
        <pc:sldMkLst>
          <pc:docMk/>
          <pc:sldMk cId="1316209300" sldId="263"/>
        </pc:sldMkLst>
        <pc:spChg chg="mod">
          <ac:chgData name="Rakitin, Maksim" userId="S::mrakitin@bnl.gov::3448dd60-ebda-4d77-b5a9-0fc5c0ae2640" providerId="AD" clId="Web-{EE42917D-17B3-4EE6-8EE5-F62F7C02757C}" dt="2022-10-24T18:00:44.657" v="329" actId="20577"/>
          <ac:spMkLst>
            <pc:docMk/>
            <pc:sldMk cId="1316209300" sldId="263"/>
            <ac:spMk id="2" creationId="{6B8F6E2B-4CF8-D04A-A507-63117BFE32FD}"/>
          </ac:spMkLst>
        </pc:spChg>
        <pc:spChg chg="mod">
          <ac:chgData name="Rakitin, Maksim" userId="S::mrakitin@bnl.gov::3448dd60-ebda-4d77-b5a9-0fc5c0ae2640" providerId="AD" clId="Web-{EE42917D-17B3-4EE6-8EE5-F62F7C02757C}" dt="2022-10-24T18:03:14.659" v="394" actId="1076"/>
          <ac:spMkLst>
            <pc:docMk/>
            <pc:sldMk cId="1316209300" sldId="263"/>
            <ac:spMk id="3" creationId="{67B06EC7-08C7-6117-9F11-95FC7552EC0A}"/>
          </ac:spMkLst>
        </pc:spChg>
        <pc:picChg chg="add del mod">
          <ac:chgData name="Rakitin, Maksim" userId="S::mrakitin@bnl.gov::3448dd60-ebda-4d77-b5a9-0fc5c0ae2640" providerId="AD" clId="Web-{EE42917D-17B3-4EE6-8EE5-F62F7C02757C}" dt="2022-10-24T18:03:00.596" v="390"/>
          <ac:picMkLst>
            <pc:docMk/>
            <pc:sldMk cId="1316209300" sldId="263"/>
            <ac:picMk id="4" creationId="{E81410FA-E202-7172-66BB-A5B0E50BB1B4}"/>
          </ac:picMkLst>
        </pc:picChg>
        <pc:picChg chg="add mod">
          <ac:chgData name="Rakitin, Maksim" userId="S::mrakitin@bnl.gov::3448dd60-ebda-4d77-b5a9-0fc5c0ae2640" providerId="AD" clId="Web-{EE42917D-17B3-4EE6-8EE5-F62F7C02757C}" dt="2022-10-24T18:03:27.174" v="397" actId="1076"/>
          <ac:picMkLst>
            <pc:docMk/>
            <pc:sldMk cId="1316209300" sldId="263"/>
            <ac:picMk id="5" creationId="{EF29BD86-CAE0-308D-6513-69658799C76C}"/>
          </ac:picMkLst>
        </pc:picChg>
      </pc:sldChg>
      <pc:sldChg chg="addSp delSp modSp add replId">
        <pc:chgData name="Rakitin, Maksim" userId="S::mrakitin@bnl.gov::3448dd60-ebda-4d77-b5a9-0fc5c0ae2640" providerId="AD" clId="Web-{EE42917D-17B3-4EE6-8EE5-F62F7C02757C}" dt="2022-10-24T18:05:40.598" v="430" actId="1076"/>
        <pc:sldMkLst>
          <pc:docMk/>
          <pc:sldMk cId="2435577736" sldId="264"/>
        </pc:sldMkLst>
        <pc:spChg chg="mod">
          <ac:chgData name="Rakitin, Maksim" userId="S::mrakitin@bnl.gov::3448dd60-ebda-4d77-b5a9-0fc5c0ae2640" providerId="AD" clId="Web-{EE42917D-17B3-4EE6-8EE5-F62F7C02757C}" dt="2022-10-24T18:03:40.347" v="401" actId="20577"/>
          <ac:spMkLst>
            <pc:docMk/>
            <pc:sldMk cId="2435577736" sldId="264"/>
            <ac:spMk id="2" creationId="{6B8F6E2B-4CF8-D04A-A507-63117BFE32FD}"/>
          </ac:spMkLst>
        </pc:spChg>
        <pc:spChg chg="mod">
          <ac:chgData name="Rakitin, Maksim" userId="S::mrakitin@bnl.gov::3448dd60-ebda-4d77-b5a9-0fc5c0ae2640" providerId="AD" clId="Web-{EE42917D-17B3-4EE6-8EE5-F62F7C02757C}" dt="2022-10-24T18:05:02.848" v="426" actId="1076"/>
          <ac:spMkLst>
            <pc:docMk/>
            <pc:sldMk cId="2435577736" sldId="264"/>
            <ac:spMk id="3" creationId="{67B06EC7-08C7-6117-9F11-95FC7552EC0A}"/>
          </ac:spMkLst>
        </pc:spChg>
        <pc:picChg chg="add mod">
          <ac:chgData name="Rakitin, Maksim" userId="S::mrakitin@bnl.gov::3448dd60-ebda-4d77-b5a9-0fc5c0ae2640" providerId="AD" clId="Web-{EE42917D-17B3-4EE6-8EE5-F62F7C02757C}" dt="2022-10-24T18:05:40.598" v="430" actId="1076"/>
          <ac:picMkLst>
            <pc:docMk/>
            <pc:sldMk cId="2435577736" sldId="264"/>
            <ac:picMk id="4" creationId="{90962B0A-C3F4-F3E5-FC0B-1D622E6C49E0}"/>
          </ac:picMkLst>
        </pc:picChg>
        <pc:picChg chg="del">
          <ac:chgData name="Rakitin, Maksim" userId="S::mrakitin@bnl.gov::3448dd60-ebda-4d77-b5a9-0fc5c0ae2640" providerId="AD" clId="Web-{EE42917D-17B3-4EE6-8EE5-F62F7C02757C}" dt="2022-10-24T18:03:51.003" v="402"/>
          <ac:picMkLst>
            <pc:docMk/>
            <pc:sldMk cId="2435577736" sldId="264"/>
            <ac:picMk id="5" creationId="{EF29BD86-CAE0-308D-6513-69658799C76C}"/>
          </ac:picMkLst>
        </pc:picChg>
      </pc:sldChg>
    </pc:docChg>
  </pc:docChgLst>
  <pc:docChgLst>
    <pc:chgData name="Rakitin, Maksim" userId="S::mrakitin@bnl.gov::3448dd60-ebda-4d77-b5a9-0fc5c0ae2640" providerId="AD" clId="Web-{D9F12E27-6950-4782-825B-40878F45681B}"/>
    <pc:docChg chg="delSld modSld">
      <pc:chgData name="Rakitin, Maksim" userId="S::mrakitin@bnl.gov::3448dd60-ebda-4d77-b5a9-0fc5c0ae2640" providerId="AD" clId="Web-{D9F12E27-6950-4782-825B-40878F45681B}" dt="2022-12-12T20:38:56.235" v="307" actId="20577"/>
      <pc:docMkLst>
        <pc:docMk/>
      </pc:docMkLst>
      <pc:sldChg chg="modSp">
        <pc:chgData name="Rakitin, Maksim" userId="S::mrakitin@bnl.gov::3448dd60-ebda-4d77-b5a9-0fc5c0ae2640" providerId="AD" clId="Web-{D9F12E27-6950-4782-825B-40878F45681B}" dt="2022-12-12T20:04:45.700" v="0" actId="20577"/>
        <pc:sldMkLst>
          <pc:docMk/>
          <pc:sldMk cId="109857222" sldId="256"/>
        </pc:sldMkLst>
        <pc:spChg chg="mod">
          <ac:chgData name="Rakitin, Maksim" userId="S::mrakitin@bnl.gov::3448dd60-ebda-4d77-b5a9-0fc5c0ae2640" providerId="AD" clId="Web-{D9F12E27-6950-4782-825B-40878F45681B}" dt="2022-12-12T20:04:45.700" v="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akitin, Maksim" userId="S::mrakitin@bnl.gov::3448dd60-ebda-4d77-b5a9-0fc5c0ae2640" providerId="AD" clId="Web-{D9F12E27-6950-4782-825B-40878F45681B}" dt="2022-12-12T20:05:27.029" v="28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D9F12E27-6950-4782-825B-40878F45681B}" dt="2022-12-12T20:05:27.029" v="28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">
        <pc:chgData name="Rakitin, Maksim" userId="S::mrakitin@bnl.gov::3448dd60-ebda-4d77-b5a9-0fc5c0ae2640" providerId="AD" clId="Web-{D9F12E27-6950-4782-825B-40878F45681B}" dt="2022-12-12T20:38:56.235" v="307" actId="20577"/>
        <pc:sldMkLst>
          <pc:docMk/>
          <pc:sldMk cId="1254905669" sldId="260"/>
        </pc:sldMkLst>
        <pc:spChg chg="mod">
          <ac:chgData name="Rakitin, Maksim" userId="S::mrakitin@bnl.gov::3448dd60-ebda-4d77-b5a9-0fc5c0ae2640" providerId="AD" clId="Web-{D9F12E27-6950-4782-825B-40878F45681B}" dt="2022-12-12T20:06:18.154" v="35" actId="20577"/>
          <ac:spMkLst>
            <pc:docMk/>
            <pc:sldMk cId="1254905669" sldId="260"/>
            <ac:spMk id="2" creationId="{CAFAC9E0-0AAF-AD7A-802D-DA1267DC760E}"/>
          </ac:spMkLst>
        </pc:spChg>
        <pc:spChg chg="mod">
          <ac:chgData name="Rakitin, Maksim" userId="S::mrakitin@bnl.gov::3448dd60-ebda-4d77-b5a9-0fc5c0ae2640" providerId="AD" clId="Web-{D9F12E27-6950-4782-825B-40878F45681B}" dt="2022-12-12T20:38:56.235" v="307" actId="20577"/>
          <ac:spMkLst>
            <pc:docMk/>
            <pc:sldMk cId="1254905669" sldId="260"/>
            <ac:spMk id="3" creationId="{85EFBDE6-522C-B483-CB30-A9ADE063A033}"/>
          </ac:spMkLst>
        </pc:spChg>
      </pc:sldChg>
      <pc:sldChg chg="del">
        <pc:chgData name="Rakitin, Maksim" userId="S::mrakitin@bnl.gov::3448dd60-ebda-4d77-b5a9-0fc5c0ae2640" providerId="AD" clId="Web-{D9F12E27-6950-4782-825B-40878F45681B}" dt="2022-12-12T20:05:46.123" v="31"/>
        <pc:sldMkLst>
          <pc:docMk/>
          <pc:sldMk cId="3230086485" sldId="261"/>
        </pc:sldMkLst>
      </pc:sldChg>
      <pc:sldChg chg="del">
        <pc:chgData name="Rakitin, Maksim" userId="S::mrakitin@bnl.gov::3448dd60-ebda-4d77-b5a9-0fc5c0ae2640" providerId="AD" clId="Web-{D9F12E27-6950-4782-825B-40878F45681B}" dt="2022-12-12T20:05:36.029" v="29"/>
        <pc:sldMkLst>
          <pc:docMk/>
          <pc:sldMk cId="1738092094" sldId="262"/>
        </pc:sldMkLst>
      </pc:sldChg>
      <pc:sldChg chg="del">
        <pc:chgData name="Rakitin, Maksim" userId="S::mrakitin@bnl.gov::3448dd60-ebda-4d77-b5a9-0fc5c0ae2640" providerId="AD" clId="Web-{D9F12E27-6950-4782-825B-40878F45681B}" dt="2022-12-12T20:05:40.341" v="30"/>
        <pc:sldMkLst>
          <pc:docMk/>
          <pc:sldMk cId="187578762" sldId="263"/>
        </pc:sldMkLst>
      </pc:sldChg>
    </pc:docChg>
  </pc:docChgLst>
  <pc:docChgLst>
    <pc:chgData name="Rakitin, Maksim" userId="S::mrakitin@bnl.gov::3448dd60-ebda-4d77-b5a9-0fc5c0ae2640" providerId="AD" clId="Web-{1D9DE405-C1BF-4A21-A31A-3E97C975F607}"/>
    <pc:docChg chg="modSld">
      <pc:chgData name="Rakitin, Maksim" userId="S::mrakitin@bnl.gov::3448dd60-ebda-4d77-b5a9-0fc5c0ae2640" providerId="AD" clId="Web-{1D9DE405-C1BF-4A21-A31A-3E97C975F607}" dt="2022-09-12T16:23:05.225" v="20" actId="20577"/>
      <pc:docMkLst>
        <pc:docMk/>
      </pc:docMkLst>
      <pc:sldChg chg="modSp">
        <pc:chgData name="Rakitin, Maksim" userId="S::mrakitin@bnl.gov::3448dd60-ebda-4d77-b5a9-0fc5c0ae2640" providerId="AD" clId="Web-{1D9DE405-C1BF-4A21-A31A-3E97C975F607}" dt="2022-09-12T16:23:05.225" v="20" actId="20577"/>
        <pc:sldMkLst>
          <pc:docMk/>
          <pc:sldMk cId="1472937199" sldId="262"/>
        </pc:sldMkLst>
        <pc:spChg chg="mod">
          <ac:chgData name="Rakitin, Maksim" userId="S::mrakitin@bnl.gov::3448dd60-ebda-4d77-b5a9-0fc5c0ae2640" providerId="AD" clId="Web-{1D9DE405-C1BF-4A21-A31A-3E97C975F607}" dt="2022-09-12T16:23:05.225" v="20" actId="20577"/>
          <ac:spMkLst>
            <pc:docMk/>
            <pc:sldMk cId="1472937199" sldId="262"/>
            <ac:spMk id="3" creationId="{82180DD5-9A38-8EDB-EAC7-1C2BC9F1D53B}"/>
          </ac:spMkLst>
        </pc:spChg>
      </pc:sldChg>
    </pc:docChg>
  </pc:docChgLst>
  <pc:docChgLst>
    <pc:chgData name="Rakitin, Maksim" userId="S::mrakitin@bnl.gov::3448dd60-ebda-4d77-b5a9-0fc5c0ae2640" providerId="AD" clId="Web-{14FD009C-BA3D-48D1-80B9-89D08D09504B}"/>
    <pc:docChg chg="addSld modSld sldOrd">
      <pc:chgData name="Rakitin, Maksim" userId="S::mrakitin@bnl.gov::3448dd60-ebda-4d77-b5a9-0fc5c0ae2640" providerId="AD" clId="Web-{14FD009C-BA3D-48D1-80B9-89D08D09504B}" dt="2022-09-20T14:32:29.744" v="150" actId="20577"/>
      <pc:docMkLst>
        <pc:docMk/>
      </pc:docMkLst>
      <pc:sldChg chg="modSp">
        <pc:chgData name="Rakitin, Maksim" userId="S::mrakitin@bnl.gov::3448dd60-ebda-4d77-b5a9-0fc5c0ae2640" providerId="AD" clId="Web-{14FD009C-BA3D-48D1-80B9-89D08D09504B}" dt="2022-09-20T14:07:49.167" v="7" actId="20577"/>
        <pc:sldMkLst>
          <pc:docMk/>
          <pc:sldMk cId="1923094483" sldId="257"/>
        </pc:sldMkLst>
        <pc:spChg chg="mod">
          <ac:chgData name="Rakitin, Maksim" userId="S::mrakitin@bnl.gov::3448dd60-ebda-4d77-b5a9-0fc5c0ae2640" providerId="AD" clId="Web-{14FD009C-BA3D-48D1-80B9-89D08D09504B}" dt="2022-09-20T14:07:49.167" v="7" actId="20577"/>
          <ac:spMkLst>
            <pc:docMk/>
            <pc:sldMk cId="1923094483" sldId="257"/>
            <ac:spMk id="3" creationId="{5A43FD79-49FE-09AB-A719-2DC4AA8949CA}"/>
          </ac:spMkLst>
        </pc:spChg>
      </pc:sldChg>
      <pc:sldChg chg="modSp">
        <pc:chgData name="Rakitin, Maksim" userId="S::mrakitin@bnl.gov::3448dd60-ebda-4d77-b5a9-0fc5c0ae2640" providerId="AD" clId="Web-{14FD009C-BA3D-48D1-80B9-89D08D09504B}" dt="2022-09-20T14:32:29.744" v="150" actId="20577"/>
        <pc:sldMkLst>
          <pc:docMk/>
          <pc:sldMk cId="2532145803" sldId="259"/>
        </pc:sldMkLst>
        <pc:spChg chg="mod">
          <ac:chgData name="Rakitin, Maksim" userId="S::mrakitin@bnl.gov::3448dd60-ebda-4d77-b5a9-0fc5c0ae2640" providerId="AD" clId="Web-{14FD009C-BA3D-48D1-80B9-89D08D09504B}" dt="2022-09-20T14:32:29.744" v="150" actId="20577"/>
          <ac:spMkLst>
            <pc:docMk/>
            <pc:sldMk cId="2532145803" sldId="259"/>
            <ac:spMk id="3" creationId="{F771DEBE-4694-5B04-8348-9248702319D8}"/>
          </ac:spMkLst>
        </pc:spChg>
      </pc:sldChg>
      <pc:sldChg chg="modSp ord">
        <pc:chgData name="Rakitin, Maksim" userId="S::mrakitin@bnl.gov::3448dd60-ebda-4d77-b5a9-0fc5c0ae2640" providerId="AD" clId="Web-{14FD009C-BA3D-48D1-80B9-89D08D09504B}" dt="2022-09-20T14:19:22.158" v="43" actId="20577"/>
        <pc:sldMkLst>
          <pc:docMk/>
          <pc:sldMk cId="1332771854" sldId="261"/>
        </pc:sldMkLst>
        <pc:spChg chg="mod">
          <ac:chgData name="Rakitin, Maksim" userId="S::mrakitin@bnl.gov::3448dd60-ebda-4d77-b5a9-0fc5c0ae2640" providerId="AD" clId="Web-{14FD009C-BA3D-48D1-80B9-89D08D09504B}" dt="2022-09-20T14:19:22.158" v="43" actId="20577"/>
          <ac:spMkLst>
            <pc:docMk/>
            <pc:sldMk cId="1332771854" sldId="261"/>
            <ac:spMk id="3" creationId="{5BB80809-DA92-9274-11D6-38D98BE1FE25}"/>
          </ac:spMkLst>
        </pc:spChg>
      </pc:sldChg>
      <pc:sldChg chg="modSp">
        <pc:chgData name="Rakitin, Maksim" userId="S::mrakitin@bnl.gov::3448dd60-ebda-4d77-b5a9-0fc5c0ae2640" providerId="AD" clId="Web-{14FD009C-BA3D-48D1-80B9-89D08D09504B}" dt="2022-09-20T14:24:39.614" v="135" actId="20577"/>
        <pc:sldMkLst>
          <pc:docMk/>
          <pc:sldMk cId="2073346896" sldId="263"/>
        </pc:sldMkLst>
        <pc:spChg chg="mod">
          <ac:chgData name="Rakitin, Maksim" userId="S::mrakitin@bnl.gov::3448dd60-ebda-4d77-b5a9-0fc5c0ae2640" providerId="AD" clId="Web-{14FD009C-BA3D-48D1-80B9-89D08D09504B}" dt="2022-09-20T14:24:39.614" v="135" actId="20577"/>
          <ac:spMkLst>
            <pc:docMk/>
            <pc:sldMk cId="2073346896" sldId="263"/>
            <ac:spMk id="3" creationId="{D9A5C835-174D-346F-5DC2-3DA913282182}"/>
          </ac:spMkLst>
        </pc:spChg>
      </pc:sldChg>
      <pc:sldChg chg="modSp ord">
        <pc:chgData name="Rakitin, Maksim" userId="S::mrakitin@bnl.gov::3448dd60-ebda-4d77-b5a9-0fc5c0ae2640" providerId="AD" clId="Web-{14FD009C-BA3D-48D1-80B9-89D08D09504B}" dt="2022-09-20T14:17:29.891" v="41" actId="20577"/>
        <pc:sldMkLst>
          <pc:docMk/>
          <pc:sldMk cId="3407318297" sldId="265"/>
        </pc:sldMkLst>
        <pc:spChg chg="mod">
          <ac:chgData name="Rakitin, Maksim" userId="S::mrakitin@bnl.gov::3448dd60-ebda-4d77-b5a9-0fc5c0ae2640" providerId="AD" clId="Web-{14FD009C-BA3D-48D1-80B9-89D08D09504B}" dt="2022-09-20T14:16:56.875" v="39" actId="20577"/>
          <ac:spMkLst>
            <pc:docMk/>
            <pc:sldMk cId="3407318297" sldId="265"/>
            <ac:spMk id="2" creationId="{DDBB848A-BA87-9477-F733-BD6684AA0F9B}"/>
          </ac:spMkLst>
        </pc:spChg>
        <pc:spChg chg="mod">
          <ac:chgData name="Rakitin, Maksim" userId="S::mrakitin@bnl.gov::3448dd60-ebda-4d77-b5a9-0fc5c0ae2640" providerId="AD" clId="Web-{14FD009C-BA3D-48D1-80B9-89D08D09504B}" dt="2022-09-20T14:17:29.891" v="41" actId="20577"/>
          <ac:spMkLst>
            <pc:docMk/>
            <pc:sldMk cId="3407318297" sldId="265"/>
            <ac:spMk id="3" creationId="{3673C576-C994-F7AC-0F3A-9672ADD2E8CE}"/>
          </ac:spMkLst>
        </pc:spChg>
      </pc:sldChg>
      <pc:sldChg chg="modSp new">
        <pc:chgData name="Rakitin, Maksim" userId="S::mrakitin@bnl.gov::3448dd60-ebda-4d77-b5a9-0fc5c0ae2640" providerId="AD" clId="Web-{14FD009C-BA3D-48D1-80B9-89D08D09504B}" dt="2022-09-20T14:21:32.988" v="120" actId="20577"/>
        <pc:sldMkLst>
          <pc:docMk/>
          <pc:sldMk cId="2353642545" sldId="266"/>
        </pc:sldMkLst>
        <pc:spChg chg="mod">
          <ac:chgData name="Rakitin, Maksim" userId="S::mrakitin@bnl.gov::3448dd60-ebda-4d77-b5a9-0fc5c0ae2640" providerId="AD" clId="Web-{14FD009C-BA3D-48D1-80B9-89D08D09504B}" dt="2022-09-20T14:20:26.831" v="58" actId="20577"/>
          <ac:spMkLst>
            <pc:docMk/>
            <pc:sldMk cId="2353642545" sldId="266"/>
            <ac:spMk id="2" creationId="{AB70BC5C-CFA4-A720-7BBB-702D063C2FC9}"/>
          </ac:spMkLst>
        </pc:spChg>
        <pc:spChg chg="mod">
          <ac:chgData name="Rakitin, Maksim" userId="S::mrakitin@bnl.gov::3448dd60-ebda-4d77-b5a9-0fc5c0ae2640" providerId="AD" clId="Web-{14FD009C-BA3D-48D1-80B9-89D08D09504B}" dt="2022-09-20T14:21:32.988" v="120" actId="20577"/>
          <ac:spMkLst>
            <pc:docMk/>
            <pc:sldMk cId="2353642545" sldId="266"/>
            <ac:spMk id="3" creationId="{7E4A62AF-AD01-FA79-918E-5070197498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BF369-14D3-3C4F-B443-4EE5249A5E29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13329-0190-4C4A-A8E0-CC9D14764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7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7951-42CD-1844-A519-F59E28643055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86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0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8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49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7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2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3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9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hub.com/BNL-ATF/profile_at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nsls-ii.github.io/sirepo-bluesky/notebooks/madx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hyperlink" Target="https://doi.org/10.1117/12.264499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ueskyproject.io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NL-ATF/atfdb" TargetMode="External"/><Relationship Id="rId2" Type="http://schemas.openxmlformats.org/officeDocument/2006/relationships/hyperlink" Target="https://github.com/BNL-ATF/ophyd-basler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nsls-ii.github.io/sirepo-bluesky/notebooks/madx.html" TargetMode="External"/><Relationship Id="rId4" Type="http://schemas.openxmlformats.org/officeDocument/2006/relationships/hyperlink" Target="https://github.com/BNL-ATF/profile_at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aslerweb.com/en/products/basler-pylon-camera-software-suite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ithub.com/BNL-ATF/ophyd-basle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NL-ATF/ophyd-basle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www.vista-control.com/about_vista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github.com/BNL-ATF/atfd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BNL-ATF/profile_at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334" y="1122363"/>
            <a:ext cx="11144249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cs typeface="Calibri Light"/>
              </a:rPr>
              <a:t>ATF Proposal Status Report</a:t>
            </a:r>
            <a:br>
              <a:rPr lang="en-US" sz="3600" b="1" dirty="0">
                <a:cs typeface="Calibri Light"/>
              </a:rPr>
            </a:br>
            <a:br>
              <a:rPr lang="en-US" sz="2400"/>
            </a:br>
            <a:r>
              <a:rPr lang="en-US" sz="2800">
                <a:cs typeface="Calibri Light"/>
              </a:rPr>
              <a:t>AE124: </a:t>
            </a:r>
            <a:r>
              <a:rPr lang="en-US" sz="2800" dirty="0">
                <a:cs typeface="Calibri Light"/>
              </a:rPr>
              <a:t>Simulation-aided Instrument Optimization using Artificial Intelligence and Machine Learning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91503"/>
            <a:ext cx="9144000" cy="481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2023-03-01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2A414-E9B5-D891-ECA9-D89C8B131047}"/>
              </a:ext>
            </a:extLst>
          </p:cNvPr>
          <p:cNvSpPr txBox="1"/>
          <p:nvPr/>
        </p:nvSpPr>
        <p:spPr>
          <a:xfrm>
            <a:off x="1040524" y="3789769"/>
            <a:ext cx="10531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effectLst/>
                <a:latin typeface="Arial" panose="020B0604020202020204" pitchFamily="34" charset="0"/>
              </a:rPr>
              <a:t>Co-PIs: </a:t>
            </a:r>
            <a:r>
              <a:rPr lang="en-US" sz="1800">
                <a:effectLst/>
                <a:latin typeface="ArialMT"/>
              </a:rPr>
              <a:t>Maksim </a:t>
            </a:r>
            <a:r>
              <a:rPr lang="en-US" sz="1800" err="1">
                <a:effectLst/>
                <a:latin typeface="ArialMT"/>
              </a:rPr>
              <a:t>Rakitin</a:t>
            </a:r>
            <a:r>
              <a:rPr lang="en-US" sz="1800">
                <a:effectLst/>
                <a:latin typeface="ArialMT"/>
              </a:rPr>
              <a:t> (DSSI, NSLS-II), Yonghua Du (TES, NSLS-II), Mikhail </a:t>
            </a:r>
            <a:r>
              <a:rPr lang="en-US" sz="1800" err="1">
                <a:effectLst/>
                <a:latin typeface="ArialMT"/>
              </a:rPr>
              <a:t>Fedurin</a:t>
            </a:r>
            <a:r>
              <a:rPr lang="en-US" sz="1800">
                <a:effectLst/>
                <a:latin typeface="ArialMT"/>
              </a:rPr>
              <a:t> (ATF)</a:t>
            </a:r>
          </a:p>
          <a:p>
            <a:r>
              <a:rPr lang="en-US" sz="1800" b="1">
                <a:effectLst/>
                <a:latin typeface="Arial" panose="020B0604020202020204" pitchFamily="34" charset="0"/>
              </a:rPr>
              <a:t>Team Members: </a:t>
            </a:r>
            <a:r>
              <a:rPr lang="en-US" sz="1800">
                <a:effectLst/>
                <a:latin typeface="ArialMT"/>
              </a:rPr>
              <a:t>Thomas Morris, Abigail Giles, Brianna </a:t>
            </a:r>
            <a:r>
              <a:rPr lang="en-US" sz="1800" err="1">
                <a:effectLst/>
                <a:latin typeface="ArialMT"/>
              </a:rPr>
              <a:t>Romasky</a:t>
            </a:r>
            <a:r>
              <a:rPr lang="en-US" sz="1800">
                <a:effectLst/>
                <a:latin typeface="ArialMT"/>
              </a:rPr>
              <a:t>, Irina </a:t>
            </a:r>
            <a:r>
              <a:rPr lang="en-US" sz="1800" err="1">
                <a:effectLst/>
                <a:latin typeface="ArialMT"/>
              </a:rPr>
              <a:t>Petrushina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D7E0-C268-F2F3-A307-F63AB01D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Scans with Bluesky (controlled over Pylon API &amp; ATFDB)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6AA77-3DF9-3D74-5898-B5402966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71601"/>
            <a:ext cx="11049000" cy="4661210"/>
          </a:xfrm>
        </p:spPr>
        <p:txBody>
          <a:bodyPr>
            <a:normAutofit/>
          </a:bodyPr>
          <a:lstStyle/>
          <a:p>
            <a:r>
              <a:rPr lang="en-US" sz="2400">
                <a:hlinkClick r:id="rId2"/>
              </a:rPr>
              <a:t>https://github.com/BNL-ATF/profile_atf</a:t>
            </a:r>
            <a:endParaRPr lang="en-US" sz="24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424672-808C-48A8-D225-C2CBC8D4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64261"/>
            <a:ext cx="7395341" cy="44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8C6E9-6A92-EECE-D2A7-A5ECBC62B096}"/>
              </a:ext>
            </a:extLst>
          </p:cNvPr>
          <p:cNvSpPr txBox="1"/>
          <p:nvPr/>
        </p:nvSpPr>
        <p:spPr>
          <a:xfrm>
            <a:off x="8124497" y="3093443"/>
            <a:ext cx="3496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Results of the Bluesky scan performed at ATF where the </a:t>
            </a:r>
            <a:r>
              <a:rPr lang="en-US" i="1" err="1"/>
              <a:t>HeNe</a:t>
            </a:r>
            <a:r>
              <a:rPr lang="en-US"/>
              <a:t> laser intensity was captured by a Basler camera as the laser intensity increased. Exposure time: 0.667 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9F1BC-929A-4C92-2CB5-8167A0EC6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769" y="3672156"/>
            <a:ext cx="4343400" cy="59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B7780-95D3-78BC-534D-306640F76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DFCF-1661-DD73-ED00-C876334F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MAD-X simulations via Sirepo-Bluesky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0FC5-C929-16AB-DF66-E50879210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hlinkClick r:id="rId2"/>
              </a:rPr>
              <a:t>https://nsls-ii.github.io/sirepo-bluesky/notebooks/madx.html</a:t>
            </a:r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29108-648E-C9CE-4DEE-0127920D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48" y="2631113"/>
            <a:ext cx="4626265" cy="3145104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FDDFE82-58B3-08A7-D3C6-DA48F3A4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86" y="2763664"/>
            <a:ext cx="3604770" cy="28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CE91B8B8-8F0D-CF11-1A76-40A4E391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56" y="2763664"/>
            <a:ext cx="3713311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7A1E1-9E22-59FB-3F9A-26F07B9E3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25FF-3EB7-A92B-B3A6-439ABB26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4062284" cy="3063875"/>
          </a:xfrm>
        </p:spPr>
        <p:txBody>
          <a:bodyPr>
            <a:normAutofit fontScale="90000"/>
          </a:bodyPr>
          <a:lstStyle/>
          <a:p>
            <a:r>
              <a:rPr lang="en-US"/>
              <a:t>Mix:</a:t>
            </a:r>
            <a:br>
              <a:rPr lang="en-US"/>
            </a:br>
            <a:br>
              <a:rPr lang="en-US"/>
            </a:br>
            <a:r>
              <a:rPr lang="en-US"/>
              <a:t>* Vista</a:t>
            </a:r>
            <a:br>
              <a:rPr lang="en-US"/>
            </a:br>
            <a:r>
              <a:rPr lang="en-US"/>
              <a:t>* Basler</a:t>
            </a:r>
            <a:br>
              <a:rPr lang="en-US"/>
            </a:br>
            <a:r>
              <a:rPr lang="en-US"/>
              <a:t>* Sirepo/MAD-X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8FF18-23F9-698C-F6CF-00EE55AF9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9B416-F8E9-3A53-8DD5-BC3C3970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149" y="42055"/>
            <a:ext cx="4846531" cy="67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6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0133-B27B-D5C9-F541-5A4ECCB8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4593"/>
            <a:ext cx="11049000" cy="730597"/>
          </a:xfrm>
        </p:spPr>
        <p:txBody>
          <a:bodyPr/>
          <a:lstStyle/>
          <a:p>
            <a:r>
              <a:rPr lang="en-US" dirty="0"/>
              <a:t>Multi-dimensional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5CE4D-A6C3-D6C8-5A01-4329F0071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272BC-3762-58D0-4A96-FE8D518A7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946807"/>
            <a:ext cx="43307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5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D1B16-AA14-FF05-A36B-339D1E5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3368" y="1493231"/>
            <a:ext cx="6938632" cy="4593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DDFCF-1661-DD73-ED00-C876334F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Beamline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0FC5-C929-16AB-DF66-E5087921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495" y="6039496"/>
            <a:ext cx="4728519" cy="64222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1600"/>
              <a:t>Optimization based on Gaussian Processing (GP)</a:t>
            </a:r>
          </a:p>
          <a:p>
            <a:pPr marL="0" indent="0" algn="ctr"/>
            <a:r>
              <a:rPr lang="en-US" sz="1600"/>
              <a:t>Sirepo/Shadow3 simulations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59CCD6B-8B83-CC88-0AD5-6C10302A0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2" y="1524469"/>
            <a:ext cx="5214624" cy="17562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EC64A2-1D4B-0586-E849-AF59CF00360C}"/>
              </a:ext>
            </a:extLst>
          </p:cNvPr>
          <p:cNvSpPr txBox="1"/>
          <p:nvPr/>
        </p:nvSpPr>
        <p:spPr>
          <a:xfrm>
            <a:off x="370702" y="3577284"/>
            <a:ext cx="48826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ffectLst/>
                <a:ea typeface="Times New Roman" panose="02020603050405020304" pitchFamily="18" charset="0"/>
                <a:cs typeface="Consolas" panose="020B0609020204030204" pitchFamily="49" charset="0"/>
              </a:rPr>
              <a:t>Auto-alignment of the toroidal mirror at NSLS-II TES. The evolution of the beam shape and position can be seen clearly after 16 and 64 iterations.</a:t>
            </a:r>
          </a:p>
          <a:p>
            <a:endParaRPr lang="en-US" sz="1400">
              <a:cs typeface="Consolas" panose="020B0609020204030204" pitchFamily="49" charset="0"/>
            </a:endParaRPr>
          </a:p>
          <a:p>
            <a:r>
              <a:rPr lang="en-US" sz="1400">
                <a:cs typeface="Consolas" panose="020B0609020204030204" pitchFamily="49" charset="0"/>
              </a:rPr>
              <a:t>T. W. Morris, M. </a:t>
            </a:r>
            <a:r>
              <a:rPr lang="en-US" sz="1400" err="1">
                <a:cs typeface="Consolas" panose="020B0609020204030204" pitchFamily="49" charset="0"/>
              </a:rPr>
              <a:t>Rakitin</a:t>
            </a:r>
            <a:r>
              <a:rPr lang="en-US" sz="1400">
                <a:cs typeface="Consolas" panose="020B0609020204030204" pitchFamily="49" charset="0"/>
              </a:rPr>
              <a:t>, A. Giles, J. Lynch, A. L. Walter, B. Nash, D. Abell, P. Moeller, I. </a:t>
            </a:r>
            <a:r>
              <a:rPr lang="en-US" sz="1400" err="1">
                <a:cs typeface="Consolas" panose="020B0609020204030204" pitchFamily="49" charset="0"/>
              </a:rPr>
              <a:t>Pogorelov</a:t>
            </a:r>
            <a:r>
              <a:rPr lang="en-US" sz="1400">
                <a:cs typeface="Consolas" panose="020B0609020204030204" pitchFamily="49" charset="0"/>
              </a:rPr>
              <a:t>, and N. Goldring "On-the-fly optimization of synchrotron beamlines using machine learning", Proc. SPIE 12222, Optical System Alignment, Tolerancing, and Verification XIV, 122220M (3 October 2022); </a:t>
            </a:r>
            <a:r>
              <a:rPr lang="en-US" sz="1400">
                <a:cs typeface="Consolas" panose="020B0609020204030204" pitchFamily="49" charset="0"/>
                <a:hlinkClick r:id="rId4"/>
              </a:rPr>
              <a:t>https://doi.org/10.1117/12.2644996</a:t>
            </a:r>
            <a:endParaRPr lang="en-US" sz="1400">
              <a:cs typeface="Consolas" panose="020B0609020204030204" pitchFamily="49" charset="0"/>
            </a:endParaRPr>
          </a:p>
          <a:p>
            <a:endParaRPr lang="en-US" sz="140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59ABE-201E-8A18-A419-788C69227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0AF78C-AE78-2329-DE1B-27B8218CF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248" y="130934"/>
            <a:ext cx="4038599" cy="14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E13F-42F5-4339-1524-1BC1A005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e-Beam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B3207-A70B-D911-39FF-64CA1DD6C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No special requirements, the team can be using the beam in a “parasitic” mode for collecting the data from ongoing experiments.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With the active learning, we will need to modify steering magnet parameters (DARL*)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AEB2D-047E-0C1F-E1E2-6B9AB246C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A897-6756-014A-984F-2609A033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63EC6-4D88-0737-8B99-C585E165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1049000" cy="4207185"/>
          </a:xfrm>
        </p:spPr>
        <p:txBody>
          <a:bodyPr>
            <a:normAutofit lnSpcReduction="10000"/>
          </a:bodyPr>
          <a:lstStyle/>
          <a:p>
            <a:pPr marL="0" indent="0"/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Perform integration and stress testing of the Ophyd abstractions at the ATF beamlines.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Develop the alignment procedures and integrate them with the MAD-X simulation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Apply the GP optimization routines to the ATF hardware using multi-parameter optimization (8+ dimensions) – a few </a:t>
            </a:r>
            <a:r>
              <a:rPr lang="en-US" sz="3200" b="1"/>
              <a:t>2-to-4-hour</a:t>
            </a:r>
            <a:r>
              <a:rPr lang="en-US" sz="3200"/>
              <a:t> periods will be very useful for these studies.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3C421-CDA8-0D4F-53E8-A38E2D652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9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ikhail Fedurin">
            <a:extLst>
              <a:ext uri="{FF2B5EF4-FFF2-40B4-BE49-F238E27FC236}">
                <a16:creationId xmlns:a16="http://schemas.microsoft.com/office/drawing/2014/main" id="{737E3BA3-5EC3-F19A-7057-7650C6E2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05" y="918199"/>
            <a:ext cx="2286000" cy="228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Yonghua Du">
            <a:extLst>
              <a:ext uri="{FF2B5EF4-FFF2-40B4-BE49-F238E27FC236}">
                <a16:creationId xmlns:a16="http://schemas.microsoft.com/office/drawing/2014/main" id="{C83FD1FD-169A-362D-36EA-A65B3659D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2"/>
          <a:stretch/>
        </p:blipFill>
        <p:spPr bwMode="auto">
          <a:xfrm>
            <a:off x="2176988" y="3653801"/>
            <a:ext cx="2286000" cy="228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vatar">
            <a:extLst>
              <a:ext uri="{FF2B5EF4-FFF2-40B4-BE49-F238E27FC236}">
                <a16:creationId xmlns:a16="http://schemas.microsoft.com/office/drawing/2014/main" id="{D41AD41D-14ED-AFAB-0377-D15ADA222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12808" r="31372" b="47569"/>
          <a:stretch/>
        </p:blipFill>
        <p:spPr bwMode="auto">
          <a:xfrm>
            <a:off x="9311239" y="918199"/>
            <a:ext cx="2286000" cy="228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bigail Giles">
            <a:extLst>
              <a:ext uri="{FF2B5EF4-FFF2-40B4-BE49-F238E27FC236}">
                <a16:creationId xmlns:a16="http://schemas.microsoft.com/office/drawing/2014/main" id="{CECEED9D-F36C-415C-FC98-6312EA079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2" y="918199"/>
            <a:ext cx="2286000" cy="228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rina Petrushina">
            <a:extLst>
              <a:ext uri="{FF2B5EF4-FFF2-40B4-BE49-F238E27FC236}">
                <a16:creationId xmlns:a16="http://schemas.microsoft.com/office/drawing/2014/main" id="{4B550033-28F7-13DC-4A43-2C8CBFB8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33" y="3653802"/>
            <a:ext cx="2286000" cy="228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4EBA9-B1AA-07D5-96DF-CCBC7201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25" y="-217461"/>
            <a:ext cx="11049000" cy="1325563"/>
          </a:xfrm>
        </p:spPr>
        <p:txBody>
          <a:bodyPr anchor="ctr">
            <a:normAutofit/>
          </a:bodyPr>
          <a:lstStyle/>
          <a:p>
            <a:r>
              <a:rPr lang="en-US"/>
              <a:t>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93F4C-9A72-C850-2C6C-7F05FF267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52CEF-70A2-AF3A-0087-A72ED1C207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664" t="8468" r="6381" b="27569"/>
          <a:stretch/>
        </p:blipFill>
        <p:spPr>
          <a:xfrm>
            <a:off x="5077060" y="3653802"/>
            <a:ext cx="2286001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F5D3B6-3CAB-F255-96EF-C6432BB007B9}"/>
              </a:ext>
            </a:extLst>
          </p:cNvPr>
          <p:cNvSpPr txBox="1"/>
          <p:nvPr/>
        </p:nvSpPr>
        <p:spPr>
          <a:xfrm>
            <a:off x="972753" y="3204199"/>
            <a:ext cx="2127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Maksim </a:t>
            </a:r>
            <a:r>
              <a:rPr lang="en-US" sz="1400" err="1"/>
              <a:t>Rakitin</a:t>
            </a:r>
            <a:r>
              <a:rPr lang="en-US" sz="1400"/>
              <a:t>, NSLS-II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078C5-479D-E390-1E06-21A37E92DF1F}"/>
              </a:ext>
            </a:extLst>
          </p:cNvPr>
          <p:cNvSpPr txBox="1"/>
          <p:nvPr/>
        </p:nvSpPr>
        <p:spPr>
          <a:xfrm>
            <a:off x="3936631" y="3204198"/>
            <a:ext cx="181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Mikhail </a:t>
            </a:r>
            <a:r>
              <a:rPr lang="en-US" sz="1400" err="1"/>
              <a:t>Fedurin</a:t>
            </a:r>
            <a:r>
              <a:rPr lang="en-US" sz="1400"/>
              <a:t>, ATF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AD51-6D9B-768D-D06F-DB1BD54948C8}"/>
              </a:ext>
            </a:extLst>
          </p:cNvPr>
          <p:cNvSpPr txBox="1"/>
          <p:nvPr/>
        </p:nvSpPr>
        <p:spPr>
          <a:xfrm>
            <a:off x="9401707" y="3204198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Thomas Morris, NSLS-II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ABA28-B61A-4B94-BE9D-FF53E1B841E2}"/>
              </a:ext>
            </a:extLst>
          </p:cNvPr>
          <p:cNvSpPr txBox="1"/>
          <p:nvPr/>
        </p:nvSpPr>
        <p:spPr>
          <a:xfrm>
            <a:off x="6693823" y="3204198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Abigail Giles, NSLS-II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7F37A-E6C5-B279-CEDE-9416C2335BF8}"/>
              </a:ext>
            </a:extLst>
          </p:cNvPr>
          <p:cNvSpPr txBox="1"/>
          <p:nvPr/>
        </p:nvSpPr>
        <p:spPr>
          <a:xfrm>
            <a:off x="2374280" y="6008816"/>
            <a:ext cx="1891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Yonghua Du, NSLS-II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E1B57-5D2F-315C-D0F1-11C085F35A3E}"/>
              </a:ext>
            </a:extLst>
          </p:cNvPr>
          <p:cNvSpPr txBox="1"/>
          <p:nvPr/>
        </p:nvSpPr>
        <p:spPr>
          <a:xfrm>
            <a:off x="7954044" y="6008816"/>
            <a:ext cx="2332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Irina </a:t>
            </a:r>
            <a:r>
              <a:rPr lang="en-US" sz="1400" err="1"/>
              <a:t>Petrushina</a:t>
            </a:r>
            <a:r>
              <a:rPr lang="en-US" sz="1400"/>
              <a:t>, SBU/ATF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483C7-7B90-26E8-8B5D-BA98A4567CB5}"/>
              </a:ext>
            </a:extLst>
          </p:cNvPr>
          <p:cNvSpPr txBox="1"/>
          <p:nvPr/>
        </p:nvSpPr>
        <p:spPr>
          <a:xfrm>
            <a:off x="4857187" y="6008817"/>
            <a:ext cx="272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Brianna </a:t>
            </a:r>
            <a:r>
              <a:rPr lang="en-US" sz="1400" err="1"/>
              <a:t>Romasky</a:t>
            </a:r>
            <a:r>
              <a:rPr lang="en-US" sz="1400"/>
              <a:t>, Rutgers/ATF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AE5AF4-7F1D-C5A1-4165-2BDE4B7B7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t="1846" r="406" b="30586"/>
          <a:stretch/>
        </p:blipFill>
        <p:spPr bwMode="auto">
          <a:xfrm>
            <a:off x="899094" y="918199"/>
            <a:ext cx="2286000" cy="22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2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4D447093-4A35-A8B3-17BC-17A6F50F77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262" y="1061217"/>
            <a:ext cx="8512052" cy="551155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DAC0E-1443-21B8-B46C-3C1C102F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Bluesky       Data Collection Ecosystem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A4A2D-0965-B830-F147-EA92912A9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661A6-48BE-56FE-9A37-B269DED90944}"/>
              </a:ext>
            </a:extLst>
          </p:cNvPr>
          <p:cNvSpPr txBox="1"/>
          <p:nvPr/>
        </p:nvSpPr>
        <p:spPr>
          <a:xfrm>
            <a:off x="4793231" y="6132148"/>
            <a:ext cx="2605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https://blueskyproject.io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C2511-DD81-430E-0ACA-C8BBAB297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22" y="203046"/>
            <a:ext cx="3424881" cy="10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3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A282-F4F0-0E6A-5803-5F586ED5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Recent achievements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3FD79-49FE-09AB-A719-2DC4AA89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13491"/>
            <a:ext cx="11049000" cy="45193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/>
              <a:t>Integration of the ATF hardware with the Bluesky data acquisition framework/Ophyd abstractions:</a:t>
            </a:r>
          </a:p>
          <a:p>
            <a:pPr marL="914400" lvl="1" indent="-457200"/>
            <a:r>
              <a:rPr lang="en-US"/>
              <a:t>Basler cameras integration via Pylon API (ATF production &amp; emulation):</a:t>
            </a:r>
          </a:p>
          <a:p>
            <a:pPr marL="1371600" lvl="2" indent="-457200"/>
            <a:r>
              <a:rPr lang="en-US">
                <a:hlinkClick r:id="rId2"/>
              </a:rPr>
              <a:t>https://github.com/BNL-ATF/ophyd-basler</a:t>
            </a:r>
            <a:endParaRPr lang="en-US"/>
          </a:p>
          <a:p>
            <a:pPr marL="914400" lvl="1" indent="-457200"/>
            <a:r>
              <a:rPr lang="en-US"/>
              <a:t>ATFDB Ophyd support (ATF production &amp; emulation):</a:t>
            </a:r>
          </a:p>
          <a:p>
            <a:pPr marL="1371600" lvl="2" indent="-457200"/>
            <a:r>
              <a:rPr lang="en-US">
                <a:hlinkClick r:id="rId3"/>
              </a:rPr>
              <a:t>https://github.com/BNL-ATF/atfdb</a:t>
            </a:r>
            <a:endParaRPr lang="en-US"/>
          </a:p>
          <a:p>
            <a:pPr marL="914400" lvl="1" indent="-457200"/>
            <a:r>
              <a:rPr lang="en-US" err="1"/>
              <a:t>IPython</a:t>
            </a:r>
            <a:r>
              <a:rPr lang="en-US"/>
              <a:t> startup files:</a:t>
            </a:r>
          </a:p>
          <a:p>
            <a:pPr marL="1371600" lvl="2" indent="-457200"/>
            <a:r>
              <a:rPr lang="en-US">
                <a:hlinkClick r:id="rId4"/>
              </a:rPr>
              <a:t>https://github.com/BNL-ATF/profile_atf</a:t>
            </a:r>
            <a:endParaRPr lang="en-US"/>
          </a:p>
          <a:p>
            <a:pPr marL="914400" lvl="1" indent="-457200"/>
            <a:r>
              <a:rPr lang="en-US"/>
              <a:t>MAD-X simulations via Sirepo-Bluesky:</a:t>
            </a:r>
          </a:p>
          <a:p>
            <a:pPr marL="1371600" lvl="2" indent="-457200"/>
            <a:r>
              <a:rPr lang="en-US">
                <a:hlinkClick r:id="rId5"/>
              </a:rPr>
              <a:t>https://nsls-ii.github.io/sirepo-bluesky/notebooks/madx.html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Beamline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0DA8-7484-D6AB-BC6D-8BC450AB1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9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D7E0-C268-F2F3-A307-F63AB01D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Basler cameras integration via Pylon API (emulation)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6AA77-3DF9-3D74-5898-B5402966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29561"/>
            <a:ext cx="11049000" cy="4661210"/>
          </a:xfrm>
        </p:spPr>
        <p:txBody>
          <a:bodyPr>
            <a:normAutofit/>
          </a:bodyPr>
          <a:lstStyle/>
          <a:p>
            <a:pPr marL="0" indent="0"/>
            <a:r>
              <a:rPr lang="en-US" sz="1800">
                <a:ea typeface="+mn-lt"/>
                <a:cs typeface="+mn-lt"/>
                <a:hlinkClick r:id="rId2"/>
              </a:rPr>
              <a:t>https://www.baslerweb.com/en/products/basler-pylon-camera-software-suite/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8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DEA336-770E-0532-CFE5-B33E8E140C92}"/>
              </a:ext>
            </a:extLst>
          </p:cNvPr>
          <p:cNvSpPr txBox="1">
            <a:spLocks/>
          </p:cNvSpPr>
          <p:nvPr/>
        </p:nvSpPr>
        <p:spPr>
          <a:xfrm>
            <a:off x="571500" y="2137286"/>
            <a:ext cx="3828976" cy="4336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>
                <a:ea typeface="Calibri"/>
                <a:cs typeface="Calibri"/>
              </a:rPr>
              <a:t>The Pylon software is available for all major platforms: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Linux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macOS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Windows</a:t>
            </a:r>
          </a:p>
          <a:p>
            <a:pPr marL="0" indent="0"/>
            <a:r>
              <a:rPr lang="en-US" sz="2400">
                <a:ea typeface="+mn-lt"/>
                <a:cs typeface="Calibri"/>
              </a:rPr>
              <a:t>R</a:t>
            </a:r>
            <a:r>
              <a:rPr lang="en-US" sz="2400">
                <a:ea typeface="+mn-lt"/>
                <a:cs typeface="+mn-lt"/>
              </a:rPr>
              <a:t>egistration required, but it's free; we use v5.x.</a:t>
            </a:r>
            <a:endParaRPr lang="en-US" sz="2400">
              <a:ea typeface="Calibri"/>
              <a:cs typeface="Calibri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48E8DA1-6BE0-CEB6-1FF9-7E063D94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311" y="1535131"/>
            <a:ext cx="8019689" cy="55785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81E95-1782-6AFF-13A3-DA043DDC3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D7E0-C268-F2F3-A307-F63AB01D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Basler cameras integration via Pylon API (realistic emulation)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6AA77-3DF9-3D74-5898-B5402966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71601"/>
            <a:ext cx="11049000" cy="4661210"/>
          </a:xfrm>
        </p:spPr>
        <p:txBody>
          <a:bodyPr>
            <a:normAutofit/>
          </a:bodyPr>
          <a:lstStyle/>
          <a:p>
            <a:pPr marL="0" indent="0"/>
            <a:r>
              <a:rPr lang="en-US" sz="1800">
                <a:hlinkClick r:id="rId2"/>
              </a:rPr>
              <a:t>https://github.com/BNL-ATF/ophyd-basler</a:t>
            </a:r>
            <a:r>
              <a:rPr lang="en-US" sz="1800"/>
              <a:t> 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5B74D-0138-5BD2-C6CB-E9D47E4E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5" y="1690688"/>
            <a:ext cx="5489838" cy="410419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9E2465C-144C-1022-9A69-B3E4D85D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64" y="1690688"/>
            <a:ext cx="4452158" cy="30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7C1DF4-FF32-FB08-C0E5-96201D757A71}"/>
              </a:ext>
            </a:extLst>
          </p:cNvPr>
          <p:cNvSpPr txBox="1"/>
          <p:nvPr/>
        </p:nvSpPr>
        <p:spPr>
          <a:xfrm>
            <a:off x="7611763" y="4850327"/>
            <a:ext cx="4374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Selected images (</a:t>
            </a:r>
            <a:r>
              <a:rPr lang="en-US" sz="1100">
                <a:solidFill>
                  <a:srgbClr val="1B2733"/>
                </a:solidFill>
                <a:effectLst/>
                <a:latin typeface="Courier New" panose="02070309020205020404" pitchFamily="49" charset="0"/>
              </a:rPr>
              <a:t>data[::4][:6]</a:t>
            </a:r>
            <a:r>
              <a:rPr lang="en-US" sz="1100"/>
              <a:t>) extracted using a Databroker API (the second row’s sequence is from left to right).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4071B72-1AF9-84DF-0A52-22D68D11C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82" y="1717228"/>
            <a:ext cx="2890859" cy="34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55F65D-9DC7-FCFE-07B6-B7546E203F6D}"/>
              </a:ext>
            </a:extLst>
          </p:cNvPr>
          <p:cNvSpPr txBox="1"/>
          <p:nvPr/>
        </p:nvSpPr>
        <p:spPr>
          <a:xfrm>
            <a:off x="4742935" y="5606133"/>
            <a:ext cx="2706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Live plot produced during a Bluesky “count” plan displaying the averaged signal from the emulated Basler camera with predefined images over the course of 100 individual counts.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D2A42-7906-C0BF-60F4-A526290E8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C6446-1B0E-40F7-8F80-1899F0CABC7E}"/>
              </a:ext>
            </a:extLst>
          </p:cNvPr>
          <p:cNvSpPr txBox="1"/>
          <p:nvPr/>
        </p:nvSpPr>
        <p:spPr>
          <a:xfrm>
            <a:off x="7809187" y="5794878"/>
            <a:ext cx="409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 Development of the </a:t>
            </a:r>
            <a:r>
              <a:rPr lang="en-US" err="1"/>
              <a:t>ophyd-basler</a:t>
            </a:r>
            <a:endParaRPr lang="en-US"/>
          </a:p>
          <a:p>
            <a:r>
              <a:rPr lang="en-US"/>
              <a:t>  interface was led by T. Morris.</a:t>
            </a:r>
          </a:p>
        </p:txBody>
      </p:sp>
    </p:spTree>
    <p:extLst>
      <p:ext uri="{BB962C8B-B14F-4D97-AF65-F5344CB8AC3E}">
        <p14:creationId xmlns:p14="http://schemas.microsoft.com/office/powerpoint/2010/main" val="167275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D7E0-C268-F2F3-A307-F63AB01D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Basler cameras integration via Pylon API (ATF production)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53DA0-B9DE-EFC2-5846-E448D8B2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10277"/>
            <a:ext cx="8169876" cy="459555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42D782-3C5D-C577-DEE7-56C8C09F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71601"/>
            <a:ext cx="11049000" cy="4661210"/>
          </a:xfrm>
        </p:spPr>
        <p:txBody>
          <a:bodyPr>
            <a:normAutofit/>
          </a:bodyPr>
          <a:lstStyle/>
          <a:p>
            <a:pPr marL="0" indent="0"/>
            <a:r>
              <a:rPr lang="en-US" sz="1800">
                <a:hlinkClick r:id="rId3"/>
              </a:rPr>
              <a:t>https://github.com/BNL-ATF/ophyd-basler</a:t>
            </a:r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9C332-A2A0-F469-3407-C910EF2C5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9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90DDA-68B0-E293-32FD-DAECBA46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36" y="1378684"/>
            <a:ext cx="2760278" cy="467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3BB101-6B33-ABDF-DA09-E8489E477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004" y="1583671"/>
            <a:ext cx="7772400" cy="5080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DDFCF-1661-DD73-ED00-C876334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34779"/>
            <a:ext cx="11049000" cy="702147"/>
          </a:xfrm>
        </p:spPr>
        <p:txBody>
          <a:bodyPr>
            <a:normAutofit/>
          </a:bodyPr>
          <a:lstStyle/>
          <a:p>
            <a:r>
              <a:rPr lang="en-US" sz="3200"/>
              <a:t>ATFDB Ophyd support (ATF production &amp; emulation)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0FC5-C929-16AB-DF66-E5087921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346" y="4592694"/>
            <a:ext cx="3601107" cy="722345"/>
          </a:xfrm>
          <a:ln w="317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/>
            <a:r>
              <a:rPr lang="en-US" sz="1800">
                <a:hlinkClick r:id="rId4"/>
              </a:rPr>
              <a:t>https://github.com/BNL-ATF/atfdb</a:t>
            </a:r>
            <a:endParaRPr lang="en-US" sz="1800"/>
          </a:p>
          <a:p>
            <a:pPr marL="0" indent="0" algn="ctr"/>
            <a:r>
              <a:rPr lang="en-US" sz="1800"/>
              <a:t>Support of ATFDB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0BCFD-240B-B0C9-B298-E5BC8153B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268110"/>
            <a:ext cx="3886200" cy="58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6533B-11FF-DECA-72A5-E75E948AE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fb">
            <a:extLst>
              <a:ext uri="{FF2B5EF4-FFF2-40B4-BE49-F238E27FC236}">
                <a16:creationId xmlns:a16="http://schemas.microsoft.com/office/drawing/2014/main" id="{2C4996FC-2EE9-6CED-A0CD-1F747FA7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02" y="825692"/>
            <a:ext cx="4544667" cy="46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1EC8B-C02C-0D3D-5526-692B659F1587}"/>
              </a:ext>
            </a:extLst>
          </p:cNvPr>
          <p:cNvSpPr txBox="1"/>
          <p:nvPr/>
        </p:nvSpPr>
        <p:spPr>
          <a:xfrm>
            <a:off x="6247370" y="881524"/>
            <a:ext cx="614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7"/>
              </a:rPr>
              <a:t>https://www.vista-control.com/about_vista.html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3FEB-5532-BA53-16EF-64C7D031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IPython</a:t>
            </a:r>
            <a:r>
              <a:rPr lang="en-US"/>
              <a:t> startup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75D0E-E6F4-4DB9-C6F2-C489BD86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48" y="1932709"/>
            <a:ext cx="8278210" cy="3594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5A399-BC01-C031-7233-C73EE561D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710" y="1932709"/>
            <a:ext cx="3276600" cy="384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333466-A93C-ED77-8D72-5194F5320200}"/>
              </a:ext>
            </a:extLst>
          </p:cNvPr>
          <p:cNvSpPr txBox="1"/>
          <p:nvPr/>
        </p:nvSpPr>
        <p:spPr>
          <a:xfrm>
            <a:off x="386148" y="1442367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https://github.com/BNL-ATF/profile_atf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692DE-D023-3244-11BA-FA7D686C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190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AF35E0E76354A8A88B7175E7C2E80" ma:contentTypeVersion="2" ma:contentTypeDescription="Create a new document." ma:contentTypeScope="" ma:versionID="0a7432aa029f93d9236d200b0d7a8676">
  <xsd:schema xmlns:xsd="http://www.w3.org/2001/XMLSchema" xmlns:xs="http://www.w3.org/2001/XMLSchema" xmlns:p="http://schemas.microsoft.com/office/2006/metadata/properties" xmlns:ns2="fda3298f-b3b4-45c8-8532-9f3e052a9d3b" targetNamespace="http://schemas.microsoft.com/office/2006/metadata/properties" ma:root="true" ma:fieldsID="093968b6a8dd3d6cc7cc963da8a25515" ns2:_="">
    <xsd:import namespace="fda3298f-b3b4-45c8-8532-9f3e052a9d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298f-b3b4-45c8-8532-9f3e052a9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CC6403-1C25-4A93-A279-F99B0FFF00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02C0AD-0C12-4607-A035-A0A02A6EE7A1}">
  <ds:schemaRefs>
    <ds:schemaRef ds:uri="http://www.w3.org/XML/1998/namespace"/>
    <ds:schemaRef ds:uri="http://schemas.microsoft.com/office/2006/metadata/properties"/>
    <ds:schemaRef ds:uri="fda3298f-b3b4-45c8-8532-9f3e052a9d3b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616300-357D-4528-A6C2-CAA9143034ED}">
  <ds:schemaRefs>
    <ds:schemaRef ds:uri="fda3298f-b3b4-45c8-8532-9f3e052a9d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0</TotalTime>
  <Words>722</Words>
  <Application>Microsoft Macintosh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ArialMT</vt:lpstr>
      <vt:lpstr>Calibri</vt:lpstr>
      <vt:lpstr>Courier New</vt:lpstr>
      <vt:lpstr>BNL</vt:lpstr>
      <vt:lpstr>ATF Proposal Status Report  AE124: Simulation-aided Instrument Optimization using Artificial Intelligence and Machine Learning Methods</vt:lpstr>
      <vt:lpstr>Team</vt:lpstr>
      <vt:lpstr>Bluesky       Data Collection Ecosystem</vt:lpstr>
      <vt:lpstr>Recent achievements</vt:lpstr>
      <vt:lpstr>Basler cameras integration via Pylon API (emulation)</vt:lpstr>
      <vt:lpstr>Basler cameras integration via Pylon API (realistic emulation)</vt:lpstr>
      <vt:lpstr>Basler cameras integration via Pylon API (ATF production)</vt:lpstr>
      <vt:lpstr>ATFDB Ophyd support (ATF production &amp; emulation)</vt:lpstr>
      <vt:lpstr>IPython startup files</vt:lpstr>
      <vt:lpstr>Scans with Bluesky (controlled over Pylon API &amp; ATFDB)</vt:lpstr>
      <vt:lpstr>MAD-X simulations via Sirepo-Bluesky</vt:lpstr>
      <vt:lpstr>Mix:  * Vista * Basler * Sirepo/MAD-X</vt:lpstr>
      <vt:lpstr>Multi-dimensional optimization</vt:lpstr>
      <vt:lpstr>Beamline Optimization</vt:lpstr>
      <vt:lpstr>e-Beam requirements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Rakitin, Maksim</cp:lastModifiedBy>
  <cp:revision>1</cp:revision>
  <dcterms:created xsi:type="dcterms:W3CDTF">2022-09-12T14:24:00Z</dcterms:created>
  <dcterms:modified xsi:type="dcterms:W3CDTF">2023-03-01T19:05:39Z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0x010100055AF35E0E76354A8A88B7175E7C2E80</vt:lpwstr>
  </property>
</Properties>
</file>