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26"/>
  </p:notesMasterIdLst>
  <p:sldIdLst>
    <p:sldId id="256" r:id="rId2"/>
    <p:sldId id="264" r:id="rId3"/>
    <p:sldId id="266" r:id="rId4"/>
    <p:sldId id="270" r:id="rId5"/>
    <p:sldId id="283" r:id="rId6"/>
    <p:sldId id="269" r:id="rId7"/>
    <p:sldId id="272" r:id="rId8"/>
    <p:sldId id="289" r:id="rId9"/>
    <p:sldId id="281" r:id="rId10"/>
    <p:sldId id="265" r:id="rId11"/>
    <p:sldId id="285" r:id="rId12"/>
    <p:sldId id="286" r:id="rId13"/>
    <p:sldId id="287" r:id="rId14"/>
    <p:sldId id="288" r:id="rId15"/>
    <p:sldId id="277" r:id="rId16"/>
    <p:sldId id="282" r:id="rId17"/>
    <p:sldId id="280" r:id="rId18"/>
    <p:sldId id="279" r:id="rId19"/>
    <p:sldId id="278" r:id="rId20"/>
    <p:sldId id="268" r:id="rId21"/>
    <p:sldId id="273" r:id="rId22"/>
    <p:sldId id="284" r:id="rId23"/>
    <p:sldId id="267" r:id="rId24"/>
    <p:sldId id="290" r:id="rId25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0C0"/>
    <a:srgbClr val="4472C4"/>
    <a:srgbClr val="FF6600"/>
    <a:srgbClr val="FF66FF"/>
    <a:srgbClr val="00FFFF"/>
    <a:srgbClr val="0000FF"/>
    <a:srgbClr val="0066CC"/>
    <a:srgbClr val="FF99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A5199D-589A-412F-BC3A-2CBC67FF9FD3}" v="404" dt="2023-01-10T01:24:28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4669"/>
  </p:normalViewPr>
  <p:slideViewPr>
    <p:cSldViewPr snapToGrid="0" snapToObjects="1">
      <p:cViewPr varScale="1">
        <p:scale>
          <a:sx n="67" d="100"/>
          <a:sy n="67" d="100"/>
        </p:scale>
        <p:origin x="6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nanvo, Kondo (kg6cq)" userId="cf2a00cd-5d4a-477d-a52f-af039bcf1853" providerId="ADAL" clId="{E1F7B820-4702-4F23-9C64-8A0D87DD558A}"/>
    <pc:docChg chg="undo redo custSel addSld delSld modSld sldOrd">
      <pc:chgData name="Gnanvo, Kondo (kg6cq)" userId="cf2a00cd-5d4a-477d-a52f-af039bcf1853" providerId="ADAL" clId="{E1F7B820-4702-4F23-9C64-8A0D87DD558A}" dt="2022-09-21T14:30:53.387" v="19696" actId="47"/>
      <pc:docMkLst>
        <pc:docMk/>
      </pc:docMkLst>
      <pc:sldChg chg="modSp mod">
        <pc:chgData name="Gnanvo, Kondo (kg6cq)" userId="cf2a00cd-5d4a-477d-a52f-af039bcf1853" providerId="ADAL" clId="{E1F7B820-4702-4F23-9C64-8A0D87DD558A}" dt="2022-09-06T11:53:59.238" v="147" actId="1036"/>
        <pc:sldMkLst>
          <pc:docMk/>
          <pc:sldMk cId="0" sldId="256"/>
        </pc:sldMkLst>
        <pc:spChg chg="mod">
          <ac:chgData name="Gnanvo, Kondo (kg6cq)" userId="cf2a00cd-5d4a-477d-a52f-af039bcf1853" providerId="ADAL" clId="{E1F7B820-4702-4F23-9C64-8A0D87DD558A}" dt="2022-09-06T11:53:50.981" v="137" actId="12789"/>
          <ac:spMkLst>
            <pc:docMk/>
            <pc:sldMk cId="0" sldId="256"/>
            <ac:spMk id="80" creationId="{00000000-0000-0000-0000-000000000000}"/>
          </ac:spMkLst>
        </pc:spChg>
        <pc:spChg chg="mod">
          <ac:chgData name="Gnanvo, Kondo (kg6cq)" userId="cf2a00cd-5d4a-477d-a52f-af039bcf1853" providerId="ADAL" clId="{E1F7B820-4702-4F23-9C64-8A0D87DD558A}" dt="2022-09-06T11:53:59.238" v="147" actId="1036"/>
          <ac:spMkLst>
            <pc:docMk/>
            <pc:sldMk cId="0" sldId="256"/>
            <ac:spMk id="81" creationId="{00000000-0000-0000-0000-000000000000}"/>
          </ac:spMkLst>
        </pc:spChg>
      </pc:sldChg>
      <pc:sldChg chg="addSp delSp modSp mod">
        <pc:chgData name="Gnanvo, Kondo (kg6cq)" userId="cf2a00cd-5d4a-477d-a52f-af039bcf1853" providerId="ADAL" clId="{E1F7B820-4702-4F23-9C64-8A0D87DD558A}" dt="2022-09-07T14:45:22.001" v="19191" actId="948"/>
        <pc:sldMkLst>
          <pc:docMk/>
          <pc:sldMk cId="2527844459" sldId="264"/>
        </pc:sldMkLst>
        <pc:spChg chg="add del mod">
          <ac:chgData name="Gnanvo, Kondo (kg6cq)" userId="cf2a00cd-5d4a-477d-a52f-af039bcf1853" providerId="ADAL" clId="{E1F7B820-4702-4F23-9C64-8A0D87DD558A}" dt="2022-09-06T12:27:59.908" v="860" actId="478"/>
          <ac:spMkLst>
            <pc:docMk/>
            <pc:sldMk cId="2527844459" sldId="264"/>
            <ac:spMk id="4" creationId="{750A3CBE-EC8C-43C1-9117-12634555C0D8}"/>
          </ac:spMkLst>
        </pc:spChg>
        <pc:spChg chg="add del mod">
          <ac:chgData name="Gnanvo, Kondo (kg6cq)" userId="cf2a00cd-5d4a-477d-a52f-af039bcf1853" providerId="ADAL" clId="{E1F7B820-4702-4F23-9C64-8A0D87DD558A}" dt="2022-09-06T12:27:56.187" v="857" actId="478"/>
          <ac:spMkLst>
            <pc:docMk/>
            <pc:sldMk cId="2527844459" sldId="264"/>
            <ac:spMk id="5" creationId="{B8E473B1-A461-476E-944C-1452863D9072}"/>
          </ac:spMkLst>
        </pc:spChg>
        <pc:spChg chg="add mod">
          <ac:chgData name="Gnanvo, Kondo (kg6cq)" userId="cf2a00cd-5d4a-477d-a52f-af039bcf1853" providerId="ADAL" clId="{E1F7B820-4702-4F23-9C64-8A0D87DD558A}" dt="2022-09-07T14:45:22.001" v="19191" actId="948"/>
          <ac:spMkLst>
            <pc:docMk/>
            <pc:sldMk cId="2527844459" sldId="264"/>
            <ac:spMk id="6" creationId="{2DCE1AF7-08FF-4811-9D3F-3CC90B8BF5F2}"/>
          </ac:spMkLst>
        </pc:spChg>
        <pc:spChg chg="mod">
          <ac:chgData name="Gnanvo, Kondo (kg6cq)" userId="cf2a00cd-5d4a-477d-a52f-af039bcf1853" providerId="ADAL" clId="{E1F7B820-4702-4F23-9C64-8A0D87DD558A}" dt="2022-09-06T12:31:32.281" v="981" actId="20577"/>
          <ac:spMkLst>
            <pc:docMk/>
            <pc:sldMk cId="2527844459" sldId="264"/>
            <ac:spMk id="12" creationId="{7D1BC500-4E29-4F0C-9F93-48EC0C32C130}"/>
          </ac:spMkLst>
        </pc:spChg>
        <pc:spChg chg="add del mod">
          <ac:chgData name="Gnanvo, Kondo (kg6cq)" userId="cf2a00cd-5d4a-477d-a52f-af039bcf1853" providerId="ADAL" clId="{E1F7B820-4702-4F23-9C64-8A0D87DD558A}" dt="2022-09-06T12:08:28.334" v="356" actId="478"/>
          <ac:spMkLst>
            <pc:docMk/>
            <pc:sldMk cId="2527844459" sldId="264"/>
            <ac:spMk id="17" creationId="{3A5CC8D4-86A1-44FA-8147-C38BCB2E37FD}"/>
          </ac:spMkLst>
        </pc:spChg>
        <pc:spChg chg="mod">
          <ac:chgData name="Gnanvo, Kondo (kg6cq)" userId="cf2a00cd-5d4a-477d-a52f-af039bcf1853" providerId="ADAL" clId="{E1F7B820-4702-4F23-9C64-8A0D87DD558A}" dt="2022-09-06T11:58:18.660" v="205" actId="1076"/>
          <ac:spMkLst>
            <pc:docMk/>
            <pc:sldMk cId="2527844459" sldId="264"/>
            <ac:spMk id="24" creationId="{43B210BD-6519-4BB3-B293-A831175D7115}"/>
          </ac:spMkLst>
        </pc:spChg>
        <pc:spChg chg="del">
          <ac:chgData name="Gnanvo, Kondo (kg6cq)" userId="cf2a00cd-5d4a-477d-a52f-af039bcf1853" providerId="ADAL" clId="{E1F7B820-4702-4F23-9C64-8A0D87DD558A}" dt="2022-09-06T11:58:02.946" v="202" actId="478"/>
          <ac:spMkLst>
            <pc:docMk/>
            <pc:sldMk cId="2527844459" sldId="264"/>
            <ac:spMk id="25" creationId="{C3AF0B8B-5727-4560-BFEB-A4452273D45A}"/>
          </ac:spMkLst>
        </pc:spChg>
        <pc:spChg chg="mod">
          <ac:chgData name="Gnanvo, Kondo (kg6cq)" userId="cf2a00cd-5d4a-477d-a52f-af039bcf1853" providerId="ADAL" clId="{E1F7B820-4702-4F23-9C64-8A0D87DD558A}" dt="2022-09-06T11:59:07.259" v="209" actId="1076"/>
          <ac:spMkLst>
            <pc:docMk/>
            <pc:sldMk cId="2527844459" sldId="264"/>
            <ac:spMk id="26" creationId="{C6F04A7D-973B-4C39-A724-3EE9CC4879E0}"/>
          </ac:spMkLst>
        </pc:spChg>
        <pc:spChg chg="mod">
          <ac:chgData name="Gnanvo, Kondo (kg6cq)" userId="cf2a00cd-5d4a-477d-a52f-af039bcf1853" providerId="ADAL" clId="{E1F7B820-4702-4F23-9C64-8A0D87DD558A}" dt="2022-09-06T12:01:07.263" v="264" actId="1076"/>
          <ac:spMkLst>
            <pc:docMk/>
            <pc:sldMk cId="2527844459" sldId="264"/>
            <ac:spMk id="27" creationId="{07397317-4542-4C46-8A4F-61F966C045D0}"/>
          </ac:spMkLst>
        </pc:spChg>
        <pc:spChg chg="del mod">
          <ac:chgData name="Gnanvo, Kondo (kg6cq)" userId="cf2a00cd-5d4a-477d-a52f-af039bcf1853" providerId="ADAL" clId="{E1F7B820-4702-4F23-9C64-8A0D87DD558A}" dt="2022-09-06T12:29:38.918" v="893" actId="478"/>
          <ac:spMkLst>
            <pc:docMk/>
            <pc:sldMk cId="2527844459" sldId="264"/>
            <ac:spMk id="28" creationId="{5E6F1051-21E5-4BEF-8CA0-83DB4C9E29DC}"/>
          </ac:spMkLst>
        </pc:spChg>
        <pc:spChg chg="add del mod">
          <ac:chgData name="Gnanvo, Kondo (kg6cq)" userId="cf2a00cd-5d4a-477d-a52f-af039bcf1853" providerId="ADAL" clId="{E1F7B820-4702-4F23-9C64-8A0D87DD558A}" dt="2022-09-06T12:28:29.743" v="865" actId="478"/>
          <ac:spMkLst>
            <pc:docMk/>
            <pc:sldMk cId="2527844459" sldId="264"/>
            <ac:spMk id="29" creationId="{58F04E18-B1BA-482E-A37F-D3030160F167}"/>
          </ac:spMkLst>
        </pc:spChg>
        <pc:grpChg chg="add del mod">
          <ac:chgData name="Gnanvo, Kondo (kg6cq)" userId="cf2a00cd-5d4a-477d-a52f-af039bcf1853" providerId="ADAL" clId="{E1F7B820-4702-4F23-9C64-8A0D87DD558A}" dt="2022-09-06T12:01:53.324" v="266" actId="478"/>
          <ac:grpSpMkLst>
            <pc:docMk/>
            <pc:sldMk cId="2527844459" sldId="264"/>
            <ac:grpSpMk id="16" creationId="{6F159752-7ABB-4D49-9DAB-0B3C2AB41674}"/>
          </ac:grpSpMkLst>
        </pc:grpChg>
        <pc:picChg chg="add del mod">
          <ac:chgData name="Gnanvo, Kondo (kg6cq)" userId="cf2a00cd-5d4a-477d-a52f-af039bcf1853" providerId="ADAL" clId="{E1F7B820-4702-4F23-9C64-8A0D87DD558A}" dt="2022-09-06T12:00:59.177" v="262"/>
          <ac:picMkLst>
            <pc:docMk/>
            <pc:sldMk cId="2527844459" sldId="264"/>
            <ac:picMk id="2" creationId="{FF46E74B-066F-4F5E-BD6F-A214FF67965D}"/>
          </ac:picMkLst>
        </pc:picChg>
        <pc:picChg chg="add del mod">
          <ac:chgData name="Gnanvo, Kondo (kg6cq)" userId="cf2a00cd-5d4a-477d-a52f-af039bcf1853" providerId="ADAL" clId="{E1F7B820-4702-4F23-9C64-8A0D87DD558A}" dt="2022-09-06T12:28:31.356" v="866" actId="478"/>
          <ac:picMkLst>
            <pc:docMk/>
            <pc:sldMk cId="2527844459" sldId="264"/>
            <ac:picMk id="3" creationId="{75F2B8C9-DE67-4313-8B31-F62CD0D70C7C}"/>
          </ac:picMkLst>
        </pc:picChg>
        <pc:picChg chg="add del mod">
          <ac:chgData name="Gnanvo, Kondo (kg6cq)" userId="cf2a00cd-5d4a-477d-a52f-af039bcf1853" providerId="ADAL" clId="{E1F7B820-4702-4F23-9C64-8A0D87DD558A}" dt="2022-09-06T12:27:58.371" v="859" actId="478"/>
          <ac:picMkLst>
            <pc:docMk/>
            <pc:sldMk cId="2527844459" sldId="264"/>
            <ac:picMk id="13" creationId="{0BEB8F00-6FF4-400A-A295-D55E840E6982}"/>
          </ac:picMkLst>
        </pc:picChg>
        <pc:picChg chg="add del mod">
          <ac:chgData name="Gnanvo, Kondo (kg6cq)" userId="cf2a00cd-5d4a-477d-a52f-af039bcf1853" providerId="ADAL" clId="{E1F7B820-4702-4F23-9C64-8A0D87DD558A}" dt="2022-09-06T12:27:54.091" v="856" actId="478"/>
          <ac:picMkLst>
            <pc:docMk/>
            <pc:sldMk cId="2527844459" sldId="264"/>
            <ac:picMk id="18" creationId="{E2F27673-CAA6-4192-8DB1-2A9CB72DF953}"/>
          </ac:picMkLst>
        </pc:picChg>
      </pc:sldChg>
      <pc:sldChg chg="del ord">
        <pc:chgData name="Gnanvo, Kondo (kg6cq)" userId="cf2a00cd-5d4a-477d-a52f-af039bcf1853" providerId="ADAL" clId="{E1F7B820-4702-4F23-9C64-8A0D87DD558A}" dt="2022-09-21T14:30:51.925" v="19693" actId="47"/>
        <pc:sldMkLst>
          <pc:docMk/>
          <pc:sldMk cId="271321317" sldId="272"/>
        </pc:sldMkLst>
      </pc:sldChg>
      <pc:sldChg chg="del">
        <pc:chgData name="Gnanvo, Kondo (kg6cq)" userId="cf2a00cd-5d4a-477d-a52f-af039bcf1853" providerId="ADAL" clId="{E1F7B820-4702-4F23-9C64-8A0D87DD558A}" dt="2022-09-21T14:30:52.531" v="19695" actId="47"/>
        <pc:sldMkLst>
          <pc:docMk/>
          <pc:sldMk cId="1878206949" sldId="273"/>
        </pc:sldMkLst>
      </pc:sldChg>
      <pc:sldChg chg="modSp del mod">
        <pc:chgData name="Gnanvo, Kondo (kg6cq)" userId="cf2a00cd-5d4a-477d-a52f-af039bcf1853" providerId="ADAL" clId="{E1F7B820-4702-4F23-9C64-8A0D87DD558A}" dt="2022-09-21T14:30:52.252" v="19694" actId="47"/>
        <pc:sldMkLst>
          <pc:docMk/>
          <pc:sldMk cId="3678852100" sldId="276"/>
        </pc:sldMkLst>
        <pc:grpChg chg="mod">
          <ac:chgData name="Gnanvo, Kondo (kg6cq)" userId="cf2a00cd-5d4a-477d-a52f-af039bcf1853" providerId="ADAL" clId="{E1F7B820-4702-4F23-9C64-8A0D87DD558A}" dt="2022-09-06T13:08:31.047" v="1789" actId="1076"/>
          <ac:grpSpMkLst>
            <pc:docMk/>
            <pc:sldMk cId="3678852100" sldId="276"/>
            <ac:grpSpMk id="4" creationId="{8520CD41-4B0E-44AC-BEEE-227617443183}"/>
          </ac:grpSpMkLst>
        </pc:grpChg>
      </pc:sldChg>
      <pc:sldChg chg="del">
        <pc:chgData name="Gnanvo, Kondo (kg6cq)" userId="cf2a00cd-5d4a-477d-a52f-af039bcf1853" providerId="ADAL" clId="{E1F7B820-4702-4F23-9C64-8A0D87DD558A}" dt="2022-09-06T22:58:17.038" v="13696" actId="47"/>
        <pc:sldMkLst>
          <pc:docMk/>
          <pc:sldMk cId="2625951284" sldId="278"/>
        </pc:sldMkLst>
      </pc:sldChg>
      <pc:sldChg chg="modSp del mod">
        <pc:chgData name="Gnanvo, Kondo (kg6cq)" userId="cf2a00cd-5d4a-477d-a52f-af039bcf1853" providerId="ADAL" clId="{E1F7B820-4702-4F23-9C64-8A0D87DD558A}" dt="2022-09-21T14:30:50.957" v="19690" actId="47"/>
        <pc:sldMkLst>
          <pc:docMk/>
          <pc:sldMk cId="2501304621" sldId="280"/>
        </pc:sldMkLst>
        <pc:spChg chg="mod">
          <ac:chgData name="Gnanvo, Kondo (kg6cq)" userId="cf2a00cd-5d4a-477d-a52f-af039bcf1853" providerId="ADAL" clId="{E1F7B820-4702-4F23-9C64-8A0D87DD558A}" dt="2022-09-07T14:17:08.315" v="17657" actId="122"/>
          <ac:spMkLst>
            <pc:docMk/>
            <pc:sldMk cId="2501304621" sldId="280"/>
            <ac:spMk id="5" creationId="{53E263B1-9E27-55F9-9209-670F7B0F1854}"/>
          </ac:spMkLst>
        </pc:spChg>
      </pc:sldChg>
      <pc:sldChg chg="del ord">
        <pc:chgData name="Gnanvo, Kondo (kg6cq)" userId="cf2a00cd-5d4a-477d-a52f-af039bcf1853" providerId="ADAL" clId="{E1F7B820-4702-4F23-9C64-8A0D87DD558A}" dt="2022-09-06T22:57:50.071" v="13694" actId="47"/>
        <pc:sldMkLst>
          <pc:docMk/>
          <pc:sldMk cId="1331141201" sldId="286"/>
        </pc:sldMkLst>
      </pc:sldChg>
      <pc:sldChg chg="del ord">
        <pc:chgData name="Gnanvo, Kondo (kg6cq)" userId="cf2a00cd-5d4a-477d-a52f-af039bcf1853" providerId="ADAL" clId="{E1F7B820-4702-4F23-9C64-8A0D87DD558A}" dt="2022-09-06T22:57:59.161" v="13695" actId="47"/>
        <pc:sldMkLst>
          <pc:docMk/>
          <pc:sldMk cId="2198435820" sldId="289"/>
        </pc:sldMkLst>
      </pc:sldChg>
      <pc:sldChg chg="addSp delSp modSp del mod">
        <pc:chgData name="Gnanvo, Kondo (kg6cq)" userId="cf2a00cd-5d4a-477d-a52f-af039bcf1853" providerId="ADAL" clId="{E1F7B820-4702-4F23-9C64-8A0D87DD558A}" dt="2022-09-06T12:27:25.419" v="854" actId="47"/>
        <pc:sldMkLst>
          <pc:docMk/>
          <pc:sldMk cId="2243410554" sldId="290"/>
        </pc:sldMkLst>
        <pc:spChg chg="add mod">
          <ac:chgData name="Gnanvo, Kondo (kg6cq)" userId="cf2a00cd-5d4a-477d-a52f-af039bcf1853" providerId="ADAL" clId="{E1F7B820-4702-4F23-9C64-8A0D87DD558A}" dt="2022-09-06T12:08:10.909" v="354" actId="1076"/>
          <ac:spMkLst>
            <pc:docMk/>
            <pc:sldMk cId="2243410554" sldId="290"/>
            <ac:spMk id="6" creationId="{777BADFD-6A1C-4AB5-A388-1EDC4107DB50}"/>
          </ac:spMkLst>
        </pc:spChg>
        <pc:spChg chg="del">
          <ac:chgData name="Gnanvo, Kondo (kg6cq)" userId="cf2a00cd-5d4a-477d-a52f-af039bcf1853" providerId="ADAL" clId="{E1F7B820-4702-4F23-9C64-8A0D87DD558A}" dt="2022-09-06T12:07:19.290" v="347" actId="478"/>
          <ac:spMkLst>
            <pc:docMk/>
            <pc:sldMk cId="2243410554" sldId="290"/>
            <ac:spMk id="13" creationId="{7D711057-BCAC-46D8-83EA-65310B4BCBAC}"/>
          </ac:spMkLst>
        </pc:spChg>
        <pc:picChg chg="add mod">
          <ac:chgData name="Gnanvo, Kondo (kg6cq)" userId="cf2a00cd-5d4a-477d-a52f-af039bcf1853" providerId="ADAL" clId="{E1F7B820-4702-4F23-9C64-8A0D87DD558A}" dt="2022-09-06T12:08:05.095" v="353" actId="1076"/>
          <ac:picMkLst>
            <pc:docMk/>
            <pc:sldMk cId="2243410554" sldId="290"/>
            <ac:picMk id="2" creationId="{81DEF3F2-233D-4C63-B168-B60BC6924B9F}"/>
          </ac:picMkLst>
        </pc:picChg>
        <pc:picChg chg="add">
          <ac:chgData name="Gnanvo, Kondo (kg6cq)" userId="cf2a00cd-5d4a-477d-a52f-af039bcf1853" providerId="ADAL" clId="{E1F7B820-4702-4F23-9C64-8A0D87DD558A}" dt="2022-09-06T12:07:57.193" v="351"/>
          <ac:picMkLst>
            <pc:docMk/>
            <pc:sldMk cId="2243410554" sldId="290"/>
            <ac:picMk id="7" creationId="{CF1B3F24-7EC9-4EC5-9599-B03EE14F6815}"/>
          </ac:picMkLst>
        </pc:picChg>
        <pc:picChg chg="del">
          <ac:chgData name="Gnanvo, Kondo (kg6cq)" userId="cf2a00cd-5d4a-477d-a52f-af039bcf1853" providerId="ADAL" clId="{E1F7B820-4702-4F23-9C64-8A0D87DD558A}" dt="2022-09-06T12:07:19.290" v="347" actId="478"/>
          <ac:picMkLst>
            <pc:docMk/>
            <pc:sldMk cId="2243410554" sldId="290"/>
            <ac:picMk id="14" creationId="{19792631-A24E-4AC3-A154-6F5E9466969D}"/>
          </ac:picMkLst>
        </pc:picChg>
      </pc:sldChg>
      <pc:sldChg chg="del ord">
        <pc:chgData name="Gnanvo, Kondo (kg6cq)" userId="cf2a00cd-5d4a-477d-a52f-af039bcf1853" providerId="ADAL" clId="{E1F7B820-4702-4F23-9C64-8A0D87DD558A}" dt="2022-09-06T22:57:39.606" v="13693" actId="47"/>
        <pc:sldMkLst>
          <pc:docMk/>
          <pc:sldMk cId="1089017465" sldId="291"/>
        </pc:sldMkLst>
      </pc:sldChg>
      <pc:sldChg chg="addSp delSp modSp del mod">
        <pc:chgData name="Gnanvo, Kondo (kg6cq)" userId="cf2a00cd-5d4a-477d-a52f-af039bcf1853" providerId="ADAL" clId="{E1F7B820-4702-4F23-9C64-8A0D87DD558A}" dt="2022-09-21T14:30:46.395" v="19680" actId="47"/>
        <pc:sldMkLst>
          <pc:docMk/>
          <pc:sldMk cId="1346917009" sldId="292"/>
        </pc:sldMkLst>
        <pc:spChg chg="add mod">
          <ac:chgData name="Gnanvo, Kondo (kg6cq)" userId="cf2a00cd-5d4a-477d-a52f-af039bcf1853" providerId="ADAL" clId="{E1F7B820-4702-4F23-9C64-8A0D87DD558A}" dt="2022-09-07T13:31:26.727" v="16644" actId="113"/>
          <ac:spMkLst>
            <pc:docMk/>
            <pc:sldMk cId="1346917009" sldId="292"/>
            <ac:spMk id="3" creationId="{492C77AA-7E08-4857-9171-B56FC362A9C1}"/>
          </ac:spMkLst>
        </pc:spChg>
        <pc:spChg chg="mod">
          <ac:chgData name="Gnanvo, Kondo (kg6cq)" userId="cf2a00cd-5d4a-477d-a52f-af039bcf1853" providerId="ADAL" clId="{E1F7B820-4702-4F23-9C64-8A0D87DD558A}" dt="2022-09-06T13:55:05.668" v="3905" actId="313"/>
          <ac:spMkLst>
            <pc:docMk/>
            <pc:sldMk cId="1346917009" sldId="292"/>
            <ac:spMk id="5" creationId="{53E263B1-9E27-55F9-9209-670F7B0F1854}"/>
          </ac:spMkLst>
        </pc:spChg>
        <pc:picChg chg="del">
          <ac:chgData name="Gnanvo, Kondo (kg6cq)" userId="cf2a00cd-5d4a-477d-a52f-af039bcf1853" providerId="ADAL" clId="{E1F7B820-4702-4F23-9C64-8A0D87DD558A}" dt="2022-09-06T12:32:40.810" v="1065" actId="478"/>
          <ac:picMkLst>
            <pc:docMk/>
            <pc:sldMk cId="1346917009" sldId="292"/>
            <ac:picMk id="30" creationId="{24A752C9-D9FB-4F4A-B3AA-675FB2C03A64}"/>
          </ac:picMkLst>
        </pc:picChg>
        <pc:picChg chg="del">
          <ac:chgData name="Gnanvo, Kondo (kg6cq)" userId="cf2a00cd-5d4a-477d-a52f-af039bcf1853" providerId="ADAL" clId="{E1F7B820-4702-4F23-9C64-8A0D87DD558A}" dt="2022-09-06T12:32:40.810" v="1065" actId="478"/>
          <ac:picMkLst>
            <pc:docMk/>
            <pc:sldMk cId="1346917009" sldId="292"/>
            <ac:picMk id="33" creationId="{E150684A-7E89-4B16-A7AF-05F4BB50DEF5}"/>
          </ac:picMkLst>
        </pc:picChg>
        <pc:cxnChg chg="del">
          <ac:chgData name="Gnanvo, Kondo (kg6cq)" userId="cf2a00cd-5d4a-477d-a52f-af039bcf1853" providerId="ADAL" clId="{E1F7B820-4702-4F23-9C64-8A0D87DD558A}" dt="2022-09-06T12:32:43.596" v="1066" actId="478"/>
          <ac:cxnSpMkLst>
            <pc:docMk/>
            <pc:sldMk cId="1346917009" sldId="292"/>
            <ac:cxnSpMk id="22" creationId="{70FCAF85-848E-4355-8A59-85595AF8E14A}"/>
          </ac:cxnSpMkLst>
        </pc:cxnChg>
      </pc:sldChg>
      <pc:sldChg chg="delSp modSp del mod">
        <pc:chgData name="Gnanvo, Kondo (kg6cq)" userId="cf2a00cd-5d4a-477d-a52f-af039bcf1853" providerId="ADAL" clId="{E1F7B820-4702-4F23-9C64-8A0D87DD558A}" dt="2022-09-06T22:58:53.737" v="13697" actId="47"/>
        <pc:sldMkLst>
          <pc:docMk/>
          <pc:sldMk cId="3868689139" sldId="293"/>
        </pc:sldMkLst>
        <pc:spChg chg="mod">
          <ac:chgData name="Gnanvo, Kondo (kg6cq)" userId="cf2a00cd-5d4a-477d-a52f-af039bcf1853" providerId="ADAL" clId="{E1F7B820-4702-4F23-9C64-8A0D87DD558A}" dt="2022-09-06T12:49:27.626" v="1251" actId="1076"/>
          <ac:spMkLst>
            <pc:docMk/>
            <pc:sldMk cId="3868689139" sldId="293"/>
            <ac:spMk id="28" creationId="{5E6F1051-21E5-4BEF-8CA0-83DB4C9E29DC}"/>
          </ac:spMkLst>
        </pc:spChg>
        <pc:picChg chg="del mod">
          <ac:chgData name="Gnanvo, Kondo (kg6cq)" userId="cf2a00cd-5d4a-477d-a52f-af039bcf1853" providerId="ADAL" clId="{E1F7B820-4702-4F23-9C64-8A0D87DD558A}" dt="2022-09-06T12:49:18.707" v="1250" actId="478"/>
          <ac:picMkLst>
            <pc:docMk/>
            <pc:sldMk cId="3868689139" sldId="293"/>
            <ac:picMk id="13" creationId="{0BEB8F00-6FF4-400A-A295-D55E840E6982}"/>
          </ac:picMkLst>
        </pc:picChg>
      </pc:sldChg>
      <pc:sldChg chg="modSp add del mod">
        <pc:chgData name="Gnanvo, Kondo (kg6cq)" userId="cf2a00cd-5d4a-477d-a52f-af039bcf1853" providerId="ADAL" clId="{E1F7B820-4702-4F23-9C64-8A0D87DD558A}" dt="2022-09-21T14:30:44.253" v="19676" actId="47"/>
        <pc:sldMkLst>
          <pc:docMk/>
          <pc:sldMk cId="24473583" sldId="294"/>
        </pc:sldMkLst>
        <pc:spChg chg="mod">
          <ac:chgData name="Gnanvo, Kondo (kg6cq)" userId="cf2a00cd-5d4a-477d-a52f-af039bcf1853" providerId="ADAL" clId="{E1F7B820-4702-4F23-9C64-8A0D87DD558A}" dt="2022-09-07T14:35:47.188" v="19105" actId="207"/>
          <ac:spMkLst>
            <pc:docMk/>
            <pc:sldMk cId="24473583" sldId="294"/>
            <ac:spMk id="4" creationId="{750A3CBE-EC8C-43C1-9117-12634555C0D8}"/>
          </ac:spMkLst>
        </pc:spChg>
        <pc:spChg chg="mod">
          <ac:chgData name="Gnanvo, Kondo (kg6cq)" userId="cf2a00cd-5d4a-477d-a52f-af039bcf1853" providerId="ADAL" clId="{E1F7B820-4702-4F23-9C64-8A0D87DD558A}" dt="2022-09-07T14:46:04.520" v="19194" actId="1076"/>
          <ac:spMkLst>
            <pc:docMk/>
            <pc:sldMk cId="24473583" sldId="294"/>
            <ac:spMk id="5" creationId="{B8E473B1-A461-476E-944C-1452863D9072}"/>
          </ac:spMkLst>
        </pc:spChg>
        <pc:spChg chg="mod">
          <ac:chgData name="Gnanvo, Kondo (kg6cq)" userId="cf2a00cd-5d4a-477d-a52f-af039bcf1853" providerId="ADAL" clId="{E1F7B820-4702-4F23-9C64-8A0D87DD558A}" dt="2022-09-06T13:51:51.759" v="3852" actId="20577"/>
          <ac:spMkLst>
            <pc:docMk/>
            <pc:sldMk cId="24473583" sldId="294"/>
            <ac:spMk id="12" creationId="{7D1BC500-4E29-4F0C-9F93-48EC0C32C130}"/>
          </ac:spMkLst>
        </pc:spChg>
        <pc:spChg chg="mod">
          <ac:chgData name="Gnanvo, Kondo (kg6cq)" userId="cf2a00cd-5d4a-477d-a52f-af039bcf1853" providerId="ADAL" clId="{E1F7B820-4702-4F23-9C64-8A0D87DD558A}" dt="2022-09-21T14:30:41.575" v="19675" actId="6549"/>
          <ac:spMkLst>
            <pc:docMk/>
            <pc:sldMk cId="24473583" sldId="294"/>
            <ac:spMk id="28" creationId="{5E6F1051-21E5-4BEF-8CA0-83DB4C9E29DC}"/>
          </ac:spMkLst>
        </pc:spChg>
        <pc:spChg chg="mod">
          <ac:chgData name="Gnanvo, Kondo (kg6cq)" userId="cf2a00cd-5d4a-477d-a52f-af039bcf1853" providerId="ADAL" clId="{E1F7B820-4702-4F23-9C64-8A0D87DD558A}" dt="2022-09-07T14:46:04.520" v="19194" actId="1076"/>
          <ac:spMkLst>
            <pc:docMk/>
            <pc:sldMk cId="24473583" sldId="294"/>
            <ac:spMk id="29" creationId="{58F04E18-B1BA-482E-A37F-D3030160F167}"/>
          </ac:spMkLst>
        </pc:spChg>
        <pc:picChg chg="mod">
          <ac:chgData name="Gnanvo, Kondo (kg6cq)" userId="cf2a00cd-5d4a-477d-a52f-af039bcf1853" providerId="ADAL" clId="{E1F7B820-4702-4F23-9C64-8A0D87DD558A}" dt="2022-09-07T14:50:01.559" v="19440" actId="1076"/>
          <ac:picMkLst>
            <pc:docMk/>
            <pc:sldMk cId="24473583" sldId="294"/>
            <ac:picMk id="3" creationId="{75F2B8C9-DE67-4313-8B31-F62CD0D70C7C}"/>
          </ac:picMkLst>
        </pc:picChg>
        <pc:picChg chg="mod ord">
          <ac:chgData name="Gnanvo, Kondo (kg6cq)" userId="cf2a00cd-5d4a-477d-a52f-af039bcf1853" providerId="ADAL" clId="{E1F7B820-4702-4F23-9C64-8A0D87DD558A}" dt="2022-09-06T13:52:11.006" v="3866" actId="1036"/>
          <ac:picMkLst>
            <pc:docMk/>
            <pc:sldMk cId="24473583" sldId="294"/>
            <ac:picMk id="18" creationId="{E2F27673-CAA6-4192-8DB1-2A9CB72DF953}"/>
          </ac:picMkLst>
        </pc:picChg>
      </pc:sldChg>
      <pc:sldChg chg="modSp add del mod ord">
        <pc:chgData name="Gnanvo, Kondo (kg6cq)" userId="cf2a00cd-5d4a-477d-a52f-af039bcf1853" providerId="ADAL" clId="{E1F7B820-4702-4F23-9C64-8A0D87DD558A}" dt="2022-09-21T14:30:53.387" v="19696" actId="47"/>
        <pc:sldMkLst>
          <pc:docMk/>
          <pc:sldMk cId="2422337017" sldId="295"/>
        </pc:sldMkLst>
        <pc:spChg chg="mod">
          <ac:chgData name="Gnanvo, Kondo (kg6cq)" userId="cf2a00cd-5d4a-477d-a52f-af039bcf1853" providerId="ADAL" clId="{E1F7B820-4702-4F23-9C64-8A0D87DD558A}" dt="2022-09-06T12:33:47.139" v="1095" actId="20577"/>
          <ac:spMkLst>
            <pc:docMk/>
            <pc:sldMk cId="2422337017" sldId="295"/>
            <ac:spMk id="5" creationId="{53E263B1-9E27-55F9-9209-670F7B0F1854}"/>
          </ac:spMkLst>
        </pc:spChg>
      </pc:sldChg>
      <pc:sldChg chg="addSp delSp modSp add del mod ord">
        <pc:chgData name="Gnanvo, Kondo (kg6cq)" userId="cf2a00cd-5d4a-477d-a52f-af039bcf1853" providerId="ADAL" clId="{E1F7B820-4702-4F23-9C64-8A0D87DD558A}" dt="2022-09-21T14:30:47.713" v="19683" actId="47"/>
        <pc:sldMkLst>
          <pc:docMk/>
          <pc:sldMk cId="3168875324" sldId="296"/>
        </pc:sldMkLst>
        <pc:spChg chg="add del">
          <ac:chgData name="Gnanvo, Kondo (kg6cq)" userId="cf2a00cd-5d4a-477d-a52f-af039bcf1853" providerId="ADAL" clId="{E1F7B820-4702-4F23-9C64-8A0D87DD558A}" dt="2022-09-06T20:55:25.441" v="11077"/>
          <ac:spMkLst>
            <pc:docMk/>
            <pc:sldMk cId="3168875324" sldId="296"/>
            <ac:spMk id="2" creationId="{C30DE105-F7AF-4E2A-A9B6-39E052E35A15}"/>
          </ac:spMkLst>
        </pc:spChg>
        <pc:spChg chg="add del mod">
          <ac:chgData name="Gnanvo, Kondo (kg6cq)" userId="cf2a00cd-5d4a-477d-a52f-af039bcf1853" providerId="ADAL" clId="{E1F7B820-4702-4F23-9C64-8A0D87DD558A}" dt="2022-09-06T20:55:42.599" v="11080" actId="478"/>
          <ac:spMkLst>
            <pc:docMk/>
            <pc:sldMk cId="3168875324" sldId="296"/>
            <ac:spMk id="3" creationId="{9D9B8BDF-E534-47EE-8080-FB1270C6C286}"/>
          </ac:spMkLst>
        </pc:spChg>
        <pc:spChg chg="mod">
          <ac:chgData name="Gnanvo, Kondo (kg6cq)" userId="cf2a00cd-5d4a-477d-a52f-af039bcf1853" providerId="ADAL" clId="{E1F7B820-4702-4F23-9C64-8A0D87DD558A}" dt="2022-09-06T12:34:33.325" v="1152" actId="20577"/>
          <ac:spMkLst>
            <pc:docMk/>
            <pc:sldMk cId="3168875324" sldId="296"/>
            <ac:spMk id="5" creationId="{53E263B1-9E27-55F9-9209-670F7B0F1854}"/>
          </ac:spMkLst>
        </pc:spChg>
        <pc:spChg chg="add mod">
          <ac:chgData name="Gnanvo, Kondo (kg6cq)" userId="cf2a00cd-5d4a-477d-a52f-af039bcf1853" providerId="ADAL" clId="{E1F7B820-4702-4F23-9C64-8A0D87DD558A}" dt="2022-09-07T11:47:19.966" v="14033" actId="20577"/>
          <ac:spMkLst>
            <pc:docMk/>
            <pc:sldMk cId="3168875324" sldId="296"/>
            <ac:spMk id="6" creationId="{26450EA0-818D-462E-B60E-74767F5F5D61}"/>
          </ac:spMkLst>
        </pc:spChg>
        <pc:spChg chg="mod">
          <ac:chgData name="Gnanvo, Kondo (kg6cq)" userId="cf2a00cd-5d4a-477d-a52f-af039bcf1853" providerId="ADAL" clId="{E1F7B820-4702-4F23-9C64-8A0D87DD558A}" dt="2022-09-07T11:41:19.002" v="13880" actId="1035"/>
          <ac:spMkLst>
            <pc:docMk/>
            <pc:sldMk cId="3168875324" sldId="296"/>
            <ac:spMk id="8" creationId="{15168171-4D6F-45EF-9F65-20DCBC72BE65}"/>
          </ac:spMkLst>
        </pc:spChg>
        <pc:spChg chg="mod">
          <ac:chgData name="Gnanvo, Kondo (kg6cq)" userId="cf2a00cd-5d4a-477d-a52f-af039bcf1853" providerId="ADAL" clId="{E1F7B820-4702-4F23-9C64-8A0D87DD558A}" dt="2022-09-07T11:32:43.206" v="13765" actId="404"/>
          <ac:spMkLst>
            <pc:docMk/>
            <pc:sldMk cId="3168875324" sldId="296"/>
            <ac:spMk id="33" creationId="{CB66C809-6625-4F97-BED3-81153B93F767}"/>
          </ac:spMkLst>
        </pc:spChg>
        <pc:spChg chg="mod">
          <ac:chgData name="Gnanvo, Kondo (kg6cq)" userId="cf2a00cd-5d4a-477d-a52f-af039bcf1853" providerId="ADAL" clId="{E1F7B820-4702-4F23-9C64-8A0D87DD558A}" dt="2022-09-07T11:32:47.577" v="13766" actId="404"/>
          <ac:spMkLst>
            <pc:docMk/>
            <pc:sldMk cId="3168875324" sldId="296"/>
            <ac:spMk id="34" creationId="{CB836294-5900-40D5-865E-13690C9129D3}"/>
          </ac:spMkLst>
        </pc:spChg>
        <pc:spChg chg="add mod topLvl">
          <ac:chgData name="Gnanvo, Kondo (kg6cq)" userId="cf2a00cd-5d4a-477d-a52f-af039bcf1853" providerId="ADAL" clId="{E1F7B820-4702-4F23-9C64-8A0D87DD558A}" dt="2022-09-07T11:46:25.268" v="14014" actId="164"/>
          <ac:spMkLst>
            <pc:docMk/>
            <pc:sldMk cId="3168875324" sldId="296"/>
            <ac:spMk id="35" creationId="{76024CC7-A922-4DDD-AD23-7AB7E1B461D7}"/>
          </ac:spMkLst>
        </pc:spChg>
        <pc:spChg chg="add mod">
          <ac:chgData name="Gnanvo, Kondo (kg6cq)" userId="cf2a00cd-5d4a-477d-a52f-af039bcf1853" providerId="ADAL" clId="{E1F7B820-4702-4F23-9C64-8A0D87DD558A}" dt="2022-09-07T11:46:08.657" v="14003" actId="164"/>
          <ac:spMkLst>
            <pc:docMk/>
            <pc:sldMk cId="3168875324" sldId="296"/>
            <ac:spMk id="39" creationId="{B28F7FD7-0DD2-4F35-BEA1-E594715FB3ED}"/>
          </ac:spMkLst>
        </pc:spChg>
        <pc:spChg chg="add mod">
          <ac:chgData name="Gnanvo, Kondo (kg6cq)" userId="cf2a00cd-5d4a-477d-a52f-af039bcf1853" providerId="ADAL" clId="{E1F7B820-4702-4F23-9C64-8A0D87DD558A}" dt="2022-09-07T15:48:05.804" v="19669" actId="1035"/>
          <ac:spMkLst>
            <pc:docMk/>
            <pc:sldMk cId="3168875324" sldId="296"/>
            <ac:spMk id="43" creationId="{AA779840-D633-4C3D-AC01-76389868B49B}"/>
          </ac:spMkLst>
        </pc:spChg>
        <pc:spChg chg="add mod">
          <ac:chgData name="Gnanvo, Kondo (kg6cq)" userId="cf2a00cd-5d4a-477d-a52f-af039bcf1853" providerId="ADAL" clId="{E1F7B820-4702-4F23-9C64-8A0D87DD558A}" dt="2022-09-07T12:03:30.828" v="14841" actId="1076"/>
          <ac:spMkLst>
            <pc:docMk/>
            <pc:sldMk cId="3168875324" sldId="296"/>
            <ac:spMk id="44" creationId="{3433907D-15B3-4DF5-9BD3-CDF0EA1DF32C}"/>
          </ac:spMkLst>
        </pc:spChg>
        <pc:grpChg chg="add del mod">
          <ac:chgData name="Gnanvo, Kondo (kg6cq)" userId="cf2a00cd-5d4a-477d-a52f-af039bcf1853" providerId="ADAL" clId="{E1F7B820-4702-4F23-9C64-8A0D87DD558A}" dt="2022-09-07T11:39:52.662" v="13849" actId="165"/>
          <ac:grpSpMkLst>
            <pc:docMk/>
            <pc:sldMk cId="3168875324" sldId="296"/>
            <ac:grpSpMk id="2" creationId="{B83BFF88-1C79-4F20-9DAB-0009BED095C0}"/>
          </ac:grpSpMkLst>
        </pc:grpChg>
        <pc:grpChg chg="add mod">
          <ac:chgData name="Gnanvo, Kondo (kg6cq)" userId="cf2a00cd-5d4a-477d-a52f-af039bcf1853" providerId="ADAL" clId="{E1F7B820-4702-4F23-9C64-8A0D87DD558A}" dt="2022-09-07T12:26:06.534" v="15016" actId="1035"/>
          <ac:grpSpMkLst>
            <pc:docMk/>
            <pc:sldMk cId="3168875324" sldId="296"/>
            <ac:grpSpMk id="4" creationId="{16C416BB-1347-4B73-91F8-30B6F1BBDB74}"/>
          </ac:grpSpMkLst>
        </pc:grpChg>
        <pc:grpChg chg="add del mod topLvl">
          <ac:chgData name="Gnanvo, Kondo (kg6cq)" userId="cf2a00cd-5d4a-477d-a52f-af039bcf1853" providerId="ADAL" clId="{E1F7B820-4702-4F23-9C64-8A0D87DD558A}" dt="2022-09-07T11:39:54.753" v="13850" actId="478"/>
          <ac:grpSpMkLst>
            <pc:docMk/>
            <pc:sldMk cId="3168875324" sldId="296"/>
            <ac:grpSpMk id="9" creationId="{265777E9-E772-41F5-A8F5-CF56553659A7}"/>
          </ac:grpSpMkLst>
        </pc:grpChg>
        <pc:grpChg chg="add del mod ord">
          <ac:chgData name="Gnanvo, Kondo (kg6cq)" userId="cf2a00cd-5d4a-477d-a52f-af039bcf1853" providerId="ADAL" clId="{E1F7B820-4702-4F23-9C64-8A0D87DD558A}" dt="2022-09-07T11:45:09.242" v="13992" actId="165"/>
          <ac:grpSpMkLst>
            <pc:docMk/>
            <pc:sldMk cId="3168875324" sldId="296"/>
            <ac:grpSpMk id="38" creationId="{98BB04E2-404A-4373-91D8-BEFFB4BAF459}"/>
          </ac:grpSpMkLst>
        </pc:grpChg>
        <pc:grpChg chg="add mod">
          <ac:chgData name="Gnanvo, Kondo (kg6cq)" userId="cf2a00cd-5d4a-477d-a52f-af039bcf1853" providerId="ADAL" clId="{E1F7B820-4702-4F23-9C64-8A0D87DD558A}" dt="2022-09-07T12:03:43.074" v="14852" actId="1035"/>
          <ac:grpSpMkLst>
            <pc:docMk/>
            <pc:sldMk cId="3168875324" sldId="296"/>
            <ac:grpSpMk id="41" creationId="{F8C46466-8EDE-47C1-946B-97D7BE5204C1}"/>
          </ac:grpSpMkLst>
        </pc:grpChg>
        <pc:grpChg chg="add mod">
          <ac:chgData name="Gnanvo, Kondo (kg6cq)" userId="cf2a00cd-5d4a-477d-a52f-af039bcf1853" providerId="ADAL" clId="{E1F7B820-4702-4F23-9C64-8A0D87DD558A}" dt="2022-09-07T12:26:06.534" v="15016" actId="1035"/>
          <ac:grpSpMkLst>
            <pc:docMk/>
            <pc:sldMk cId="3168875324" sldId="296"/>
            <ac:grpSpMk id="42" creationId="{D4115C1D-9175-42EE-A057-79C7FA51D23A}"/>
          </ac:grpSpMkLst>
        </pc:grpChg>
        <pc:picChg chg="add mod">
          <ac:chgData name="Gnanvo, Kondo (kg6cq)" userId="cf2a00cd-5d4a-477d-a52f-af039bcf1853" providerId="ADAL" clId="{E1F7B820-4702-4F23-9C64-8A0D87DD558A}" dt="2022-09-07T11:46:08.657" v="14003" actId="164"/>
          <ac:picMkLst>
            <pc:docMk/>
            <pc:sldMk cId="3168875324" sldId="296"/>
            <ac:picMk id="3" creationId="{50670668-3EEC-4659-A6AD-075B106E9997}"/>
          </ac:picMkLst>
        </pc:picChg>
        <pc:picChg chg="add del mod">
          <ac:chgData name="Gnanvo, Kondo (kg6cq)" userId="cf2a00cd-5d4a-477d-a52f-af039bcf1853" providerId="ADAL" clId="{E1F7B820-4702-4F23-9C64-8A0D87DD558A}" dt="2022-09-07T11:44:28.539" v="13966" actId="478"/>
          <ac:picMkLst>
            <pc:docMk/>
            <pc:sldMk cId="3168875324" sldId="296"/>
            <ac:picMk id="36" creationId="{FA248A65-2F14-4278-B708-809D33E67A29}"/>
          </ac:picMkLst>
        </pc:picChg>
        <pc:picChg chg="add mod ord topLvl">
          <ac:chgData name="Gnanvo, Kondo (kg6cq)" userId="cf2a00cd-5d4a-477d-a52f-af039bcf1853" providerId="ADAL" clId="{E1F7B820-4702-4F23-9C64-8A0D87DD558A}" dt="2022-09-07T11:46:25.268" v="14014" actId="164"/>
          <ac:picMkLst>
            <pc:docMk/>
            <pc:sldMk cId="3168875324" sldId="296"/>
            <ac:picMk id="37" creationId="{CA6ABC40-3E35-4635-9AFF-D040819420B1}"/>
          </ac:picMkLst>
        </pc:picChg>
        <pc:picChg chg="add mod">
          <ac:chgData name="Gnanvo, Kondo (kg6cq)" userId="cf2a00cd-5d4a-477d-a52f-af039bcf1853" providerId="ADAL" clId="{E1F7B820-4702-4F23-9C64-8A0D87DD558A}" dt="2022-09-07T12:03:25.846" v="14840" actId="1037"/>
          <ac:picMkLst>
            <pc:docMk/>
            <pc:sldMk cId="3168875324" sldId="296"/>
            <ac:picMk id="40" creationId="{1CBD1E14-A036-41C1-A344-6D89AD9AD8D6}"/>
          </ac:picMkLst>
        </pc:picChg>
      </pc:sldChg>
      <pc:sldChg chg="modSp add del mod">
        <pc:chgData name="Gnanvo, Kondo (kg6cq)" userId="cf2a00cd-5d4a-477d-a52f-af039bcf1853" providerId="ADAL" clId="{E1F7B820-4702-4F23-9C64-8A0D87DD558A}" dt="2022-09-07T14:39:14.752" v="19183" actId="47"/>
        <pc:sldMkLst>
          <pc:docMk/>
          <pc:sldMk cId="2546133113" sldId="297"/>
        </pc:sldMkLst>
        <pc:spChg chg="mod">
          <ac:chgData name="Gnanvo, Kondo (kg6cq)" userId="cf2a00cd-5d4a-477d-a52f-af039bcf1853" providerId="ADAL" clId="{E1F7B820-4702-4F23-9C64-8A0D87DD558A}" dt="2022-09-06T12:34:57.590" v="1193" actId="20577"/>
          <ac:spMkLst>
            <pc:docMk/>
            <pc:sldMk cId="2546133113" sldId="297"/>
            <ac:spMk id="5" creationId="{53E263B1-9E27-55F9-9209-670F7B0F1854}"/>
          </ac:spMkLst>
        </pc:spChg>
      </pc:sldChg>
      <pc:sldChg chg="addSp modSp add del mod">
        <pc:chgData name="Gnanvo, Kondo (kg6cq)" userId="cf2a00cd-5d4a-477d-a52f-af039bcf1853" providerId="ADAL" clId="{E1F7B820-4702-4F23-9C64-8A0D87DD558A}" dt="2022-09-21T14:30:50.330" v="19688" actId="47"/>
        <pc:sldMkLst>
          <pc:docMk/>
          <pc:sldMk cId="3890759175" sldId="298"/>
        </pc:sldMkLst>
        <pc:spChg chg="add mod">
          <ac:chgData name="Gnanvo, Kondo (kg6cq)" userId="cf2a00cd-5d4a-477d-a52f-af039bcf1853" providerId="ADAL" clId="{E1F7B820-4702-4F23-9C64-8A0D87DD558A}" dt="2022-09-07T13:46:50.150" v="17115" actId="1076"/>
          <ac:spMkLst>
            <pc:docMk/>
            <pc:sldMk cId="3890759175" sldId="298"/>
            <ac:spMk id="3" creationId="{902C61FE-F7ED-4B14-A87A-6D95E9D82291}"/>
          </ac:spMkLst>
        </pc:spChg>
        <pc:spChg chg="mod">
          <ac:chgData name="Gnanvo, Kondo (kg6cq)" userId="cf2a00cd-5d4a-477d-a52f-af039bcf1853" providerId="ADAL" clId="{E1F7B820-4702-4F23-9C64-8A0D87DD558A}" dt="2022-09-06T12:35:26.421" v="1223" actId="20577"/>
          <ac:spMkLst>
            <pc:docMk/>
            <pc:sldMk cId="3890759175" sldId="298"/>
            <ac:spMk id="5" creationId="{53E263B1-9E27-55F9-9209-670F7B0F1854}"/>
          </ac:spMkLst>
        </pc:spChg>
        <pc:spChg chg="add mod">
          <ac:chgData name="Gnanvo, Kondo (kg6cq)" userId="cf2a00cd-5d4a-477d-a52f-af039bcf1853" providerId="ADAL" clId="{E1F7B820-4702-4F23-9C64-8A0D87DD558A}" dt="2022-09-07T13:46:39.425" v="17113" actId="1038"/>
          <ac:spMkLst>
            <pc:docMk/>
            <pc:sldMk cId="3890759175" sldId="298"/>
            <ac:spMk id="6" creationId="{ECB23476-B4F9-4759-9A5E-AFB9EAFA89D7}"/>
          </ac:spMkLst>
        </pc:spChg>
        <pc:spChg chg="add mod">
          <ac:chgData name="Gnanvo, Kondo (kg6cq)" userId="cf2a00cd-5d4a-477d-a52f-af039bcf1853" providerId="ADAL" clId="{E1F7B820-4702-4F23-9C64-8A0D87DD558A}" dt="2022-09-07T13:46:23.120" v="17103" actId="12"/>
          <ac:spMkLst>
            <pc:docMk/>
            <pc:sldMk cId="3890759175" sldId="298"/>
            <ac:spMk id="7" creationId="{68A1506C-E9DF-4D66-8004-50310A27A588}"/>
          </ac:spMkLst>
        </pc:spChg>
        <pc:grpChg chg="add mod">
          <ac:chgData name="Gnanvo, Kondo (kg6cq)" userId="cf2a00cd-5d4a-477d-a52f-af039bcf1853" providerId="ADAL" clId="{E1F7B820-4702-4F23-9C64-8A0D87DD558A}" dt="2022-09-07T13:46:44.757" v="17114" actId="1076"/>
          <ac:grpSpMkLst>
            <pc:docMk/>
            <pc:sldMk cId="3890759175" sldId="298"/>
            <ac:grpSpMk id="2" creationId="{2C7B5959-33C2-45F8-B67F-F9F89CFC8678}"/>
          </ac:grpSpMkLst>
        </pc:grpChg>
        <pc:picChg chg="add mod">
          <ac:chgData name="Gnanvo, Kondo (kg6cq)" userId="cf2a00cd-5d4a-477d-a52f-af039bcf1853" providerId="ADAL" clId="{E1F7B820-4702-4F23-9C64-8A0D87DD558A}" dt="2022-09-07T13:44:43.876" v="17089" actId="14100"/>
          <ac:picMkLst>
            <pc:docMk/>
            <pc:sldMk cId="3890759175" sldId="298"/>
            <ac:picMk id="4" creationId="{4E20CD6B-5D62-41C8-960B-0EB6DAEA715D}"/>
          </ac:picMkLst>
        </pc:picChg>
      </pc:sldChg>
      <pc:sldChg chg="addSp delSp modSp add del mod ord">
        <pc:chgData name="Gnanvo, Kondo (kg6cq)" userId="cf2a00cd-5d4a-477d-a52f-af039bcf1853" providerId="ADAL" clId="{E1F7B820-4702-4F23-9C64-8A0D87DD558A}" dt="2022-09-21T14:30:44.980" v="19678" actId="47"/>
        <pc:sldMkLst>
          <pc:docMk/>
          <pc:sldMk cId="266693158" sldId="299"/>
        </pc:sldMkLst>
        <pc:spChg chg="del">
          <ac:chgData name="Gnanvo, Kondo (kg6cq)" userId="cf2a00cd-5d4a-477d-a52f-af039bcf1853" providerId="ADAL" clId="{E1F7B820-4702-4F23-9C64-8A0D87DD558A}" dt="2022-09-06T12:52:55.298" v="1265" actId="478"/>
          <ac:spMkLst>
            <pc:docMk/>
            <pc:sldMk cId="266693158" sldId="299"/>
            <ac:spMk id="4" creationId="{750A3CBE-EC8C-43C1-9117-12634555C0D8}"/>
          </ac:spMkLst>
        </pc:spChg>
        <pc:spChg chg="del mod">
          <ac:chgData name="Gnanvo, Kondo (kg6cq)" userId="cf2a00cd-5d4a-477d-a52f-af039bcf1853" providerId="ADAL" clId="{E1F7B820-4702-4F23-9C64-8A0D87DD558A}" dt="2022-09-06T12:52:49.859" v="1260" actId="478"/>
          <ac:spMkLst>
            <pc:docMk/>
            <pc:sldMk cId="266693158" sldId="299"/>
            <ac:spMk id="5" creationId="{B8E473B1-A461-476E-944C-1452863D9072}"/>
          </ac:spMkLst>
        </pc:spChg>
        <pc:spChg chg="add mod">
          <ac:chgData name="Gnanvo, Kondo (kg6cq)" userId="cf2a00cd-5d4a-477d-a52f-af039bcf1853" providerId="ADAL" clId="{E1F7B820-4702-4F23-9C64-8A0D87DD558A}" dt="2022-09-07T15:38:34.188" v="19637" actId="20577"/>
          <ac:spMkLst>
            <pc:docMk/>
            <pc:sldMk cId="266693158" sldId="299"/>
            <ac:spMk id="10" creationId="{51B43ADD-D950-4E92-BA43-D0E676A16F6B}"/>
          </ac:spMkLst>
        </pc:spChg>
        <pc:spChg chg="mod">
          <ac:chgData name="Gnanvo, Kondo (kg6cq)" userId="cf2a00cd-5d4a-477d-a52f-af039bcf1853" providerId="ADAL" clId="{E1F7B820-4702-4F23-9C64-8A0D87DD558A}" dt="2022-09-06T13:07:56.685" v="1788" actId="6549"/>
          <ac:spMkLst>
            <pc:docMk/>
            <pc:sldMk cId="266693158" sldId="299"/>
            <ac:spMk id="12" creationId="{7D1BC500-4E29-4F0C-9F93-48EC0C32C130}"/>
          </ac:spMkLst>
        </pc:spChg>
        <pc:spChg chg="mod">
          <ac:chgData name="Gnanvo, Kondo (kg6cq)" userId="cf2a00cd-5d4a-477d-a52f-af039bcf1853" providerId="ADAL" clId="{E1F7B820-4702-4F23-9C64-8A0D87DD558A}" dt="2022-09-06T13:29:44.112" v="2677" actId="20577"/>
          <ac:spMkLst>
            <pc:docMk/>
            <pc:sldMk cId="266693158" sldId="299"/>
            <ac:spMk id="15" creationId="{8895417C-AA04-421C-9F43-E0C54815FF40}"/>
          </ac:spMkLst>
        </pc:spChg>
        <pc:spChg chg="mod">
          <ac:chgData name="Gnanvo, Kondo (kg6cq)" userId="cf2a00cd-5d4a-477d-a52f-af039bcf1853" providerId="ADAL" clId="{E1F7B820-4702-4F23-9C64-8A0D87DD558A}" dt="2022-09-06T13:37:10.208" v="3109" actId="403"/>
          <ac:spMkLst>
            <pc:docMk/>
            <pc:sldMk cId="266693158" sldId="299"/>
            <ac:spMk id="17" creationId="{807FA7F8-DE2F-44DE-9247-B5FAA67E6907}"/>
          </ac:spMkLst>
        </pc:spChg>
        <pc:spChg chg="mod topLvl">
          <ac:chgData name="Gnanvo, Kondo (kg6cq)" userId="cf2a00cd-5d4a-477d-a52f-af039bcf1853" providerId="ADAL" clId="{E1F7B820-4702-4F23-9C64-8A0D87DD558A}" dt="2022-09-06T13:32:10.817" v="2820" actId="164"/>
          <ac:spMkLst>
            <pc:docMk/>
            <pc:sldMk cId="266693158" sldId="299"/>
            <ac:spMk id="21" creationId="{BD58130E-7509-468A-A9B9-D1FEAE81F72F}"/>
          </ac:spMkLst>
        </pc:spChg>
        <pc:spChg chg="mod topLvl">
          <ac:chgData name="Gnanvo, Kondo (kg6cq)" userId="cf2a00cd-5d4a-477d-a52f-af039bcf1853" providerId="ADAL" clId="{E1F7B820-4702-4F23-9C64-8A0D87DD558A}" dt="2022-09-06T13:32:10.817" v="2820" actId="164"/>
          <ac:spMkLst>
            <pc:docMk/>
            <pc:sldMk cId="266693158" sldId="299"/>
            <ac:spMk id="23" creationId="{645DEDB3-6BEF-4EDE-BDF2-D6C55EE326F5}"/>
          </ac:spMkLst>
        </pc:spChg>
        <pc:spChg chg="mod topLvl">
          <ac:chgData name="Gnanvo, Kondo (kg6cq)" userId="cf2a00cd-5d4a-477d-a52f-af039bcf1853" providerId="ADAL" clId="{E1F7B820-4702-4F23-9C64-8A0D87DD558A}" dt="2022-09-06T20:08:29.315" v="10052" actId="554"/>
          <ac:spMkLst>
            <pc:docMk/>
            <pc:sldMk cId="266693158" sldId="299"/>
            <ac:spMk id="27" creationId="{BEAD7B34-B958-422D-A159-1F92A9234526}"/>
          </ac:spMkLst>
        </pc:spChg>
        <pc:spChg chg="del">
          <ac:chgData name="Gnanvo, Kondo (kg6cq)" userId="cf2a00cd-5d4a-477d-a52f-af039bcf1853" providerId="ADAL" clId="{E1F7B820-4702-4F23-9C64-8A0D87DD558A}" dt="2022-09-06T12:52:51.325" v="1261" actId="478"/>
          <ac:spMkLst>
            <pc:docMk/>
            <pc:sldMk cId="266693158" sldId="299"/>
            <ac:spMk id="28" creationId="{5E6F1051-21E5-4BEF-8CA0-83DB4C9E29DC}"/>
          </ac:spMkLst>
        </pc:spChg>
        <pc:spChg chg="del">
          <ac:chgData name="Gnanvo, Kondo (kg6cq)" userId="cf2a00cd-5d4a-477d-a52f-af039bcf1853" providerId="ADAL" clId="{E1F7B820-4702-4F23-9C64-8A0D87DD558A}" dt="2022-09-06T12:52:52.477" v="1262" actId="478"/>
          <ac:spMkLst>
            <pc:docMk/>
            <pc:sldMk cId="266693158" sldId="299"/>
            <ac:spMk id="29" creationId="{58F04E18-B1BA-482E-A37F-D3030160F167}"/>
          </ac:spMkLst>
        </pc:spChg>
        <pc:spChg chg="mod topLvl">
          <ac:chgData name="Gnanvo, Kondo (kg6cq)" userId="cf2a00cd-5d4a-477d-a52f-af039bcf1853" providerId="ADAL" clId="{E1F7B820-4702-4F23-9C64-8A0D87DD558A}" dt="2022-09-06T20:08:29.315" v="10052" actId="554"/>
          <ac:spMkLst>
            <pc:docMk/>
            <pc:sldMk cId="266693158" sldId="299"/>
            <ac:spMk id="30" creationId="{D22F9F94-B30C-4ADE-A6D1-E03CA9D1D689}"/>
          </ac:spMkLst>
        </pc:spChg>
        <pc:spChg chg="mod topLvl">
          <ac:chgData name="Gnanvo, Kondo (kg6cq)" userId="cf2a00cd-5d4a-477d-a52f-af039bcf1853" providerId="ADAL" clId="{E1F7B820-4702-4F23-9C64-8A0D87DD558A}" dt="2022-09-06T20:08:37.365" v="10060" actId="1035"/>
          <ac:spMkLst>
            <pc:docMk/>
            <pc:sldMk cId="266693158" sldId="299"/>
            <ac:spMk id="32" creationId="{0CFE1C8F-2003-4558-87A0-D7E4EBB60FFB}"/>
          </ac:spMkLst>
        </pc:spChg>
        <pc:spChg chg="mod topLvl">
          <ac:chgData name="Gnanvo, Kondo (kg6cq)" userId="cf2a00cd-5d4a-477d-a52f-af039bcf1853" providerId="ADAL" clId="{E1F7B820-4702-4F23-9C64-8A0D87DD558A}" dt="2022-09-06T13:37:35.532" v="3112" actId="164"/>
          <ac:spMkLst>
            <pc:docMk/>
            <pc:sldMk cId="266693158" sldId="299"/>
            <ac:spMk id="33" creationId="{1AF7E498-1561-4BD6-8DE8-DF5BAA025CF2}"/>
          </ac:spMkLst>
        </pc:spChg>
        <pc:spChg chg="add mod">
          <ac:chgData name="Gnanvo, Kondo (kg6cq)" userId="cf2a00cd-5d4a-477d-a52f-af039bcf1853" providerId="ADAL" clId="{E1F7B820-4702-4F23-9C64-8A0D87DD558A}" dt="2022-09-06T13:49:23.365" v="3825" actId="164"/>
          <ac:spMkLst>
            <pc:docMk/>
            <pc:sldMk cId="266693158" sldId="299"/>
            <ac:spMk id="41" creationId="{24A35E86-3449-41B6-B00D-92880C13691F}"/>
          </ac:spMkLst>
        </pc:spChg>
        <pc:grpChg chg="add del mod">
          <ac:chgData name="Gnanvo, Kondo (kg6cq)" userId="cf2a00cd-5d4a-477d-a52f-af039bcf1853" providerId="ADAL" clId="{E1F7B820-4702-4F23-9C64-8A0D87DD558A}" dt="2022-09-06T13:32:04.708" v="2819" actId="165"/>
          <ac:grpSpMkLst>
            <pc:docMk/>
            <pc:sldMk cId="266693158" sldId="299"/>
            <ac:grpSpMk id="2" creationId="{85DF2590-4D73-47FA-9A51-16A3F2043FC4}"/>
          </ac:grpSpMkLst>
        </pc:grpChg>
        <pc:grpChg chg="add mod">
          <ac:chgData name="Gnanvo, Kondo (kg6cq)" userId="cf2a00cd-5d4a-477d-a52f-af039bcf1853" providerId="ADAL" clId="{E1F7B820-4702-4F23-9C64-8A0D87DD558A}" dt="2022-09-06T13:36:12.159" v="3077" actId="164"/>
          <ac:grpSpMkLst>
            <pc:docMk/>
            <pc:sldMk cId="266693158" sldId="299"/>
            <ac:grpSpMk id="6" creationId="{8F095A2A-543A-45F3-842B-2B858C2C41DE}"/>
          </ac:grpSpMkLst>
        </pc:grpChg>
        <pc:grpChg chg="add mod">
          <ac:chgData name="Gnanvo, Kondo (kg6cq)" userId="cf2a00cd-5d4a-477d-a52f-af039bcf1853" providerId="ADAL" clId="{E1F7B820-4702-4F23-9C64-8A0D87DD558A}" dt="2022-09-06T13:36:12.159" v="3077" actId="164"/>
          <ac:grpSpMkLst>
            <pc:docMk/>
            <pc:sldMk cId="266693158" sldId="299"/>
            <ac:grpSpMk id="7" creationId="{6B44338B-B680-4497-B21E-482E78F9FAB5}"/>
          </ac:grpSpMkLst>
        </pc:grpChg>
        <pc:grpChg chg="add mod">
          <ac:chgData name="Gnanvo, Kondo (kg6cq)" userId="cf2a00cd-5d4a-477d-a52f-af039bcf1853" providerId="ADAL" clId="{E1F7B820-4702-4F23-9C64-8A0D87DD558A}" dt="2022-09-06T13:37:35.532" v="3112" actId="164"/>
          <ac:grpSpMkLst>
            <pc:docMk/>
            <pc:sldMk cId="266693158" sldId="299"/>
            <ac:grpSpMk id="8" creationId="{E31D75BF-2180-4A99-93CA-97FADAFA01AE}"/>
          </ac:grpSpMkLst>
        </pc:grpChg>
        <pc:grpChg chg="add mod">
          <ac:chgData name="Gnanvo, Kondo (kg6cq)" userId="cf2a00cd-5d4a-477d-a52f-af039bcf1853" providerId="ADAL" clId="{E1F7B820-4702-4F23-9C64-8A0D87DD558A}" dt="2022-09-06T18:23:49.962" v="4064" actId="1038"/>
          <ac:grpSpMkLst>
            <pc:docMk/>
            <pc:sldMk cId="266693158" sldId="299"/>
            <ac:grpSpMk id="9" creationId="{1E60AC25-281C-4FEC-BD7E-607AB34B6FA3}"/>
          </ac:grpSpMkLst>
        </pc:grpChg>
        <pc:grpChg chg="add mod">
          <ac:chgData name="Gnanvo, Kondo (kg6cq)" userId="cf2a00cd-5d4a-477d-a52f-af039bcf1853" providerId="ADAL" clId="{E1F7B820-4702-4F23-9C64-8A0D87DD558A}" dt="2022-09-06T13:49:23.365" v="3825" actId="164"/>
          <ac:grpSpMkLst>
            <pc:docMk/>
            <pc:sldMk cId="266693158" sldId="299"/>
            <ac:grpSpMk id="11" creationId="{92F1AC27-423E-4B06-BAA7-397989DA546D}"/>
          </ac:grpSpMkLst>
        </pc:grpChg>
        <pc:grpChg chg="add del mod">
          <ac:chgData name="Gnanvo, Kondo (kg6cq)" userId="cf2a00cd-5d4a-477d-a52f-af039bcf1853" providerId="ADAL" clId="{E1F7B820-4702-4F23-9C64-8A0D87DD558A}" dt="2022-09-06T13:25:49.903" v="2561" actId="165"/>
          <ac:grpSpMkLst>
            <pc:docMk/>
            <pc:sldMk cId="266693158" sldId="299"/>
            <ac:grpSpMk id="19" creationId="{B48A625C-B2EA-43D0-980F-C0F3565E683C}"/>
          </ac:grpSpMkLst>
        </pc:grpChg>
        <pc:grpChg chg="del mod topLvl">
          <ac:chgData name="Gnanvo, Kondo (kg6cq)" userId="cf2a00cd-5d4a-477d-a52f-af039bcf1853" providerId="ADAL" clId="{E1F7B820-4702-4F23-9C64-8A0D87DD558A}" dt="2022-09-06T13:25:52.941" v="2562" actId="165"/>
          <ac:grpSpMkLst>
            <pc:docMk/>
            <pc:sldMk cId="266693158" sldId="299"/>
            <ac:grpSpMk id="20" creationId="{B58EA9F4-E0A1-433C-B9A4-C45623595AE9}"/>
          </ac:grpSpMkLst>
        </pc:grpChg>
        <pc:grpChg chg="del mod topLvl">
          <ac:chgData name="Gnanvo, Kondo (kg6cq)" userId="cf2a00cd-5d4a-477d-a52f-af039bcf1853" providerId="ADAL" clId="{E1F7B820-4702-4F23-9C64-8A0D87DD558A}" dt="2022-09-06T13:26:00.679" v="2563" actId="165"/>
          <ac:grpSpMkLst>
            <pc:docMk/>
            <pc:sldMk cId="266693158" sldId="299"/>
            <ac:grpSpMk id="22" creationId="{04941207-8FB5-4A29-80A7-3B34C639BA81}"/>
          </ac:grpSpMkLst>
        </pc:grpChg>
        <pc:grpChg chg="mod topLvl">
          <ac:chgData name="Gnanvo, Kondo (kg6cq)" userId="cf2a00cd-5d4a-477d-a52f-af039bcf1853" providerId="ADAL" clId="{E1F7B820-4702-4F23-9C64-8A0D87DD558A}" dt="2022-09-06T13:36:06.421" v="3075" actId="164"/>
          <ac:grpSpMkLst>
            <pc:docMk/>
            <pc:sldMk cId="266693158" sldId="299"/>
            <ac:grpSpMk id="24" creationId="{709A8A44-4047-4871-9E6F-D0E608E5FD43}"/>
          </ac:grpSpMkLst>
        </pc:grpChg>
        <pc:grpChg chg="mod topLvl">
          <ac:chgData name="Gnanvo, Kondo (kg6cq)" userId="cf2a00cd-5d4a-477d-a52f-af039bcf1853" providerId="ADAL" clId="{E1F7B820-4702-4F23-9C64-8A0D87DD558A}" dt="2022-09-06T13:36:06.421" v="3075" actId="164"/>
          <ac:grpSpMkLst>
            <pc:docMk/>
            <pc:sldMk cId="266693158" sldId="299"/>
            <ac:grpSpMk id="25" creationId="{C1AB2022-C864-4A9A-BCBB-0B33FCD1FD57}"/>
          </ac:grpSpMkLst>
        </pc:grpChg>
        <pc:grpChg chg="add mod">
          <ac:chgData name="Gnanvo, Kondo (kg6cq)" userId="cf2a00cd-5d4a-477d-a52f-af039bcf1853" providerId="ADAL" clId="{E1F7B820-4702-4F23-9C64-8A0D87DD558A}" dt="2022-09-06T13:49:31.115" v="3831" actId="1036"/>
          <ac:grpSpMkLst>
            <pc:docMk/>
            <pc:sldMk cId="266693158" sldId="299"/>
            <ac:grpSpMk id="42" creationId="{FA061B79-F020-4F6B-8102-DD7893A9D6FB}"/>
          </ac:grpSpMkLst>
        </pc:grpChg>
        <pc:picChg chg="del">
          <ac:chgData name="Gnanvo, Kondo (kg6cq)" userId="cf2a00cd-5d4a-477d-a52f-af039bcf1853" providerId="ADAL" clId="{E1F7B820-4702-4F23-9C64-8A0D87DD558A}" dt="2022-09-06T12:52:53.154" v="1263" actId="478"/>
          <ac:picMkLst>
            <pc:docMk/>
            <pc:sldMk cId="266693158" sldId="299"/>
            <ac:picMk id="3" creationId="{75F2B8C9-DE67-4313-8B31-F62CD0D70C7C}"/>
          </ac:picMkLst>
        </pc:picChg>
        <pc:picChg chg="del">
          <ac:chgData name="Gnanvo, Kondo (kg6cq)" userId="cf2a00cd-5d4a-477d-a52f-af039bcf1853" providerId="ADAL" clId="{E1F7B820-4702-4F23-9C64-8A0D87DD558A}" dt="2022-09-06T12:52:53.939" v="1264" actId="478"/>
          <ac:picMkLst>
            <pc:docMk/>
            <pc:sldMk cId="266693158" sldId="299"/>
            <ac:picMk id="13" creationId="{0BEB8F00-6FF4-400A-A295-D55E840E6982}"/>
          </ac:picMkLst>
        </pc:picChg>
        <pc:picChg chg="mod">
          <ac:chgData name="Gnanvo, Kondo (kg6cq)" userId="cf2a00cd-5d4a-477d-a52f-af039bcf1853" providerId="ADAL" clId="{E1F7B820-4702-4F23-9C64-8A0D87DD558A}" dt="2022-09-06T13:29:07.087" v="2658" actId="1076"/>
          <ac:picMkLst>
            <pc:docMk/>
            <pc:sldMk cId="266693158" sldId="299"/>
            <ac:picMk id="16" creationId="{41DBCA7C-4ED2-4723-8B41-E06E938E0039}"/>
          </ac:picMkLst>
        </pc:picChg>
        <pc:picChg chg="del">
          <ac:chgData name="Gnanvo, Kondo (kg6cq)" userId="cf2a00cd-5d4a-477d-a52f-af039bcf1853" providerId="ADAL" clId="{E1F7B820-4702-4F23-9C64-8A0D87DD558A}" dt="2022-09-06T12:52:46.336" v="1258" actId="478"/>
          <ac:picMkLst>
            <pc:docMk/>
            <pc:sldMk cId="266693158" sldId="299"/>
            <ac:picMk id="18" creationId="{E2F27673-CAA6-4192-8DB1-2A9CB72DF953}"/>
          </ac:picMkLst>
        </pc:picChg>
        <pc:picChg chg="mod topLvl">
          <ac:chgData name="Gnanvo, Kondo (kg6cq)" userId="cf2a00cd-5d4a-477d-a52f-af039bcf1853" providerId="ADAL" clId="{E1F7B820-4702-4F23-9C64-8A0D87DD558A}" dt="2022-09-06T13:32:10.817" v="2820" actId="164"/>
          <ac:picMkLst>
            <pc:docMk/>
            <pc:sldMk cId="266693158" sldId="299"/>
            <ac:picMk id="26" creationId="{8D662B1D-846A-48D6-8232-B25B3A84B99B}"/>
          </ac:picMkLst>
        </pc:picChg>
        <pc:cxnChg chg="mod topLvl">
          <ac:chgData name="Gnanvo, Kondo (kg6cq)" userId="cf2a00cd-5d4a-477d-a52f-af039bcf1853" providerId="ADAL" clId="{E1F7B820-4702-4F23-9C64-8A0D87DD558A}" dt="2022-09-06T13:32:10.817" v="2820" actId="164"/>
          <ac:cxnSpMkLst>
            <pc:docMk/>
            <pc:sldMk cId="266693158" sldId="299"/>
            <ac:cxnSpMk id="31" creationId="{CFD5ED97-1FAC-4A87-87E9-A08F321BADE4}"/>
          </ac:cxnSpMkLst>
        </pc:cxnChg>
      </pc:sldChg>
      <pc:sldChg chg="addSp delSp modSp add del mod">
        <pc:chgData name="Gnanvo, Kondo (kg6cq)" userId="cf2a00cd-5d4a-477d-a52f-af039bcf1853" providerId="ADAL" clId="{E1F7B820-4702-4F23-9C64-8A0D87DD558A}" dt="2022-09-21T14:30:44.682" v="19677" actId="47"/>
        <pc:sldMkLst>
          <pc:docMk/>
          <pc:sldMk cId="1156574125" sldId="300"/>
        </pc:sldMkLst>
        <pc:spChg chg="del">
          <ac:chgData name="Gnanvo, Kondo (kg6cq)" userId="cf2a00cd-5d4a-477d-a52f-af039bcf1853" providerId="ADAL" clId="{E1F7B820-4702-4F23-9C64-8A0D87DD558A}" dt="2022-09-06T12:57:16.682" v="1371" actId="478"/>
          <ac:spMkLst>
            <pc:docMk/>
            <pc:sldMk cId="1156574125" sldId="300"/>
            <ac:spMk id="10" creationId="{51B43ADD-D950-4E92-BA43-D0E676A16F6B}"/>
          </ac:spMkLst>
        </pc:spChg>
        <pc:spChg chg="mod">
          <ac:chgData name="Gnanvo, Kondo (kg6cq)" userId="cf2a00cd-5d4a-477d-a52f-af039bcf1853" providerId="ADAL" clId="{E1F7B820-4702-4F23-9C64-8A0D87DD558A}" dt="2022-09-06T13:23:20.398" v="2498" actId="20577"/>
          <ac:spMkLst>
            <pc:docMk/>
            <pc:sldMk cId="1156574125" sldId="300"/>
            <ac:spMk id="12" creationId="{7D1BC500-4E29-4F0C-9F93-48EC0C32C130}"/>
          </ac:spMkLst>
        </pc:spChg>
        <pc:spChg chg="del mod">
          <ac:chgData name="Gnanvo, Kondo (kg6cq)" userId="cf2a00cd-5d4a-477d-a52f-af039bcf1853" providerId="ADAL" clId="{E1F7B820-4702-4F23-9C64-8A0D87DD558A}" dt="2022-09-06T12:57:17.962" v="1372" actId="478"/>
          <ac:spMkLst>
            <pc:docMk/>
            <pc:sldMk cId="1156574125" sldId="300"/>
            <ac:spMk id="41" creationId="{24A35E86-3449-41B6-B00D-92880C13691F}"/>
          </ac:spMkLst>
        </pc:spChg>
        <pc:spChg chg="add mod">
          <ac:chgData name="Gnanvo, Kondo (kg6cq)" userId="cf2a00cd-5d4a-477d-a52f-af039bcf1853" providerId="ADAL" clId="{E1F7B820-4702-4F23-9C64-8A0D87DD558A}" dt="2022-09-06T13:53:25.533" v="3891" actId="1036"/>
          <ac:spMkLst>
            <pc:docMk/>
            <pc:sldMk cId="1156574125" sldId="300"/>
            <ac:spMk id="42" creationId="{EADF5D4F-0727-4623-BE8B-1F0BE5D6CB65}"/>
          </ac:spMkLst>
        </pc:spChg>
        <pc:spChg chg="add mod ord">
          <ac:chgData name="Gnanvo, Kondo (kg6cq)" userId="cf2a00cd-5d4a-477d-a52f-af039bcf1853" providerId="ADAL" clId="{E1F7B820-4702-4F23-9C64-8A0D87DD558A}" dt="2022-09-07T15:38:09.345" v="19631" actId="20577"/>
          <ac:spMkLst>
            <pc:docMk/>
            <pc:sldMk cId="1156574125" sldId="300"/>
            <ac:spMk id="43" creationId="{51CE3BEF-437F-4AB8-954B-C3672E386A2D}"/>
          </ac:spMkLst>
        </pc:spChg>
        <pc:spChg chg="add mod ord">
          <ac:chgData name="Gnanvo, Kondo (kg6cq)" userId="cf2a00cd-5d4a-477d-a52f-af039bcf1853" providerId="ADAL" clId="{E1F7B820-4702-4F23-9C64-8A0D87DD558A}" dt="2022-09-06T13:54:04.659" v="3901" actId="1036"/>
          <ac:spMkLst>
            <pc:docMk/>
            <pc:sldMk cId="1156574125" sldId="300"/>
            <ac:spMk id="44" creationId="{76560AAA-ED9C-4701-95C0-202C41D1FA53}"/>
          </ac:spMkLst>
        </pc:spChg>
        <pc:spChg chg="mod">
          <ac:chgData name="Gnanvo, Kondo (kg6cq)" userId="cf2a00cd-5d4a-477d-a52f-af039bcf1853" providerId="ADAL" clId="{E1F7B820-4702-4F23-9C64-8A0D87DD558A}" dt="2022-09-06T13:06:06.473" v="1716" actId="122"/>
          <ac:spMkLst>
            <pc:docMk/>
            <pc:sldMk cId="1156574125" sldId="300"/>
            <ac:spMk id="48" creationId="{47D9450F-F501-4FCE-B12C-8470AB4CC970}"/>
          </ac:spMkLst>
        </pc:spChg>
        <pc:grpChg chg="del">
          <ac:chgData name="Gnanvo, Kondo (kg6cq)" userId="cf2a00cd-5d4a-477d-a52f-af039bcf1853" providerId="ADAL" clId="{E1F7B820-4702-4F23-9C64-8A0D87DD558A}" dt="2022-09-06T12:57:14.674" v="1369" actId="478"/>
          <ac:grpSpMkLst>
            <pc:docMk/>
            <pc:sldMk cId="1156574125" sldId="300"/>
            <ac:grpSpMk id="11" creationId="{92F1AC27-423E-4B06-BAA7-397989DA546D}"/>
          </ac:grpSpMkLst>
        </pc:grpChg>
        <pc:grpChg chg="del">
          <ac:chgData name="Gnanvo, Kondo (kg6cq)" userId="cf2a00cd-5d4a-477d-a52f-af039bcf1853" providerId="ADAL" clId="{E1F7B820-4702-4F23-9C64-8A0D87DD558A}" dt="2022-09-06T12:57:14.100" v="1368" actId="478"/>
          <ac:grpSpMkLst>
            <pc:docMk/>
            <pc:sldMk cId="1156574125" sldId="300"/>
            <ac:grpSpMk id="19" creationId="{B48A625C-B2EA-43D0-980F-C0F3565E683C}"/>
          </ac:grpSpMkLst>
        </pc:grpChg>
        <pc:grpChg chg="add mod">
          <ac:chgData name="Gnanvo, Kondo (kg6cq)" userId="cf2a00cd-5d4a-477d-a52f-af039bcf1853" providerId="ADAL" clId="{E1F7B820-4702-4F23-9C64-8A0D87DD558A}" dt="2022-09-06T13:18:44.079" v="2266" actId="1038"/>
          <ac:grpSpMkLst>
            <pc:docMk/>
            <pc:sldMk cId="1156574125" sldId="300"/>
            <ac:grpSpMk id="46" creationId="{6AC5A03E-77E8-4804-9265-618A507FBDE1}"/>
          </ac:grpSpMkLst>
        </pc:grpChg>
        <pc:picChg chg="add mod">
          <ac:chgData name="Gnanvo, Kondo (kg6cq)" userId="cf2a00cd-5d4a-477d-a52f-af039bcf1853" providerId="ADAL" clId="{E1F7B820-4702-4F23-9C64-8A0D87DD558A}" dt="2022-09-06T13:24:41.085" v="2548" actId="1035"/>
          <ac:picMkLst>
            <pc:docMk/>
            <pc:sldMk cId="1156574125" sldId="300"/>
            <ac:picMk id="45" creationId="{007C9B91-1F45-43E1-AF9F-55D9B4EE245A}"/>
          </ac:picMkLst>
        </pc:picChg>
        <pc:picChg chg="mod ord">
          <ac:chgData name="Gnanvo, Kondo (kg6cq)" userId="cf2a00cd-5d4a-477d-a52f-af039bcf1853" providerId="ADAL" clId="{E1F7B820-4702-4F23-9C64-8A0D87DD558A}" dt="2022-09-06T13:24:48.403" v="2556" actId="167"/>
          <ac:picMkLst>
            <pc:docMk/>
            <pc:sldMk cId="1156574125" sldId="300"/>
            <ac:picMk id="47" creationId="{0505B22D-D7D6-40D4-B847-BF115DA8283D}"/>
          </ac:picMkLst>
        </pc:picChg>
        <pc:cxnChg chg="add mod">
          <ac:chgData name="Gnanvo, Kondo (kg6cq)" userId="cf2a00cd-5d4a-477d-a52f-af039bcf1853" providerId="ADAL" clId="{E1F7B820-4702-4F23-9C64-8A0D87DD558A}" dt="2022-09-06T13:24:14.683" v="2537" actId="1076"/>
          <ac:cxnSpMkLst>
            <pc:docMk/>
            <pc:sldMk cId="1156574125" sldId="300"/>
            <ac:cxnSpMk id="3" creationId="{A6446B3D-501C-4DB6-AE79-7457E2ABB948}"/>
          </ac:cxnSpMkLst>
        </pc:cxnChg>
      </pc:sldChg>
      <pc:sldChg chg="modSp add del mod">
        <pc:chgData name="Gnanvo, Kondo (kg6cq)" userId="cf2a00cd-5d4a-477d-a52f-af039bcf1853" providerId="ADAL" clId="{E1F7B820-4702-4F23-9C64-8A0D87DD558A}" dt="2022-09-07T13:30:05.202" v="16624" actId="47"/>
        <pc:sldMkLst>
          <pc:docMk/>
          <pc:sldMk cId="1668000943" sldId="301"/>
        </pc:sldMkLst>
        <pc:spChg chg="mod">
          <ac:chgData name="Gnanvo, Kondo (kg6cq)" userId="cf2a00cd-5d4a-477d-a52f-af039bcf1853" providerId="ADAL" clId="{E1F7B820-4702-4F23-9C64-8A0D87DD558A}" dt="2022-09-07T13:28:42.290" v="16612" actId="6549"/>
          <ac:spMkLst>
            <pc:docMk/>
            <pc:sldMk cId="1668000943" sldId="301"/>
            <ac:spMk id="3" creationId="{492C77AA-7E08-4857-9171-B56FC362A9C1}"/>
          </ac:spMkLst>
        </pc:spChg>
        <pc:spChg chg="mod">
          <ac:chgData name="Gnanvo, Kondo (kg6cq)" userId="cf2a00cd-5d4a-477d-a52f-af039bcf1853" providerId="ADAL" clId="{E1F7B820-4702-4F23-9C64-8A0D87DD558A}" dt="2022-09-07T11:26:11.676" v="13753" actId="20577"/>
          <ac:spMkLst>
            <pc:docMk/>
            <pc:sldMk cId="1668000943" sldId="301"/>
            <ac:spMk id="5" creationId="{53E263B1-9E27-55F9-9209-670F7B0F1854}"/>
          </ac:spMkLst>
        </pc:spChg>
      </pc:sldChg>
      <pc:sldChg chg="addSp delSp modSp add del mod ord">
        <pc:chgData name="Gnanvo, Kondo (kg6cq)" userId="cf2a00cd-5d4a-477d-a52f-af039bcf1853" providerId="ADAL" clId="{E1F7B820-4702-4F23-9C64-8A0D87DD558A}" dt="2022-09-21T14:30:51.608" v="19692" actId="47"/>
        <pc:sldMkLst>
          <pc:docMk/>
          <pc:sldMk cId="1051313727" sldId="302"/>
        </pc:sldMkLst>
        <pc:spChg chg="del mod">
          <ac:chgData name="Gnanvo, Kondo (kg6cq)" userId="cf2a00cd-5d4a-477d-a52f-af039bcf1853" providerId="ADAL" clId="{E1F7B820-4702-4F23-9C64-8A0D87DD558A}" dt="2022-09-06T20:55:17.747" v="11074" actId="478"/>
          <ac:spMkLst>
            <pc:docMk/>
            <pc:sldMk cId="1051313727" sldId="302"/>
            <ac:spMk id="3" creationId="{9D9B8BDF-E534-47EE-8080-FB1270C6C286}"/>
          </ac:spMkLst>
        </pc:spChg>
        <pc:spChg chg="add mod">
          <ac:chgData name="Gnanvo, Kondo (kg6cq)" userId="cf2a00cd-5d4a-477d-a52f-af039bcf1853" providerId="ADAL" clId="{E1F7B820-4702-4F23-9C64-8A0D87DD558A}" dt="2022-09-06T20:55:14.663" v="11073"/>
          <ac:spMkLst>
            <pc:docMk/>
            <pc:sldMk cId="1051313727" sldId="302"/>
            <ac:spMk id="4" creationId="{D98729E0-AC85-41B2-ADBA-9810E0E87F05}"/>
          </ac:spMkLst>
        </pc:spChg>
        <pc:spChg chg="add del mod">
          <ac:chgData name="Gnanvo, Kondo (kg6cq)" userId="cf2a00cd-5d4a-477d-a52f-af039bcf1853" providerId="ADAL" clId="{E1F7B820-4702-4F23-9C64-8A0D87DD558A}" dt="2022-09-06T21:26:00.793" v="12343" actId="478"/>
          <ac:spMkLst>
            <pc:docMk/>
            <pc:sldMk cId="1051313727" sldId="302"/>
            <ac:spMk id="6" creationId="{D0AB83D6-ADD9-4656-8918-FF72FFD53DDA}"/>
          </ac:spMkLst>
        </pc:spChg>
        <pc:spChg chg="mod">
          <ac:chgData name="Gnanvo, Kondo (kg6cq)" userId="cf2a00cd-5d4a-477d-a52f-af039bcf1853" providerId="ADAL" clId="{E1F7B820-4702-4F23-9C64-8A0D87DD558A}" dt="2022-09-06T21:27:10.473" v="12350" actId="255"/>
          <ac:spMkLst>
            <pc:docMk/>
            <pc:sldMk cId="1051313727" sldId="302"/>
            <ac:spMk id="8" creationId="{014896EC-8D8B-4648-B931-A3922372E33A}"/>
          </ac:spMkLst>
        </pc:spChg>
        <pc:spChg chg="mod">
          <ac:chgData name="Gnanvo, Kondo (kg6cq)" userId="cf2a00cd-5d4a-477d-a52f-af039bcf1853" providerId="ADAL" clId="{E1F7B820-4702-4F23-9C64-8A0D87DD558A}" dt="2022-09-06T21:27:10.473" v="12350" actId="255"/>
          <ac:spMkLst>
            <pc:docMk/>
            <pc:sldMk cId="1051313727" sldId="302"/>
            <ac:spMk id="12" creationId="{B3DC0C22-1DA7-48DC-A024-E42FEF15B634}"/>
          </ac:spMkLst>
        </pc:spChg>
        <pc:spChg chg="mod">
          <ac:chgData name="Gnanvo, Kondo (kg6cq)" userId="cf2a00cd-5d4a-477d-a52f-af039bcf1853" providerId="ADAL" clId="{E1F7B820-4702-4F23-9C64-8A0D87DD558A}" dt="2022-09-06T21:27:10.473" v="12350" actId="255"/>
          <ac:spMkLst>
            <pc:docMk/>
            <pc:sldMk cId="1051313727" sldId="302"/>
            <ac:spMk id="14" creationId="{059971BC-351E-452A-8B63-95B4C4194AE5}"/>
          </ac:spMkLst>
        </pc:spChg>
        <pc:spChg chg="mod">
          <ac:chgData name="Gnanvo, Kondo (kg6cq)" userId="cf2a00cd-5d4a-477d-a52f-af039bcf1853" providerId="ADAL" clId="{E1F7B820-4702-4F23-9C64-8A0D87DD558A}" dt="2022-09-06T21:27:10.473" v="12350" actId="255"/>
          <ac:spMkLst>
            <pc:docMk/>
            <pc:sldMk cId="1051313727" sldId="302"/>
            <ac:spMk id="16" creationId="{8D130E50-A2AC-4E0B-80FD-C89292B57DB5}"/>
          </ac:spMkLst>
        </pc:spChg>
        <pc:spChg chg="mod">
          <ac:chgData name="Gnanvo, Kondo (kg6cq)" userId="cf2a00cd-5d4a-477d-a52f-af039bcf1853" providerId="ADAL" clId="{E1F7B820-4702-4F23-9C64-8A0D87DD558A}" dt="2022-09-06T21:27:10.473" v="12350" actId="255"/>
          <ac:spMkLst>
            <pc:docMk/>
            <pc:sldMk cId="1051313727" sldId="302"/>
            <ac:spMk id="18" creationId="{52F9F872-2662-47B4-B622-C247B97B13FF}"/>
          </ac:spMkLst>
        </pc:spChg>
        <pc:spChg chg="mod">
          <ac:chgData name="Gnanvo, Kondo (kg6cq)" userId="cf2a00cd-5d4a-477d-a52f-af039bcf1853" providerId="ADAL" clId="{E1F7B820-4702-4F23-9C64-8A0D87DD558A}" dt="2022-09-06T21:27:27.592" v="12354" actId="1076"/>
          <ac:spMkLst>
            <pc:docMk/>
            <pc:sldMk cId="1051313727" sldId="302"/>
            <ac:spMk id="20" creationId="{D4E42EA4-344A-4C4E-B9EC-0AF294A1A8BF}"/>
          </ac:spMkLst>
        </pc:spChg>
        <pc:spChg chg="add mod">
          <ac:chgData name="Gnanvo, Kondo (kg6cq)" userId="cf2a00cd-5d4a-477d-a52f-af039bcf1853" providerId="ADAL" clId="{E1F7B820-4702-4F23-9C64-8A0D87DD558A}" dt="2022-09-06T21:34:49.841" v="12675" actId="1076"/>
          <ac:spMkLst>
            <pc:docMk/>
            <pc:sldMk cId="1051313727" sldId="302"/>
            <ac:spMk id="28" creationId="{EE63619F-EE59-4076-9A8F-5FF5376E38AE}"/>
          </ac:spMkLst>
        </pc:spChg>
        <pc:spChg chg="add mod">
          <ac:chgData name="Gnanvo, Kondo (kg6cq)" userId="cf2a00cd-5d4a-477d-a52f-af039bcf1853" providerId="ADAL" clId="{E1F7B820-4702-4F23-9C64-8A0D87DD558A}" dt="2022-09-06T21:32:43.487" v="12445" actId="1076"/>
          <ac:spMkLst>
            <pc:docMk/>
            <pc:sldMk cId="1051313727" sldId="302"/>
            <ac:spMk id="29" creationId="{07F78CE6-0796-4B88-B6AB-2DC4F1C9256D}"/>
          </ac:spMkLst>
        </pc:spChg>
        <pc:spChg chg="add del mod">
          <ac:chgData name="Gnanvo, Kondo (kg6cq)" userId="cf2a00cd-5d4a-477d-a52f-af039bcf1853" providerId="ADAL" clId="{E1F7B820-4702-4F23-9C64-8A0D87DD558A}" dt="2022-09-06T21:40:00.039" v="12947" actId="478"/>
          <ac:spMkLst>
            <pc:docMk/>
            <pc:sldMk cId="1051313727" sldId="302"/>
            <ac:spMk id="32" creationId="{811E97DF-B22F-4CA6-A9DF-A1D93B61C3AA}"/>
          </ac:spMkLst>
        </pc:spChg>
        <pc:spChg chg="add del mod">
          <ac:chgData name="Gnanvo, Kondo (kg6cq)" userId="cf2a00cd-5d4a-477d-a52f-af039bcf1853" providerId="ADAL" clId="{E1F7B820-4702-4F23-9C64-8A0D87DD558A}" dt="2022-09-06T21:39:57.079" v="12945" actId="478"/>
          <ac:spMkLst>
            <pc:docMk/>
            <pc:sldMk cId="1051313727" sldId="302"/>
            <ac:spMk id="33" creationId="{19564C9C-F005-4C7D-8FFB-8045A924F6B6}"/>
          </ac:spMkLst>
        </pc:spChg>
        <pc:spChg chg="add mod">
          <ac:chgData name="Gnanvo, Kondo (kg6cq)" userId="cf2a00cd-5d4a-477d-a52f-af039bcf1853" providerId="ADAL" clId="{E1F7B820-4702-4F23-9C64-8A0D87DD558A}" dt="2022-09-06T21:41:38.454" v="12967" actId="14100"/>
          <ac:spMkLst>
            <pc:docMk/>
            <pc:sldMk cId="1051313727" sldId="302"/>
            <ac:spMk id="34" creationId="{F4B6ADED-E50A-4C40-A96B-AB434EDD613E}"/>
          </ac:spMkLst>
        </pc:spChg>
        <pc:spChg chg="mod">
          <ac:chgData name="Gnanvo, Kondo (kg6cq)" userId="cf2a00cd-5d4a-477d-a52f-af039bcf1853" providerId="ADAL" clId="{E1F7B820-4702-4F23-9C64-8A0D87DD558A}" dt="2022-09-06T21:41:11.524" v="12961" actId="255"/>
          <ac:spMkLst>
            <pc:docMk/>
            <pc:sldMk cId="1051313727" sldId="302"/>
            <ac:spMk id="37" creationId="{1F53369E-6F2A-4C62-9A38-0F4E2112DDCF}"/>
          </ac:spMkLst>
        </pc:spChg>
        <pc:spChg chg="mod">
          <ac:chgData name="Gnanvo, Kondo (kg6cq)" userId="cf2a00cd-5d4a-477d-a52f-af039bcf1853" providerId="ADAL" clId="{E1F7B820-4702-4F23-9C64-8A0D87DD558A}" dt="2022-09-06T21:41:11.524" v="12961" actId="255"/>
          <ac:spMkLst>
            <pc:docMk/>
            <pc:sldMk cId="1051313727" sldId="302"/>
            <ac:spMk id="39" creationId="{11FA8F83-A13F-42E5-B817-3AE456332C6B}"/>
          </ac:spMkLst>
        </pc:spChg>
        <pc:spChg chg="mod">
          <ac:chgData name="Gnanvo, Kondo (kg6cq)" userId="cf2a00cd-5d4a-477d-a52f-af039bcf1853" providerId="ADAL" clId="{E1F7B820-4702-4F23-9C64-8A0D87DD558A}" dt="2022-09-06T21:41:11.524" v="12961" actId="255"/>
          <ac:spMkLst>
            <pc:docMk/>
            <pc:sldMk cId="1051313727" sldId="302"/>
            <ac:spMk id="40" creationId="{F7E0B177-EA92-4E0B-AA0B-FC17AF154A6F}"/>
          </ac:spMkLst>
        </pc:spChg>
        <pc:spChg chg="mod">
          <ac:chgData name="Gnanvo, Kondo (kg6cq)" userId="cf2a00cd-5d4a-477d-a52f-af039bcf1853" providerId="ADAL" clId="{E1F7B820-4702-4F23-9C64-8A0D87DD558A}" dt="2022-09-06T21:41:11.524" v="12961" actId="255"/>
          <ac:spMkLst>
            <pc:docMk/>
            <pc:sldMk cId="1051313727" sldId="302"/>
            <ac:spMk id="41" creationId="{C038807C-A8EE-4C67-8394-58298F0E952A}"/>
          </ac:spMkLst>
        </pc:spChg>
        <pc:spChg chg="mod">
          <ac:chgData name="Gnanvo, Kondo (kg6cq)" userId="cf2a00cd-5d4a-477d-a52f-af039bcf1853" providerId="ADAL" clId="{E1F7B820-4702-4F23-9C64-8A0D87DD558A}" dt="2022-09-06T21:41:11.524" v="12961" actId="255"/>
          <ac:spMkLst>
            <pc:docMk/>
            <pc:sldMk cId="1051313727" sldId="302"/>
            <ac:spMk id="43" creationId="{34E97F62-BE47-4245-9977-8E85DBD27C25}"/>
          </ac:spMkLst>
        </pc:spChg>
        <pc:grpChg chg="add del mod">
          <ac:chgData name="Gnanvo, Kondo (kg6cq)" userId="cf2a00cd-5d4a-477d-a52f-af039bcf1853" providerId="ADAL" clId="{E1F7B820-4702-4F23-9C64-8A0D87DD558A}" dt="2022-09-06T21:30:27.185" v="12390" actId="478"/>
          <ac:grpSpMkLst>
            <pc:docMk/>
            <pc:sldMk cId="1051313727" sldId="302"/>
            <ac:grpSpMk id="7" creationId="{B2576F16-D248-4EA7-BE09-5D099B62177B}"/>
          </ac:grpSpMkLst>
        </pc:grpChg>
        <pc:grpChg chg="add del mod">
          <ac:chgData name="Gnanvo, Kondo (kg6cq)" userId="cf2a00cd-5d4a-477d-a52f-af039bcf1853" providerId="ADAL" clId="{E1F7B820-4702-4F23-9C64-8A0D87DD558A}" dt="2022-09-06T21:39:57.830" v="12946" actId="478"/>
          <ac:grpSpMkLst>
            <pc:docMk/>
            <pc:sldMk cId="1051313727" sldId="302"/>
            <ac:grpSpMk id="31" creationId="{B5052D26-90A7-4C83-A7A5-1FE4E489D557}"/>
          </ac:grpSpMkLst>
        </pc:grpChg>
        <pc:grpChg chg="add mod">
          <ac:chgData name="Gnanvo, Kondo (kg6cq)" userId="cf2a00cd-5d4a-477d-a52f-af039bcf1853" providerId="ADAL" clId="{E1F7B820-4702-4F23-9C64-8A0D87DD558A}" dt="2022-09-06T21:41:19.545" v="12963" actId="1076"/>
          <ac:grpSpMkLst>
            <pc:docMk/>
            <pc:sldMk cId="1051313727" sldId="302"/>
            <ac:grpSpMk id="35" creationId="{4007028E-6E1F-458A-ACD3-D05445470C42}"/>
          </ac:grpSpMkLst>
        </pc:grpChg>
        <pc:picChg chg="add mod ord">
          <ac:chgData name="Gnanvo, Kondo (kg6cq)" userId="cf2a00cd-5d4a-477d-a52f-af039bcf1853" providerId="ADAL" clId="{E1F7B820-4702-4F23-9C64-8A0D87DD558A}" dt="2022-09-06T21:32:23.244" v="12441" actId="167"/>
          <ac:picMkLst>
            <pc:docMk/>
            <pc:sldMk cId="1051313727" sldId="302"/>
            <ac:picMk id="30" creationId="{85D90D09-C32A-4316-A127-AC454673697A}"/>
          </ac:picMkLst>
        </pc:picChg>
        <pc:picChg chg="add mod">
          <ac:chgData name="Gnanvo, Kondo (kg6cq)" userId="cf2a00cd-5d4a-477d-a52f-af039bcf1853" providerId="ADAL" clId="{E1F7B820-4702-4F23-9C64-8A0D87DD558A}" dt="2022-09-06T21:42:21.890" v="12978" actId="1076"/>
          <ac:picMkLst>
            <pc:docMk/>
            <pc:sldMk cId="1051313727" sldId="302"/>
            <ac:picMk id="44" creationId="{94E7903D-1AAF-4494-9269-FE739F058F07}"/>
          </ac:picMkLst>
        </pc:picChg>
        <pc:cxnChg chg="mod">
          <ac:chgData name="Gnanvo, Kondo (kg6cq)" userId="cf2a00cd-5d4a-477d-a52f-af039bcf1853" providerId="ADAL" clId="{E1F7B820-4702-4F23-9C64-8A0D87DD558A}" dt="2022-09-06T21:30:27.185" v="12390" actId="478"/>
          <ac:cxnSpMkLst>
            <pc:docMk/>
            <pc:sldMk cId="1051313727" sldId="302"/>
            <ac:cxnSpMk id="13" creationId="{54EC73FB-A256-43A2-9E88-BCF09FF75FD1}"/>
          </ac:cxnSpMkLst>
        </pc:cxnChg>
        <pc:cxnChg chg="mod">
          <ac:chgData name="Gnanvo, Kondo (kg6cq)" userId="cf2a00cd-5d4a-477d-a52f-af039bcf1853" providerId="ADAL" clId="{E1F7B820-4702-4F23-9C64-8A0D87DD558A}" dt="2022-09-06T21:30:27.185" v="12390" actId="478"/>
          <ac:cxnSpMkLst>
            <pc:docMk/>
            <pc:sldMk cId="1051313727" sldId="302"/>
            <ac:cxnSpMk id="17" creationId="{8EFD4D1C-958D-4D76-9ED7-E47F4A050AC3}"/>
          </ac:cxnSpMkLst>
        </pc:cxnChg>
        <pc:cxnChg chg="mod">
          <ac:chgData name="Gnanvo, Kondo (kg6cq)" userId="cf2a00cd-5d4a-477d-a52f-af039bcf1853" providerId="ADAL" clId="{E1F7B820-4702-4F23-9C64-8A0D87DD558A}" dt="2022-09-06T21:30:27.185" v="12390" actId="478"/>
          <ac:cxnSpMkLst>
            <pc:docMk/>
            <pc:sldMk cId="1051313727" sldId="302"/>
            <ac:cxnSpMk id="19" creationId="{5D57BE52-6ADD-43B4-9841-355B7E72B520}"/>
          </ac:cxnSpMkLst>
        </pc:cxnChg>
        <pc:cxnChg chg="mod">
          <ac:chgData name="Gnanvo, Kondo (kg6cq)" userId="cf2a00cd-5d4a-477d-a52f-af039bcf1853" providerId="ADAL" clId="{E1F7B820-4702-4F23-9C64-8A0D87DD558A}" dt="2022-09-06T21:30:27.185" v="12390" actId="478"/>
          <ac:cxnSpMkLst>
            <pc:docMk/>
            <pc:sldMk cId="1051313727" sldId="302"/>
            <ac:cxnSpMk id="21" creationId="{E63BFBB9-B085-4760-9781-DEF97AB9EDE6}"/>
          </ac:cxnSpMkLst>
        </pc:cxnChg>
        <pc:cxnChg chg="add mod">
          <ac:chgData name="Gnanvo, Kondo (kg6cq)" userId="cf2a00cd-5d4a-477d-a52f-af039bcf1853" providerId="ADAL" clId="{E1F7B820-4702-4F23-9C64-8A0D87DD558A}" dt="2022-09-06T21:32:47.063" v="12446" actId="1076"/>
          <ac:cxnSpMkLst>
            <pc:docMk/>
            <pc:sldMk cId="1051313727" sldId="302"/>
            <ac:cxnSpMk id="22" creationId="{A3F71407-1ECC-47AA-8B5F-C6A14A8E6D16}"/>
          </ac:cxnSpMkLst>
        </pc:cxnChg>
        <pc:cxnChg chg="add mod">
          <ac:chgData name="Gnanvo, Kondo (kg6cq)" userId="cf2a00cd-5d4a-477d-a52f-af039bcf1853" providerId="ADAL" clId="{E1F7B820-4702-4F23-9C64-8A0D87DD558A}" dt="2022-09-06T21:34:47.007" v="12674" actId="1076"/>
          <ac:cxnSpMkLst>
            <pc:docMk/>
            <pc:sldMk cId="1051313727" sldId="302"/>
            <ac:cxnSpMk id="24" creationId="{A2DE9A02-E8F2-44DA-9889-B862BAF95E8D}"/>
          </ac:cxnSpMkLst>
        </pc:cxnChg>
        <pc:cxnChg chg="mod">
          <ac:chgData name="Gnanvo, Kondo (kg6cq)" userId="cf2a00cd-5d4a-477d-a52f-af039bcf1853" providerId="ADAL" clId="{E1F7B820-4702-4F23-9C64-8A0D87DD558A}" dt="2022-09-06T21:41:11.524" v="12961" actId="255"/>
          <ac:cxnSpMkLst>
            <pc:docMk/>
            <pc:sldMk cId="1051313727" sldId="302"/>
            <ac:cxnSpMk id="38" creationId="{D2F98443-7BDC-4B06-88D7-1A9979FEF236}"/>
          </ac:cxnSpMkLst>
        </pc:cxnChg>
      </pc:sldChg>
      <pc:sldChg chg="addSp delSp modSp add del mod ord">
        <pc:chgData name="Gnanvo, Kondo (kg6cq)" userId="cf2a00cd-5d4a-477d-a52f-af039bcf1853" providerId="ADAL" clId="{E1F7B820-4702-4F23-9C64-8A0D87DD558A}" dt="2022-09-21T14:30:51.258" v="19691" actId="47"/>
        <pc:sldMkLst>
          <pc:docMk/>
          <pc:sldMk cId="1045606284" sldId="303"/>
        </pc:sldMkLst>
        <pc:spChg chg="mod">
          <ac:chgData name="Gnanvo, Kondo (kg6cq)" userId="cf2a00cd-5d4a-477d-a52f-af039bcf1853" providerId="ADAL" clId="{E1F7B820-4702-4F23-9C64-8A0D87DD558A}" dt="2022-09-06T20:54:29.181" v="11038" actId="207"/>
          <ac:spMkLst>
            <pc:docMk/>
            <pc:sldMk cId="1045606284" sldId="303"/>
            <ac:spMk id="3" creationId="{9D9B8BDF-E534-47EE-8080-FB1270C6C286}"/>
          </ac:spMkLst>
        </pc:spChg>
        <pc:spChg chg="add del mod">
          <ac:chgData name="Gnanvo, Kondo (kg6cq)" userId="cf2a00cd-5d4a-477d-a52f-af039bcf1853" providerId="ADAL" clId="{E1F7B820-4702-4F23-9C64-8A0D87DD558A}" dt="2022-09-06T20:37:26.401" v="10379" actId="478"/>
          <ac:spMkLst>
            <pc:docMk/>
            <pc:sldMk cId="1045606284" sldId="303"/>
            <ac:spMk id="4" creationId="{D8A9607B-0E39-41B2-86D5-D2D703EA0EC4}"/>
          </ac:spMkLst>
        </pc:spChg>
        <pc:spChg chg="add mod">
          <ac:chgData name="Gnanvo, Kondo (kg6cq)" userId="cf2a00cd-5d4a-477d-a52f-af039bcf1853" providerId="ADAL" clId="{E1F7B820-4702-4F23-9C64-8A0D87DD558A}" dt="2022-09-06T21:24:56.654" v="12340" actId="12789"/>
          <ac:spMkLst>
            <pc:docMk/>
            <pc:sldMk cId="1045606284" sldId="303"/>
            <ac:spMk id="35" creationId="{FAD7606B-427A-4A6C-A580-4144250F4A06}"/>
          </ac:spMkLst>
        </pc:spChg>
        <pc:spChg chg="mod">
          <ac:chgData name="Gnanvo, Kondo (kg6cq)" userId="cf2a00cd-5d4a-477d-a52f-af039bcf1853" providerId="ADAL" clId="{E1F7B820-4702-4F23-9C64-8A0D87DD558A}" dt="2022-09-06T20:45:49.934" v="10616" actId="404"/>
          <ac:spMkLst>
            <pc:docMk/>
            <pc:sldMk cId="1045606284" sldId="303"/>
            <ac:spMk id="40" creationId="{EC0E6833-80BF-4AB7-B709-BB58CB687546}"/>
          </ac:spMkLst>
        </pc:spChg>
        <pc:spChg chg="mod">
          <ac:chgData name="Gnanvo, Kondo (kg6cq)" userId="cf2a00cd-5d4a-477d-a52f-af039bcf1853" providerId="ADAL" clId="{E1F7B820-4702-4F23-9C64-8A0D87DD558A}" dt="2022-09-06T20:50:30.066" v="10839" actId="1076"/>
          <ac:spMkLst>
            <pc:docMk/>
            <pc:sldMk cId="1045606284" sldId="303"/>
            <ac:spMk id="55" creationId="{089D19A9-3CCA-401B-A783-03F1BA7207FA}"/>
          </ac:spMkLst>
        </pc:spChg>
        <pc:spChg chg="add del mod">
          <ac:chgData name="Gnanvo, Kondo (kg6cq)" userId="cf2a00cd-5d4a-477d-a52f-af039bcf1853" providerId="ADAL" clId="{E1F7B820-4702-4F23-9C64-8A0D87DD558A}" dt="2022-09-06T20:49:44.422" v="10833" actId="478"/>
          <ac:spMkLst>
            <pc:docMk/>
            <pc:sldMk cId="1045606284" sldId="303"/>
            <ac:spMk id="64" creationId="{1A769013-D3A3-490E-92A8-A30D6A3CC8AF}"/>
          </ac:spMkLst>
        </pc:spChg>
        <pc:grpChg chg="add del">
          <ac:chgData name="Gnanvo, Kondo (kg6cq)" userId="cf2a00cd-5d4a-477d-a52f-af039bcf1853" providerId="ADAL" clId="{E1F7B820-4702-4F23-9C64-8A0D87DD558A}" dt="2022-09-06T20:37:28.405" v="10380" actId="478"/>
          <ac:grpSpMkLst>
            <pc:docMk/>
            <pc:sldMk cId="1045606284" sldId="303"/>
            <ac:grpSpMk id="6" creationId="{E06320F3-430F-4986-9A76-84F2B8E634C1}"/>
          </ac:grpSpMkLst>
        </pc:grpChg>
        <pc:grpChg chg="add mod">
          <ac:chgData name="Gnanvo, Kondo (kg6cq)" userId="cf2a00cd-5d4a-477d-a52f-af039bcf1853" providerId="ADAL" clId="{E1F7B820-4702-4F23-9C64-8A0D87DD558A}" dt="2022-09-06T21:24:56.654" v="12340" actId="12789"/>
          <ac:grpSpMkLst>
            <pc:docMk/>
            <pc:sldMk cId="1045606284" sldId="303"/>
            <ac:grpSpMk id="36" creationId="{BE24DE55-1A8D-455F-AE16-786739570E47}"/>
          </ac:grpSpMkLst>
        </pc:grpChg>
        <pc:picChg chg="add del mod">
          <ac:chgData name="Gnanvo, Kondo (kg6cq)" userId="cf2a00cd-5d4a-477d-a52f-af039bcf1853" providerId="ADAL" clId="{E1F7B820-4702-4F23-9C64-8A0D87DD558A}" dt="2022-09-06T20:43:27.240" v="10507" actId="478"/>
          <ac:picMkLst>
            <pc:docMk/>
            <pc:sldMk cId="1045606284" sldId="303"/>
            <ac:picMk id="2" creationId="{2048EAA8-8C49-4D6D-BEA2-E6E1D01FB046}"/>
          </ac:picMkLst>
        </pc:picChg>
        <pc:picChg chg="add del mod">
          <ac:chgData name="Gnanvo, Kondo (kg6cq)" userId="cf2a00cd-5d4a-477d-a52f-af039bcf1853" providerId="ADAL" clId="{E1F7B820-4702-4F23-9C64-8A0D87DD558A}" dt="2022-09-06T20:43:56.179" v="10544" actId="478"/>
          <ac:picMkLst>
            <pc:docMk/>
            <pc:sldMk cId="1045606284" sldId="303"/>
            <ac:picMk id="34" creationId="{1568A54A-E939-44B1-8203-13317D48D9F6}"/>
          </ac:picMkLst>
        </pc:picChg>
      </pc:sldChg>
      <pc:sldChg chg="modSp add del mod">
        <pc:chgData name="Gnanvo, Kondo (kg6cq)" userId="cf2a00cd-5d4a-477d-a52f-af039bcf1853" providerId="ADAL" clId="{E1F7B820-4702-4F23-9C64-8A0D87DD558A}" dt="2022-09-06T20:54:44.906" v="11039" actId="47"/>
        <pc:sldMkLst>
          <pc:docMk/>
          <pc:sldMk cId="2234950395" sldId="304"/>
        </pc:sldMkLst>
        <pc:spChg chg="mod">
          <ac:chgData name="Gnanvo, Kondo (kg6cq)" userId="cf2a00cd-5d4a-477d-a52f-af039bcf1853" providerId="ADAL" clId="{E1F7B820-4702-4F23-9C64-8A0D87DD558A}" dt="2022-09-06T20:52:32.622" v="10973" actId="1076"/>
          <ac:spMkLst>
            <pc:docMk/>
            <pc:sldMk cId="2234950395" sldId="304"/>
            <ac:spMk id="3" creationId="{9D9B8BDF-E534-47EE-8080-FB1270C6C286}"/>
          </ac:spMkLst>
        </pc:spChg>
      </pc:sldChg>
      <pc:sldChg chg="addSp delSp modSp add del mod ord">
        <pc:chgData name="Gnanvo, Kondo (kg6cq)" userId="cf2a00cd-5d4a-477d-a52f-af039bcf1853" providerId="ADAL" clId="{E1F7B820-4702-4F23-9C64-8A0D87DD558A}" dt="2022-09-21T14:30:48.262" v="19684" actId="47"/>
        <pc:sldMkLst>
          <pc:docMk/>
          <pc:sldMk cId="3543146151" sldId="304"/>
        </pc:sldMkLst>
        <pc:spChg chg="mod">
          <ac:chgData name="Gnanvo, Kondo (kg6cq)" userId="cf2a00cd-5d4a-477d-a52f-af039bcf1853" providerId="ADAL" clId="{E1F7B820-4702-4F23-9C64-8A0D87DD558A}" dt="2022-09-06T21:11:30.884" v="11528" actId="20577"/>
          <ac:spMkLst>
            <pc:docMk/>
            <pc:sldMk cId="3543146151" sldId="304"/>
            <ac:spMk id="3" creationId="{9D9B8BDF-E534-47EE-8080-FB1270C6C286}"/>
          </ac:spMkLst>
        </pc:spChg>
        <pc:spChg chg="add mod">
          <ac:chgData name="Gnanvo, Kondo (kg6cq)" userId="cf2a00cd-5d4a-477d-a52f-af039bcf1853" providerId="ADAL" clId="{E1F7B820-4702-4F23-9C64-8A0D87DD558A}" dt="2022-09-06T21:23:00.371" v="12318" actId="1035"/>
          <ac:spMkLst>
            <pc:docMk/>
            <pc:sldMk cId="3543146151" sldId="304"/>
            <ac:spMk id="6" creationId="{157F3C65-AFAA-4735-818B-8314A0D448CB}"/>
          </ac:spMkLst>
        </pc:spChg>
        <pc:spChg chg="add mod">
          <ac:chgData name="Gnanvo, Kondo (kg6cq)" userId="cf2a00cd-5d4a-477d-a52f-af039bcf1853" providerId="ADAL" clId="{E1F7B820-4702-4F23-9C64-8A0D87DD558A}" dt="2022-09-07T15:47:57.124" v="19657" actId="1035"/>
          <ac:spMkLst>
            <pc:docMk/>
            <pc:sldMk cId="3543146151" sldId="304"/>
            <ac:spMk id="34" creationId="{F6BCDFC3-6CEC-4336-A78B-61FF37994FEA}"/>
          </ac:spMkLst>
        </pc:spChg>
        <pc:spChg chg="del">
          <ac:chgData name="Gnanvo, Kondo (kg6cq)" userId="cf2a00cd-5d4a-477d-a52f-af039bcf1853" providerId="ADAL" clId="{E1F7B820-4702-4F23-9C64-8A0D87DD558A}" dt="2022-09-06T20:56:01.225" v="11082" actId="478"/>
          <ac:spMkLst>
            <pc:docMk/>
            <pc:sldMk cId="3543146151" sldId="304"/>
            <ac:spMk id="35" creationId="{FAD7606B-427A-4A6C-A580-4144250F4A06}"/>
          </ac:spMkLst>
        </pc:spChg>
        <pc:grpChg chg="del">
          <ac:chgData name="Gnanvo, Kondo (kg6cq)" userId="cf2a00cd-5d4a-477d-a52f-af039bcf1853" providerId="ADAL" clId="{E1F7B820-4702-4F23-9C64-8A0D87DD558A}" dt="2022-09-06T20:56:01.225" v="11082" actId="478"/>
          <ac:grpSpMkLst>
            <pc:docMk/>
            <pc:sldMk cId="3543146151" sldId="304"/>
            <ac:grpSpMk id="36" creationId="{BE24DE55-1A8D-455F-AE16-786739570E47}"/>
          </ac:grpSpMkLst>
        </pc:grpChg>
        <pc:picChg chg="add del mod">
          <ac:chgData name="Gnanvo, Kondo (kg6cq)" userId="cf2a00cd-5d4a-477d-a52f-af039bcf1853" providerId="ADAL" clId="{E1F7B820-4702-4F23-9C64-8A0D87DD558A}" dt="2022-09-06T21:00:59.781" v="11121" actId="478"/>
          <ac:picMkLst>
            <pc:docMk/>
            <pc:sldMk cId="3543146151" sldId="304"/>
            <ac:picMk id="2" creationId="{36914996-CE89-45CC-AB8A-030761144E2F}"/>
          </ac:picMkLst>
        </pc:picChg>
        <pc:picChg chg="add mod">
          <ac:chgData name="Gnanvo, Kondo (kg6cq)" userId="cf2a00cd-5d4a-477d-a52f-af039bcf1853" providerId="ADAL" clId="{E1F7B820-4702-4F23-9C64-8A0D87DD558A}" dt="2022-09-06T21:23:00.371" v="12318" actId="1035"/>
          <ac:picMkLst>
            <pc:docMk/>
            <pc:sldMk cId="3543146151" sldId="304"/>
            <ac:picMk id="4" creationId="{6CF1C108-4C7C-412C-9689-A3DFD5744A98}"/>
          </ac:picMkLst>
        </pc:picChg>
      </pc:sldChg>
      <pc:sldChg chg="addSp delSp modSp add del mod">
        <pc:chgData name="Gnanvo, Kondo (kg6cq)" userId="cf2a00cd-5d4a-477d-a52f-af039bcf1853" providerId="ADAL" clId="{E1F7B820-4702-4F23-9C64-8A0D87DD558A}" dt="2022-09-21T14:30:49.274" v="19686" actId="47"/>
        <pc:sldMkLst>
          <pc:docMk/>
          <pc:sldMk cId="1959053639" sldId="305"/>
        </pc:sldMkLst>
        <pc:spChg chg="mod">
          <ac:chgData name="Gnanvo, Kondo (kg6cq)" userId="cf2a00cd-5d4a-477d-a52f-af039bcf1853" providerId="ADAL" clId="{E1F7B820-4702-4F23-9C64-8A0D87DD558A}" dt="2022-09-07T11:49:57.500" v="14184" actId="20577"/>
          <ac:spMkLst>
            <pc:docMk/>
            <pc:sldMk cId="1959053639" sldId="305"/>
            <ac:spMk id="32" creationId="{811E97DF-B22F-4CA6-A9DF-A1D93B61C3AA}"/>
          </ac:spMkLst>
        </pc:spChg>
        <pc:spChg chg="mod">
          <ac:chgData name="Gnanvo, Kondo (kg6cq)" userId="cf2a00cd-5d4a-477d-a52f-af039bcf1853" providerId="ADAL" clId="{E1F7B820-4702-4F23-9C64-8A0D87DD558A}" dt="2022-09-07T11:49:43.519" v="14176" actId="207"/>
          <ac:spMkLst>
            <pc:docMk/>
            <pc:sldMk cId="1959053639" sldId="305"/>
            <ac:spMk id="33" creationId="{19564C9C-F005-4C7D-8FFB-8045A924F6B6}"/>
          </ac:spMkLst>
        </pc:spChg>
        <pc:grpChg chg="add mod">
          <ac:chgData name="Gnanvo, Kondo (kg6cq)" userId="cf2a00cd-5d4a-477d-a52f-af039bcf1853" providerId="ADAL" clId="{E1F7B820-4702-4F23-9C64-8A0D87DD558A}" dt="2022-09-07T15:47:47.193" v="19648" actId="1036"/>
          <ac:grpSpMkLst>
            <pc:docMk/>
            <pc:sldMk cId="1959053639" sldId="305"/>
            <ac:grpSpMk id="12" creationId="{5B3342F4-2AC4-4E2B-B773-8BA2D380580F}"/>
          </ac:grpSpMkLst>
        </pc:grpChg>
        <pc:grpChg chg="del">
          <ac:chgData name="Gnanvo, Kondo (kg6cq)" userId="cf2a00cd-5d4a-477d-a52f-af039bcf1853" providerId="ADAL" clId="{E1F7B820-4702-4F23-9C64-8A0D87DD558A}" dt="2022-09-06T22:59:18.952" v="13699" actId="478"/>
          <ac:grpSpMkLst>
            <pc:docMk/>
            <pc:sldMk cId="1959053639" sldId="305"/>
            <ac:grpSpMk id="31" creationId="{B5052D26-90A7-4C83-A7A5-1FE4E489D557}"/>
          </ac:grpSpMkLst>
        </pc:grpChg>
      </pc:sldChg>
      <pc:sldChg chg="addSp delSp modSp add del mod ord">
        <pc:chgData name="Gnanvo, Kondo (kg6cq)" userId="cf2a00cd-5d4a-477d-a52f-af039bcf1853" providerId="ADAL" clId="{E1F7B820-4702-4F23-9C64-8A0D87DD558A}" dt="2022-09-21T14:30:48.711" v="19685" actId="47"/>
        <pc:sldMkLst>
          <pc:docMk/>
          <pc:sldMk cId="792108072" sldId="306"/>
        </pc:sldMkLst>
        <pc:spChg chg="mod">
          <ac:chgData name="Gnanvo, Kondo (kg6cq)" userId="cf2a00cd-5d4a-477d-a52f-af039bcf1853" providerId="ADAL" clId="{E1F7B820-4702-4F23-9C64-8A0D87DD558A}" dt="2022-09-06T21:51:02.421" v="13261" actId="6549"/>
          <ac:spMkLst>
            <pc:docMk/>
            <pc:sldMk cId="792108072" sldId="306"/>
            <ac:spMk id="4" creationId="{D98729E0-AC85-41B2-ADBA-9810E0E87F05}"/>
          </ac:spMkLst>
        </pc:spChg>
        <pc:spChg chg="mod">
          <ac:chgData name="Gnanvo, Kondo (kg6cq)" userId="cf2a00cd-5d4a-477d-a52f-af039bcf1853" providerId="ADAL" clId="{E1F7B820-4702-4F23-9C64-8A0D87DD558A}" dt="2022-09-06T21:46:33.835" v="13039" actId="404"/>
          <ac:spMkLst>
            <pc:docMk/>
            <pc:sldMk cId="792108072" sldId="306"/>
            <ac:spMk id="17" creationId="{39829332-C5EF-4AFB-8BD2-16855D9B9FBE}"/>
          </ac:spMkLst>
        </pc:spChg>
        <pc:spChg chg="mod">
          <ac:chgData name="Gnanvo, Kondo (kg6cq)" userId="cf2a00cd-5d4a-477d-a52f-af039bcf1853" providerId="ADAL" clId="{E1F7B820-4702-4F23-9C64-8A0D87DD558A}" dt="2022-09-06T21:47:01.560" v="13054" actId="404"/>
          <ac:spMkLst>
            <pc:docMk/>
            <pc:sldMk cId="792108072" sldId="306"/>
            <ac:spMk id="19" creationId="{E3B09085-7315-4238-8227-5F7147738F28}"/>
          </ac:spMkLst>
        </pc:spChg>
        <pc:spChg chg="mod topLvl">
          <ac:chgData name="Gnanvo, Kondo (kg6cq)" userId="cf2a00cd-5d4a-477d-a52f-af039bcf1853" providerId="ADAL" clId="{E1F7B820-4702-4F23-9C64-8A0D87DD558A}" dt="2022-09-06T21:51:08.188" v="13267" actId="1035"/>
          <ac:spMkLst>
            <pc:docMk/>
            <pc:sldMk cId="792108072" sldId="306"/>
            <ac:spMk id="26" creationId="{7421C89B-6434-4152-B93B-3069A04F0692}"/>
          </ac:spMkLst>
        </pc:spChg>
        <pc:spChg chg="del mod topLvl">
          <ac:chgData name="Gnanvo, Kondo (kg6cq)" userId="cf2a00cd-5d4a-477d-a52f-af039bcf1853" providerId="ADAL" clId="{E1F7B820-4702-4F23-9C64-8A0D87DD558A}" dt="2022-09-06T21:48:18.632" v="13181" actId="478"/>
          <ac:spMkLst>
            <pc:docMk/>
            <pc:sldMk cId="792108072" sldId="306"/>
            <ac:spMk id="27" creationId="{85F94E61-49DF-4866-B03B-738E60AAB9E4}"/>
          </ac:spMkLst>
        </pc:spChg>
        <pc:spChg chg="del">
          <ac:chgData name="Gnanvo, Kondo (kg6cq)" userId="cf2a00cd-5d4a-477d-a52f-af039bcf1853" providerId="ADAL" clId="{E1F7B820-4702-4F23-9C64-8A0D87DD558A}" dt="2022-09-06T21:43:37.074" v="12980" actId="478"/>
          <ac:spMkLst>
            <pc:docMk/>
            <pc:sldMk cId="792108072" sldId="306"/>
            <ac:spMk id="32" creationId="{811E97DF-B22F-4CA6-A9DF-A1D93B61C3AA}"/>
          </ac:spMkLst>
        </pc:spChg>
        <pc:spChg chg="del">
          <ac:chgData name="Gnanvo, Kondo (kg6cq)" userId="cf2a00cd-5d4a-477d-a52f-af039bcf1853" providerId="ADAL" clId="{E1F7B820-4702-4F23-9C64-8A0D87DD558A}" dt="2022-09-06T21:43:37.074" v="12980" actId="478"/>
          <ac:spMkLst>
            <pc:docMk/>
            <pc:sldMk cId="792108072" sldId="306"/>
            <ac:spMk id="33" creationId="{19564C9C-F005-4C7D-8FFB-8045A924F6B6}"/>
          </ac:spMkLst>
        </pc:spChg>
        <pc:grpChg chg="add mod">
          <ac:chgData name="Gnanvo, Kondo (kg6cq)" userId="cf2a00cd-5d4a-477d-a52f-af039bcf1853" providerId="ADAL" clId="{E1F7B820-4702-4F23-9C64-8A0D87DD558A}" dt="2022-09-06T21:49:13.407" v="13188" actId="555"/>
          <ac:grpSpMkLst>
            <pc:docMk/>
            <pc:sldMk cId="792108072" sldId="306"/>
            <ac:grpSpMk id="12" creationId="{660ABF1B-F141-4725-B8DB-E8C00B9ECF3F}"/>
          </ac:grpSpMkLst>
        </pc:grpChg>
        <pc:grpChg chg="add mod">
          <ac:chgData name="Gnanvo, Kondo (kg6cq)" userId="cf2a00cd-5d4a-477d-a52f-af039bcf1853" providerId="ADAL" clId="{E1F7B820-4702-4F23-9C64-8A0D87DD558A}" dt="2022-09-06T21:49:13.407" v="13188" actId="555"/>
          <ac:grpSpMkLst>
            <pc:docMk/>
            <pc:sldMk cId="792108072" sldId="306"/>
            <ac:grpSpMk id="18" creationId="{375E9CB7-7A5F-44BB-93FC-07F41832F1CC}"/>
          </ac:grpSpMkLst>
        </pc:grpChg>
        <pc:grpChg chg="add del mod">
          <ac:chgData name="Gnanvo, Kondo (kg6cq)" userId="cf2a00cd-5d4a-477d-a52f-af039bcf1853" providerId="ADAL" clId="{E1F7B820-4702-4F23-9C64-8A0D87DD558A}" dt="2022-09-06T21:48:18.632" v="13181" actId="478"/>
          <ac:grpSpMkLst>
            <pc:docMk/>
            <pc:sldMk cId="792108072" sldId="306"/>
            <ac:grpSpMk id="25" creationId="{8C7196C9-8B0E-4CF3-A78E-4F245C5F1E4A}"/>
          </ac:grpSpMkLst>
        </pc:grpChg>
        <pc:grpChg chg="del">
          <ac:chgData name="Gnanvo, Kondo (kg6cq)" userId="cf2a00cd-5d4a-477d-a52f-af039bcf1853" providerId="ADAL" clId="{E1F7B820-4702-4F23-9C64-8A0D87DD558A}" dt="2022-09-06T21:43:37.074" v="12980" actId="478"/>
          <ac:grpSpMkLst>
            <pc:docMk/>
            <pc:sldMk cId="792108072" sldId="306"/>
            <ac:grpSpMk id="31" creationId="{B5052D26-90A7-4C83-A7A5-1FE4E489D557}"/>
          </ac:grpSpMkLst>
        </pc:grpChg>
        <pc:picChg chg="add mod">
          <ac:chgData name="Gnanvo, Kondo (kg6cq)" userId="cf2a00cd-5d4a-477d-a52f-af039bcf1853" providerId="ADAL" clId="{E1F7B820-4702-4F23-9C64-8A0D87DD558A}" dt="2022-09-06T21:49:28.186" v="13189" actId="1076"/>
          <ac:picMkLst>
            <pc:docMk/>
            <pc:sldMk cId="792108072" sldId="306"/>
            <ac:picMk id="23" creationId="{F0A9548E-F478-4071-BDCE-FB451D7B5F82}"/>
          </ac:picMkLst>
        </pc:picChg>
      </pc:sldChg>
      <pc:sldChg chg="addSp delSp modSp add del mod ord">
        <pc:chgData name="Gnanvo, Kondo (kg6cq)" userId="cf2a00cd-5d4a-477d-a52f-af039bcf1853" providerId="ADAL" clId="{E1F7B820-4702-4F23-9C64-8A0D87DD558A}" dt="2022-09-21T14:30:47.199" v="19682" actId="47"/>
        <pc:sldMkLst>
          <pc:docMk/>
          <pc:sldMk cId="1581044881" sldId="307"/>
        </pc:sldMkLst>
        <pc:spChg chg="mod">
          <ac:chgData name="Gnanvo, Kondo (kg6cq)" userId="cf2a00cd-5d4a-477d-a52f-af039bcf1853" providerId="ADAL" clId="{E1F7B820-4702-4F23-9C64-8A0D87DD558A}" dt="2022-09-07T12:22:59.585" v="14906" actId="6549"/>
          <ac:spMkLst>
            <pc:docMk/>
            <pc:sldMk cId="1581044881" sldId="307"/>
            <ac:spMk id="6" creationId="{26450EA0-818D-462E-B60E-74767F5F5D61}"/>
          </ac:spMkLst>
        </pc:spChg>
        <pc:spChg chg="add mod">
          <ac:chgData name="Gnanvo, Kondo (kg6cq)" userId="cf2a00cd-5d4a-477d-a52f-af039bcf1853" providerId="ADAL" clId="{E1F7B820-4702-4F23-9C64-8A0D87DD558A}" dt="2022-09-07T12:24:41.350" v="14984" actId="1035"/>
          <ac:spMkLst>
            <pc:docMk/>
            <pc:sldMk cId="1581044881" sldId="307"/>
            <ac:spMk id="16" creationId="{C29CB928-15AB-4171-850B-8E3825B008FB}"/>
          </ac:spMkLst>
        </pc:spChg>
        <pc:spChg chg="add del">
          <ac:chgData name="Gnanvo, Kondo (kg6cq)" userId="cf2a00cd-5d4a-477d-a52f-af039bcf1853" providerId="ADAL" clId="{E1F7B820-4702-4F23-9C64-8A0D87DD558A}" dt="2022-09-07T12:22:27.901" v="14864" actId="478"/>
          <ac:spMkLst>
            <pc:docMk/>
            <pc:sldMk cId="1581044881" sldId="307"/>
            <ac:spMk id="17" creationId="{7551C49E-B437-442F-BF4B-7AAEC3A394B6}"/>
          </ac:spMkLst>
        </pc:spChg>
        <pc:spChg chg="add mod">
          <ac:chgData name="Gnanvo, Kondo (kg6cq)" userId="cf2a00cd-5d4a-477d-a52f-af039bcf1853" providerId="ADAL" clId="{E1F7B820-4702-4F23-9C64-8A0D87DD558A}" dt="2022-09-07T12:24:41.350" v="14984" actId="1035"/>
          <ac:spMkLst>
            <pc:docMk/>
            <pc:sldMk cId="1581044881" sldId="307"/>
            <ac:spMk id="18" creationId="{98530453-5C2F-467B-8FEC-894F417DE716}"/>
          </ac:spMkLst>
        </pc:spChg>
        <pc:spChg chg="add mod">
          <ac:chgData name="Gnanvo, Kondo (kg6cq)" userId="cf2a00cd-5d4a-477d-a52f-af039bcf1853" providerId="ADAL" clId="{E1F7B820-4702-4F23-9C64-8A0D87DD558A}" dt="2022-09-07T12:23:38.145" v="14947" actId="1035"/>
          <ac:spMkLst>
            <pc:docMk/>
            <pc:sldMk cId="1581044881" sldId="307"/>
            <ac:spMk id="19" creationId="{803A0D51-6F5D-446D-A1F6-19364C769068}"/>
          </ac:spMkLst>
        </pc:spChg>
        <pc:spChg chg="add mod">
          <ac:chgData name="Gnanvo, Kondo (kg6cq)" userId="cf2a00cd-5d4a-477d-a52f-af039bcf1853" providerId="ADAL" clId="{E1F7B820-4702-4F23-9C64-8A0D87DD558A}" dt="2022-09-07T12:25:32.577" v="15004" actId="14100"/>
          <ac:spMkLst>
            <pc:docMk/>
            <pc:sldMk cId="1581044881" sldId="307"/>
            <ac:spMk id="20" creationId="{7637EA29-6B53-40E8-A310-DEC039EEA39B}"/>
          </ac:spMkLst>
        </pc:spChg>
        <pc:spChg chg="add mod">
          <ac:chgData name="Gnanvo, Kondo (kg6cq)" userId="cf2a00cd-5d4a-477d-a52f-af039bcf1853" providerId="ADAL" clId="{E1F7B820-4702-4F23-9C64-8A0D87DD558A}" dt="2022-09-07T12:25:34.980" v="15005" actId="14100"/>
          <ac:spMkLst>
            <pc:docMk/>
            <pc:sldMk cId="1581044881" sldId="307"/>
            <ac:spMk id="21" creationId="{14D5D3DB-67D8-4D01-BBDD-F39C0B6E3DC7}"/>
          </ac:spMkLst>
        </pc:spChg>
        <pc:spChg chg="add mod">
          <ac:chgData name="Gnanvo, Kondo (kg6cq)" userId="cf2a00cd-5d4a-477d-a52f-af039bcf1853" providerId="ADAL" clId="{E1F7B820-4702-4F23-9C64-8A0D87DD558A}" dt="2022-09-07T12:25:37.588" v="15006" actId="14100"/>
          <ac:spMkLst>
            <pc:docMk/>
            <pc:sldMk cId="1581044881" sldId="307"/>
            <ac:spMk id="22" creationId="{718A2580-AEBC-43AC-9BCA-76E338E6136B}"/>
          </ac:spMkLst>
        </pc:spChg>
        <pc:spChg chg="add mod">
          <ac:chgData name="Gnanvo, Kondo (kg6cq)" userId="cf2a00cd-5d4a-477d-a52f-af039bcf1853" providerId="ADAL" clId="{E1F7B820-4702-4F23-9C64-8A0D87DD558A}" dt="2022-09-07T12:25:02.474" v="15003" actId="20577"/>
          <ac:spMkLst>
            <pc:docMk/>
            <pc:sldMk cId="1581044881" sldId="307"/>
            <ac:spMk id="23" creationId="{010EC20A-7DA7-47C8-98FE-E83AE8D74440}"/>
          </ac:spMkLst>
        </pc:spChg>
        <pc:spChg chg="mod">
          <ac:chgData name="Gnanvo, Kondo (kg6cq)" userId="cf2a00cd-5d4a-477d-a52f-af039bcf1853" providerId="ADAL" clId="{E1F7B820-4702-4F23-9C64-8A0D87DD558A}" dt="2022-09-07T12:24:27.621" v="14963" actId="3064"/>
          <ac:spMkLst>
            <pc:docMk/>
            <pc:sldMk cId="1581044881" sldId="307"/>
            <ac:spMk id="26" creationId="{386C3A7F-BC76-4F23-A224-BDC03A8538C0}"/>
          </ac:spMkLst>
        </pc:spChg>
        <pc:spChg chg="del mod">
          <ac:chgData name="Gnanvo, Kondo (kg6cq)" userId="cf2a00cd-5d4a-477d-a52f-af039bcf1853" providerId="ADAL" clId="{E1F7B820-4702-4F23-9C64-8A0D87DD558A}" dt="2022-09-07T12:22:07.988" v="14857" actId="478"/>
          <ac:spMkLst>
            <pc:docMk/>
            <pc:sldMk cId="1581044881" sldId="307"/>
            <ac:spMk id="43" creationId="{AA779840-D633-4C3D-AC01-76389868B49B}"/>
          </ac:spMkLst>
        </pc:spChg>
        <pc:spChg chg="del">
          <ac:chgData name="Gnanvo, Kondo (kg6cq)" userId="cf2a00cd-5d4a-477d-a52f-af039bcf1853" providerId="ADAL" clId="{E1F7B820-4702-4F23-9C64-8A0D87DD558A}" dt="2022-09-07T12:22:14.197" v="14862" actId="478"/>
          <ac:spMkLst>
            <pc:docMk/>
            <pc:sldMk cId="1581044881" sldId="307"/>
            <ac:spMk id="44" creationId="{3433907D-15B3-4DF5-9BD3-CDF0EA1DF32C}"/>
          </ac:spMkLst>
        </pc:spChg>
        <pc:grpChg chg="del">
          <ac:chgData name="Gnanvo, Kondo (kg6cq)" userId="cf2a00cd-5d4a-477d-a52f-af039bcf1853" providerId="ADAL" clId="{E1F7B820-4702-4F23-9C64-8A0D87DD558A}" dt="2022-09-07T12:22:10.650" v="14859" actId="478"/>
          <ac:grpSpMkLst>
            <pc:docMk/>
            <pc:sldMk cId="1581044881" sldId="307"/>
            <ac:grpSpMk id="4" creationId="{16C416BB-1347-4B73-91F8-30B6F1BBDB74}"/>
          </ac:grpSpMkLst>
        </pc:grpChg>
        <pc:grpChg chg="add mod">
          <ac:chgData name="Gnanvo, Kondo (kg6cq)" userId="cf2a00cd-5d4a-477d-a52f-af039bcf1853" providerId="ADAL" clId="{E1F7B820-4702-4F23-9C64-8A0D87DD558A}" dt="2022-09-07T12:24:47.849" v="15000" actId="1036"/>
          <ac:grpSpMkLst>
            <pc:docMk/>
            <pc:sldMk cId="1581044881" sldId="307"/>
            <ac:grpSpMk id="24" creationId="{4C1287F5-AC8E-425B-B1BF-C9F242079C60}"/>
          </ac:grpSpMkLst>
        </pc:grpChg>
        <pc:grpChg chg="del">
          <ac:chgData name="Gnanvo, Kondo (kg6cq)" userId="cf2a00cd-5d4a-477d-a52f-af039bcf1853" providerId="ADAL" clId="{E1F7B820-4702-4F23-9C64-8A0D87DD558A}" dt="2022-09-07T12:22:09.915" v="14858" actId="478"/>
          <ac:grpSpMkLst>
            <pc:docMk/>
            <pc:sldMk cId="1581044881" sldId="307"/>
            <ac:grpSpMk id="41" creationId="{F8C46466-8EDE-47C1-946B-97D7BE5204C1}"/>
          </ac:grpSpMkLst>
        </pc:grpChg>
        <pc:grpChg chg="del">
          <ac:chgData name="Gnanvo, Kondo (kg6cq)" userId="cf2a00cd-5d4a-477d-a52f-af039bcf1853" providerId="ADAL" clId="{E1F7B820-4702-4F23-9C64-8A0D87DD558A}" dt="2022-09-07T12:22:11.665" v="14860" actId="478"/>
          <ac:grpSpMkLst>
            <pc:docMk/>
            <pc:sldMk cId="1581044881" sldId="307"/>
            <ac:grpSpMk id="42" creationId="{D4115C1D-9175-42EE-A057-79C7FA51D23A}"/>
          </ac:grpSpMkLst>
        </pc:grpChg>
        <pc:picChg chg="del">
          <ac:chgData name="Gnanvo, Kondo (kg6cq)" userId="cf2a00cd-5d4a-477d-a52f-af039bcf1853" providerId="ADAL" clId="{E1F7B820-4702-4F23-9C64-8A0D87DD558A}" dt="2022-09-07T12:22:12.069" v="14861" actId="478"/>
          <ac:picMkLst>
            <pc:docMk/>
            <pc:sldMk cId="1581044881" sldId="307"/>
            <ac:picMk id="40" creationId="{1CBD1E14-A036-41C1-A344-6D89AD9AD8D6}"/>
          </ac:picMkLst>
        </pc:picChg>
      </pc:sldChg>
      <pc:sldChg chg="modSp add del mod">
        <pc:chgData name="Gnanvo, Kondo (kg6cq)" userId="cf2a00cd-5d4a-477d-a52f-af039bcf1853" providerId="ADAL" clId="{E1F7B820-4702-4F23-9C64-8A0D87DD558A}" dt="2022-09-07T13:21:51.299" v="16269" actId="47"/>
        <pc:sldMkLst>
          <pc:docMk/>
          <pc:sldMk cId="3039704286" sldId="308"/>
        </pc:sldMkLst>
        <pc:spChg chg="mod">
          <ac:chgData name="Gnanvo, Kondo (kg6cq)" userId="cf2a00cd-5d4a-477d-a52f-af039bcf1853" providerId="ADAL" clId="{E1F7B820-4702-4F23-9C64-8A0D87DD558A}" dt="2022-09-07T13:20:30.946" v="16262" actId="2710"/>
          <ac:spMkLst>
            <pc:docMk/>
            <pc:sldMk cId="3039704286" sldId="308"/>
            <ac:spMk id="3" creationId="{492C77AA-7E08-4857-9171-B56FC362A9C1}"/>
          </ac:spMkLst>
        </pc:spChg>
      </pc:sldChg>
      <pc:sldChg chg="modSp add del mod">
        <pc:chgData name="Gnanvo, Kondo (kg6cq)" userId="cf2a00cd-5d4a-477d-a52f-af039bcf1853" providerId="ADAL" clId="{E1F7B820-4702-4F23-9C64-8A0D87DD558A}" dt="2022-09-21T14:30:46.765" v="19681" actId="47"/>
        <pc:sldMkLst>
          <pc:docMk/>
          <pc:sldMk cId="3174748451" sldId="308"/>
        </pc:sldMkLst>
        <pc:spChg chg="mod">
          <ac:chgData name="Gnanvo, Kondo (kg6cq)" userId="cf2a00cd-5d4a-477d-a52f-af039bcf1853" providerId="ADAL" clId="{E1F7B820-4702-4F23-9C64-8A0D87DD558A}" dt="2022-09-07T13:34:32.956" v="16726" actId="552"/>
          <ac:spMkLst>
            <pc:docMk/>
            <pc:sldMk cId="3174748451" sldId="308"/>
            <ac:spMk id="3" creationId="{492C77AA-7E08-4857-9171-B56FC362A9C1}"/>
          </ac:spMkLst>
        </pc:spChg>
      </pc:sldChg>
      <pc:sldChg chg="addSp delSp modSp add del mod">
        <pc:chgData name="Gnanvo, Kondo (kg6cq)" userId="cf2a00cd-5d4a-477d-a52f-af039bcf1853" providerId="ADAL" clId="{E1F7B820-4702-4F23-9C64-8A0D87DD558A}" dt="2022-09-21T14:30:50.703" v="19689" actId="47"/>
        <pc:sldMkLst>
          <pc:docMk/>
          <pc:sldMk cId="1807054867" sldId="309"/>
        </pc:sldMkLst>
        <pc:spChg chg="del mod">
          <ac:chgData name="Gnanvo, Kondo (kg6cq)" userId="cf2a00cd-5d4a-477d-a52f-af039bcf1853" providerId="ADAL" clId="{E1F7B820-4702-4F23-9C64-8A0D87DD558A}" dt="2022-09-07T14:16:34.274" v="17654" actId="478"/>
          <ac:spMkLst>
            <pc:docMk/>
            <pc:sldMk cId="1807054867" sldId="309"/>
            <ac:spMk id="3" creationId="{902C61FE-F7ED-4B14-A87A-6D95E9D82291}"/>
          </ac:spMkLst>
        </pc:spChg>
        <pc:spChg chg="mod">
          <ac:chgData name="Gnanvo, Kondo (kg6cq)" userId="cf2a00cd-5d4a-477d-a52f-af039bcf1853" providerId="ADAL" clId="{E1F7B820-4702-4F23-9C64-8A0D87DD558A}" dt="2022-09-07T13:35:39.407" v="16734" actId="20577"/>
          <ac:spMkLst>
            <pc:docMk/>
            <pc:sldMk cId="1807054867" sldId="309"/>
            <ac:spMk id="5" creationId="{53E263B1-9E27-55F9-9209-670F7B0F1854}"/>
          </ac:spMkLst>
        </pc:spChg>
        <pc:spChg chg="del mod">
          <ac:chgData name="Gnanvo, Kondo (kg6cq)" userId="cf2a00cd-5d4a-477d-a52f-af039bcf1853" providerId="ADAL" clId="{E1F7B820-4702-4F23-9C64-8A0D87DD558A}" dt="2022-09-07T13:50:10.825" v="17117" actId="478"/>
          <ac:spMkLst>
            <pc:docMk/>
            <pc:sldMk cId="1807054867" sldId="309"/>
            <ac:spMk id="6" creationId="{ECB23476-B4F9-4759-9A5E-AFB9EAFA89D7}"/>
          </ac:spMkLst>
        </pc:spChg>
        <pc:spChg chg="add mod">
          <ac:chgData name="Gnanvo, Kondo (kg6cq)" userId="cf2a00cd-5d4a-477d-a52f-af039bcf1853" providerId="ADAL" clId="{E1F7B820-4702-4F23-9C64-8A0D87DD558A}" dt="2022-09-07T14:31:29.552" v="19059" actId="2710"/>
          <ac:spMkLst>
            <pc:docMk/>
            <pc:sldMk cId="1807054867" sldId="309"/>
            <ac:spMk id="7" creationId="{D6BD2A5C-7C8E-4BC1-9F49-A501DA44F8B3}"/>
          </ac:spMkLst>
        </pc:spChg>
        <pc:picChg chg="del">
          <ac:chgData name="Gnanvo, Kondo (kg6cq)" userId="cf2a00cd-5d4a-477d-a52f-af039bcf1853" providerId="ADAL" clId="{E1F7B820-4702-4F23-9C64-8A0D87DD558A}" dt="2022-09-07T13:35:42.072" v="16735" actId="478"/>
          <ac:picMkLst>
            <pc:docMk/>
            <pc:sldMk cId="1807054867" sldId="309"/>
            <ac:picMk id="4" creationId="{4E20CD6B-5D62-41C8-960B-0EB6DAEA715D}"/>
          </ac:picMkLst>
        </pc:picChg>
      </pc:sldChg>
      <pc:sldChg chg="addSp delSp modSp add del mod">
        <pc:chgData name="Gnanvo, Kondo (kg6cq)" userId="cf2a00cd-5d4a-477d-a52f-af039bcf1853" providerId="ADAL" clId="{E1F7B820-4702-4F23-9C64-8A0D87DD558A}" dt="2022-09-21T14:30:45.805" v="19679" actId="47"/>
        <pc:sldMkLst>
          <pc:docMk/>
          <pc:sldMk cId="3078049025" sldId="310"/>
        </pc:sldMkLst>
        <pc:spChg chg="mod">
          <ac:chgData name="Gnanvo, Kondo (kg6cq)" userId="cf2a00cd-5d4a-477d-a52f-af039bcf1853" providerId="ADAL" clId="{E1F7B820-4702-4F23-9C64-8A0D87DD558A}" dt="2022-09-07T14:53:59.437" v="19452" actId="1076"/>
          <ac:spMkLst>
            <pc:docMk/>
            <pc:sldMk cId="3078049025" sldId="310"/>
            <ac:spMk id="10" creationId="{51B43ADD-D950-4E92-BA43-D0E676A16F6B}"/>
          </ac:spMkLst>
        </pc:spChg>
        <pc:spChg chg="mod">
          <ac:chgData name="Gnanvo, Kondo (kg6cq)" userId="cf2a00cd-5d4a-477d-a52f-af039bcf1853" providerId="ADAL" clId="{E1F7B820-4702-4F23-9C64-8A0D87DD558A}" dt="2022-09-07T13:55:09.429" v="17186" actId="20577"/>
          <ac:spMkLst>
            <pc:docMk/>
            <pc:sldMk cId="3078049025" sldId="310"/>
            <ac:spMk id="12" creationId="{7D1BC500-4E29-4F0C-9F93-48EC0C32C130}"/>
          </ac:spMkLst>
        </pc:spChg>
        <pc:spChg chg="add mod">
          <ac:chgData name="Gnanvo, Kondo (kg6cq)" userId="cf2a00cd-5d4a-477d-a52f-af039bcf1853" providerId="ADAL" clId="{E1F7B820-4702-4F23-9C64-8A0D87DD558A}" dt="2022-09-07T14:53:51.641" v="19449" actId="1076"/>
          <ac:spMkLst>
            <pc:docMk/>
            <pc:sldMk cId="3078049025" sldId="310"/>
            <ac:spMk id="43" creationId="{E8F6E0B0-C279-4F72-A4E3-79662C6D3B31}"/>
          </ac:spMkLst>
        </pc:spChg>
        <pc:grpChg chg="del">
          <ac:chgData name="Gnanvo, Kondo (kg6cq)" userId="cf2a00cd-5d4a-477d-a52f-af039bcf1853" providerId="ADAL" clId="{E1F7B820-4702-4F23-9C64-8A0D87DD558A}" dt="2022-09-07T13:54:38.247" v="17144" actId="478"/>
          <ac:grpSpMkLst>
            <pc:docMk/>
            <pc:sldMk cId="3078049025" sldId="310"/>
            <ac:grpSpMk id="9" creationId="{1E60AC25-281C-4FEC-BD7E-607AB34B6FA3}"/>
          </ac:grpSpMkLst>
        </pc:grpChg>
        <pc:grpChg chg="del">
          <ac:chgData name="Gnanvo, Kondo (kg6cq)" userId="cf2a00cd-5d4a-477d-a52f-af039bcf1853" providerId="ADAL" clId="{E1F7B820-4702-4F23-9C64-8A0D87DD558A}" dt="2022-09-07T13:54:39.434" v="17145" actId="478"/>
          <ac:grpSpMkLst>
            <pc:docMk/>
            <pc:sldMk cId="3078049025" sldId="310"/>
            <ac:grpSpMk id="42" creationId="{FA061B79-F020-4F6B-8102-DD7893A9D6FB}"/>
          </ac:grpSpMkLst>
        </pc:grpChg>
        <pc:picChg chg="add mod">
          <ac:chgData name="Gnanvo, Kondo (kg6cq)" userId="cf2a00cd-5d4a-477d-a52f-af039bcf1853" providerId="ADAL" clId="{E1F7B820-4702-4F23-9C64-8A0D87DD558A}" dt="2022-09-07T14:53:47.880" v="19448" actId="1076"/>
          <ac:picMkLst>
            <pc:docMk/>
            <pc:sldMk cId="3078049025" sldId="310"/>
            <ac:picMk id="2" creationId="{54F1EEFD-53F5-4B48-A52F-355886EA62CB}"/>
          </ac:picMkLst>
        </pc:picChg>
      </pc:sldChg>
      <pc:sldChg chg="addSp delSp modSp del mod">
        <pc:chgData name="Gnanvo, Kondo (kg6cq)" userId="cf2a00cd-5d4a-477d-a52f-af039bcf1853" providerId="ADAL" clId="{E1F7B820-4702-4F23-9C64-8A0D87DD558A}" dt="2022-09-21T14:30:49.791" v="19687" actId="47"/>
        <pc:sldMkLst>
          <pc:docMk/>
          <pc:sldMk cId="0" sldId="311"/>
        </pc:sldMkLst>
        <pc:spChg chg="add del mod">
          <ac:chgData name="Gnanvo, Kondo (kg6cq)" userId="cf2a00cd-5d4a-477d-a52f-af039bcf1853" providerId="ADAL" clId="{E1F7B820-4702-4F23-9C64-8A0D87DD558A}" dt="2022-09-07T14:37:46.608" v="19162" actId="478"/>
          <ac:spMkLst>
            <pc:docMk/>
            <pc:sldMk cId="0" sldId="311"/>
            <ac:spMk id="6" creationId="{EAB39182-00BF-4EA6-805C-093C99B0E669}"/>
          </ac:spMkLst>
        </pc:spChg>
        <pc:spChg chg="mod">
          <ac:chgData name="Gnanvo, Kondo (kg6cq)" userId="cf2a00cd-5d4a-477d-a52f-af039bcf1853" providerId="ADAL" clId="{E1F7B820-4702-4F23-9C64-8A0D87DD558A}" dt="2022-09-07T15:49:16.634" v="19670" actId="554"/>
          <ac:spMkLst>
            <pc:docMk/>
            <pc:sldMk cId="0" sldId="311"/>
            <ac:spMk id="87" creationId="{00000000-0000-0000-0000-000000000000}"/>
          </ac:spMkLst>
        </pc:spChg>
        <pc:spChg chg="mod">
          <ac:chgData name="Gnanvo, Kondo (kg6cq)" userId="cf2a00cd-5d4a-477d-a52f-af039bcf1853" providerId="ADAL" clId="{E1F7B820-4702-4F23-9C64-8A0D87DD558A}" dt="2022-09-07T15:49:16.634" v="19670" actId="554"/>
          <ac:spMkLst>
            <pc:docMk/>
            <pc:sldMk cId="0" sldId="311"/>
            <ac:spMk id="88" creationId="{00000000-0000-0000-0000-000000000000}"/>
          </ac:spMkLst>
        </pc:spChg>
        <pc:spChg chg="mod">
          <ac:chgData name="Gnanvo, Kondo (kg6cq)" userId="cf2a00cd-5d4a-477d-a52f-af039bcf1853" providerId="ADAL" clId="{E1F7B820-4702-4F23-9C64-8A0D87DD558A}" dt="2022-09-07T14:37:41.843" v="19161" actId="20577"/>
          <ac:spMkLst>
            <pc:docMk/>
            <pc:sldMk cId="0" sldId="311"/>
            <ac:spMk id="89" creationId="{00000000-0000-0000-0000-000000000000}"/>
          </ac:spMkLst>
        </pc:spChg>
      </pc:sldChg>
    </pc:docChg>
  </pc:docChgLst>
  <pc:docChgLst>
    <pc:chgData name="Gnanvo, Kondo (kg6cq)" userId="cf2a00cd-5d4a-477d-a52f-af039bcf1853" providerId="ADAL" clId="{3EA5199D-589A-412F-BC3A-2CBC67FF9FD3}"/>
    <pc:docChg chg="undo custSel addSld delSld modSld sldOrd">
      <pc:chgData name="Gnanvo, Kondo (kg6cq)" userId="cf2a00cd-5d4a-477d-a52f-af039bcf1853" providerId="ADAL" clId="{3EA5199D-589A-412F-BC3A-2CBC67FF9FD3}" dt="2023-01-10T01:28:54.348" v="11344" actId="20577"/>
      <pc:docMkLst>
        <pc:docMk/>
      </pc:docMkLst>
      <pc:sldChg chg="modSp mod">
        <pc:chgData name="Gnanvo, Kondo (kg6cq)" userId="cf2a00cd-5d4a-477d-a52f-af039bcf1853" providerId="ADAL" clId="{3EA5199D-589A-412F-BC3A-2CBC67FF9FD3}" dt="2023-01-09T21:52:55.175" v="8125" actId="20577"/>
        <pc:sldMkLst>
          <pc:docMk/>
          <pc:sldMk cId="0" sldId="256"/>
        </pc:sldMkLst>
        <pc:spChg chg="mod">
          <ac:chgData name="Gnanvo, Kondo (kg6cq)" userId="cf2a00cd-5d4a-477d-a52f-af039bcf1853" providerId="ADAL" clId="{3EA5199D-589A-412F-BC3A-2CBC67FF9FD3}" dt="2023-01-07T20:24:39.594" v="1893" actId="403"/>
          <ac:spMkLst>
            <pc:docMk/>
            <pc:sldMk cId="0" sldId="256"/>
            <ac:spMk id="80" creationId="{00000000-0000-0000-0000-000000000000}"/>
          </ac:spMkLst>
        </pc:spChg>
        <pc:spChg chg="mod">
          <ac:chgData name="Gnanvo, Kondo (kg6cq)" userId="cf2a00cd-5d4a-477d-a52f-af039bcf1853" providerId="ADAL" clId="{3EA5199D-589A-412F-BC3A-2CBC67FF9FD3}" dt="2023-01-09T21:52:55.175" v="8125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 mod">
        <pc:chgData name="Gnanvo, Kondo (kg6cq)" userId="cf2a00cd-5d4a-477d-a52f-af039bcf1853" providerId="ADAL" clId="{3EA5199D-589A-412F-BC3A-2CBC67FF9FD3}" dt="2023-01-09T22:51:54.716" v="8443" actId="20577"/>
        <pc:sldMkLst>
          <pc:docMk/>
          <pc:sldMk cId="2527844459" sldId="264"/>
        </pc:sldMkLst>
        <pc:spChg chg="mod">
          <ac:chgData name="Gnanvo, Kondo (kg6cq)" userId="cf2a00cd-5d4a-477d-a52f-af039bcf1853" providerId="ADAL" clId="{3EA5199D-589A-412F-BC3A-2CBC67FF9FD3}" dt="2023-01-09T22:51:54.716" v="8443" actId="20577"/>
          <ac:spMkLst>
            <pc:docMk/>
            <pc:sldMk cId="2527844459" sldId="264"/>
            <ac:spMk id="6" creationId="{2DCE1AF7-08FF-4811-9D3F-3CC90B8BF5F2}"/>
          </ac:spMkLst>
        </pc:spChg>
      </pc:sldChg>
      <pc:sldChg chg="modSp mod">
        <pc:chgData name="Gnanvo, Kondo (kg6cq)" userId="cf2a00cd-5d4a-477d-a52f-af039bcf1853" providerId="ADAL" clId="{3EA5199D-589A-412F-BC3A-2CBC67FF9FD3}" dt="2023-01-09T21:18:37.267" v="8005" actId="207"/>
        <pc:sldMkLst>
          <pc:docMk/>
          <pc:sldMk cId="3003511936" sldId="265"/>
        </pc:sldMkLst>
        <pc:spChg chg="mod">
          <ac:chgData name="Gnanvo, Kondo (kg6cq)" userId="cf2a00cd-5d4a-477d-a52f-af039bcf1853" providerId="ADAL" clId="{3EA5199D-589A-412F-BC3A-2CBC67FF9FD3}" dt="2023-01-09T21:18:37.267" v="8005" actId="207"/>
          <ac:spMkLst>
            <pc:docMk/>
            <pc:sldMk cId="3003511936" sldId="265"/>
            <ac:spMk id="12" creationId="{7D1BC500-4E29-4F0C-9F93-48EC0C32C130}"/>
          </ac:spMkLst>
        </pc:spChg>
      </pc:sldChg>
      <pc:sldChg chg="addSp delSp modSp add del mod ord">
        <pc:chgData name="Gnanvo, Kondo (kg6cq)" userId="cf2a00cd-5d4a-477d-a52f-af039bcf1853" providerId="ADAL" clId="{3EA5199D-589A-412F-BC3A-2CBC67FF9FD3}" dt="2023-01-07T17:24:23.075" v="259" actId="47"/>
        <pc:sldMkLst>
          <pc:docMk/>
          <pc:sldMk cId="3220933631" sldId="265"/>
        </pc:sldMkLst>
        <pc:spChg chg="del">
          <ac:chgData name="Gnanvo, Kondo (kg6cq)" userId="cf2a00cd-5d4a-477d-a52f-af039bcf1853" providerId="ADAL" clId="{3EA5199D-589A-412F-BC3A-2CBC67FF9FD3}" dt="2023-01-07T17:17:23.633" v="66" actId="478"/>
          <ac:spMkLst>
            <pc:docMk/>
            <pc:sldMk cId="3220933631" sldId="265"/>
            <ac:spMk id="6" creationId="{2DCE1AF7-08FF-4811-9D3F-3CC90B8BF5F2}"/>
          </ac:spMkLst>
        </pc:spChg>
        <pc:spChg chg="add del mod">
          <ac:chgData name="Gnanvo, Kondo (kg6cq)" userId="cf2a00cd-5d4a-477d-a52f-af039bcf1853" providerId="ADAL" clId="{3EA5199D-589A-412F-BC3A-2CBC67FF9FD3}" dt="2023-01-07T17:18:19.704" v="75" actId="478"/>
          <ac:spMkLst>
            <pc:docMk/>
            <pc:sldMk cId="3220933631" sldId="265"/>
            <ac:spMk id="10" creationId="{8AF0C5CE-4175-4CD5-AAA6-3D137A0D1333}"/>
          </ac:spMkLst>
        </pc:spChg>
        <pc:spChg chg="mod">
          <ac:chgData name="Gnanvo, Kondo (kg6cq)" userId="cf2a00cd-5d4a-477d-a52f-af039bcf1853" providerId="ADAL" clId="{3EA5199D-589A-412F-BC3A-2CBC67FF9FD3}" dt="2023-01-07T17:17:19.754" v="65" actId="313"/>
          <ac:spMkLst>
            <pc:docMk/>
            <pc:sldMk cId="3220933631" sldId="265"/>
            <ac:spMk id="12" creationId="{7D1BC500-4E29-4F0C-9F93-48EC0C32C130}"/>
          </ac:spMkLst>
        </pc:spChg>
        <pc:spChg chg="add del">
          <ac:chgData name="Gnanvo, Kondo (kg6cq)" userId="cf2a00cd-5d4a-477d-a52f-af039bcf1853" providerId="ADAL" clId="{3EA5199D-589A-412F-BC3A-2CBC67FF9FD3}" dt="2023-01-07T17:21:16.540" v="156"/>
          <ac:spMkLst>
            <pc:docMk/>
            <pc:sldMk cId="3220933631" sldId="265"/>
            <ac:spMk id="13" creationId="{41F3995D-D50A-47B9-9D17-38AF6CA456CC}"/>
          </ac:spMkLst>
        </pc:spChg>
        <pc:spChg chg="add mod">
          <ac:chgData name="Gnanvo, Kondo (kg6cq)" userId="cf2a00cd-5d4a-477d-a52f-af039bcf1853" providerId="ADAL" clId="{3EA5199D-589A-412F-BC3A-2CBC67FF9FD3}" dt="2023-01-07T17:23:00.875" v="231" actId="1036"/>
          <ac:spMkLst>
            <pc:docMk/>
            <pc:sldMk cId="3220933631" sldId="265"/>
            <ac:spMk id="14" creationId="{5E038237-07DA-4024-8EBC-41ABAF396FF3}"/>
          </ac:spMkLst>
        </pc:spChg>
        <pc:picChg chg="add mod ord">
          <ac:chgData name="Gnanvo, Kondo (kg6cq)" userId="cf2a00cd-5d4a-477d-a52f-af039bcf1853" providerId="ADAL" clId="{3EA5199D-589A-412F-BC3A-2CBC67FF9FD3}" dt="2023-01-07T17:22:13.376" v="205" actId="1036"/>
          <ac:picMkLst>
            <pc:docMk/>
            <pc:sldMk cId="3220933631" sldId="265"/>
            <ac:picMk id="4" creationId="{7F7D063B-DD3C-4C1A-9BAA-05CE9A8204C4}"/>
          </ac:picMkLst>
        </pc:picChg>
        <pc:picChg chg="add mod ord">
          <ac:chgData name="Gnanvo, Kondo (kg6cq)" userId="cf2a00cd-5d4a-477d-a52f-af039bcf1853" providerId="ADAL" clId="{3EA5199D-589A-412F-BC3A-2CBC67FF9FD3}" dt="2023-01-07T17:22:13.376" v="205" actId="1036"/>
          <ac:picMkLst>
            <pc:docMk/>
            <pc:sldMk cId="3220933631" sldId="265"/>
            <ac:picMk id="5" creationId="{E4CFC7EC-9FB3-40EE-8118-D4FF57527EDF}"/>
          </ac:picMkLst>
        </pc:picChg>
        <pc:picChg chg="add mod ord">
          <ac:chgData name="Gnanvo, Kondo (kg6cq)" userId="cf2a00cd-5d4a-477d-a52f-af039bcf1853" providerId="ADAL" clId="{3EA5199D-589A-412F-BC3A-2CBC67FF9FD3}" dt="2023-01-07T17:22:13.376" v="205" actId="1036"/>
          <ac:picMkLst>
            <pc:docMk/>
            <pc:sldMk cId="3220933631" sldId="265"/>
            <ac:picMk id="7" creationId="{C74A509D-3C0F-430F-8196-2A922E6122BA}"/>
          </ac:picMkLst>
        </pc:picChg>
        <pc:picChg chg="add mod">
          <ac:chgData name="Gnanvo, Kondo (kg6cq)" userId="cf2a00cd-5d4a-477d-a52f-af039bcf1853" providerId="ADAL" clId="{3EA5199D-589A-412F-BC3A-2CBC67FF9FD3}" dt="2023-01-07T17:20:47.983" v="154" actId="1036"/>
          <ac:picMkLst>
            <pc:docMk/>
            <pc:sldMk cId="3220933631" sldId="265"/>
            <ac:picMk id="8" creationId="{3F705423-CC17-4839-8C7A-773C07CDD999}"/>
          </ac:picMkLst>
        </pc:picChg>
        <pc:picChg chg="add mod">
          <ac:chgData name="Gnanvo, Kondo (kg6cq)" userId="cf2a00cd-5d4a-477d-a52f-af039bcf1853" providerId="ADAL" clId="{3EA5199D-589A-412F-BC3A-2CBC67FF9FD3}" dt="2023-01-07T17:20:47.983" v="154" actId="1036"/>
          <ac:picMkLst>
            <pc:docMk/>
            <pc:sldMk cId="3220933631" sldId="265"/>
            <ac:picMk id="9" creationId="{33F588D6-3E9A-431F-96CA-302BA840C0B6}"/>
          </ac:picMkLst>
        </pc:picChg>
        <pc:picChg chg="add mod">
          <ac:chgData name="Gnanvo, Kondo (kg6cq)" userId="cf2a00cd-5d4a-477d-a52f-af039bcf1853" providerId="ADAL" clId="{3EA5199D-589A-412F-BC3A-2CBC67FF9FD3}" dt="2023-01-07T17:20:47.983" v="154" actId="1036"/>
          <ac:picMkLst>
            <pc:docMk/>
            <pc:sldMk cId="3220933631" sldId="265"/>
            <ac:picMk id="11" creationId="{F0A4E65F-26FE-4225-801C-0618AC0C636E}"/>
          </ac:picMkLst>
        </pc:picChg>
      </pc:sldChg>
      <pc:sldChg chg="addSp delSp modSp add mod">
        <pc:chgData name="Gnanvo, Kondo (kg6cq)" userId="cf2a00cd-5d4a-477d-a52f-af039bcf1853" providerId="ADAL" clId="{3EA5199D-589A-412F-BC3A-2CBC67FF9FD3}" dt="2023-01-09T23:37:06.907" v="8740" actId="6549"/>
        <pc:sldMkLst>
          <pc:docMk/>
          <pc:sldMk cId="4088374437" sldId="266"/>
        </pc:sldMkLst>
        <pc:spChg chg="add del mod">
          <ac:chgData name="Gnanvo, Kondo (kg6cq)" userId="cf2a00cd-5d4a-477d-a52f-af039bcf1853" providerId="ADAL" clId="{3EA5199D-589A-412F-BC3A-2CBC67FF9FD3}" dt="2023-01-07T17:25:11.423" v="273" actId="478"/>
          <ac:spMkLst>
            <pc:docMk/>
            <pc:sldMk cId="4088374437" sldId="266"/>
            <ac:spMk id="3" creationId="{53900E8F-C200-4845-969F-3B22116E53B6}"/>
          </ac:spMkLst>
        </pc:spChg>
        <pc:spChg chg="add mod">
          <ac:chgData name="Gnanvo, Kondo (kg6cq)" userId="cf2a00cd-5d4a-477d-a52f-af039bcf1853" providerId="ADAL" clId="{3EA5199D-589A-412F-BC3A-2CBC67FF9FD3}" dt="2023-01-09T23:37:06.907" v="8740" actId="6549"/>
          <ac:spMkLst>
            <pc:docMk/>
            <pc:sldMk cId="4088374437" sldId="266"/>
            <ac:spMk id="3" creationId="{B1BC4271-4B1D-4FC9-88B9-5E44DD806F5E}"/>
          </ac:spMkLst>
        </pc:spChg>
        <pc:spChg chg="add del mod">
          <ac:chgData name="Gnanvo, Kondo (kg6cq)" userId="cf2a00cd-5d4a-477d-a52f-af039bcf1853" providerId="ADAL" clId="{3EA5199D-589A-412F-BC3A-2CBC67FF9FD3}" dt="2023-01-07T17:30:21.146" v="332" actId="478"/>
          <ac:spMkLst>
            <pc:docMk/>
            <pc:sldMk cId="4088374437" sldId="266"/>
            <ac:spMk id="10" creationId="{DB8CAFCA-983B-4DA4-8F2C-5D262EFC71F0}"/>
          </ac:spMkLst>
        </pc:spChg>
        <pc:spChg chg="mod">
          <ac:chgData name="Gnanvo, Kondo (kg6cq)" userId="cf2a00cd-5d4a-477d-a52f-af039bcf1853" providerId="ADAL" clId="{3EA5199D-589A-412F-BC3A-2CBC67FF9FD3}" dt="2023-01-07T18:22:40.841" v="1507" actId="20577"/>
          <ac:spMkLst>
            <pc:docMk/>
            <pc:sldMk cId="4088374437" sldId="266"/>
            <ac:spMk id="12" creationId="{7D1BC500-4E29-4F0C-9F93-48EC0C32C130}"/>
          </ac:spMkLst>
        </pc:spChg>
        <pc:spChg chg="del">
          <ac:chgData name="Gnanvo, Kondo (kg6cq)" userId="cf2a00cd-5d4a-477d-a52f-af039bcf1853" providerId="ADAL" clId="{3EA5199D-589A-412F-BC3A-2CBC67FF9FD3}" dt="2023-01-07T17:30:25.026" v="333" actId="478"/>
          <ac:spMkLst>
            <pc:docMk/>
            <pc:sldMk cId="4088374437" sldId="266"/>
            <ac:spMk id="14" creationId="{5E038237-07DA-4024-8EBC-41ABAF396FF3}"/>
          </ac:spMkLst>
        </pc:spChg>
        <pc:spChg chg="add del mod">
          <ac:chgData name="Gnanvo, Kondo (kg6cq)" userId="cf2a00cd-5d4a-477d-a52f-af039bcf1853" providerId="ADAL" clId="{3EA5199D-589A-412F-BC3A-2CBC67FF9FD3}" dt="2023-01-07T17:41:49.422" v="531" actId="478"/>
          <ac:spMkLst>
            <pc:docMk/>
            <pc:sldMk cId="4088374437" sldId="266"/>
            <ac:spMk id="20" creationId="{3898D732-E013-4E95-9ED6-AE1AA803E243}"/>
          </ac:spMkLst>
        </pc:spChg>
        <pc:spChg chg="add del">
          <ac:chgData name="Gnanvo, Kondo (kg6cq)" userId="cf2a00cd-5d4a-477d-a52f-af039bcf1853" providerId="ADAL" clId="{3EA5199D-589A-412F-BC3A-2CBC67FF9FD3}" dt="2023-01-07T17:36:25.679" v="441"/>
          <ac:spMkLst>
            <pc:docMk/>
            <pc:sldMk cId="4088374437" sldId="266"/>
            <ac:spMk id="24" creationId="{3F3E7C4F-BFEC-4537-AE44-6BE36E93B9D3}"/>
          </ac:spMkLst>
        </pc:spChg>
        <pc:spChg chg="add del mod">
          <ac:chgData name="Gnanvo, Kondo (kg6cq)" userId="cf2a00cd-5d4a-477d-a52f-af039bcf1853" providerId="ADAL" clId="{3EA5199D-589A-412F-BC3A-2CBC67FF9FD3}" dt="2023-01-07T17:46:27.039" v="582" actId="478"/>
          <ac:spMkLst>
            <pc:docMk/>
            <pc:sldMk cId="4088374437" sldId="266"/>
            <ac:spMk id="25" creationId="{6819371F-D2DB-4932-A703-D658D4C55370}"/>
          </ac:spMkLst>
        </pc:spChg>
        <pc:spChg chg="add del mod">
          <ac:chgData name="Gnanvo, Kondo (kg6cq)" userId="cf2a00cd-5d4a-477d-a52f-af039bcf1853" providerId="ADAL" clId="{3EA5199D-589A-412F-BC3A-2CBC67FF9FD3}" dt="2023-01-07T17:41:52.803" v="532" actId="478"/>
          <ac:spMkLst>
            <pc:docMk/>
            <pc:sldMk cId="4088374437" sldId="266"/>
            <ac:spMk id="27" creationId="{CD061025-A4DA-4452-8215-5C4D0C220E3A}"/>
          </ac:spMkLst>
        </pc:spChg>
        <pc:spChg chg="add del mod">
          <ac:chgData name="Gnanvo, Kondo (kg6cq)" userId="cf2a00cd-5d4a-477d-a52f-af039bcf1853" providerId="ADAL" clId="{3EA5199D-589A-412F-BC3A-2CBC67FF9FD3}" dt="2023-01-07T18:19:53.455" v="1442" actId="478"/>
          <ac:spMkLst>
            <pc:docMk/>
            <pc:sldMk cId="4088374437" sldId="266"/>
            <ac:spMk id="28" creationId="{FAC16CC6-3ED9-4DE5-98D0-C1DE2884C7DD}"/>
          </ac:spMkLst>
        </pc:spChg>
        <pc:spChg chg="add del mod">
          <ac:chgData name="Gnanvo, Kondo (kg6cq)" userId="cf2a00cd-5d4a-477d-a52f-af039bcf1853" providerId="ADAL" clId="{3EA5199D-589A-412F-BC3A-2CBC67FF9FD3}" dt="2023-01-07T18:19:53.455" v="1442" actId="478"/>
          <ac:spMkLst>
            <pc:docMk/>
            <pc:sldMk cId="4088374437" sldId="266"/>
            <ac:spMk id="30" creationId="{EDB07B47-1B4F-4240-8B1F-57E6EE078F8B}"/>
          </ac:spMkLst>
        </pc:spChg>
        <pc:spChg chg="add del mod">
          <ac:chgData name="Gnanvo, Kondo (kg6cq)" userId="cf2a00cd-5d4a-477d-a52f-af039bcf1853" providerId="ADAL" clId="{3EA5199D-589A-412F-BC3A-2CBC67FF9FD3}" dt="2023-01-07T18:19:56.747" v="1443" actId="478"/>
          <ac:spMkLst>
            <pc:docMk/>
            <pc:sldMk cId="4088374437" sldId="266"/>
            <ac:spMk id="32" creationId="{ED6D7799-572F-45FE-B8D1-D2603E5C0909}"/>
          </ac:spMkLst>
        </pc:spChg>
        <pc:graphicFrameChg chg="add del mod">
          <ac:chgData name="Gnanvo, Kondo (kg6cq)" userId="cf2a00cd-5d4a-477d-a52f-af039bcf1853" providerId="ADAL" clId="{3EA5199D-589A-412F-BC3A-2CBC67FF9FD3}" dt="2023-01-07T17:34:59.218" v="426"/>
          <ac:graphicFrameMkLst>
            <pc:docMk/>
            <pc:sldMk cId="4088374437" sldId="266"/>
            <ac:graphicFrameMk id="22" creationId="{8CD243DB-C53C-47E7-90CC-7AF65D2A65E9}"/>
          </ac:graphicFrameMkLst>
        </pc:graphicFrameChg>
        <pc:graphicFrameChg chg="add del mod modGraphic">
          <ac:chgData name="Gnanvo, Kondo (kg6cq)" userId="cf2a00cd-5d4a-477d-a52f-af039bcf1853" providerId="ADAL" clId="{3EA5199D-589A-412F-BC3A-2CBC67FF9FD3}" dt="2023-01-07T17:44:22.004" v="567" actId="478"/>
          <ac:graphicFrameMkLst>
            <pc:docMk/>
            <pc:sldMk cId="4088374437" sldId="266"/>
            <ac:graphicFrameMk id="23" creationId="{C093887A-24F7-4231-9E6C-914D7581B0AC}"/>
          </ac:graphicFrameMkLst>
        </pc:graphicFrameChg>
        <pc:graphicFrameChg chg="add del mod modGraphic">
          <ac:chgData name="Gnanvo, Kondo (kg6cq)" userId="cf2a00cd-5d4a-477d-a52f-af039bcf1853" providerId="ADAL" clId="{3EA5199D-589A-412F-BC3A-2CBC67FF9FD3}" dt="2023-01-07T18:19:53.455" v="1442" actId="478"/>
          <ac:graphicFrameMkLst>
            <pc:docMk/>
            <pc:sldMk cId="4088374437" sldId="266"/>
            <ac:graphicFrameMk id="29" creationId="{B5E89341-777D-4724-9033-3C073CC46838}"/>
          </ac:graphicFrameMkLst>
        </pc:graphicFrameChg>
        <pc:picChg chg="del">
          <ac:chgData name="Gnanvo, Kondo (kg6cq)" userId="cf2a00cd-5d4a-477d-a52f-af039bcf1853" providerId="ADAL" clId="{3EA5199D-589A-412F-BC3A-2CBC67FF9FD3}" dt="2023-01-07T17:25:08.661" v="272" actId="478"/>
          <ac:picMkLst>
            <pc:docMk/>
            <pc:sldMk cId="4088374437" sldId="266"/>
            <ac:picMk id="4" creationId="{7F7D063B-DD3C-4C1A-9BAA-05CE9A8204C4}"/>
          </ac:picMkLst>
        </pc:picChg>
        <pc:picChg chg="del">
          <ac:chgData name="Gnanvo, Kondo (kg6cq)" userId="cf2a00cd-5d4a-477d-a52f-af039bcf1853" providerId="ADAL" clId="{3EA5199D-589A-412F-BC3A-2CBC67FF9FD3}" dt="2023-01-07T17:25:08.661" v="272" actId="478"/>
          <ac:picMkLst>
            <pc:docMk/>
            <pc:sldMk cId="4088374437" sldId="266"/>
            <ac:picMk id="5" creationId="{E4CFC7EC-9FB3-40EE-8118-D4FF57527EDF}"/>
          </ac:picMkLst>
        </pc:picChg>
        <pc:picChg chg="del">
          <ac:chgData name="Gnanvo, Kondo (kg6cq)" userId="cf2a00cd-5d4a-477d-a52f-af039bcf1853" providerId="ADAL" clId="{3EA5199D-589A-412F-BC3A-2CBC67FF9FD3}" dt="2023-01-07T17:25:08.661" v="272" actId="478"/>
          <ac:picMkLst>
            <pc:docMk/>
            <pc:sldMk cId="4088374437" sldId="266"/>
            <ac:picMk id="7" creationId="{C74A509D-3C0F-430F-8196-2A922E6122BA}"/>
          </ac:picMkLst>
        </pc:picChg>
        <pc:picChg chg="del">
          <ac:chgData name="Gnanvo, Kondo (kg6cq)" userId="cf2a00cd-5d4a-477d-a52f-af039bcf1853" providerId="ADAL" clId="{3EA5199D-589A-412F-BC3A-2CBC67FF9FD3}" dt="2023-01-07T17:25:08.661" v="272" actId="478"/>
          <ac:picMkLst>
            <pc:docMk/>
            <pc:sldMk cId="4088374437" sldId="266"/>
            <ac:picMk id="8" creationId="{3F705423-CC17-4839-8C7A-773C07CDD999}"/>
          </ac:picMkLst>
        </pc:picChg>
        <pc:picChg chg="del">
          <ac:chgData name="Gnanvo, Kondo (kg6cq)" userId="cf2a00cd-5d4a-477d-a52f-af039bcf1853" providerId="ADAL" clId="{3EA5199D-589A-412F-BC3A-2CBC67FF9FD3}" dt="2023-01-07T17:25:08.661" v="272" actId="478"/>
          <ac:picMkLst>
            <pc:docMk/>
            <pc:sldMk cId="4088374437" sldId="266"/>
            <ac:picMk id="9" creationId="{33F588D6-3E9A-431F-96CA-302BA840C0B6}"/>
          </ac:picMkLst>
        </pc:picChg>
        <pc:picChg chg="del">
          <ac:chgData name="Gnanvo, Kondo (kg6cq)" userId="cf2a00cd-5d4a-477d-a52f-af039bcf1853" providerId="ADAL" clId="{3EA5199D-589A-412F-BC3A-2CBC67FF9FD3}" dt="2023-01-07T17:25:08.661" v="272" actId="478"/>
          <ac:picMkLst>
            <pc:docMk/>
            <pc:sldMk cId="4088374437" sldId="266"/>
            <ac:picMk id="11" creationId="{F0A4E65F-26FE-4225-801C-0618AC0C636E}"/>
          </ac:picMkLst>
        </pc:picChg>
        <pc:picChg chg="add del mod">
          <ac:chgData name="Gnanvo, Kondo (kg6cq)" userId="cf2a00cd-5d4a-477d-a52f-af039bcf1853" providerId="ADAL" clId="{3EA5199D-589A-412F-BC3A-2CBC67FF9FD3}" dt="2023-01-07T17:30:16.978" v="331" actId="478"/>
          <ac:picMkLst>
            <pc:docMk/>
            <pc:sldMk cId="4088374437" sldId="266"/>
            <ac:picMk id="13" creationId="{6B238C8F-7733-4CBB-8817-E36472E5C881}"/>
          </ac:picMkLst>
        </pc:picChg>
        <pc:picChg chg="add del mod">
          <ac:chgData name="Gnanvo, Kondo (kg6cq)" userId="cf2a00cd-5d4a-477d-a52f-af039bcf1853" providerId="ADAL" clId="{3EA5199D-589A-412F-BC3A-2CBC67FF9FD3}" dt="2023-01-07T17:30:16.978" v="331" actId="478"/>
          <ac:picMkLst>
            <pc:docMk/>
            <pc:sldMk cId="4088374437" sldId="266"/>
            <ac:picMk id="15" creationId="{A9E69FA5-8658-49F5-A67E-15F09B3208E0}"/>
          </ac:picMkLst>
        </pc:picChg>
        <pc:picChg chg="add del mod">
          <ac:chgData name="Gnanvo, Kondo (kg6cq)" userId="cf2a00cd-5d4a-477d-a52f-af039bcf1853" providerId="ADAL" clId="{3EA5199D-589A-412F-BC3A-2CBC67FF9FD3}" dt="2023-01-07T17:30:16.978" v="331" actId="478"/>
          <ac:picMkLst>
            <pc:docMk/>
            <pc:sldMk cId="4088374437" sldId="266"/>
            <ac:picMk id="16" creationId="{6EC44EE4-A5C9-4CA9-8FA7-FF171A39FBD6}"/>
          </ac:picMkLst>
        </pc:picChg>
        <pc:picChg chg="add del mod">
          <ac:chgData name="Gnanvo, Kondo (kg6cq)" userId="cf2a00cd-5d4a-477d-a52f-af039bcf1853" providerId="ADAL" clId="{3EA5199D-589A-412F-BC3A-2CBC67FF9FD3}" dt="2023-01-07T17:30:16.978" v="331" actId="478"/>
          <ac:picMkLst>
            <pc:docMk/>
            <pc:sldMk cId="4088374437" sldId="266"/>
            <ac:picMk id="17" creationId="{35D05DA2-29AC-4637-A146-67307F94769B}"/>
          </ac:picMkLst>
        </pc:picChg>
        <pc:picChg chg="add del mod">
          <ac:chgData name="Gnanvo, Kondo (kg6cq)" userId="cf2a00cd-5d4a-477d-a52f-af039bcf1853" providerId="ADAL" clId="{3EA5199D-589A-412F-BC3A-2CBC67FF9FD3}" dt="2023-01-07T17:30:16.978" v="331" actId="478"/>
          <ac:picMkLst>
            <pc:docMk/>
            <pc:sldMk cId="4088374437" sldId="266"/>
            <ac:picMk id="18" creationId="{E534CFAA-08F1-44BC-9C8A-A436E577329F}"/>
          </ac:picMkLst>
        </pc:picChg>
        <pc:picChg chg="add del mod">
          <ac:chgData name="Gnanvo, Kondo (kg6cq)" userId="cf2a00cd-5d4a-477d-a52f-af039bcf1853" providerId="ADAL" clId="{3EA5199D-589A-412F-BC3A-2CBC67FF9FD3}" dt="2023-01-07T17:30:16.978" v="331" actId="478"/>
          <ac:picMkLst>
            <pc:docMk/>
            <pc:sldMk cId="4088374437" sldId="266"/>
            <ac:picMk id="19" creationId="{A65A8FF3-531B-4B4A-80CB-182C7D0CF0EC}"/>
          </ac:picMkLst>
        </pc:picChg>
        <pc:picChg chg="add del mod modCrop">
          <ac:chgData name="Gnanvo, Kondo (kg6cq)" userId="cf2a00cd-5d4a-477d-a52f-af039bcf1853" providerId="ADAL" clId="{3EA5199D-589A-412F-BC3A-2CBC67FF9FD3}" dt="2023-01-07T18:19:53.455" v="1442" actId="478"/>
          <ac:picMkLst>
            <pc:docMk/>
            <pc:sldMk cId="4088374437" sldId="266"/>
            <ac:picMk id="21" creationId="{B30FFB40-36EA-4C6D-99EC-70A58BE6D9D3}"/>
          </ac:picMkLst>
        </pc:picChg>
      </pc:sldChg>
      <pc:sldChg chg="addSp delSp modSp add del mod">
        <pc:chgData name="Gnanvo, Kondo (kg6cq)" userId="cf2a00cd-5d4a-477d-a52f-af039bcf1853" providerId="ADAL" clId="{3EA5199D-589A-412F-BC3A-2CBC67FF9FD3}" dt="2023-01-09T15:49:14.566" v="3689" actId="47"/>
        <pc:sldMkLst>
          <pc:docMk/>
          <pc:sldMk cId="2811385687" sldId="267"/>
        </pc:sldMkLst>
        <pc:spChg chg="add del mod">
          <ac:chgData name="Gnanvo, Kondo (kg6cq)" userId="cf2a00cd-5d4a-477d-a52f-af039bcf1853" providerId="ADAL" clId="{3EA5199D-589A-412F-BC3A-2CBC67FF9FD3}" dt="2023-01-07T17:24:44.360" v="270" actId="478"/>
          <ac:spMkLst>
            <pc:docMk/>
            <pc:sldMk cId="2811385687" sldId="267"/>
            <ac:spMk id="3" creationId="{99DC0B35-1089-4F58-BB3F-01B25E3C35EF}"/>
          </ac:spMkLst>
        </pc:spChg>
        <pc:spChg chg="add del mod">
          <ac:chgData name="Gnanvo, Kondo (kg6cq)" userId="cf2a00cd-5d4a-477d-a52f-af039bcf1853" providerId="ADAL" clId="{3EA5199D-589A-412F-BC3A-2CBC67FF9FD3}" dt="2023-01-07T17:25:25.452" v="276" actId="478"/>
          <ac:spMkLst>
            <pc:docMk/>
            <pc:sldMk cId="2811385687" sldId="267"/>
            <ac:spMk id="10" creationId="{01E192D7-7BC3-46A7-B80B-7E67F122812E}"/>
          </ac:spMkLst>
        </pc:spChg>
        <pc:spChg chg="mod">
          <ac:chgData name="Gnanvo, Kondo (kg6cq)" userId="cf2a00cd-5d4a-477d-a52f-af039bcf1853" providerId="ADAL" clId="{3EA5199D-589A-412F-BC3A-2CBC67FF9FD3}" dt="2023-01-07T17:41:01.289" v="515" actId="20577"/>
          <ac:spMkLst>
            <pc:docMk/>
            <pc:sldMk cId="2811385687" sldId="267"/>
            <ac:spMk id="12" creationId="{7D1BC500-4E29-4F0C-9F93-48EC0C32C130}"/>
          </ac:spMkLst>
        </pc:spChg>
        <pc:spChg chg="del">
          <ac:chgData name="Gnanvo, Kondo (kg6cq)" userId="cf2a00cd-5d4a-477d-a52f-af039bcf1853" providerId="ADAL" clId="{3EA5199D-589A-412F-BC3A-2CBC67FF9FD3}" dt="2023-01-07T17:28:50.597" v="321" actId="478"/>
          <ac:spMkLst>
            <pc:docMk/>
            <pc:sldMk cId="2811385687" sldId="267"/>
            <ac:spMk id="14" creationId="{5E038237-07DA-4024-8EBC-41ABAF396FF3}"/>
          </ac:spMkLst>
        </pc:spChg>
        <pc:spChg chg="add mod">
          <ac:chgData name="Gnanvo, Kondo (kg6cq)" userId="cf2a00cd-5d4a-477d-a52f-af039bcf1853" providerId="ADAL" clId="{3EA5199D-589A-412F-BC3A-2CBC67FF9FD3}" dt="2023-01-07T18:21:56.077" v="1489" actId="2711"/>
          <ac:spMkLst>
            <pc:docMk/>
            <pc:sldMk cId="2811385687" sldId="267"/>
            <ac:spMk id="26" creationId="{F976ED72-3F9D-49BA-8270-A9707B682E0D}"/>
          </ac:spMkLst>
        </pc:spChg>
        <pc:picChg chg="del mod">
          <ac:chgData name="Gnanvo, Kondo (kg6cq)" userId="cf2a00cd-5d4a-477d-a52f-af039bcf1853" providerId="ADAL" clId="{3EA5199D-589A-412F-BC3A-2CBC67FF9FD3}" dt="2023-01-07T17:24:35.067" v="268" actId="478"/>
          <ac:picMkLst>
            <pc:docMk/>
            <pc:sldMk cId="2811385687" sldId="267"/>
            <ac:picMk id="4" creationId="{7F7D063B-DD3C-4C1A-9BAA-05CE9A8204C4}"/>
          </ac:picMkLst>
        </pc:picChg>
        <pc:picChg chg="del mod">
          <ac:chgData name="Gnanvo, Kondo (kg6cq)" userId="cf2a00cd-5d4a-477d-a52f-af039bcf1853" providerId="ADAL" clId="{3EA5199D-589A-412F-BC3A-2CBC67FF9FD3}" dt="2023-01-07T17:24:35.067" v="268" actId="478"/>
          <ac:picMkLst>
            <pc:docMk/>
            <pc:sldMk cId="2811385687" sldId="267"/>
            <ac:picMk id="5" creationId="{E4CFC7EC-9FB3-40EE-8118-D4FF57527EDF}"/>
          </ac:picMkLst>
        </pc:picChg>
        <pc:picChg chg="del mod">
          <ac:chgData name="Gnanvo, Kondo (kg6cq)" userId="cf2a00cd-5d4a-477d-a52f-af039bcf1853" providerId="ADAL" clId="{3EA5199D-589A-412F-BC3A-2CBC67FF9FD3}" dt="2023-01-07T17:24:35.067" v="268" actId="478"/>
          <ac:picMkLst>
            <pc:docMk/>
            <pc:sldMk cId="2811385687" sldId="267"/>
            <ac:picMk id="7" creationId="{C74A509D-3C0F-430F-8196-2A922E6122BA}"/>
          </ac:picMkLst>
        </pc:picChg>
        <pc:picChg chg="del">
          <ac:chgData name="Gnanvo, Kondo (kg6cq)" userId="cf2a00cd-5d4a-477d-a52f-af039bcf1853" providerId="ADAL" clId="{3EA5199D-589A-412F-BC3A-2CBC67FF9FD3}" dt="2023-01-07T17:24:35.067" v="268" actId="478"/>
          <ac:picMkLst>
            <pc:docMk/>
            <pc:sldMk cId="2811385687" sldId="267"/>
            <ac:picMk id="8" creationId="{3F705423-CC17-4839-8C7A-773C07CDD999}"/>
          </ac:picMkLst>
        </pc:picChg>
        <pc:picChg chg="del mod">
          <ac:chgData name="Gnanvo, Kondo (kg6cq)" userId="cf2a00cd-5d4a-477d-a52f-af039bcf1853" providerId="ADAL" clId="{3EA5199D-589A-412F-BC3A-2CBC67FF9FD3}" dt="2023-01-07T17:24:35.067" v="268" actId="478"/>
          <ac:picMkLst>
            <pc:docMk/>
            <pc:sldMk cId="2811385687" sldId="267"/>
            <ac:picMk id="9" creationId="{33F588D6-3E9A-431F-96CA-302BA840C0B6}"/>
          </ac:picMkLst>
        </pc:picChg>
        <pc:picChg chg="del mod">
          <ac:chgData name="Gnanvo, Kondo (kg6cq)" userId="cf2a00cd-5d4a-477d-a52f-af039bcf1853" providerId="ADAL" clId="{3EA5199D-589A-412F-BC3A-2CBC67FF9FD3}" dt="2023-01-07T17:24:35.067" v="268" actId="478"/>
          <ac:picMkLst>
            <pc:docMk/>
            <pc:sldMk cId="2811385687" sldId="267"/>
            <ac:picMk id="11" creationId="{F0A4E65F-26FE-4225-801C-0618AC0C636E}"/>
          </ac:picMkLst>
        </pc:picChg>
        <pc:picChg chg="add del">
          <ac:chgData name="Gnanvo, Kondo (kg6cq)" userId="cf2a00cd-5d4a-477d-a52f-af039bcf1853" providerId="ADAL" clId="{3EA5199D-589A-412F-BC3A-2CBC67FF9FD3}" dt="2023-01-07T17:25:20.513" v="275" actId="478"/>
          <ac:picMkLst>
            <pc:docMk/>
            <pc:sldMk cId="2811385687" sldId="267"/>
            <ac:picMk id="13" creationId="{5D59FABD-B48D-4448-BCDC-EA7AA41C856B}"/>
          </ac:picMkLst>
        </pc:picChg>
        <pc:picChg chg="add del">
          <ac:chgData name="Gnanvo, Kondo (kg6cq)" userId="cf2a00cd-5d4a-477d-a52f-af039bcf1853" providerId="ADAL" clId="{3EA5199D-589A-412F-BC3A-2CBC67FF9FD3}" dt="2023-01-07T17:25:20.513" v="275" actId="478"/>
          <ac:picMkLst>
            <pc:docMk/>
            <pc:sldMk cId="2811385687" sldId="267"/>
            <ac:picMk id="15" creationId="{38E2778D-A70A-41F9-8A39-A0B1B60B4E28}"/>
          </ac:picMkLst>
        </pc:picChg>
        <pc:picChg chg="add del">
          <ac:chgData name="Gnanvo, Kondo (kg6cq)" userId="cf2a00cd-5d4a-477d-a52f-af039bcf1853" providerId="ADAL" clId="{3EA5199D-589A-412F-BC3A-2CBC67FF9FD3}" dt="2023-01-07T17:25:20.513" v="275" actId="478"/>
          <ac:picMkLst>
            <pc:docMk/>
            <pc:sldMk cId="2811385687" sldId="267"/>
            <ac:picMk id="16" creationId="{7808A63D-8178-403C-96C0-88CFEA428FB8}"/>
          </ac:picMkLst>
        </pc:picChg>
        <pc:picChg chg="add del">
          <ac:chgData name="Gnanvo, Kondo (kg6cq)" userId="cf2a00cd-5d4a-477d-a52f-af039bcf1853" providerId="ADAL" clId="{3EA5199D-589A-412F-BC3A-2CBC67FF9FD3}" dt="2023-01-07T17:25:20.513" v="275" actId="478"/>
          <ac:picMkLst>
            <pc:docMk/>
            <pc:sldMk cId="2811385687" sldId="267"/>
            <ac:picMk id="17" creationId="{3E6D72D2-602D-4263-BE87-9A39A408E2C1}"/>
          </ac:picMkLst>
        </pc:picChg>
        <pc:picChg chg="add del">
          <ac:chgData name="Gnanvo, Kondo (kg6cq)" userId="cf2a00cd-5d4a-477d-a52f-af039bcf1853" providerId="ADAL" clId="{3EA5199D-589A-412F-BC3A-2CBC67FF9FD3}" dt="2023-01-07T17:25:20.513" v="275" actId="478"/>
          <ac:picMkLst>
            <pc:docMk/>
            <pc:sldMk cId="2811385687" sldId="267"/>
            <ac:picMk id="18" creationId="{A019B993-8FB6-4F78-92D8-5DCBABB888FE}"/>
          </ac:picMkLst>
        </pc:picChg>
        <pc:picChg chg="add del">
          <ac:chgData name="Gnanvo, Kondo (kg6cq)" userId="cf2a00cd-5d4a-477d-a52f-af039bcf1853" providerId="ADAL" clId="{3EA5199D-589A-412F-BC3A-2CBC67FF9FD3}" dt="2023-01-07T17:25:20.513" v="275" actId="478"/>
          <ac:picMkLst>
            <pc:docMk/>
            <pc:sldMk cId="2811385687" sldId="267"/>
            <ac:picMk id="19" creationId="{9C03E28C-35A2-4B15-8D86-8AF3C032FE30}"/>
          </ac:picMkLst>
        </pc:picChg>
        <pc:picChg chg="add mod">
          <ac:chgData name="Gnanvo, Kondo (kg6cq)" userId="cf2a00cd-5d4a-477d-a52f-af039bcf1853" providerId="ADAL" clId="{3EA5199D-589A-412F-BC3A-2CBC67FF9FD3}" dt="2023-01-07T17:27:40.958" v="318" actId="554"/>
          <ac:picMkLst>
            <pc:docMk/>
            <pc:sldMk cId="2811385687" sldId="267"/>
            <ac:picMk id="20" creationId="{4EB6EB9F-0E40-4AD7-BF77-3F6D38C8F324}"/>
          </ac:picMkLst>
        </pc:picChg>
        <pc:picChg chg="add mod">
          <ac:chgData name="Gnanvo, Kondo (kg6cq)" userId="cf2a00cd-5d4a-477d-a52f-af039bcf1853" providerId="ADAL" clId="{3EA5199D-589A-412F-BC3A-2CBC67FF9FD3}" dt="2023-01-07T17:27:40.958" v="318" actId="554"/>
          <ac:picMkLst>
            <pc:docMk/>
            <pc:sldMk cId="2811385687" sldId="267"/>
            <ac:picMk id="21" creationId="{9A85E5F2-F78A-4E4E-9677-F2C3F188FB5F}"/>
          </ac:picMkLst>
        </pc:picChg>
        <pc:picChg chg="add mod">
          <ac:chgData name="Gnanvo, Kondo (kg6cq)" userId="cf2a00cd-5d4a-477d-a52f-af039bcf1853" providerId="ADAL" clId="{3EA5199D-589A-412F-BC3A-2CBC67FF9FD3}" dt="2023-01-07T17:27:40.958" v="318" actId="554"/>
          <ac:picMkLst>
            <pc:docMk/>
            <pc:sldMk cId="2811385687" sldId="267"/>
            <ac:picMk id="22" creationId="{3E2889C0-DD88-4AF2-AA4B-951722868733}"/>
          </ac:picMkLst>
        </pc:picChg>
        <pc:picChg chg="add mod">
          <ac:chgData name="Gnanvo, Kondo (kg6cq)" userId="cf2a00cd-5d4a-477d-a52f-af039bcf1853" providerId="ADAL" clId="{3EA5199D-589A-412F-BC3A-2CBC67FF9FD3}" dt="2023-01-07T17:27:49.861" v="320" actId="555"/>
          <ac:picMkLst>
            <pc:docMk/>
            <pc:sldMk cId="2811385687" sldId="267"/>
            <ac:picMk id="23" creationId="{802AAFBC-6B39-47B0-8BDE-0AF9C66CE4BA}"/>
          </ac:picMkLst>
        </pc:picChg>
        <pc:picChg chg="add mod">
          <ac:chgData name="Gnanvo, Kondo (kg6cq)" userId="cf2a00cd-5d4a-477d-a52f-af039bcf1853" providerId="ADAL" clId="{3EA5199D-589A-412F-BC3A-2CBC67FF9FD3}" dt="2023-01-07T17:27:49.861" v="320" actId="555"/>
          <ac:picMkLst>
            <pc:docMk/>
            <pc:sldMk cId="2811385687" sldId="267"/>
            <ac:picMk id="24" creationId="{EBF362CC-EC3B-42B9-8CE9-9A31499CFE9C}"/>
          </ac:picMkLst>
        </pc:picChg>
        <pc:picChg chg="add mod">
          <ac:chgData name="Gnanvo, Kondo (kg6cq)" userId="cf2a00cd-5d4a-477d-a52f-af039bcf1853" providerId="ADAL" clId="{3EA5199D-589A-412F-BC3A-2CBC67FF9FD3}" dt="2023-01-07T17:27:49.861" v="320" actId="555"/>
          <ac:picMkLst>
            <pc:docMk/>
            <pc:sldMk cId="2811385687" sldId="267"/>
            <ac:picMk id="25" creationId="{D001A2C8-1958-44BE-BFDF-2C697D90691A}"/>
          </ac:picMkLst>
        </pc:picChg>
      </pc:sldChg>
      <pc:sldChg chg="addSp delSp modSp add mod">
        <pc:chgData name="Gnanvo, Kondo (kg6cq)" userId="cf2a00cd-5d4a-477d-a52f-af039bcf1853" providerId="ADAL" clId="{3EA5199D-589A-412F-BC3A-2CBC67FF9FD3}" dt="2023-01-08T15:03:13.178" v="1929" actId="207"/>
        <pc:sldMkLst>
          <pc:docMk/>
          <pc:sldMk cId="2423196438" sldId="268"/>
        </pc:sldMkLst>
        <pc:spChg chg="add del mod">
          <ac:chgData name="Gnanvo, Kondo (kg6cq)" userId="cf2a00cd-5d4a-477d-a52f-af039bcf1853" providerId="ADAL" clId="{3EA5199D-589A-412F-BC3A-2CBC67FF9FD3}" dt="2023-01-08T15:02:30.954" v="1914" actId="478"/>
          <ac:spMkLst>
            <pc:docMk/>
            <pc:sldMk cId="2423196438" sldId="268"/>
            <ac:spMk id="3" creationId="{CB07C681-C46C-4FCF-BC42-F4001637B846}"/>
          </ac:spMkLst>
        </pc:spChg>
        <pc:spChg chg="mod">
          <ac:chgData name="Gnanvo, Kondo (kg6cq)" userId="cf2a00cd-5d4a-477d-a52f-af039bcf1853" providerId="ADAL" clId="{3EA5199D-589A-412F-BC3A-2CBC67FF9FD3}" dt="2023-01-08T15:03:13.178" v="1929" actId="207"/>
          <ac:spMkLst>
            <pc:docMk/>
            <pc:sldMk cId="2423196438" sldId="268"/>
            <ac:spMk id="12" creationId="{7D1BC500-4E29-4F0C-9F93-48EC0C32C130}"/>
          </ac:spMkLst>
        </pc:spChg>
        <pc:spChg chg="del mod">
          <ac:chgData name="Gnanvo, Kondo (kg6cq)" userId="cf2a00cd-5d4a-477d-a52f-af039bcf1853" providerId="ADAL" clId="{3EA5199D-589A-412F-BC3A-2CBC67FF9FD3}" dt="2023-01-08T15:02:40.989" v="1919" actId="478"/>
          <ac:spMkLst>
            <pc:docMk/>
            <pc:sldMk cId="2423196438" sldId="268"/>
            <ac:spMk id="14" creationId="{5E038237-07DA-4024-8EBC-41ABAF396FF3}"/>
          </ac:spMkLst>
        </pc:spChg>
        <pc:picChg chg="del">
          <ac:chgData name="Gnanvo, Kondo (kg6cq)" userId="cf2a00cd-5d4a-477d-a52f-af039bcf1853" providerId="ADAL" clId="{3EA5199D-589A-412F-BC3A-2CBC67FF9FD3}" dt="2023-01-08T15:02:21.943" v="1913" actId="478"/>
          <ac:picMkLst>
            <pc:docMk/>
            <pc:sldMk cId="2423196438" sldId="268"/>
            <ac:picMk id="13" creationId="{6B238C8F-7733-4CBB-8817-E36472E5C881}"/>
          </ac:picMkLst>
        </pc:picChg>
        <pc:picChg chg="del">
          <ac:chgData name="Gnanvo, Kondo (kg6cq)" userId="cf2a00cd-5d4a-477d-a52f-af039bcf1853" providerId="ADAL" clId="{3EA5199D-589A-412F-BC3A-2CBC67FF9FD3}" dt="2023-01-08T15:02:21.943" v="1913" actId="478"/>
          <ac:picMkLst>
            <pc:docMk/>
            <pc:sldMk cId="2423196438" sldId="268"/>
            <ac:picMk id="15" creationId="{A9E69FA5-8658-49F5-A67E-15F09B3208E0}"/>
          </ac:picMkLst>
        </pc:picChg>
        <pc:picChg chg="del">
          <ac:chgData name="Gnanvo, Kondo (kg6cq)" userId="cf2a00cd-5d4a-477d-a52f-af039bcf1853" providerId="ADAL" clId="{3EA5199D-589A-412F-BC3A-2CBC67FF9FD3}" dt="2023-01-08T15:02:21.943" v="1913" actId="478"/>
          <ac:picMkLst>
            <pc:docMk/>
            <pc:sldMk cId="2423196438" sldId="268"/>
            <ac:picMk id="16" creationId="{6EC44EE4-A5C9-4CA9-8FA7-FF171A39FBD6}"/>
          </ac:picMkLst>
        </pc:picChg>
        <pc:picChg chg="del">
          <ac:chgData name="Gnanvo, Kondo (kg6cq)" userId="cf2a00cd-5d4a-477d-a52f-af039bcf1853" providerId="ADAL" clId="{3EA5199D-589A-412F-BC3A-2CBC67FF9FD3}" dt="2023-01-08T15:02:33.636" v="1917" actId="478"/>
          <ac:picMkLst>
            <pc:docMk/>
            <pc:sldMk cId="2423196438" sldId="268"/>
            <ac:picMk id="17" creationId="{35D05DA2-29AC-4637-A146-67307F94769B}"/>
          </ac:picMkLst>
        </pc:picChg>
        <pc:picChg chg="del">
          <ac:chgData name="Gnanvo, Kondo (kg6cq)" userId="cf2a00cd-5d4a-477d-a52f-af039bcf1853" providerId="ADAL" clId="{3EA5199D-589A-412F-BC3A-2CBC67FF9FD3}" dt="2023-01-08T15:02:32.804" v="1916" actId="478"/>
          <ac:picMkLst>
            <pc:docMk/>
            <pc:sldMk cId="2423196438" sldId="268"/>
            <ac:picMk id="18" creationId="{E534CFAA-08F1-44BC-9C8A-A436E577329F}"/>
          </ac:picMkLst>
        </pc:picChg>
        <pc:picChg chg="del">
          <ac:chgData name="Gnanvo, Kondo (kg6cq)" userId="cf2a00cd-5d4a-477d-a52f-af039bcf1853" providerId="ADAL" clId="{3EA5199D-589A-412F-BC3A-2CBC67FF9FD3}" dt="2023-01-08T15:02:32.001" v="1915" actId="478"/>
          <ac:picMkLst>
            <pc:docMk/>
            <pc:sldMk cId="2423196438" sldId="268"/>
            <ac:picMk id="19" creationId="{A65A8FF3-531B-4B4A-80CB-182C7D0CF0EC}"/>
          </ac:picMkLst>
        </pc:picChg>
      </pc:sldChg>
      <pc:sldChg chg="addSp delSp modSp add mod">
        <pc:chgData name="Gnanvo, Kondo (kg6cq)" userId="cf2a00cd-5d4a-477d-a52f-af039bcf1853" providerId="ADAL" clId="{3EA5199D-589A-412F-BC3A-2CBC67FF9FD3}" dt="2023-01-09T22:03:23.426" v="8263" actId="1076"/>
        <pc:sldMkLst>
          <pc:docMk/>
          <pc:sldMk cId="245873409" sldId="269"/>
        </pc:sldMkLst>
        <pc:spChg chg="del topLvl">
          <ac:chgData name="Gnanvo, Kondo (kg6cq)" userId="cf2a00cd-5d4a-477d-a52f-af039bcf1853" providerId="ADAL" clId="{3EA5199D-589A-412F-BC3A-2CBC67FF9FD3}" dt="2023-01-08T15:08:00.041" v="1949" actId="478"/>
          <ac:spMkLst>
            <pc:docMk/>
            <pc:sldMk cId="245873409" sldId="269"/>
            <ac:spMk id="11" creationId="{8759B455-7F74-4B1D-B88D-476BF22631C5}"/>
          </ac:spMkLst>
        </pc:spChg>
        <pc:spChg chg="mod">
          <ac:chgData name="Gnanvo, Kondo (kg6cq)" userId="cf2a00cd-5d4a-477d-a52f-af039bcf1853" providerId="ADAL" clId="{3EA5199D-589A-412F-BC3A-2CBC67FF9FD3}" dt="2023-01-09T21:21:50.428" v="8078" actId="20577"/>
          <ac:spMkLst>
            <pc:docMk/>
            <pc:sldMk cId="245873409" sldId="269"/>
            <ac:spMk id="12" creationId="{7D1BC500-4E29-4F0C-9F93-48EC0C32C130}"/>
          </ac:spMkLst>
        </pc:spChg>
        <pc:spChg chg="mod">
          <ac:chgData name="Gnanvo, Kondo (kg6cq)" userId="cf2a00cd-5d4a-477d-a52f-af039bcf1853" providerId="ADAL" clId="{3EA5199D-589A-412F-BC3A-2CBC67FF9FD3}" dt="2023-01-09T22:03:23.426" v="8263" actId="1076"/>
          <ac:spMkLst>
            <pc:docMk/>
            <pc:sldMk cId="245873409" sldId="269"/>
            <ac:spMk id="20" creationId="{3898D732-E013-4E95-9ED6-AE1AA803E243}"/>
          </ac:spMkLst>
        </pc:spChg>
        <pc:spChg chg="mod">
          <ac:chgData name="Gnanvo, Kondo (kg6cq)" userId="cf2a00cd-5d4a-477d-a52f-af039bcf1853" providerId="ADAL" clId="{3EA5199D-589A-412F-BC3A-2CBC67FF9FD3}" dt="2023-01-07T18:33:14.631" v="1641" actId="1038"/>
          <ac:spMkLst>
            <pc:docMk/>
            <pc:sldMk cId="245873409" sldId="269"/>
            <ac:spMk id="25" creationId="{6819371F-D2DB-4932-A703-D658D4C55370}"/>
          </ac:spMkLst>
        </pc:spChg>
        <pc:grpChg chg="add del mod">
          <ac:chgData name="Gnanvo, Kondo (kg6cq)" userId="cf2a00cd-5d4a-477d-a52f-af039bcf1853" providerId="ADAL" clId="{3EA5199D-589A-412F-BC3A-2CBC67FF9FD3}" dt="2023-01-08T15:08:00.041" v="1949" actId="478"/>
          <ac:grpSpMkLst>
            <pc:docMk/>
            <pc:sldMk cId="245873409" sldId="269"/>
            <ac:grpSpMk id="8" creationId="{43582D1F-E56D-4873-B7C3-CD2168AEAFC8}"/>
          </ac:grpSpMkLst>
        </pc:grpChg>
        <pc:grpChg chg="del">
          <ac:chgData name="Gnanvo, Kondo (kg6cq)" userId="cf2a00cd-5d4a-477d-a52f-af039bcf1853" providerId="ADAL" clId="{3EA5199D-589A-412F-BC3A-2CBC67FF9FD3}" dt="2023-01-08T15:07:57.811" v="1948" actId="478"/>
          <ac:grpSpMkLst>
            <pc:docMk/>
            <pc:sldMk cId="245873409" sldId="269"/>
            <ac:grpSpMk id="10" creationId="{25923CC2-738A-4CEE-8F59-0927EBA405AB}"/>
          </ac:grpSpMkLst>
        </pc:grpChg>
        <pc:graphicFrameChg chg="mod modGraphic">
          <ac:chgData name="Gnanvo, Kondo (kg6cq)" userId="cf2a00cd-5d4a-477d-a52f-af039bcf1853" providerId="ADAL" clId="{3EA5199D-589A-412F-BC3A-2CBC67FF9FD3}" dt="2023-01-08T16:10:35.465" v="2502" actId="207"/>
          <ac:graphicFrameMkLst>
            <pc:docMk/>
            <pc:sldMk cId="245873409" sldId="269"/>
            <ac:graphicFrameMk id="23" creationId="{C093887A-24F7-4231-9E6C-914D7581B0AC}"/>
          </ac:graphicFrameMkLst>
        </pc:graphicFrameChg>
        <pc:picChg chg="add del">
          <ac:chgData name="Gnanvo, Kondo (kg6cq)" userId="cf2a00cd-5d4a-477d-a52f-af039bcf1853" providerId="ADAL" clId="{3EA5199D-589A-412F-BC3A-2CBC67FF9FD3}" dt="2023-01-07T18:31:50.291" v="1608" actId="478"/>
          <ac:picMkLst>
            <pc:docMk/>
            <pc:sldMk cId="245873409" sldId="269"/>
            <ac:picMk id="7" creationId="{9FCAC29E-A313-4BBA-9FC6-B7324C4639A5}"/>
          </ac:picMkLst>
        </pc:picChg>
        <pc:picChg chg="topLvl">
          <ac:chgData name="Gnanvo, Kondo (kg6cq)" userId="cf2a00cd-5d4a-477d-a52f-af039bcf1853" providerId="ADAL" clId="{3EA5199D-589A-412F-BC3A-2CBC67FF9FD3}" dt="2023-01-08T15:08:00.041" v="1949" actId="478"/>
          <ac:picMkLst>
            <pc:docMk/>
            <pc:sldMk cId="245873409" sldId="269"/>
            <ac:picMk id="9" creationId="{125B87A3-CE2F-41EF-AF79-6FF124350112}"/>
          </ac:picMkLst>
        </pc:picChg>
        <pc:picChg chg="del">
          <ac:chgData name="Gnanvo, Kondo (kg6cq)" userId="cf2a00cd-5d4a-477d-a52f-af039bcf1853" providerId="ADAL" clId="{3EA5199D-589A-412F-BC3A-2CBC67FF9FD3}" dt="2023-01-07T18:23:11.240" v="1508" actId="478"/>
          <ac:picMkLst>
            <pc:docMk/>
            <pc:sldMk cId="245873409" sldId="269"/>
            <ac:picMk id="21" creationId="{B30FFB40-36EA-4C6D-99EC-70A58BE6D9D3}"/>
          </ac:picMkLst>
        </pc:picChg>
        <pc:cxnChg chg="del mod">
          <ac:chgData name="Gnanvo, Kondo (kg6cq)" userId="cf2a00cd-5d4a-477d-a52f-af039bcf1853" providerId="ADAL" clId="{3EA5199D-589A-412F-BC3A-2CBC67FF9FD3}" dt="2023-01-08T15:07:57.811" v="1948" actId="478"/>
          <ac:cxnSpMkLst>
            <pc:docMk/>
            <pc:sldMk cId="245873409" sldId="269"/>
            <ac:cxnSpMk id="13" creationId="{8440E7FE-E135-44F2-A18C-F7501773C03F}"/>
          </ac:cxnSpMkLst>
        </pc:cxnChg>
        <pc:cxnChg chg="del mod">
          <ac:chgData name="Gnanvo, Kondo (kg6cq)" userId="cf2a00cd-5d4a-477d-a52f-af039bcf1853" providerId="ADAL" clId="{3EA5199D-589A-412F-BC3A-2CBC67FF9FD3}" dt="2023-01-08T15:07:55.899" v="1947" actId="478"/>
          <ac:cxnSpMkLst>
            <pc:docMk/>
            <pc:sldMk cId="245873409" sldId="269"/>
            <ac:cxnSpMk id="14" creationId="{71BF9BC0-2EED-48B9-A775-EEA3974A3856}"/>
          </ac:cxnSpMkLst>
        </pc:cxnChg>
      </pc:sldChg>
      <pc:sldChg chg="addSp delSp modSp add mod">
        <pc:chgData name="Gnanvo, Kondo (kg6cq)" userId="cf2a00cd-5d4a-477d-a52f-af039bcf1853" providerId="ADAL" clId="{3EA5199D-589A-412F-BC3A-2CBC67FF9FD3}" dt="2023-01-09T22:04:07.100" v="8275" actId="14100"/>
        <pc:sldMkLst>
          <pc:docMk/>
          <pc:sldMk cId="1659108500" sldId="270"/>
        </pc:sldMkLst>
        <pc:spChg chg="add del mod">
          <ac:chgData name="Gnanvo, Kondo (kg6cq)" userId="cf2a00cd-5d4a-477d-a52f-af039bcf1853" providerId="ADAL" clId="{3EA5199D-589A-412F-BC3A-2CBC67FF9FD3}" dt="2023-01-09T16:19:55.181" v="4189" actId="478"/>
          <ac:spMkLst>
            <pc:docMk/>
            <pc:sldMk cId="1659108500" sldId="270"/>
            <ac:spMk id="4" creationId="{BF088B73-67FC-4360-88D1-A14A64DB7EF3}"/>
          </ac:spMkLst>
        </pc:spChg>
        <pc:spChg chg="add mod">
          <ac:chgData name="Gnanvo, Kondo (kg6cq)" userId="cf2a00cd-5d4a-477d-a52f-af039bcf1853" providerId="ADAL" clId="{3EA5199D-589A-412F-BC3A-2CBC67FF9FD3}" dt="2023-01-07T18:31:19.698" v="1606" actId="14100"/>
          <ac:spMkLst>
            <pc:docMk/>
            <pc:sldMk cId="1659108500" sldId="270"/>
            <ac:spMk id="7" creationId="{096C6706-CDDB-4857-AA4D-F9769F6EF155}"/>
          </ac:spMkLst>
        </pc:spChg>
        <pc:spChg chg="mod">
          <ac:chgData name="Gnanvo, Kondo (kg6cq)" userId="cf2a00cd-5d4a-477d-a52f-af039bcf1853" providerId="ADAL" clId="{3EA5199D-589A-412F-BC3A-2CBC67FF9FD3}" dt="2023-01-09T21:21:40.617" v="8071" actId="20577"/>
          <ac:spMkLst>
            <pc:docMk/>
            <pc:sldMk cId="1659108500" sldId="270"/>
            <ac:spMk id="12" creationId="{7D1BC500-4E29-4F0C-9F93-48EC0C32C130}"/>
          </ac:spMkLst>
        </pc:spChg>
        <pc:spChg chg="add mod">
          <ac:chgData name="Gnanvo, Kondo (kg6cq)" userId="cf2a00cd-5d4a-477d-a52f-af039bcf1853" providerId="ADAL" clId="{3EA5199D-589A-412F-BC3A-2CBC67FF9FD3}" dt="2023-01-09T22:04:07.100" v="8275" actId="14100"/>
          <ac:spMkLst>
            <pc:docMk/>
            <pc:sldMk cId="1659108500" sldId="270"/>
            <ac:spMk id="14" creationId="{AC52E28B-F62A-4E64-8E57-D6E11D5B2A05}"/>
          </ac:spMkLst>
        </pc:spChg>
        <pc:spChg chg="del mod">
          <ac:chgData name="Gnanvo, Kondo (kg6cq)" userId="cf2a00cd-5d4a-477d-a52f-af039bcf1853" providerId="ADAL" clId="{3EA5199D-589A-412F-BC3A-2CBC67FF9FD3}" dt="2023-01-09T16:19:51.887" v="4188" actId="478"/>
          <ac:spMkLst>
            <pc:docMk/>
            <pc:sldMk cId="1659108500" sldId="270"/>
            <ac:spMk id="28" creationId="{FAC16CC6-3ED9-4DE5-98D0-C1DE2884C7DD}"/>
          </ac:spMkLst>
        </pc:spChg>
        <pc:spChg chg="del mod">
          <ac:chgData name="Gnanvo, Kondo (kg6cq)" userId="cf2a00cd-5d4a-477d-a52f-af039bcf1853" providerId="ADAL" clId="{3EA5199D-589A-412F-BC3A-2CBC67FF9FD3}" dt="2023-01-09T16:19:51.887" v="4188" actId="478"/>
          <ac:spMkLst>
            <pc:docMk/>
            <pc:sldMk cId="1659108500" sldId="270"/>
            <ac:spMk id="30" creationId="{EDB07B47-1B4F-4240-8B1F-57E6EE078F8B}"/>
          </ac:spMkLst>
        </pc:spChg>
        <pc:grpChg chg="add mod">
          <ac:chgData name="Gnanvo, Kondo (kg6cq)" userId="cf2a00cd-5d4a-477d-a52f-af039bcf1853" providerId="ADAL" clId="{3EA5199D-589A-412F-BC3A-2CBC67FF9FD3}" dt="2023-01-07T18:31:44.973" v="1607" actId="164"/>
          <ac:grpSpMkLst>
            <pc:docMk/>
            <pc:sldMk cId="1659108500" sldId="270"/>
            <ac:grpSpMk id="2" creationId="{6C9844E8-BB1B-4238-825D-2816C7624CC8}"/>
          </ac:grpSpMkLst>
        </pc:grpChg>
        <pc:grpChg chg="add del mod">
          <ac:chgData name="Gnanvo, Kondo (kg6cq)" userId="cf2a00cd-5d4a-477d-a52f-af039bcf1853" providerId="ADAL" clId="{3EA5199D-589A-412F-BC3A-2CBC67FF9FD3}" dt="2023-01-09T16:19:51.887" v="4188" actId="478"/>
          <ac:grpSpMkLst>
            <pc:docMk/>
            <pc:sldMk cId="1659108500" sldId="270"/>
            <ac:grpSpMk id="13" creationId="{39DB75EB-E104-4123-8ED7-483C07B7D7F5}"/>
          </ac:grpSpMkLst>
        </pc:grpChg>
        <pc:graphicFrameChg chg="del mod modGraphic">
          <ac:chgData name="Gnanvo, Kondo (kg6cq)" userId="cf2a00cd-5d4a-477d-a52f-af039bcf1853" providerId="ADAL" clId="{3EA5199D-589A-412F-BC3A-2CBC67FF9FD3}" dt="2023-01-09T16:19:51.887" v="4188" actId="478"/>
          <ac:graphicFrameMkLst>
            <pc:docMk/>
            <pc:sldMk cId="1659108500" sldId="270"/>
            <ac:graphicFrameMk id="29" creationId="{B5E89341-777D-4724-9033-3C073CC46838}"/>
          </ac:graphicFrameMkLst>
        </pc:graphicFrameChg>
        <pc:picChg chg="add del mod">
          <ac:chgData name="Gnanvo, Kondo (kg6cq)" userId="cf2a00cd-5d4a-477d-a52f-af039bcf1853" providerId="ADAL" clId="{3EA5199D-589A-412F-BC3A-2CBC67FF9FD3}" dt="2023-01-08T15:11:52.022" v="1973" actId="478"/>
          <ac:picMkLst>
            <pc:docMk/>
            <pc:sldMk cId="1659108500" sldId="270"/>
            <ac:picMk id="14" creationId="{3BDBCABE-64F2-4777-937C-8A74939B9C6A}"/>
          </ac:picMkLst>
        </pc:picChg>
        <pc:picChg chg="add mod">
          <ac:chgData name="Gnanvo, Kondo (kg6cq)" userId="cf2a00cd-5d4a-477d-a52f-af039bcf1853" providerId="ADAL" clId="{3EA5199D-589A-412F-BC3A-2CBC67FF9FD3}" dt="2023-01-09T22:04:02.476" v="8274" actId="1076"/>
          <ac:picMkLst>
            <pc:docMk/>
            <pc:sldMk cId="1659108500" sldId="270"/>
            <ac:picMk id="15" creationId="{2D7ECB49-7A03-432C-AC09-FF346F4035CD}"/>
          </ac:picMkLst>
        </pc:picChg>
        <pc:picChg chg="mod">
          <ac:chgData name="Gnanvo, Kondo (kg6cq)" userId="cf2a00cd-5d4a-477d-a52f-af039bcf1853" providerId="ADAL" clId="{3EA5199D-589A-412F-BC3A-2CBC67FF9FD3}" dt="2023-01-07T18:31:44.973" v="1607" actId="164"/>
          <ac:picMkLst>
            <pc:docMk/>
            <pc:sldMk cId="1659108500" sldId="270"/>
            <ac:picMk id="21" creationId="{B30FFB40-36EA-4C6D-99EC-70A58BE6D9D3}"/>
          </ac:picMkLst>
        </pc:picChg>
        <pc:cxnChg chg="add mod">
          <ac:chgData name="Gnanvo, Kondo (kg6cq)" userId="cf2a00cd-5d4a-477d-a52f-af039bcf1853" providerId="ADAL" clId="{3EA5199D-589A-412F-BC3A-2CBC67FF9FD3}" dt="2023-01-09T16:19:51.887" v="4188" actId="478"/>
          <ac:cxnSpMkLst>
            <pc:docMk/>
            <pc:sldMk cId="1659108500" sldId="270"/>
            <ac:cxnSpMk id="8" creationId="{0AADAFB8-D6C8-48D7-A9E7-05202C259B12}"/>
          </ac:cxnSpMkLst>
        </pc:cxnChg>
        <pc:cxnChg chg="add mod">
          <ac:chgData name="Gnanvo, Kondo (kg6cq)" userId="cf2a00cd-5d4a-477d-a52f-af039bcf1853" providerId="ADAL" clId="{3EA5199D-589A-412F-BC3A-2CBC67FF9FD3}" dt="2023-01-09T16:19:51.887" v="4188" actId="478"/>
          <ac:cxnSpMkLst>
            <pc:docMk/>
            <pc:sldMk cId="1659108500" sldId="270"/>
            <ac:cxnSpMk id="9" creationId="{AEC1ED67-1866-4D38-8EE8-E3541131AFAD}"/>
          </ac:cxnSpMkLst>
        </pc:cxnChg>
      </pc:sldChg>
      <pc:sldChg chg="modSp add del mod ord">
        <pc:chgData name="Gnanvo, Kondo (kg6cq)" userId="cf2a00cd-5d4a-477d-a52f-af039bcf1853" providerId="ADAL" clId="{3EA5199D-589A-412F-BC3A-2CBC67FF9FD3}" dt="2023-01-09T15:49:14.008" v="3688" actId="47"/>
        <pc:sldMkLst>
          <pc:docMk/>
          <pc:sldMk cId="2819495087" sldId="271"/>
        </pc:sldMkLst>
        <pc:spChg chg="mod">
          <ac:chgData name="Gnanvo, Kondo (kg6cq)" userId="cf2a00cd-5d4a-477d-a52f-af039bcf1853" providerId="ADAL" clId="{3EA5199D-589A-412F-BC3A-2CBC67FF9FD3}" dt="2023-01-08T15:20:42.201" v="2016" actId="20577"/>
          <ac:spMkLst>
            <pc:docMk/>
            <pc:sldMk cId="2819495087" sldId="271"/>
            <ac:spMk id="12" creationId="{7D1BC500-4E29-4F0C-9F93-48EC0C32C130}"/>
          </ac:spMkLst>
        </pc:spChg>
      </pc:sldChg>
      <pc:sldChg chg="addSp delSp modSp mod">
        <pc:chgData name="Gnanvo, Kondo (kg6cq)" userId="cf2a00cd-5d4a-477d-a52f-af039bcf1853" providerId="ADAL" clId="{3EA5199D-589A-412F-BC3A-2CBC67FF9FD3}" dt="2023-01-09T22:06:30.290" v="8335" actId="1076"/>
        <pc:sldMkLst>
          <pc:docMk/>
          <pc:sldMk cId="2802428010" sldId="272"/>
        </pc:sldMkLst>
        <pc:spChg chg="add del mod">
          <ac:chgData name="Gnanvo, Kondo (kg6cq)" userId="cf2a00cd-5d4a-477d-a52f-af039bcf1853" providerId="ADAL" clId="{3EA5199D-589A-412F-BC3A-2CBC67FF9FD3}" dt="2023-01-08T15:21:41.479" v="2042" actId="478"/>
          <ac:spMkLst>
            <pc:docMk/>
            <pc:sldMk cId="2802428010" sldId="272"/>
            <ac:spMk id="3" creationId="{38B2A606-F765-4467-BB61-C4653262CE1D}"/>
          </ac:spMkLst>
        </pc:spChg>
        <pc:spChg chg="add mod">
          <ac:chgData name="Gnanvo, Kondo (kg6cq)" userId="cf2a00cd-5d4a-477d-a52f-af039bcf1853" providerId="ADAL" clId="{3EA5199D-589A-412F-BC3A-2CBC67FF9FD3}" dt="2023-01-08T16:16:15.282" v="3012" actId="164"/>
          <ac:spMkLst>
            <pc:docMk/>
            <pc:sldMk cId="2802428010" sldId="272"/>
            <ac:spMk id="9" creationId="{1348A027-53BB-433A-945E-93F4161771DE}"/>
          </ac:spMkLst>
        </pc:spChg>
        <pc:spChg chg="mod">
          <ac:chgData name="Gnanvo, Kondo (kg6cq)" userId="cf2a00cd-5d4a-477d-a52f-af039bcf1853" providerId="ADAL" clId="{3EA5199D-589A-412F-BC3A-2CBC67FF9FD3}" dt="2023-01-08T16:24:36.948" v="3324" actId="20577"/>
          <ac:spMkLst>
            <pc:docMk/>
            <pc:sldMk cId="2802428010" sldId="272"/>
            <ac:spMk id="12" creationId="{7D1BC500-4E29-4F0C-9F93-48EC0C32C130}"/>
          </ac:spMkLst>
        </pc:spChg>
        <pc:spChg chg="mod">
          <ac:chgData name="Gnanvo, Kondo (kg6cq)" userId="cf2a00cd-5d4a-477d-a52f-af039bcf1853" providerId="ADAL" clId="{3EA5199D-589A-412F-BC3A-2CBC67FF9FD3}" dt="2023-01-09T22:06:30.290" v="8335" actId="1076"/>
          <ac:spMkLst>
            <pc:docMk/>
            <pc:sldMk cId="2802428010" sldId="272"/>
            <ac:spMk id="14" creationId="{5E038237-07DA-4024-8EBC-41ABAF396FF3}"/>
          </ac:spMkLst>
        </pc:spChg>
        <pc:grpChg chg="add mod">
          <ac:chgData name="Gnanvo, Kondo (kg6cq)" userId="cf2a00cd-5d4a-477d-a52f-af039bcf1853" providerId="ADAL" clId="{3EA5199D-589A-412F-BC3A-2CBC67FF9FD3}" dt="2023-01-09T21:22:44.952" v="8092" actId="14100"/>
          <ac:grpSpMkLst>
            <pc:docMk/>
            <pc:sldMk cId="2802428010" sldId="272"/>
            <ac:grpSpMk id="10" creationId="{7BCBEAF0-4424-4FFC-B0FF-DE82C6A67184}"/>
          </ac:grpSpMkLst>
        </pc:grpChg>
        <pc:picChg chg="add del mod">
          <ac:chgData name="Gnanvo, Kondo (kg6cq)" userId="cf2a00cd-5d4a-477d-a52f-af039bcf1853" providerId="ADAL" clId="{3EA5199D-589A-412F-BC3A-2CBC67FF9FD3}" dt="2023-01-08T15:47:18.591" v="2119" actId="478"/>
          <ac:picMkLst>
            <pc:docMk/>
            <pc:sldMk cId="2802428010" sldId="272"/>
            <ac:picMk id="4" creationId="{4E7DAD26-2A79-4910-AFB3-466C8592E929}"/>
          </ac:picMkLst>
        </pc:picChg>
        <pc:picChg chg="add del mod">
          <ac:chgData name="Gnanvo, Kondo (kg6cq)" userId="cf2a00cd-5d4a-477d-a52f-af039bcf1853" providerId="ADAL" clId="{3EA5199D-589A-412F-BC3A-2CBC67FF9FD3}" dt="2023-01-08T15:47:18.591" v="2119" actId="478"/>
          <ac:picMkLst>
            <pc:docMk/>
            <pc:sldMk cId="2802428010" sldId="272"/>
            <ac:picMk id="5" creationId="{DA52AA18-B6E6-4036-8EAD-11AB92FE999A}"/>
          </ac:picMkLst>
        </pc:picChg>
        <pc:picChg chg="add del mod">
          <ac:chgData name="Gnanvo, Kondo (kg6cq)" userId="cf2a00cd-5d4a-477d-a52f-af039bcf1853" providerId="ADAL" clId="{3EA5199D-589A-412F-BC3A-2CBC67FF9FD3}" dt="2023-01-08T15:47:18.591" v="2119" actId="478"/>
          <ac:picMkLst>
            <pc:docMk/>
            <pc:sldMk cId="2802428010" sldId="272"/>
            <ac:picMk id="6" creationId="{866D8087-DB9D-408E-9D39-2E68C731FBBE}"/>
          </ac:picMkLst>
        </pc:picChg>
        <pc:picChg chg="add del mod">
          <ac:chgData name="Gnanvo, Kondo (kg6cq)" userId="cf2a00cd-5d4a-477d-a52f-af039bcf1853" providerId="ADAL" clId="{3EA5199D-589A-412F-BC3A-2CBC67FF9FD3}" dt="2023-01-08T16:04:56.988" v="2334" actId="478"/>
          <ac:picMkLst>
            <pc:docMk/>
            <pc:sldMk cId="2802428010" sldId="272"/>
            <ac:picMk id="7" creationId="{C84643CD-83CC-4E66-A8A5-9D85A392B705}"/>
          </ac:picMkLst>
        </pc:picChg>
        <pc:picChg chg="add mod">
          <ac:chgData name="Gnanvo, Kondo (kg6cq)" userId="cf2a00cd-5d4a-477d-a52f-af039bcf1853" providerId="ADAL" clId="{3EA5199D-589A-412F-BC3A-2CBC67FF9FD3}" dt="2023-01-08T16:16:15.282" v="3012" actId="164"/>
          <ac:picMkLst>
            <pc:docMk/>
            <pc:sldMk cId="2802428010" sldId="272"/>
            <ac:picMk id="8" creationId="{7F5D37D3-8FBF-4126-BFED-E44222DCE0D5}"/>
          </ac:picMkLst>
        </pc:picChg>
        <pc:picChg chg="del mod">
          <ac:chgData name="Gnanvo, Kondo (kg6cq)" userId="cf2a00cd-5d4a-477d-a52f-af039bcf1853" providerId="ADAL" clId="{3EA5199D-589A-412F-BC3A-2CBC67FF9FD3}" dt="2023-01-08T15:21:36.926" v="2041" actId="478"/>
          <ac:picMkLst>
            <pc:docMk/>
            <pc:sldMk cId="2802428010" sldId="272"/>
            <ac:picMk id="13" creationId="{6B238C8F-7733-4CBB-8817-E36472E5C881}"/>
          </ac:picMkLst>
        </pc:picChg>
        <pc:picChg chg="del mod">
          <ac:chgData name="Gnanvo, Kondo (kg6cq)" userId="cf2a00cd-5d4a-477d-a52f-af039bcf1853" providerId="ADAL" clId="{3EA5199D-589A-412F-BC3A-2CBC67FF9FD3}" dt="2023-01-08T15:21:36.926" v="2041" actId="478"/>
          <ac:picMkLst>
            <pc:docMk/>
            <pc:sldMk cId="2802428010" sldId="272"/>
            <ac:picMk id="15" creationId="{A9E69FA5-8658-49F5-A67E-15F09B3208E0}"/>
          </ac:picMkLst>
        </pc:picChg>
        <pc:picChg chg="del mod">
          <ac:chgData name="Gnanvo, Kondo (kg6cq)" userId="cf2a00cd-5d4a-477d-a52f-af039bcf1853" providerId="ADAL" clId="{3EA5199D-589A-412F-BC3A-2CBC67FF9FD3}" dt="2023-01-08T15:21:36.926" v="2041" actId="478"/>
          <ac:picMkLst>
            <pc:docMk/>
            <pc:sldMk cId="2802428010" sldId="272"/>
            <ac:picMk id="16" creationId="{6EC44EE4-A5C9-4CA9-8FA7-FF171A39FBD6}"/>
          </ac:picMkLst>
        </pc:picChg>
        <pc:picChg chg="del">
          <ac:chgData name="Gnanvo, Kondo (kg6cq)" userId="cf2a00cd-5d4a-477d-a52f-af039bcf1853" providerId="ADAL" clId="{3EA5199D-589A-412F-BC3A-2CBC67FF9FD3}" dt="2023-01-08T15:21:36.926" v="2041" actId="478"/>
          <ac:picMkLst>
            <pc:docMk/>
            <pc:sldMk cId="2802428010" sldId="272"/>
            <ac:picMk id="17" creationId="{35D05DA2-29AC-4637-A146-67307F94769B}"/>
          </ac:picMkLst>
        </pc:picChg>
        <pc:picChg chg="del">
          <ac:chgData name="Gnanvo, Kondo (kg6cq)" userId="cf2a00cd-5d4a-477d-a52f-af039bcf1853" providerId="ADAL" clId="{3EA5199D-589A-412F-BC3A-2CBC67FF9FD3}" dt="2023-01-08T15:21:36.926" v="2041" actId="478"/>
          <ac:picMkLst>
            <pc:docMk/>
            <pc:sldMk cId="2802428010" sldId="272"/>
            <ac:picMk id="18" creationId="{E534CFAA-08F1-44BC-9C8A-A436E577329F}"/>
          </ac:picMkLst>
        </pc:picChg>
        <pc:picChg chg="del mod">
          <ac:chgData name="Gnanvo, Kondo (kg6cq)" userId="cf2a00cd-5d4a-477d-a52f-af039bcf1853" providerId="ADAL" clId="{3EA5199D-589A-412F-BC3A-2CBC67FF9FD3}" dt="2023-01-08T15:21:36.926" v="2041" actId="478"/>
          <ac:picMkLst>
            <pc:docMk/>
            <pc:sldMk cId="2802428010" sldId="272"/>
            <ac:picMk id="19" creationId="{A65A8FF3-531B-4B4A-80CB-182C7D0CF0EC}"/>
          </ac:picMkLst>
        </pc:picChg>
      </pc:sldChg>
      <pc:sldChg chg="addSp delSp modSp add mod ord">
        <pc:chgData name="Gnanvo, Kondo (kg6cq)" userId="cf2a00cd-5d4a-477d-a52f-af039bcf1853" providerId="ADAL" clId="{3EA5199D-589A-412F-BC3A-2CBC67FF9FD3}" dt="2023-01-09T23:51:40.976" v="8910"/>
        <pc:sldMkLst>
          <pc:docMk/>
          <pc:sldMk cId="1517892459" sldId="273"/>
        </pc:sldMkLst>
        <pc:spChg chg="add mod">
          <ac:chgData name="Gnanvo, Kondo (kg6cq)" userId="cf2a00cd-5d4a-477d-a52f-af039bcf1853" providerId="ADAL" clId="{3EA5199D-589A-412F-BC3A-2CBC67FF9FD3}" dt="2023-01-09T23:47:24.452" v="8877" actId="20577"/>
          <ac:spMkLst>
            <pc:docMk/>
            <pc:sldMk cId="1517892459" sldId="273"/>
            <ac:spMk id="5" creationId="{10DD381F-DC7A-42F1-958E-E0775A094908}"/>
          </ac:spMkLst>
        </pc:spChg>
        <pc:spChg chg="add del mod">
          <ac:chgData name="Gnanvo, Kondo (kg6cq)" userId="cf2a00cd-5d4a-477d-a52f-af039bcf1853" providerId="ADAL" clId="{3EA5199D-589A-412F-BC3A-2CBC67FF9FD3}" dt="2023-01-09T16:57:22.226" v="5791" actId="478"/>
          <ac:spMkLst>
            <pc:docMk/>
            <pc:sldMk cId="1517892459" sldId="273"/>
            <ac:spMk id="5" creationId="{F8BD6900-47F6-47E2-809E-D65F41B91830}"/>
          </ac:spMkLst>
        </pc:spChg>
        <pc:spChg chg="add mod">
          <ac:chgData name="Gnanvo, Kondo (kg6cq)" userId="cf2a00cd-5d4a-477d-a52f-af039bcf1853" providerId="ADAL" clId="{3EA5199D-589A-412F-BC3A-2CBC67FF9FD3}" dt="2023-01-09T23:44:10.175" v="8786" actId="207"/>
          <ac:spMkLst>
            <pc:docMk/>
            <pc:sldMk cId="1517892459" sldId="273"/>
            <ac:spMk id="6" creationId="{BC50DDE2-F48A-466A-B591-6F68F7E87A39}"/>
          </ac:spMkLst>
        </pc:spChg>
        <pc:spChg chg="add del mod">
          <ac:chgData name="Gnanvo, Kondo (kg6cq)" userId="cf2a00cd-5d4a-477d-a52f-af039bcf1853" providerId="ADAL" clId="{3EA5199D-589A-412F-BC3A-2CBC67FF9FD3}" dt="2023-01-09T18:21:04.583" v="7724" actId="478"/>
          <ac:spMkLst>
            <pc:docMk/>
            <pc:sldMk cId="1517892459" sldId="273"/>
            <ac:spMk id="7" creationId="{5D0EF8C3-7F99-4EFD-B23E-78E188668567}"/>
          </ac:spMkLst>
        </pc:spChg>
        <pc:spChg chg="mod">
          <ac:chgData name="Gnanvo, Kondo (kg6cq)" userId="cf2a00cd-5d4a-477d-a52f-af039bcf1853" providerId="ADAL" clId="{3EA5199D-589A-412F-BC3A-2CBC67FF9FD3}" dt="2023-01-09T21:23:19.965" v="8102" actId="6549"/>
          <ac:spMkLst>
            <pc:docMk/>
            <pc:sldMk cId="1517892459" sldId="273"/>
            <ac:spMk id="12" creationId="{7D1BC500-4E29-4F0C-9F93-48EC0C32C130}"/>
          </ac:spMkLst>
        </pc:spChg>
        <pc:spChg chg="del">
          <ac:chgData name="Gnanvo, Kondo (kg6cq)" userId="cf2a00cd-5d4a-477d-a52f-af039bcf1853" providerId="ADAL" clId="{3EA5199D-589A-412F-BC3A-2CBC67FF9FD3}" dt="2023-01-08T15:25:14.195" v="2044" actId="478"/>
          <ac:spMkLst>
            <pc:docMk/>
            <pc:sldMk cId="1517892459" sldId="273"/>
            <ac:spMk id="14" creationId="{5E038237-07DA-4024-8EBC-41ABAF396FF3}"/>
          </ac:spMkLst>
        </pc:spChg>
        <pc:grpChg chg="add mod">
          <ac:chgData name="Gnanvo, Kondo (kg6cq)" userId="cf2a00cd-5d4a-477d-a52f-af039bcf1853" providerId="ADAL" clId="{3EA5199D-589A-412F-BC3A-2CBC67FF9FD3}" dt="2023-01-09T23:43:28.627" v="8775" actId="1076"/>
          <ac:grpSpMkLst>
            <pc:docMk/>
            <pc:sldMk cId="1517892459" sldId="273"/>
            <ac:grpSpMk id="3" creationId="{A8B015A4-8CCF-4978-9EBB-848048B0908B}"/>
          </ac:grpSpMkLst>
        </pc:grpChg>
        <pc:picChg chg="add mod ord">
          <ac:chgData name="Gnanvo, Kondo (kg6cq)" userId="cf2a00cd-5d4a-477d-a52f-af039bcf1853" providerId="ADAL" clId="{3EA5199D-589A-412F-BC3A-2CBC67FF9FD3}" dt="2023-01-09T23:43:26.450" v="8774" actId="164"/>
          <ac:picMkLst>
            <pc:docMk/>
            <pc:sldMk cId="1517892459" sldId="273"/>
            <ac:picMk id="2" creationId="{C5B33836-2421-4D94-AF56-E9FA61AC5813}"/>
          </ac:picMkLst>
        </pc:picChg>
      </pc:sldChg>
      <pc:sldChg chg="addSp delSp modSp add del mod">
        <pc:chgData name="Gnanvo, Kondo (kg6cq)" userId="cf2a00cd-5d4a-477d-a52f-af039bcf1853" providerId="ADAL" clId="{3EA5199D-589A-412F-BC3A-2CBC67FF9FD3}" dt="2023-01-09T20:42:27.697" v="7733" actId="47"/>
        <pc:sldMkLst>
          <pc:docMk/>
          <pc:sldMk cId="4123674226" sldId="274"/>
        </pc:sldMkLst>
        <pc:spChg chg="mod">
          <ac:chgData name="Gnanvo, Kondo (kg6cq)" userId="cf2a00cd-5d4a-477d-a52f-af039bcf1853" providerId="ADAL" clId="{3EA5199D-589A-412F-BC3A-2CBC67FF9FD3}" dt="2023-01-08T16:20:16.331" v="3234" actId="14100"/>
          <ac:spMkLst>
            <pc:docMk/>
            <pc:sldMk cId="4123674226" sldId="274"/>
            <ac:spMk id="5" creationId="{F8BD6900-47F6-47E2-809E-D65F41B91830}"/>
          </ac:spMkLst>
        </pc:spChg>
        <pc:spChg chg="mod">
          <ac:chgData name="Gnanvo, Kondo (kg6cq)" userId="cf2a00cd-5d4a-477d-a52f-af039bcf1853" providerId="ADAL" clId="{3EA5199D-589A-412F-BC3A-2CBC67FF9FD3}" dt="2023-01-08T16:27:29.753" v="3461" actId="20577"/>
          <ac:spMkLst>
            <pc:docMk/>
            <pc:sldMk cId="4123674226" sldId="274"/>
            <ac:spMk id="12" creationId="{7D1BC500-4E29-4F0C-9F93-48EC0C32C130}"/>
          </ac:spMkLst>
        </pc:spChg>
        <pc:picChg chg="add del">
          <ac:chgData name="Gnanvo, Kondo (kg6cq)" userId="cf2a00cd-5d4a-477d-a52f-af039bcf1853" providerId="ADAL" clId="{3EA5199D-589A-412F-BC3A-2CBC67FF9FD3}" dt="2023-01-08T15:32:36.333" v="2088" actId="478"/>
          <ac:picMkLst>
            <pc:docMk/>
            <pc:sldMk cId="4123674226" sldId="274"/>
            <ac:picMk id="2" creationId="{C5B33836-2421-4D94-AF56-E9FA61AC5813}"/>
          </ac:picMkLst>
        </pc:picChg>
      </pc:sldChg>
      <pc:sldChg chg="addSp modSp add del mod ord">
        <pc:chgData name="Gnanvo, Kondo (kg6cq)" userId="cf2a00cd-5d4a-477d-a52f-af039bcf1853" providerId="ADAL" clId="{3EA5199D-589A-412F-BC3A-2CBC67FF9FD3}" dt="2023-01-08T16:43:17.164" v="3645" actId="47"/>
        <pc:sldMkLst>
          <pc:docMk/>
          <pc:sldMk cId="2568883296" sldId="275"/>
        </pc:sldMkLst>
        <pc:spChg chg="add mod">
          <ac:chgData name="Gnanvo, Kondo (kg6cq)" userId="cf2a00cd-5d4a-477d-a52f-af039bcf1853" providerId="ADAL" clId="{3EA5199D-589A-412F-BC3A-2CBC67FF9FD3}" dt="2023-01-08T16:08:17.649" v="2428" actId="1035"/>
          <ac:spMkLst>
            <pc:docMk/>
            <pc:sldMk cId="2568883296" sldId="275"/>
            <ac:spMk id="7" creationId="{61631108-3664-440B-9229-C7AE31A8E4D4}"/>
          </ac:spMkLst>
        </pc:spChg>
        <pc:spChg chg="add mod">
          <ac:chgData name="Gnanvo, Kondo (kg6cq)" userId="cf2a00cd-5d4a-477d-a52f-af039bcf1853" providerId="ADAL" clId="{3EA5199D-589A-412F-BC3A-2CBC67FF9FD3}" dt="2023-01-08T16:08:17.649" v="2428" actId="1035"/>
          <ac:spMkLst>
            <pc:docMk/>
            <pc:sldMk cId="2568883296" sldId="275"/>
            <ac:spMk id="8" creationId="{4A982467-CE5D-4886-B3F9-1C72D388C3DC}"/>
          </ac:spMkLst>
        </pc:spChg>
        <pc:spChg chg="add mod">
          <ac:chgData name="Gnanvo, Kondo (kg6cq)" userId="cf2a00cd-5d4a-477d-a52f-af039bcf1853" providerId="ADAL" clId="{3EA5199D-589A-412F-BC3A-2CBC67FF9FD3}" dt="2023-01-08T16:08:17.649" v="2428" actId="1035"/>
          <ac:spMkLst>
            <pc:docMk/>
            <pc:sldMk cId="2568883296" sldId="275"/>
            <ac:spMk id="9" creationId="{3572F63B-4B1F-4B1A-8FBB-6A76846A70D2}"/>
          </ac:spMkLst>
        </pc:spChg>
        <pc:spChg chg="add mod">
          <ac:chgData name="Gnanvo, Kondo (kg6cq)" userId="cf2a00cd-5d4a-477d-a52f-af039bcf1853" providerId="ADAL" clId="{3EA5199D-589A-412F-BC3A-2CBC67FF9FD3}" dt="2023-01-08T16:07:27.987" v="2381" actId="1076"/>
          <ac:spMkLst>
            <pc:docMk/>
            <pc:sldMk cId="2568883296" sldId="275"/>
            <ac:spMk id="11" creationId="{5539B24E-6774-4A23-A8FA-944ED2B9A9EB}"/>
          </ac:spMkLst>
        </pc:spChg>
        <pc:spChg chg="mod">
          <ac:chgData name="Gnanvo, Kondo (kg6cq)" userId="cf2a00cd-5d4a-477d-a52f-af039bcf1853" providerId="ADAL" clId="{3EA5199D-589A-412F-BC3A-2CBC67FF9FD3}" dt="2023-01-08T16:20:42.734" v="3237" actId="403"/>
          <ac:spMkLst>
            <pc:docMk/>
            <pc:sldMk cId="2568883296" sldId="275"/>
            <ac:spMk id="12" creationId="{7D1BC500-4E29-4F0C-9F93-48EC0C32C130}"/>
          </ac:spMkLst>
        </pc:spChg>
        <pc:spChg chg="mod">
          <ac:chgData name="Gnanvo, Kondo (kg6cq)" userId="cf2a00cd-5d4a-477d-a52f-af039bcf1853" providerId="ADAL" clId="{3EA5199D-589A-412F-BC3A-2CBC67FF9FD3}" dt="2023-01-08T15:52:55.746" v="2260" actId="404"/>
          <ac:spMkLst>
            <pc:docMk/>
            <pc:sldMk cId="2568883296" sldId="275"/>
            <ac:spMk id="14" creationId="{5E038237-07DA-4024-8EBC-41ABAF396FF3}"/>
          </ac:spMkLst>
        </pc:spChg>
        <pc:grpChg chg="add mod">
          <ac:chgData name="Gnanvo, Kondo (kg6cq)" userId="cf2a00cd-5d4a-477d-a52f-af039bcf1853" providerId="ADAL" clId="{3EA5199D-589A-412F-BC3A-2CBC67FF9FD3}" dt="2023-01-08T16:41:55.225" v="3623" actId="1036"/>
          <ac:grpSpMkLst>
            <pc:docMk/>
            <pc:sldMk cId="2568883296" sldId="275"/>
            <ac:grpSpMk id="2" creationId="{3B41EB88-EB8C-449F-B5F4-F15293A1E939}"/>
          </ac:grpSpMkLst>
        </pc:grpChg>
        <pc:picChg chg="mod">
          <ac:chgData name="Gnanvo, Kondo (kg6cq)" userId="cf2a00cd-5d4a-477d-a52f-af039bcf1853" providerId="ADAL" clId="{3EA5199D-589A-412F-BC3A-2CBC67FF9FD3}" dt="2023-01-08T15:54:20.702" v="2271" actId="164"/>
          <ac:picMkLst>
            <pc:docMk/>
            <pc:sldMk cId="2568883296" sldId="275"/>
            <ac:picMk id="4" creationId="{4E7DAD26-2A79-4910-AFB3-466C8592E929}"/>
          </ac:picMkLst>
        </pc:picChg>
        <pc:picChg chg="mod ord">
          <ac:chgData name="Gnanvo, Kondo (kg6cq)" userId="cf2a00cd-5d4a-477d-a52f-af039bcf1853" providerId="ADAL" clId="{3EA5199D-589A-412F-BC3A-2CBC67FF9FD3}" dt="2023-01-08T15:54:20.702" v="2271" actId="164"/>
          <ac:picMkLst>
            <pc:docMk/>
            <pc:sldMk cId="2568883296" sldId="275"/>
            <ac:picMk id="5" creationId="{DA52AA18-B6E6-4036-8EAD-11AB92FE999A}"/>
          </ac:picMkLst>
        </pc:picChg>
        <pc:picChg chg="mod">
          <ac:chgData name="Gnanvo, Kondo (kg6cq)" userId="cf2a00cd-5d4a-477d-a52f-af039bcf1853" providerId="ADAL" clId="{3EA5199D-589A-412F-BC3A-2CBC67FF9FD3}" dt="2023-01-08T15:54:20.702" v="2271" actId="164"/>
          <ac:picMkLst>
            <pc:docMk/>
            <pc:sldMk cId="2568883296" sldId="275"/>
            <ac:picMk id="6" creationId="{866D8087-DB9D-408E-9D39-2E68C731FBBE}"/>
          </ac:picMkLst>
        </pc:picChg>
      </pc:sldChg>
      <pc:sldChg chg="modSp add del mod ord">
        <pc:chgData name="Gnanvo, Kondo (kg6cq)" userId="cf2a00cd-5d4a-477d-a52f-af039bcf1853" providerId="ADAL" clId="{3EA5199D-589A-412F-BC3A-2CBC67FF9FD3}" dt="2023-01-09T21:24:59.604" v="8117" actId="47"/>
        <pc:sldMkLst>
          <pc:docMk/>
          <pc:sldMk cId="4068718642" sldId="276"/>
        </pc:sldMkLst>
        <pc:spChg chg="mod">
          <ac:chgData name="Gnanvo, Kondo (kg6cq)" userId="cf2a00cd-5d4a-477d-a52f-af039bcf1853" providerId="ADAL" clId="{3EA5199D-589A-412F-BC3A-2CBC67FF9FD3}" dt="2023-01-08T16:25:27.855" v="3355" actId="20577"/>
          <ac:spMkLst>
            <pc:docMk/>
            <pc:sldMk cId="4068718642" sldId="276"/>
            <ac:spMk id="12" creationId="{7D1BC500-4E29-4F0C-9F93-48EC0C32C130}"/>
          </ac:spMkLst>
        </pc:spChg>
      </pc:sldChg>
      <pc:sldChg chg="addSp delSp modSp add mod">
        <pc:chgData name="Gnanvo, Kondo (kg6cq)" userId="cf2a00cd-5d4a-477d-a52f-af039bcf1853" providerId="ADAL" clId="{3EA5199D-589A-412F-BC3A-2CBC67FF9FD3}" dt="2023-01-09T21:18:50.167" v="8011" actId="20577"/>
        <pc:sldMkLst>
          <pc:docMk/>
          <pc:sldMk cId="4277529771" sldId="277"/>
        </pc:sldMkLst>
        <pc:spChg chg="del">
          <ac:chgData name="Gnanvo, Kondo (kg6cq)" userId="cf2a00cd-5d4a-477d-a52f-af039bcf1853" providerId="ADAL" clId="{3EA5199D-589A-412F-BC3A-2CBC67FF9FD3}" dt="2023-01-08T16:28:53.574" v="3488" actId="478"/>
          <ac:spMkLst>
            <pc:docMk/>
            <pc:sldMk cId="4277529771" sldId="277"/>
            <ac:spMk id="5" creationId="{F8BD6900-47F6-47E2-809E-D65F41B91830}"/>
          </ac:spMkLst>
        </pc:spChg>
        <pc:spChg chg="add del mod">
          <ac:chgData name="Gnanvo, Kondo (kg6cq)" userId="cf2a00cd-5d4a-477d-a52f-af039bcf1853" providerId="ADAL" clId="{3EA5199D-589A-412F-BC3A-2CBC67FF9FD3}" dt="2023-01-09T15:49:35.473" v="3690" actId="478"/>
          <ac:spMkLst>
            <pc:docMk/>
            <pc:sldMk cId="4277529771" sldId="277"/>
            <ac:spMk id="11" creationId="{2FCAD9B9-7121-40A9-9163-C88551BDD87C}"/>
          </ac:spMkLst>
        </pc:spChg>
        <pc:spChg chg="mod">
          <ac:chgData name="Gnanvo, Kondo (kg6cq)" userId="cf2a00cd-5d4a-477d-a52f-af039bcf1853" providerId="ADAL" clId="{3EA5199D-589A-412F-BC3A-2CBC67FF9FD3}" dt="2023-01-09T21:18:50.167" v="8011" actId="20577"/>
          <ac:spMkLst>
            <pc:docMk/>
            <pc:sldMk cId="4277529771" sldId="277"/>
            <ac:spMk id="12" creationId="{7D1BC500-4E29-4F0C-9F93-48EC0C32C130}"/>
          </ac:spMkLst>
        </pc:spChg>
        <pc:spChg chg="add mod">
          <ac:chgData name="Gnanvo, Kondo (kg6cq)" userId="cf2a00cd-5d4a-477d-a52f-af039bcf1853" providerId="ADAL" clId="{3EA5199D-589A-412F-BC3A-2CBC67FF9FD3}" dt="2023-01-09T17:57:29.766" v="6806" actId="313"/>
          <ac:spMkLst>
            <pc:docMk/>
            <pc:sldMk cId="4277529771" sldId="277"/>
            <ac:spMk id="14" creationId="{F8ACB9CB-9BF4-4EE4-B846-FD4763A63574}"/>
          </ac:spMkLst>
        </pc:spChg>
        <pc:spChg chg="add mod">
          <ac:chgData name="Gnanvo, Kondo (kg6cq)" userId="cf2a00cd-5d4a-477d-a52f-af039bcf1853" providerId="ADAL" clId="{3EA5199D-589A-412F-BC3A-2CBC67FF9FD3}" dt="2023-01-09T17:57:52.814" v="6808" actId="1076"/>
          <ac:spMkLst>
            <pc:docMk/>
            <pc:sldMk cId="4277529771" sldId="277"/>
            <ac:spMk id="15" creationId="{37E21539-0DB5-45CF-BD4D-265AC4C68436}"/>
          </ac:spMkLst>
        </pc:spChg>
        <pc:grpChg chg="add del mod">
          <ac:chgData name="Gnanvo, Kondo (kg6cq)" userId="cf2a00cd-5d4a-477d-a52f-af039bcf1853" providerId="ADAL" clId="{3EA5199D-589A-412F-BC3A-2CBC67FF9FD3}" dt="2023-01-09T15:49:35.473" v="3690" actId="478"/>
          <ac:grpSpMkLst>
            <pc:docMk/>
            <pc:sldMk cId="4277529771" sldId="277"/>
            <ac:grpSpMk id="4" creationId="{91C21715-B541-464D-AEDC-CF95A4C39D24}"/>
          </ac:grpSpMkLst>
        </pc:grpChg>
        <pc:grpChg chg="add mod">
          <ac:chgData name="Gnanvo, Kondo (kg6cq)" userId="cf2a00cd-5d4a-477d-a52f-af039bcf1853" providerId="ADAL" clId="{3EA5199D-589A-412F-BC3A-2CBC67FF9FD3}" dt="2023-01-09T17:07:28.054" v="5806" actId="1076"/>
          <ac:grpSpMkLst>
            <pc:docMk/>
            <pc:sldMk cId="4277529771" sldId="277"/>
            <ac:grpSpMk id="6" creationId="{C81B3CF9-37C8-4A17-9707-D65234A7B970}"/>
          </ac:grpSpMkLst>
        </pc:grpChg>
        <pc:picChg chg="add del">
          <ac:chgData name="Gnanvo, Kondo (kg6cq)" userId="cf2a00cd-5d4a-477d-a52f-af039bcf1853" providerId="ADAL" clId="{3EA5199D-589A-412F-BC3A-2CBC67FF9FD3}" dt="2023-01-09T15:49:35.473" v="3690" actId="478"/>
          <ac:picMkLst>
            <pc:docMk/>
            <pc:sldMk cId="4277529771" sldId="277"/>
            <ac:picMk id="8" creationId="{8A4F0FBD-514B-4E71-A047-CD1B1032A062}"/>
          </ac:picMkLst>
        </pc:picChg>
        <pc:picChg chg="add del">
          <ac:chgData name="Gnanvo, Kondo (kg6cq)" userId="cf2a00cd-5d4a-477d-a52f-af039bcf1853" providerId="ADAL" clId="{3EA5199D-589A-412F-BC3A-2CBC67FF9FD3}" dt="2023-01-09T15:49:35.473" v="3690" actId="478"/>
          <ac:picMkLst>
            <pc:docMk/>
            <pc:sldMk cId="4277529771" sldId="277"/>
            <ac:picMk id="9" creationId="{FA6999E5-890E-4716-BB89-CBDA7B7AACD4}"/>
          </ac:picMkLst>
        </pc:picChg>
        <pc:picChg chg="add mod">
          <ac:chgData name="Gnanvo, Kondo (kg6cq)" userId="cf2a00cd-5d4a-477d-a52f-af039bcf1853" providerId="ADAL" clId="{3EA5199D-589A-412F-BC3A-2CBC67FF9FD3}" dt="2023-01-09T17:07:31.145" v="5807" actId="1076"/>
          <ac:picMkLst>
            <pc:docMk/>
            <pc:sldMk cId="4277529771" sldId="277"/>
            <ac:picMk id="13" creationId="{09B1F6D3-E029-4254-9295-5D7359391370}"/>
          </ac:picMkLst>
        </pc:picChg>
        <pc:cxnChg chg="add del">
          <ac:chgData name="Gnanvo, Kondo (kg6cq)" userId="cf2a00cd-5d4a-477d-a52f-af039bcf1853" providerId="ADAL" clId="{3EA5199D-589A-412F-BC3A-2CBC67FF9FD3}" dt="2023-01-09T15:49:35.473" v="3690" actId="478"/>
          <ac:cxnSpMkLst>
            <pc:docMk/>
            <pc:sldMk cId="4277529771" sldId="277"/>
            <ac:cxnSpMk id="10" creationId="{2EFE3D98-D6F1-4E6F-838D-7D5B7DE2CDC1}"/>
          </ac:cxnSpMkLst>
        </pc:cxnChg>
      </pc:sldChg>
      <pc:sldChg chg="addSp delSp modSp add mod">
        <pc:chgData name="Gnanvo, Kondo (kg6cq)" userId="cf2a00cd-5d4a-477d-a52f-af039bcf1853" providerId="ADAL" clId="{3EA5199D-589A-412F-BC3A-2CBC67FF9FD3}" dt="2023-01-10T01:28:54.348" v="11344" actId="20577"/>
        <pc:sldMkLst>
          <pc:docMk/>
          <pc:sldMk cId="4098407417" sldId="278"/>
        </pc:sldMkLst>
        <pc:spChg chg="add del mod">
          <ac:chgData name="Gnanvo, Kondo (kg6cq)" userId="cf2a00cd-5d4a-477d-a52f-af039bcf1853" providerId="ADAL" clId="{3EA5199D-589A-412F-BC3A-2CBC67FF9FD3}" dt="2023-01-10T00:29:50.346" v="8990" actId="478"/>
          <ac:spMkLst>
            <pc:docMk/>
            <pc:sldMk cId="4098407417" sldId="278"/>
            <ac:spMk id="4" creationId="{CC0EC677-2200-4C1E-9353-2B2121A0248B}"/>
          </ac:spMkLst>
        </pc:spChg>
        <pc:spChg chg="del">
          <ac:chgData name="Gnanvo, Kondo (kg6cq)" userId="cf2a00cd-5d4a-477d-a52f-af039bcf1853" providerId="ADAL" clId="{3EA5199D-589A-412F-BC3A-2CBC67FF9FD3}" dt="2023-01-10T00:27:21.694" v="8911" actId="478"/>
          <ac:spMkLst>
            <pc:docMk/>
            <pc:sldMk cId="4098407417" sldId="278"/>
            <ac:spMk id="5" creationId="{F8BD6900-47F6-47E2-809E-D65F41B91830}"/>
          </ac:spMkLst>
        </pc:spChg>
        <pc:spChg chg="add mod">
          <ac:chgData name="Gnanvo, Kondo (kg6cq)" userId="cf2a00cd-5d4a-477d-a52f-af039bcf1853" providerId="ADAL" clId="{3EA5199D-589A-412F-BC3A-2CBC67FF9FD3}" dt="2023-01-10T01:28:54.348" v="11344" actId="20577"/>
          <ac:spMkLst>
            <pc:docMk/>
            <pc:sldMk cId="4098407417" sldId="278"/>
            <ac:spMk id="6" creationId="{EAED5E01-9395-45AE-A2B7-5B9EB4E4F0DB}"/>
          </ac:spMkLst>
        </pc:spChg>
        <pc:spChg chg="mod">
          <ac:chgData name="Gnanvo, Kondo (kg6cq)" userId="cf2a00cd-5d4a-477d-a52f-af039bcf1853" providerId="ADAL" clId="{3EA5199D-589A-412F-BC3A-2CBC67FF9FD3}" dt="2023-01-10T00:28:59.001" v="8989" actId="6549"/>
          <ac:spMkLst>
            <pc:docMk/>
            <pc:sldMk cId="4098407417" sldId="278"/>
            <ac:spMk id="12" creationId="{7D1BC500-4E29-4F0C-9F93-48EC0C32C130}"/>
          </ac:spMkLst>
        </pc:spChg>
      </pc:sldChg>
      <pc:sldChg chg="addSp delSp modSp add mod ord">
        <pc:chgData name="Gnanvo, Kondo (kg6cq)" userId="cf2a00cd-5d4a-477d-a52f-af039bcf1853" providerId="ADAL" clId="{3EA5199D-589A-412F-BC3A-2CBC67FF9FD3}" dt="2023-01-09T23:08:21.694" v="8669" actId="1076"/>
        <pc:sldMkLst>
          <pc:docMk/>
          <pc:sldMk cId="3693193734" sldId="279"/>
        </pc:sldMkLst>
        <pc:spChg chg="del">
          <ac:chgData name="Gnanvo, Kondo (kg6cq)" userId="cf2a00cd-5d4a-477d-a52f-af039bcf1853" providerId="ADAL" clId="{3EA5199D-589A-412F-BC3A-2CBC67FF9FD3}" dt="2023-01-08T16:34:19.986" v="3491" actId="478"/>
          <ac:spMkLst>
            <pc:docMk/>
            <pc:sldMk cId="3693193734" sldId="279"/>
            <ac:spMk id="11" creationId="{2FCAD9B9-7121-40A9-9163-C88551BDD87C}"/>
          </ac:spMkLst>
        </pc:spChg>
        <pc:spChg chg="mod">
          <ac:chgData name="Gnanvo, Kondo (kg6cq)" userId="cf2a00cd-5d4a-477d-a52f-af039bcf1853" providerId="ADAL" clId="{3EA5199D-589A-412F-BC3A-2CBC67FF9FD3}" dt="2023-01-09T21:15:34.008" v="7913" actId="20577"/>
          <ac:spMkLst>
            <pc:docMk/>
            <pc:sldMk cId="3693193734" sldId="279"/>
            <ac:spMk id="12" creationId="{7D1BC500-4E29-4F0C-9F93-48EC0C32C130}"/>
          </ac:spMkLst>
        </pc:spChg>
        <pc:spChg chg="add mod">
          <ac:chgData name="Gnanvo, Kondo (kg6cq)" userId="cf2a00cd-5d4a-477d-a52f-af039bcf1853" providerId="ADAL" clId="{3EA5199D-589A-412F-BC3A-2CBC67FF9FD3}" dt="2023-01-09T23:08:21.694" v="8669" actId="1076"/>
          <ac:spMkLst>
            <pc:docMk/>
            <pc:sldMk cId="3693193734" sldId="279"/>
            <ac:spMk id="14" creationId="{A48E0A8F-B868-4EF7-AD6F-D5E526591F71}"/>
          </ac:spMkLst>
        </pc:spChg>
        <pc:spChg chg="add mod">
          <ac:chgData name="Gnanvo, Kondo (kg6cq)" userId="cf2a00cd-5d4a-477d-a52f-af039bcf1853" providerId="ADAL" clId="{3EA5199D-589A-412F-BC3A-2CBC67FF9FD3}" dt="2023-01-09T23:08:08.293" v="8667" actId="1076"/>
          <ac:spMkLst>
            <pc:docMk/>
            <pc:sldMk cId="3693193734" sldId="279"/>
            <ac:spMk id="15" creationId="{88633B58-DE8E-40A5-A9D9-AF8A3F24F1B2}"/>
          </ac:spMkLst>
        </pc:spChg>
        <pc:spChg chg="mod">
          <ac:chgData name="Gnanvo, Kondo (kg6cq)" userId="cf2a00cd-5d4a-477d-a52f-af039bcf1853" providerId="ADAL" clId="{3EA5199D-589A-412F-BC3A-2CBC67FF9FD3}" dt="2023-01-09T17:22:22.948" v="5912" actId="1076"/>
          <ac:spMkLst>
            <pc:docMk/>
            <pc:sldMk cId="3693193734" sldId="279"/>
            <ac:spMk id="26" creationId="{0B59672D-472F-4537-B99C-A6224A5D967F}"/>
          </ac:spMkLst>
        </pc:spChg>
        <pc:spChg chg="add mod">
          <ac:chgData name="Gnanvo, Kondo (kg6cq)" userId="cf2a00cd-5d4a-477d-a52f-af039bcf1853" providerId="ADAL" clId="{3EA5199D-589A-412F-BC3A-2CBC67FF9FD3}" dt="2023-01-09T23:05:33.332" v="8640" actId="164"/>
          <ac:spMkLst>
            <pc:docMk/>
            <pc:sldMk cId="3693193734" sldId="279"/>
            <ac:spMk id="29" creationId="{32E98133-0930-4082-B878-FBA4004A0CFD}"/>
          </ac:spMkLst>
        </pc:spChg>
        <pc:spChg chg="add mod">
          <ac:chgData name="Gnanvo, Kondo (kg6cq)" userId="cf2a00cd-5d4a-477d-a52f-af039bcf1853" providerId="ADAL" clId="{3EA5199D-589A-412F-BC3A-2CBC67FF9FD3}" dt="2023-01-09T23:05:46.618" v="8641" actId="207"/>
          <ac:spMkLst>
            <pc:docMk/>
            <pc:sldMk cId="3693193734" sldId="279"/>
            <ac:spMk id="30" creationId="{88EB24D9-14F8-4350-B7A4-E3DE1F48154C}"/>
          </ac:spMkLst>
        </pc:spChg>
        <pc:grpChg chg="del">
          <ac:chgData name="Gnanvo, Kondo (kg6cq)" userId="cf2a00cd-5d4a-477d-a52f-af039bcf1853" providerId="ADAL" clId="{3EA5199D-589A-412F-BC3A-2CBC67FF9FD3}" dt="2023-01-08T16:34:19.986" v="3491" actId="478"/>
          <ac:grpSpMkLst>
            <pc:docMk/>
            <pc:sldMk cId="3693193734" sldId="279"/>
            <ac:grpSpMk id="4" creationId="{91C21715-B541-464D-AEDC-CF95A4C39D24}"/>
          </ac:grpSpMkLst>
        </pc:grpChg>
        <pc:grpChg chg="add mod ord">
          <ac:chgData name="Gnanvo, Kondo (kg6cq)" userId="cf2a00cd-5d4a-477d-a52f-af039bcf1853" providerId="ADAL" clId="{3EA5199D-589A-412F-BC3A-2CBC67FF9FD3}" dt="2023-01-09T23:08:11.098" v="8668" actId="1076"/>
          <ac:grpSpMkLst>
            <pc:docMk/>
            <pc:sldMk cId="3693193734" sldId="279"/>
            <ac:grpSpMk id="6" creationId="{80917C11-EB7F-400D-827D-F924B8794311}"/>
          </ac:grpSpMkLst>
        </pc:grpChg>
        <pc:grpChg chg="add mod">
          <ac:chgData name="Gnanvo, Kondo (kg6cq)" userId="cf2a00cd-5d4a-477d-a52f-af039bcf1853" providerId="ADAL" clId="{3EA5199D-589A-412F-BC3A-2CBC67FF9FD3}" dt="2023-01-09T23:08:04.654" v="8666" actId="1076"/>
          <ac:grpSpMkLst>
            <pc:docMk/>
            <pc:sldMk cId="3693193734" sldId="279"/>
            <ac:grpSpMk id="16" creationId="{6A62825A-7627-46F7-B4B5-6970616559D6}"/>
          </ac:grpSpMkLst>
        </pc:grpChg>
        <pc:grpChg chg="add del mod ord">
          <ac:chgData name="Gnanvo, Kondo (kg6cq)" userId="cf2a00cd-5d4a-477d-a52f-af039bcf1853" providerId="ADAL" clId="{3EA5199D-589A-412F-BC3A-2CBC67FF9FD3}" dt="2023-01-09T22:52:15.856" v="8444" actId="478"/>
          <ac:grpSpMkLst>
            <pc:docMk/>
            <pc:sldMk cId="3693193734" sldId="279"/>
            <ac:grpSpMk id="24" creationId="{CFAE7074-BD63-4A39-BE05-EE63847F9B0B}"/>
          </ac:grpSpMkLst>
        </pc:grpChg>
        <pc:picChg chg="del">
          <ac:chgData name="Gnanvo, Kondo (kg6cq)" userId="cf2a00cd-5d4a-477d-a52f-af039bcf1853" providerId="ADAL" clId="{3EA5199D-589A-412F-BC3A-2CBC67FF9FD3}" dt="2023-01-08T16:34:19.986" v="3491" actId="478"/>
          <ac:picMkLst>
            <pc:docMk/>
            <pc:sldMk cId="3693193734" sldId="279"/>
            <ac:picMk id="8" creationId="{8A4F0FBD-514B-4E71-A047-CD1B1032A062}"/>
          </ac:picMkLst>
        </pc:picChg>
        <pc:picChg chg="del">
          <ac:chgData name="Gnanvo, Kondo (kg6cq)" userId="cf2a00cd-5d4a-477d-a52f-af039bcf1853" providerId="ADAL" clId="{3EA5199D-589A-412F-BC3A-2CBC67FF9FD3}" dt="2023-01-08T16:34:19.986" v="3491" actId="478"/>
          <ac:picMkLst>
            <pc:docMk/>
            <pc:sldMk cId="3693193734" sldId="279"/>
            <ac:picMk id="9" creationId="{FA6999E5-890E-4716-BB89-CBDA7B7AACD4}"/>
          </ac:picMkLst>
        </pc:picChg>
        <pc:picChg chg="add mod">
          <ac:chgData name="Gnanvo, Kondo (kg6cq)" userId="cf2a00cd-5d4a-477d-a52f-af039bcf1853" providerId="ADAL" clId="{3EA5199D-589A-412F-BC3A-2CBC67FF9FD3}" dt="2023-01-09T23:07:07.292" v="8656" actId="1036"/>
          <ac:picMkLst>
            <pc:docMk/>
            <pc:sldMk cId="3693193734" sldId="279"/>
            <ac:picMk id="13" creationId="{3FE6774F-05D2-4A51-AF78-56327420C978}"/>
          </ac:picMkLst>
        </pc:picChg>
        <pc:picChg chg="mod ord">
          <ac:chgData name="Gnanvo, Kondo (kg6cq)" userId="cf2a00cd-5d4a-477d-a52f-af039bcf1853" providerId="ADAL" clId="{3EA5199D-589A-412F-BC3A-2CBC67FF9FD3}" dt="2023-01-08T16:45:03.162" v="3659" actId="167"/>
          <ac:picMkLst>
            <pc:docMk/>
            <pc:sldMk cId="3693193734" sldId="279"/>
            <ac:picMk id="25" creationId="{62CD7B25-F105-48A7-A64C-EB58B6A6EE1B}"/>
          </ac:picMkLst>
        </pc:picChg>
        <pc:picChg chg="add mod">
          <ac:chgData name="Gnanvo, Kondo (kg6cq)" userId="cf2a00cd-5d4a-477d-a52f-af039bcf1853" providerId="ADAL" clId="{3EA5199D-589A-412F-BC3A-2CBC67FF9FD3}" dt="2023-01-09T23:05:33.332" v="8640" actId="164"/>
          <ac:picMkLst>
            <pc:docMk/>
            <pc:sldMk cId="3693193734" sldId="279"/>
            <ac:picMk id="28" creationId="{54A078B6-1CEB-45FC-A59C-B6EBB2A231DE}"/>
          </ac:picMkLst>
        </pc:picChg>
        <pc:cxnChg chg="del">
          <ac:chgData name="Gnanvo, Kondo (kg6cq)" userId="cf2a00cd-5d4a-477d-a52f-af039bcf1853" providerId="ADAL" clId="{3EA5199D-589A-412F-BC3A-2CBC67FF9FD3}" dt="2023-01-08T16:34:23.178" v="3492" actId="478"/>
          <ac:cxnSpMkLst>
            <pc:docMk/>
            <pc:sldMk cId="3693193734" sldId="279"/>
            <ac:cxnSpMk id="10" creationId="{2EFE3D98-D6F1-4E6F-838D-7D5B7DE2CDC1}"/>
          </ac:cxnSpMkLst>
        </pc:cxnChg>
        <pc:cxnChg chg="add mod">
          <ac:chgData name="Gnanvo, Kondo (kg6cq)" userId="cf2a00cd-5d4a-477d-a52f-af039bcf1853" providerId="ADAL" clId="{3EA5199D-589A-412F-BC3A-2CBC67FF9FD3}" dt="2023-01-09T23:08:04.654" v="8666" actId="1076"/>
          <ac:cxnSpMkLst>
            <pc:docMk/>
            <pc:sldMk cId="3693193734" sldId="279"/>
            <ac:cxnSpMk id="27" creationId="{3FDD0837-8673-42BB-A5F0-ECD51F852222}"/>
          </ac:cxnSpMkLst>
        </pc:cxnChg>
      </pc:sldChg>
      <pc:sldChg chg="addSp delSp modSp add mod ord">
        <pc:chgData name="Gnanvo, Kondo (kg6cq)" userId="cf2a00cd-5d4a-477d-a52f-af039bcf1853" providerId="ADAL" clId="{3EA5199D-589A-412F-BC3A-2CBC67FF9FD3}" dt="2023-01-09T23:02:39.418" v="8567" actId="14100"/>
        <pc:sldMkLst>
          <pc:docMk/>
          <pc:sldMk cId="4059056402" sldId="280"/>
        </pc:sldMkLst>
        <pc:spChg chg="add del">
          <ac:chgData name="Gnanvo, Kondo (kg6cq)" userId="cf2a00cd-5d4a-477d-a52f-af039bcf1853" providerId="ADAL" clId="{3EA5199D-589A-412F-BC3A-2CBC67FF9FD3}" dt="2023-01-09T17:24:38.474" v="5926"/>
          <ac:spMkLst>
            <pc:docMk/>
            <pc:sldMk cId="4059056402" sldId="280"/>
            <ac:spMk id="3" creationId="{DDE479CE-05A7-4452-B5FB-03657D560E7D}"/>
          </ac:spMkLst>
        </pc:spChg>
        <pc:spChg chg="mod">
          <ac:chgData name="Gnanvo, Kondo (kg6cq)" userId="cf2a00cd-5d4a-477d-a52f-af039bcf1853" providerId="ADAL" clId="{3EA5199D-589A-412F-BC3A-2CBC67FF9FD3}" dt="2023-01-09T21:15:49.106" v="7914" actId="207"/>
          <ac:spMkLst>
            <pc:docMk/>
            <pc:sldMk cId="4059056402" sldId="280"/>
            <ac:spMk id="12" creationId="{7D1BC500-4E29-4F0C-9F93-48EC0C32C130}"/>
          </ac:spMkLst>
        </pc:spChg>
        <pc:spChg chg="del">
          <ac:chgData name="Gnanvo, Kondo (kg6cq)" userId="cf2a00cd-5d4a-477d-a52f-af039bcf1853" providerId="ADAL" clId="{3EA5199D-589A-412F-BC3A-2CBC67FF9FD3}" dt="2023-01-08T16:37:31.839" v="3597" actId="478"/>
          <ac:spMkLst>
            <pc:docMk/>
            <pc:sldMk cId="4059056402" sldId="280"/>
            <ac:spMk id="14" creationId="{A48E0A8F-B868-4EF7-AD6F-D5E526591F71}"/>
          </ac:spMkLst>
        </pc:spChg>
        <pc:spChg chg="del">
          <ac:chgData name="Gnanvo, Kondo (kg6cq)" userId="cf2a00cd-5d4a-477d-a52f-af039bcf1853" providerId="ADAL" clId="{3EA5199D-589A-412F-BC3A-2CBC67FF9FD3}" dt="2023-01-08T16:37:34.323" v="3598" actId="478"/>
          <ac:spMkLst>
            <pc:docMk/>
            <pc:sldMk cId="4059056402" sldId="280"/>
            <ac:spMk id="15" creationId="{88633B58-DE8E-40A5-A9D9-AF8A3F24F1B2}"/>
          </ac:spMkLst>
        </pc:spChg>
        <pc:spChg chg="add mod">
          <ac:chgData name="Gnanvo, Kondo (kg6cq)" userId="cf2a00cd-5d4a-477d-a52f-af039bcf1853" providerId="ADAL" clId="{3EA5199D-589A-412F-BC3A-2CBC67FF9FD3}" dt="2023-01-09T17:56:43.215" v="6738" actId="1035"/>
          <ac:spMkLst>
            <pc:docMk/>
            <pc:sldMk cId="4059056402" sldId="280"/>
            <ac:spMk id="22" creationId="{75C8FA2A-41CF-4B2A-9F15-1B8B29CEB1AF}"/>
          </ac:spMkLst>
        </pc:spChg>
        <pc:spChg chg="mod">
          <ac:chgData name="Gnanvo, Kondo (kg6cq)" userId="cf2a00cd-5d4a-477d-a52f-af039bcf1853" providerId="ADAL" clId="{3EA5199D-589A-412F-BC3A-2CBC67FF9FD3}" dt="2023-01-09T17:32:01.810" v="6048" actId="404"/>
          <ac:spMkLst>
            <pc:docMk/>
            <pc:sldMk cId="4059056402" sldId="280"/>
            <ac:spMk id="25" creationId="{6881E0DE-01D4-4F33-9B60-54FE02BA7DD2}"/>
          </ac:spMkLst>
        </pc:spChg>
        <pc:spChg chg="mod">
          <ac:chgData name="Gnanvo, Kondo (kg6cq)" userId="cf2a00cd-5d4a-477d-a52f-af039bcf1853" providerId="ADAL" clId="{3EA5199D-589A-412F-BC3A-2CBC67FF9FD3}" dt="2023-01-09T17:32:01.810" v="6048" actId="404"/>
          <ac:spMkLst>
            <pc:docMk/>
            <pc:sldMk cId="4059056402" sldId="280"/>
            <ac:spMk id="28" creationId="{50D82745-9F13-446A-A68A-F63D50B35850}"/>
          </ac:spMkLst>
        </pc:spChg>
        <pc:spChg chg="mod">
          <ac:chgData name="Gnanvo, Kondo (kg6cq)" userId="cf2a00cd-5d4a-477d-a52f-af039bcf1853" providerId="ADAL" clId="{3EA5199D-589A-412F-BC3A-2CBC67FF9FD3}" dt="2023-01-09T17:32:01.810" v="6048" actId="404"/>
          <ac:spMkLst>
            <pc:docMk/>
            <pc:sldMk cId="4059056402" sldId="280"/>
            <ac:spMk id="29" creationId="{F003D695-E256-4055-B92A-D363D6495FE7}"/>
          </ac:spMkLst>
        </pc:spChg>
        <pc:spChg chg="mod">
          <ac:chgData name="Gnanvo, Kondo (kg6cq)" userId="cf2a00cd-5d4a-477d-a52f-af039bcf1853" providerId="ADAL" clId="{3EA5199D-589A-412F-BC3A-2CBC67FF9FD3}" dt="2023-01-09T17:32:01.810" v="6048" actId="404"/>
          <ac:spMkLst>
            <pc:docMk/>
            <pc:sldMk cId="4059056402" sldId="280"/>
            <ac:spMk id="30" creationId="{2EB408A7-F848-4D7B-81BB-69861742F19F}"/>
          </ac:spMkLst>
        </pc:spChg>
        <pc:spChg chg="mod">
          <ac:chgData name="Gnanvo, Kondo (kg6cq)" userId="cf2a00cd-5d4a-477d-a52f-af039bcf1853" providerId="ADAL" clId="{3EA5199D-589A-412F-BC3A-2CBC67FF9FD3}" dt="2023-01-09T17:32:01.810" v="6048" actId="404"/>
          <ac:spMkLst>
            <pc:docMk/>
            <pc:sldMk cId="4059056402" sldId="280"/>
            <ac:spMk id="31" creationId="{D5A46B63-3666-42C3-9C6F-10BA5BAEE7B4}"/>
          </ac:spMkLst>
        </pc:spChg>
        <pc:spChg chg="mod">
          <ac:chgData name="Gnanvo, Kondo (kg6cq)" userId="cf2a00cd-5d4a-477d-a52f-af039bcf1853" providerId="ADAL" clId="{3EA5199D-589A-412F-BC3A-2CBC67FF9FD3}" dt="2023-01-09T17:32:01.810" v="6048" actId="404"/>
          <ac:spMkLst>
            <pc:docMk/>
            <pc:sldMk cId="4059056402" sldId="280"/>
            <ac:spMk id="32" creationId="{85D0D5C3-3B80-4FD3-96FB-DB0680BE4252}"/>
          </ac:spMkLst>
        </pc:spChg>
        <pc:spChg chg="mod">
          <ac:chgData name="Gnanvo, Kondo (kg6cq)" userId="cf2a00cd-5d4a-477d-a52f-af039bcf1853" providerId="ADAL" clId="{3EA5199D-589A-412F-BC3A-2CBC67FF9FD3}" dt="2023-01-09T17:32:01.810" v="6048" actId="404"/>
          <ac:spMkLst>
            <pc:docMk/>
            <pc:sldMk cId="4059056402" sldId="280"/>
            <ac:spMk id="37" creationId="{61238C3B-0BA7-4E73-B4AD-D2FFFAD7C63A}"/>
          </ac:spMkLst>
        </pc:spChg>
        <pc:spChg chg="mod topLvl">
          <ac:chgData name="Gnanvo, Kondo (kg6cq)" userId="cf2a00cd-5d4a-477d-a52f-af039bcf1853" providerId="ADAL" clId="{3EA5199D-589A-412F-BC3A-2CBC67FF9FD3}" dt="2023-01-09T23:02:23.775" v="8548" actId="1036"/>
          <ac:spMkLst>
            <pc:docMk/>
            <pc:sldMk cId="4059056402" sldId="280"/>
            <ac:spMk id="43" creationId="{34A5786C-043D-46D0-BC17-932C90794604}"/>
          </ac:spMkLst>
        </pc:spChg>
        <pc:spChg chg="mod">
          <ac:chgData name="Gnanvo, Kondo (kg6cq)" userId="cf2a00cd-5d4a-477d-a52f-af039bcf1853" providerId="ADAL" clId="{3EA5199D-589A-412F-BC3A-2CBC67FF9FD3}" dt="2023-01-09T17:51:22.889" v="6494" actId="1076"/>
          <ac:spMkLst>
            <pc:docMk/>
            <pc:sldMk cId="4059056402" sldId="280"/>
            <ac:spMk id="48" creationId="{91A3998C-E6C8-4864-A1AB-381175E99D85}"/>
          </ac:spMkLst>
        </pc:spChg>
        <pc:spChg chg="mod topLvl">
          <ac:chgData name="Gnanvo, Kondo (kg6cq)" userId="cf2a00cd-5d4a-477d-a52f-af039bcf1853" providerId="ADAL" clId="{3EA5199D-589A-412F-BC3A-2CBC67FF9FD3}" dt="2023-01-09T23:02:39.418" v="8567" actId="14100"/>
          <ac:spMkLst>
            <pc:docMk/>
            <pc:sldMk cId="4059056402" sldId="280"/>
            <ac:spMk id="63" creationId="{DEC52243-8CC3-4053-8F2D-D598B798EC29}"/>
          </ac:spMkLst>
        </pc:spChg>
        <pc:spChg chg="add mod">
          <ac:chgData name="Gnanvo, Kondo (kg6cq)" userId="cf2a00cd-5d4a-477d-a52f-af039bcf1853" providerId="ADAL" clId="{3EA5199D-589A-412F-BC3A-2CBC67FF9FD3}" dt="2023-01-09T17:54:17.252" v="6581" actId="14100"/>
          <ac:spMkLst>
            <pc:docMk/>
            <pc:sldMk cId="4059056402" sldId="280"/>
            <ac:spMk id="64" creationId="{BACD1098-C56A-476E-9E73-CCC9AB9850BC}"/>
          </ac:spMkLst>
        </pc:spChg>
        <pc:spChg chg="add mod">
          <ac:chgData name="Gnanvo, Kondo (kg6cq)" userId="cf2a00cd-5d4a-477d-a52f-af039bcf1853" providerId="ADAL" clId="{3EA5199D-589A-412F-BC3A-2CBC67FF9FD3}" dt="2023-01-09T21:19:16.268" v="8013" actId="207"/>
          <ac:spMkLst>
            <pc:docMk/>
            <pc:sldMk cId="4059056402" sldId="280"/>
            <ac:spMk id="65" creationId="{30F40A12-7EFF-41B5-A58D-B7F9427FD146}"/>
          </ac:spMkLst>
        </pc:spChg>
        <pc:grpChg chg="add del mod">
          <ac:chgData name="Gnanvo, Kondo (kg6cq)" userId="cf2a00cd-5d4a-477d-a52f-af039bcf1853" providerId="ADAL" clId="{3EA5199D-589A-412F-BC3A-2CBC67FF9FD3}" dt="2023-01-09T23:02:05.993" v="8531" actId="165"/>
          <ac:grpSpMkLst>
            <pc:docMk/>
            <pc:sldMk cId="4059056402" sldId="280"/>
            <ac:grpSpMk id="2" creationId="{F486E410-D88F-4A3D-89FB-C7D7C4B4C330}"/>
          </ac:grpSpMkLst>
        </pc:grpChg>
        <pc:grpChg chg="add del">
          <ac:chgData name="Gnanvo, Kondo (kg6cq)" userId="cf2a00cd-5d4a-477d-a52f-af039bcf1853" providerId="ADAL" clId="{3EA5199D-589A-412F-BC3A-2CBC67FF9FD3}" dt="2023-01-09T17:24:38.474" v="5926"/>
          <ac:grpSpMkLst>
            <pc:docMk/>
            <pc:sldMk cId="4059056402" sldId="280"/>
            <ac:grpSpMk id="4" creationId="{16B26493-42BD-4980-9EE9-62C46D981D07}"/>
          </ac:grpSpMkLst>
        </pc:grpChg>
        <pc:grpChg chg="del">
          <ac:chgData name="Gnanvo, Kondo (kg6cq)" userId="cf2a00cd-5d4a-477d-a52f-af039bcf1853" providerId="ADAL" clId="{3EA5199D-589A-412F-BC3A-2CBC67FF9FD3}" dt="2023-01-08T16:37:31.839" v="3597" actId="478"/>
          <ac:grpSpMkLst>
            <pc:docMk/>
            <pc:sldMk cId="4059056402" sldId="280"/>
            <ac:grpSpMk id="16" creationId="{6A62825A-7627-46F7-B4B5-6970616559D6}"/>
          </ac:grpSpMkLst>
        </pc:grpChg>
        <pc:grpChg chg="add mod">
          <ac:chgData name="Gnanvo, Kondo (kg6cq)" userId="cf2a00cd-5d4a-477d-a52f-af039bcf1853" providerId="ADAL" clId="{3EA5199D-589A-412F-BC3A-2CBC67FF9FD3}" dt="2023-01-09T17:53:08.109" v="6542" actId="1076"/>
          <ac:grpSpMkLst>
            <pc:docMk/>
            <pc:sldMk cId="4059056402" sldId="280"/>
            <ac:grpSpMk id="23" creationId="{95A9C79B-BBE2-4224-89B9-D0DF0597F4F3}"/>
          </ac:grpSpMkLst>
        </pc:grpChg>
        <pc:grpChg chg="del">
          <ac:chgData name="Gnanvo, Kondo (kg6cq)" userId="cf2a00cd-5d4a-477d-a52f-af039bcf1853" providerId="ADAL" clId="{3EA5199D-589A-412F-BC3A-2CBC67FF9FD3}" dt="2023-01-08T16:37:31.839" v="3597" actId="478"/>
          <ac:grpSpMkLst>
            <pc:docMk/>
            <pc:sldMk cId="4059056402" sldId="280"/>
            <ac:grpSpMk id="24" creationId="{CFAE7074-BD63-4A39-BE05-EE63847F9B0B}"/>
          </ac:grpSpMkLst>
        </pc:grpChg>
        <pc:grpChg chg="add del mod">
          <ac:chgData name="Gnanvo, Kondo (kg6cq)" userId="cf2a00cd-5d4a-477d-a52f-af039bcf1853" providerId="ADAL" clId="{3EA5199D-589A-412F-BC3A-2CBC67FF9FD3}" dt="2023-01-09T17:52:16.012" v="6531" actId="165"/>
          <ac:grpSpMkLst>
            <pc:docMk/>
            <pc:sldMk cId="4059056402" sldId="280"/>
            <ac:grpSpMk id="41" creationId="{34020314-0B7A-4807-9128-358E24AE3632}"/>
          </ac:grpSpMkLst>
        </pc:grpChg>
        <pc:grpChg chg="mod topLvl">
          <ac:chgData name="Gnanvo, Kondo (kg6cq)" userId="cf2a00cd-5d4a-477d-a52f-af039bcf1853" providerId="ADAL" clId="{3EA5199D-589A-412F-BC3A-2CBC67FF9FD3}" dt="2023-01-09T23:02:23.775" v="8548" actId="1036"/>
          <ac:grpSpMkLst>
            <pc:docMk/>
            <pc:sldMk cId="4059056402" sldId="280"/>
            <ac:grpSpMk id="42" creationId="{F1B472DC-F953-4BCE-905D-F1FE09BD03BE}"/>
          </ac:grpSpMkLst>
        </pc:grpChg>
        <pc:grpChg chg="add del">
          <ac:chgData name="Gnanvo, Kondo (kg6cq)" userId="cf2a00cd-5d4a-477d-a52f-af039bcf1853" providerId="ADAL" clId="{3EA5199D-589A-412F-BC3A-2CBC67FF9FD3}" dt="2023-01-09T17:52:16.012" v="6531" actId="165"/>
          <ac:grpSpMkLst>
            <pc:docMk/>
            <pc:sldMk cId="4059056402" sldId="280"/>
            <ac:grpSpMk id="61" creationId="{7434E4B7-B9A9-4E10-8380-F3A564D1CF56}"/>
          </ac:grpSpMkLst>
        </pc:grpChg>
        <pc:picChg chg="del">
          <ac:chgData name="Gnanvo, Kondo (kg6cq)" userId="cf2a00cd-5d4a-477d-a52f-af039bcf1853" providerId="ADAL" clId="{3EA5199D-589A-412F-BC3A-2CBC67FF9FD3}" dt="2023-01-08T16:37:31.839" v="3597" actId="478"/>
          <ac:picMkLst>
            <pc:docMk/>
            <pc:sldMk cId="4059056402" sldId="280"/>
            <ac:picMk id="13" creationId="{3FE6774F-05D2-4A51-AF78-56327420C978}"/>
          </ac:picMkLst>
        </pc:picChg>
        <pc:picChg chg="add del mod">
          <ac:chgData name="Gnanvo, Kondo (kg6cq)" userId="cf2a00cd-5d4a-477d-a52f-af039bcf1853" providerId="ADAL" clId="{3EA5199D-589A-412F-BC3A-2CBC67FF9FD3}" dt="2023-01-09T17:31:17.948" v="6043" actId="478"/>
          <ac:picMkLst>
            <pc:docMk/>
            <pc:sldMk cId="4059056402" sldId="280"/>
            <ac:picMk id="40" creationId="{19031D38-F4CC-4301-91EE-8577393BAFA8}"/>
          </ac:picMkLst>
        </pc:picChg>
        <pc:picChg chg="mod topLvl">
          <ac:chgData name="Gnanvo, Kondo (kg6cq)" userId="cf2a00cd-5d4a-477d-a52f-af039bcf1853" providerId="ADAL" clId="{3EA5199D-589A-412F-BC3A-2CBC67FF9FD3}" dt="2023-01-09T23:02:32.025" v="8566" actId="1035"/>
          <ac:picMkLst>
            <pc:docMk/>
            <pc:sldMk cId="4059056402" sldId="280"/>
            <ac:picMk id="62" creationId="{DF9BF2F9-3F5E-4D79-B527-0C2AEEEC3C3C}"/>
          </ac:picMkLst>
        </pc:picChg>
        <pc:cxnChg chg="mod">
          <ac:chgData name="Gnanvo, Kondo (kg6cq)" userId="cf2a00cd-5d4a-477d-a52f-af039bcf1853" providerId="ADAL" clId="{3EA5199D-589A-412F-BC3A-2CBC67FF9FD3}" dt="2023-01-09T17:32:01.810" v="6048" actId="404"/>
          <ac:cxnSpMkLst>
            <pc:docMk/>
            <pc:sldMk cId="4059056402" sldId="280"/>
            <ac:cxnSpMk id="26" creationId="{4D926BCE-20F6-4DC1-B43A-BDFAC1A78187}"/>
          </ac:cxnSpMkLst>
        </pc:cxnChg>
        <pc:cxnChg chg="del mod">
          <ac:chgData name="Gnanvo, Kondo (kg6cq)" userId="cf2a00cd-5d4a-477d-a52f-af039bcf1853" providerId="ADAL" clId="{3EA5199D-589A-412F-BC3A-2CBC67FF9FD3}" dt="2023-01-08T16:37:34.323" v="3598" actId="478"/>
          <ac:cxnSpMkLst>
            <pc:docMk/>
            <pc:sldMk cId="4059056402" sldId="280"/>
            <ac:cxnSpMk id="27" creationId="{3FDD0837-8673-42BB-A5F0-ECD51F852222}"/>
          </ac:cxnSpMkLst>
        </pc:cxnChg>
        <pc:cxnChg chg="mod">
          <ac:chgData name="Gnanvo, Kondo (kg6cq)" userId="cf2a00cd-5d4a-477d-a52f-af039bcf1853" providerId="ADAL" clId="{3EA5199D-589A-412F-BC3A-2CBC67FF9FD3}" dt="2023-01-09T17:32:01.810" v="6048" actId="404"/>
          <ac:cxnSpMkLst>
            <pc:docMk/>
            <pc:sldMk cId="4059056402" sldId="280"/>
            <ac:cxnSpMk id="33" creationId="{C14F72D2-8C92-4B10-81D9-D261D985A70B}"/>
          </ac:cxnSpMkLst>
        </pc:cxnChg>
        <pc:cxnChg chg="mod">
          <ac:chgData name="Gnanvo, Kondo (kg6cq)" userId="cf2a00cd-5d4a-477d-a52f-af039bcf1853" providerId="ADAL" clId="{3EA5199D-589A-412F-BC3A-2CBC67FF9FD3}" dt="2023-01-09T17:32:01.810" v="6048" actId="404"/>
          <ac:cxnSpMkLst>
            <pc:docMk/>
            <pc:sldMk cId="4059056402" sldId="280"/>
            <ac:cxnSpMk id="34" creationId="{809E07DB-4084-4685-9775-BBCBD4D14984}"/>
          </ac:cxnSpMkLst>
        </pc:cxnChg>
        <pc:cxnChg chg="mod">
          <ac:chgData name="Gnanvo, Kondo (kg6cq)" userId="cf2a00cd-5d4a-477d-a52f-af039bcf1853" providerId="ADAL" clId="{3EA5199D-589A-412F-BC3A-2CBC67FF9FD3}" dt="2023-01-09T17:32:01.810" v="6048" actId="404"/>
          <ac:cxnSpMkLst>
            <pc:docMk/>
            <pc:sldMk cId="4059056402" sldId="280"/>
            <ac:cxnSpMk id="35" creationId="{DDDA5C2C-9A29-46A9-B6BC-0F3E906A5BAB}"/>
          </ac:cxnSpMkLst>
        </pc:cxnChg>
        <pc:cxnChg chg="mod">
          <ac:chgData name="Gnanvo, Kondo (kg6cq)" userId="cf2a00cd-5d4a-477d-a52f-af039bcf1853" providerId="ADAL" clId="{3EA5199D-589A-412F-BC3A-2CBC67FF9FD3}" dt="2023-01-09T17:32:01.810" v="6048" actId="404"/>
          <ac:cxnSpMkLst>
            <pc:docMk/>
            <pc:sldMk cId="4059056402" sldId="280"/>
            <ac:cxnSpMk id="36" creationId="{C2FA8026-BDE4-455C-8CBB-741FFD43026A}"/>
          </ac:cxnSpMkLst>
        </pc:cxnChg>
        <pc:cxnChg chg="mod">
          <ac:chgData name="Gnanvo, Kondo (kg6cq)" userId="cf2a00cd-5d4a-477d-a52f-af039bcf1853" providerId="ADAL" clId="{3EA5199D-589A-412F-BC3A-2CBC67FF9FD3}" dt="2023-01-09T17:32:01.810" v="6048" actId="404"/>
          <ac:cxnSpMkLst>
            <pc:docMk/>
            <pc:sldMk cId="4059056402" sldId="280"/>
            <ac:cxnSpMk id="38" creationId="{A0BEB26F-2F68-41D4-8145-7EF1306503B2}"/>
          </ac:cxnSpMkLst>
        </pc:cxnChg>
        <pc:cxnChg chg="mod">
          <ac:chgData name="Gnanvo, Kondo (kg6cq)" userId="cf2a00cd-5d4a-477d-a52f-af039bcf1853" providerId="ADAL" clId="{3EA5199D-589A-412F-BC3A-2CBC67FF9FD3}" dt="2023-01-09T17:32:01.810" v="6048" actId="404"/>
          <ac:cxnSpMkLst>
            <pc:docMk/>
            <pc:sldMk cId="4059056402" sldId="280"/>
            <ac:cxnSpMk id="39" creationId="{3CBB0463-D2F7-4A28-BEC5-77F76119DF7A}"/>
          </ac:cxnSpMkLst>
        </pc:cxnChg>
        <pc:cxnChg chg="mod">
          <ac:chgData name="Gnanvo, Kondo (kg6cq)" userId="cf2a00cd-5d4a-477d-a52f-af039bcf1853" providerId="ADAL" clId="{3EA5199D-589A-412F-BC3A-2CBC67FF9FD3}" dt="2023-01-09T17:51:22.889" v="6494" actId="1076"/>
          <ac:cxnSpMkLst>
            <pc:docMk/>
            <pc:sldMk cId="4059056402" sldId="280"/>
            <ac:cxnSpMk id="49" creationId="{B3570773-6FCF-474A-AD17-BF14B6B535CB}"/>
          </ac:cxnSpMkLst>
        </pc:cxnChg>
        <pc:cxnChg chg="mod">
          <ac:chgData name="Gnanvo, Kondo (kg6cq)" userId="cf2a00cd-5d4a-477d-a52f-af039bcf1853" providerId="ADAL" clId="{3EA5199D-589A-412F-BC3A-2CBC67FF9FD3}" dt="2023-01-09T17:51:22.889" v="6494" actId="1076"/>
          <ac:cxnSpMkLst>
            <pc:docMk/>
            <pc:sldMk cId="4059056402" sldId="280"/>
            <ac:cxnSpMk id="50" creationId="{4217BF4D-45F5-4F18-B419-C35924027A92}"/>
          </ac:cxnSpMkLst>
        </pc:cxnChg>
        <pc:cxnChg chg="mod">
          <ac:chgData name="Gnanvo, Kondo (kg6cq)" userId="cf2a00cd-5d4a-477d-a52f-af039bcf1853" providerId="ADAL" clId="{3EA5199D-589A-412F-BC3A-2CBC67FF9FD3}" dt="2023-01-09T17:51:22.889" v="6494" actId="1076"/>
          <ac:cxnSpMkLst>
            <pc:docMk/>
            <pc:sldMk cId="4059056402" sldId="280"/>
            <ac:cxnSpMk id="51" creationId="{645A54E0-21E4-4C80-B724-B005DB380030}"/>
          </ac:cxnSpMkLst>
        </pc:cxnChg>
      </pc:sldChg>
      <pc:sldChg chg="addSp delSp modSp add mod">
        <pc:chgData name="Gnanvo, Kondo (kg6cq)" userId="cf2a00cd-5d4a-477d-a52f-af039bcf1853" providerId="ADAL" clId="{3EA5199D-589A-412F-BC3A-2CBC67FF9FD3}" dt="2023-01-09T23:44:02.002" v="8783" actId="1076"/>
        <pc:sldMkLst>
          <pc:docMk/>
          <pc:sldMk cId="1203246527" sldId="281"/>
        </pc:sldMkLst>
        <pc:spChg chg="add mod topLvl">
          <ac:chgData name="Gnanvo, Kondo (kg6cq)" userId="cf2a00cd-5d4a-477d-a52f-af039bcf1853" providerId="ADAL" clId="{3EA5199D-589A-412F-BC3A-2CBC67FF9FD3}" dt="2023-01-09T16:57:10.881" v="5789" actId="207"/>
          <ac:spMkLst>
            <pc:docMk/>
            <pc:sldMk cId="1203246527" sldId="281"/>
            <ac:spMk id="3" creationId="{49692B7A-3ACF-409A-933D-280BDE21D792}"/>
          </ac:spMkLst>
        </pc:spChg>
        <pc:spChg chg="del mod">
          <ac:chgData name="Gnanvo, Kondo (kg6cq)" userId="cf2a00cd-5d4a-477d-a52f-af039bcf1853" providerId="ADAL" clId="{3EA5199D-589A-412F-BC3A-2CBC67FF9FD3}" dt="2023-01-09T16:22:30.776" v="4211" actId="478"/>
          <ac:spMkLst>
            <pc:docMk/>
            <pc:sldMk cId="1203246527" sldId="281"/>
            <ac:spMk id="7" creationId="{61631108-3664-440B-9229-C7AE31A8E4D4}"/>
          </ac:spMkLst>
        </pc:spChg>
        <pc:spChg chg="mod">
          <ac:chgData name="Gnanvo, Kondo (kg6cq)" userId="cf2a00cd-5d4a-477d-a52f-af039bcf1853" providerId="ADAL" clId="{3EA5199D-589A-412F-BC3A-2CBC67FF9FD3}" dt="2023-01-09T22:10:54.852" v="8398" actId="20577"/>
          <ac:spMkLst>
            <pc:docMk/>
            <pc:sldMk cId="1203246527" sldId="281"/>
            <ac:spMk id="8" creationId="{4A982467-CE5D-4886-B3F9-1C72D388C3DC}"/>
          </ac:spMkLst>
        </pc:spChg>
        <pc:spChg chg="mod">
          <ac:chgData name="Gnanvo, Kondo (kg6cq)" userId="cf2a00cd-5d4a-477d-a52f-af039bcf1853" providerId="ADAL" clId="{3EA5199D-589A-412F-BC3A-2CBC67FF9FD3}" dt="2023-01-09T23:42:17.343" v="8742" actId="207"/>
          <ac:spMkLst>
            <pc:docMk/>
            <pc:sldMk cId="1203246527" sldId="281"/>
            <ac:spMk id="9" creationId="{3572F63B-4B1F-4B1A-8FBB-6A76846A70D2}"/>
          </ac:spMkLst>
        </pc:spChg>
        <pc:spChg chg="mod">
          <ac:chgData name="Gnanvo, Kondo (kg6cq)" userId="cf2a00cd-5d4a-477d-a52f-af039bcf1853" providerId="ADAL" clId="{3EA5199D-589A-412F-BC3A-2CBC67FF9FD3}" dt="2023-01-09T23:43:57.926" v="8782" actId="164"/>
          <ac:spMkLst>
            <pc:docMk/>
            <pc:sldMk cId="1203246527" sldId="281"/>
            <ac:spMk id="11" creationId="{5539B24E-6774-4A23-A8FA-944ED2B9A9EB}"/>
          </ac:spMkLst>
        </pc:spChg>
        <pc:spChg chg="add mod topLvl">
          <ac:chgData name="Gnanvo, Kondo (kg6cq)" userId="cf2a00cd-5d4a-477d-a52f-af039bcf1853" providerId="ADAL" clId="{3EA5199D-589A-412F-BC3A-2CBC67FF9FD3}" dt="2023-01-09T16:57:07.724" v="5788" actId="207"/>
          <ac:spMkLst>
            <pc:docMk/>
            <pc:sldMk cId="1203246527" sldId="281"/>
            <ac:spMk id="13" creationId="{5F64012E-AE1F-4FC7-A380-CA10545F94A8}"/>
          </ac:spMkLst>
        </pc:spChg>
        <pc:spChg chg="del mod">
          <ac:chgData name="Gnanvo, Kondo (kg6cq)" userId="cf2a00cd-5d4a-477d-a52f-af039bcf1853" providerId="ADAL" clId="{3EA5199D-589A-412F-BC3A-2CBC67FF9FD3}" dt="2023-01-09T16:25:48.159" v="4251" actId="478"/>
          <ac:spMkLst>
            <pc:docMk/>
            <pc:sldMk cId="1203246527" sldId="281"/>
            <ac:spMk id="14" creationId="{5E038237-07DA-4024-8EBC-41ABAF396FF3}"/>
          </ac:spMkLst>
        </pc:spChg>
        <pc:grpChg chg="add mod">
          <ac:chgData name="Gnanvo, Kondo (kg6cq)" userId="cf2a00cd-5d4a-477d-a52f-af039bcf1853" providerId="ADAL" clId="{3EA5199D-589A-412F-BC3A-2CBC67FF9FD3}" dt="2023-01-09T22:07:54.587" v="8351" actId="164"/>
          <ac:grpSpMkLst>
            <pc:docMk/>
            <pc:sldMk cId="1203246527" sldId="281"/>
            <ac:grpSpMk id="2" creationId="{02F32EBA-6625-436C-A394-1644BDC7E7B3}"/>
          </ac:grpSpMkLst>
        </pc:grpChg>
        <pc:grpChg chg="del mod">
          <ac:chgData name="Gnanvo, Kondo (kg6cq)" userId="cf2a00cd-5d4a-477d-a52f-af039bcf1853" providerId="ADAL" clId="{3EA5199D-589A-412F-BC3A-2CBC67FF9FD3}" dt="2023-01-09T16:22:36.315" v="4212" actId="165"/>
          <ac:grpSpMkLst>
            <pc:docMk/>
            <pc:sldMk cId="1203246527" sldId="281"/>
            <ac:grpSpMk id="2" creationId="{3B41EB88-EB8C-449F-B5F4-F15293A1E939}"/>
          </ac:grpSpMkLst>
        </pc:grpChg>
        <pc:grpChg chg="add mod">
          <ac:chgData name="Gnanvo, Kondo (kg6cq)" userId="cf2a00cd-5d4a-477d-a52f-af039bcf1853" providerId="ADAL" clId="{3EA5199D-589A-412F-BC3A-2CBC67FF9FD3}" dt="2023-01-09T23:44:02.002" v="8783" actId="1076"/>
          <ac:grpSpMkLst>
            <pc:docMk/>
            <pc:sldMk cId="1203246527" sldId="281"/>
            <ac:grpSpMk id="2" creationId="{83DF2B06-27DA-475E-8DBF-FD758F0414E9}"/>
          </ac:grpSpMkLst>
        </pc:grpChg>
        <pc:grpChg chg="add mod">
          <ac:chgData name="Gnanvo, Kondo (kg6cq)" userId="cf2a00cd-5d4a-477d-a52f-af039bcf1853" providerId="ADAL" clId="{3EA5199D-589A-412F-BC3A-2CBC67FF9FD3}" dt="2023-01-09T23:43:57.926" v="8782" actId="164"/>
          <ac:grpSpMkLst>
            <pc:docMk/>
            <pc:sldMk cId="1203246527" sldId="281"/>
            <ac:grpSpMk id="6" creationId="{361ACD18-49F9-4C97-9A60-34F874E714C0}"/>
          </ac:grpSpMkLst>
        </pc:grpChg>
        <pc:grpChg chg="add del mod">
          <ac:chgData name="Gnanvo, Kondo (kg6cq)" userId="cf2a00cd-5d4a-477d-a52f-af039bcf1853" providerId="ADAL" clId="{3EA5199D-589A-412F-BC3A-2CBC67FF9FD3}" dt="2023-01-09T16:40:22.639" v="4861" actId="165"/>
          <ac:grpSpMkLst>
            <pc:docMk/>
            <pc:sldMk cId="1203246527" sldId="281"/>
            <ac:grpSpMk id="10" creationId="{941090E8-08F3-49CE-A224-1886667187D6}"/>
          </ac:grpSpMkLst>
        </pc:grpChg>
        <pc:grpChg chg="add del mod">
          <ac:chgData name="Gnanvo, Kondo (kg6cq)" userId="cf2a00cd-5d4a-477d-a52f-af039bcf1853" providerId="ADAL" clId="{3EA5199D-589A-412F-BC3A-2CBC67FF9FD3}" dt="2023-01-09T16:40:22.639" v="4861" actId="165"/>
          <ac:grpSpMkLst>
            <pc:docMk/>
            <pc:sldMk cId="1203246527" sldId="281"/>
            <ac:grpSpMk id="15" creationId="{2183F6FF-5490-4342-B146-7883804F2CB8}"/>
          </ac:grpSpMkLst>
        </pc:grpChg>
        <pc:grpChg chg="add mod">
          <ac:chgData name="Gnanvo, Kondo (kg6cq)" userId="cf2a00cd-5d4a-477d-a52f-af039bcf1853" providerId="ADAL" clId="{3EA5199D-589A-412F-BC3A-2CBC67FF9FD3}" dt="2023-01-09T22:08:00.950" v="8352" actId="164"/>
          <ac:grpSpMkLst>
            <pc:docMk/>
            <pc:sldMk cId="1203246527" sldId="281"/>
            <ac:grpSpMk id="16" creationId="{C633F387-D863-4361-A2AC-7589051282C7}"/>
          </ac:grpSpMkLst>
        </pc:grpChg>
        <pc:grpChg chg="add mod">
          <ac:chgData name="Gnanvo, Kondo (kg6cq)" userId="cf2a00cd-5d4a-477d-a52f-af039bcf1853" providerId="ADAL" clId="{3EA5199D-589A-412F-BC3A-2CBC67FF9FD3}" dt="2023-01-09T22:08:00.950" v="8352" actId="164"/>
          <ac:grpSpMkLst>
            <pc:docMk/>
            <pc:sldMk cId="1203246527" sldId="281"/>
            <ac:grpSpMk id="17" creationId="{1BD2C9BF-3EDC-43F4-A4E3-14A96DAE8280}"/>
          </ac:grpSpMkLst>
        </pc:grpChg>
        <pc:picChg chg="mod topLvl">
          <ac:chgData name="Gnanvo, Kondo (kg6cq)" userId="cf2a00cd-5d4a-477d-a52f-af039bcf1853" providerId="ADAL" clId="{3EA5199D-589A-412F-BC3A-2CBC67FF9FD3}" dt="2023-01-09T16:40:41.565" v="4863" actId="164"/>
          <ac:picMkLst>
            <pc:docMk/>
            <pc:sldMk cId="1203246527" sldId="281"/>
            <ac:picMk id="4" creationId="{4E7DAD26-2A79-4910-AFB3-466C8592E929}"/>
          </ac:picMkLst>
        </pc:picChg>
        <pc:picChg chg="mod topLvl">
          <ac:chgData name="Gnanvo, Kondo (kg6cq)" userId="cf2a00cd-5d4a-477d-a52f-af039bcf1853" providerId="ADAL" clId="{3EA5199D-589A-412F-BC3A-2CBC67FF9FD3}" dt="2023-01-09T16:40:45.604" v="4864" actId="164"/>
          <ac:picMkLst>
            <pc:docMk/>
            <pc:sldMk cId="1203246527" sldId="281"/>
            <ac:picMk id="5" creationId="{DA52AA18-B6E6-4036-8EAD-11AB92FE999A}"/>
          </ac:picMkLst>
        </pc:picChg>
        <pc:picChg chg="del mod topLvl">
          <ac:chgData name="Gnanvo, Kondo (kg6cq)" userId="cf2a00cd-5d4a-477d-a52f-af039bcf1853" providerId="ADAL" clId="{3EA5199D-589A-412F-BC3A-2CBC67FF9FD3}" dt="2023-01-09T16:22:39.959" v="4213" actId="478"/>
          <ac:picMkLst>
            <pc:docMk/>
            <pc:sldMk cId="1203246527" sldId="281"/>
            <ac:picMk id="6" creationId="{866D8087-DB9D-408E-9D39-2E68C731FBBE}"/>
          </ac:picMkLst>
        </pc:picChg>
      </pc:sldChg>
      <pc:sldChg chg="addSp delSp modSp add mod ord">
        <pc:chgData name="Gnanvo, Kondo (kg6cq)" userId="cf2a00cd-5d4a-477d-a52f-af039bcf1853" providerId="ADAL" clId="{3EA5199D-589A-412F-BC3A-2CBC67FF9FD3}" dt="2023-01-09T21:15:53.632" v="7915" actId="207"/>
        <pc:sldMkLst>
          <pc:docMk/>
          <pc:sldMk cId="2641865040" sldId="282"/>
        </pc:sldMkLst>
        <pc:spChg chg="add mod">
          <ac:chgData name="Gnanvo, Kondo (kg6cq)" userId="cf2a00cd-5d4a-477d-a52f-af039bcf1853" providerId="ADAL" clId="{3EA5199D-589A-412F-BC3A-2CBC67FF9FD3}" dt="2023-01-09T17:30:50.828" v="6042" actId="115"/>
          <ac:spMkLst>
            <pc:docMk/>
            <pc:sldMk cId="2641865040" sldId="282"/>
            <ac:spMk id="8" creationId="{CFAEA29B-9147-4861-AC87-460FC8858341}"/>
          </ac:spMkLst>
        </pc:spChg>
        <pc:spChg chg="mod">
          <ac:chgData name="Gnanvo, Kondo (kg6cq)" userId="cf2a00cd-5d4a-477d-a52f-af039bcf1853" providerId="ADAL" clId="{3EA5199D-589A-412F-BC3A-2CBC67FF9FD3}" dt="2023-01-09T21:15:53.632" v="7915" actId="207"/>
          <ac:spMkLst>
            <pc:docMk/>
            <pc:sldMk cId="2641865040" sldId="282"/>
            <ac:spMk id="12" creationId="{7D1BC500-4E29-4F0C-9F93-48EC0C32C130}"/>
          </ac:spMkLst>
        </pc:spChg>
        <pc:spChg chg="del">
          <ac:chgData name="Gnanvo, Kondo (kg6cq)" userId="cf2a00cd-5d4a-477d-a52f-af039bcf1853" providerId="ADAL" clId="{3EA5199D-589A-412F-BC3A-2CBC67FF9FD3}" dt="2023-01-09T15:52:08.088" v="3707" actId="478"/>
          <ac:spMkLst>
            <pc:docMk/>
            <pc:sldMk cId="2641865040" sldId="282"/>
            <ac:spMk id="14" creationId="{F8ACB9CB-9BF4-4EE4-B846-FD4763A63574}"/>
          </ac:spMkLst>
        </pc:spChg>
        <pc:spChg chg="del">
          <ac:chgData name="Gnanvo, Kondo (kg6cq)" userId="cf2a00cd-5d4a-477d-a52f-af039bcf1853" providerId="ADAL" clId="{3EA5199D-589A-412F-BC3A-2CBC67FF9FD3}" dt="2023-01-09T15:52:08.088" v="3707" actId="478"/>
          <ac:spMkLst>
            <pc:docMk/>
            <pc:sldMk cId="2641865040" sldId="282"/>
            <ac:spMk id="15" creationId="{37E21539-0DB5-45CF-BD4D-265AC4C68436}"/>
          </ac:spMkLst>
        </pc:spChg>
        <pc:grpChg chg="add">
          <ac:chgData name="Gnanvo, Kondo (kg6cq)" userId="cf2a00cd-5d4a-477d-a52f-af039bcf1853" providerId="ADAL" clId="{3EA5199D-589A-412F-BC3A-2CBC67FF9FD3}" dt="2023-01-09T17:08:22.099" v="5821"/>
          <ac:grpSpMkLst>
            <pc:docMk/>
            <pc:sldMk cId="2641865040" sldId="282"/>
            <ac:grpSpMk id="11" creationId="{4E689F5E-C90B-4739-8169-46A851E4F29E}"/>
          </ac:grpSpMkLst>
        </pc:grpChg>
        <pc:picChg chg="add mod">
          <ac:chgData name="Gnanvo, Kondo (kg6cq)" userId="cf2a00cd-5d4a-477d-a52f-af039bcf1853" providerId="ADAL" clId="{3EA5199D-589A-412F-BC3A-2CBC67FF9FD3}" dt="2023-01-09T17:13:32.958" v="5882" actId="1076"/>
          <ac:picMkLst>
            <pc:docMk/>
            <pc:sldMk cId="2641865040" sldId="282"/>
            <ac:picMk id="6" creationId="{7A25936E-62CE-42B5-ABE1-C2319A7C5D91}"/>
          </ac:picMkLst>
        </pc:picChg>
        <pc:picChg chg="add mod">
          <ac:chgData name="Gnanvo, Kondo (kg6cq)" userId="cf2a00cd-5d4a-477d-a52f-af039bcf1853" providerId="ADAL" clId="{3EA5199D-589A-412F-BC3A-2CBC67FF9FD3}" dt="2023-01-09T17:13:25.982" v="5880" actId="1076"/>
          <ac:picMkLst>
            <pc:docMk/>
            <pc:sldMk cId="2641865040" sldId="282"/>
            <ac:picMk id="7" creationId="{CBE9D877-8B42-4A42-A947-18260610FC7E}"/>
          </ac:picMkLst>
        </pc:picChg>
        <pc:picChg chg="add mod">
          <ac:chgData name="Gnanvo, Kondo (kg6cq)" userId="cf2a00cd-5d4a-477d-a52f-af039bcf1853" providerId="ADAL" clId="{3EA5199D-589A-412F-BC3A-2CBC67FF9FD3}" dt="2023-01-09T17:13:30.115" v="5881" actId="1076"/>
          <ac:picMkLst>
            <pc:docMk/>
            <pc:sldMk cId="2641865040" sldId="282"/>
            <ac:picMk id="9" creationId="{1D4E390D-CB2E-4117-8030-4F9EA818259B}"/>
          </ac:picMkLst>
        </pc:picChg>
        <pc:picChg chg="add">
          <ac:chgData name="Gnanvo, Kondo (kg6cq)" userId="cf2a00cd-5d4a-477d-a52f-af039bcf1853" providerId="ADAL" clId="{3EA5199D-589A-412F-BC3A-2CBC67FF9FD3}" dt="2023-01-09T15:52:31.201" v="3708"/>
          <ac:picMkLst>
            <pc:docMk/>
            <pc:sldMk cId="2641865040" sldId="282"/>
            <ac:picMk id="10" creationId="{36B3DE52-55B6-402A-B3C9-5454A699A544}"/>
          </ac:picMkLst>
        </pc:picChg>
        <pc:picChg chg="del">
          <ac:chgData name="Gnanvo, Kondo (kg6cq)" userId="cf2a00cd-5d4a-477d-a52f-af039bcf1853" providerId="ADAL" clId="{3EA5199D-589A-412F-BC3A-2CBC67FF9FD3}" dt="2023-01-09T15:52:08.088" v="3707" actId="478"/>
          <ac:picMkLst>
            <pc:docMk/>
            <pc:sldMk cId="2641865040" sldId="282"/>
            <ac:picMk id="13" creationId="{09B1F6D3-E029-4254-9295-5D7359391370}"/>
          </ac:picMkLst>
        </pc:picChg>
      </pc:sldChg>
      <pc:sldChg chg="modSp add mod">
        <pc:chgData name="Gnanvo, Kondo (kg6cq)" userId="cf2a00cd-5d4a-477d-a52f-af039bcf1853" providerId="ADAL" clId="{3EA5199D-589A-412F-BC3A-2CBC67FF9FD3}" dt="2023-01-09T22:02:41.449" v="8260" actId="552"/>
        <pc:sldMkLst>
          <pc:docMk/>
          <pc:sldMk cId="851153171" sldId="283"/>
        </pc:sldMkLst>
        <pc:spChg chg="mod">
          <ac:chgData name="Gnanvo, Kondo (kg6cq)" userId="cf2a00cd-5d4a-477d-a52f-af039bcf1853" providerId="ADAL" clId="{3EA5199D-589A-412F-BC3A-2CBC67FF9FD3}" dt="2023-01-09T22:02:41.449" v="8260" actId="552"/>
          <ac:spMkLst>
            <pc:docMk/>
            <pc:sldMk cId="851153171" sldId="283"/>
            <ac:spMk id="28" creationId="{FAC16CC6-3ED9-4DE5-98D0-C1DE2884C7DD}"/>
          </ac:spMkLst>
        </pc:spChg>
      </pc:sldChg>
      <pc:sldChg chg="addSp delSp modSp add mod ord">
        <pc:chgData name="Gnanvo, Kondo (kg6cq)" userId="cf2a00cd-5d4a-477d-a52f-af039bcf1853" providerId="ADAL" clId="{3EA5199D-589A-412F-BC3A-2CBC67FF9FD3}" dt="2023-01-09T23:08:37.918" v="8671"/>
        <pc:sldMkLst>
          <pc:docMk/>
          <pc:sldMk cId="1105621443" sldId="284"/>
        </pc:sldMkLst>
        <pc:spChg chg="del mod topLvl">
          <ac:chgData name="Gnanvo, Kondo (kg6cq)" userId="cf2a00cd-5d4a-477d-a52f-af039bcf1853" providerId="ADAL" clId="{3EA5199D-589A-412F-BC3A-2CBC67FF9FD3}" dt="2023-01-09T18:02:48.629" v="6822" actId="478"/>
          <ac:spMkLst>
            <pc:docMk/>
            <pc:sldMk cId="1105621443" sldId="284"/>
            <ac:spMk id="5" creationId="{732FF828-2929-4F97-9894-52158E51FE28}"/>
          </ac:spMkLst>
        </pc:spChg>
        <pc:spChg chg="mod">
          <ac:chgData name="Gnanvo, Kondo (kg6cq)" userId="cf2a00cd-5d4a-477d-a52f-af039bcf1853" providerId="ADAL" clId="{3EA5199D-589A-412F-BC3A-2CBC67FF9FD3}" dt="2023-01-09T21:19:48.306" v="8033" actId="20577"/>
          <ac:spMkLst>
            <pc:docMk/>
            <pc:sldMk cId="1105621443" sldId="284"/>
            <ac:spMk id="12" creationId="{7D1BC500-4E29-4F0C-9F93-48EC0C32C130}"/>
          </ac:spMkLst>
        </pc:spChg>
        <pc:spChg chg="mod topLvl">
          <ac:chgData name="Gnanvo, Kondo (kg6cq)" userId="cf2a00cd-5d4a-477d-a52f-af039bcf1853" providerId="ADAL" clId="{3EA5199D-589A-412F-BC3A-2CBC67FF9FD3}" dt="2023-01-09T18:16:52.005" v="7716" actId="1076"/>
          <ac:spMkLst>
            <pc:docMk/>
            <pc:sldMk cId="1105621443" sldId="284"/>
            <ac:spMk id="16" creationId="{74E8CCAE-9A26-426A-90B3-702C0D8D5216}"/>
          </ac:spMkLst>
        </pc:spChg>
        <pc:spChg chg="add mod">
          <ac:chgData name="Gnanvo, Kondo (kg6cq)" userId="cf2a00cd-5d4a-477d-a52f-af039bcf1853" providerId="ADAL" clId="{3EA5199D-589A-412F-BC3A-2CBC67FF9FD3}" dt="2023-01-09T18:02:17.442" v="6818" actId="1076"/>
          <ac:spMkLst>
            <pc:docMk/>
            <pc:sldMk cId="1105621443" sldId="284"/>
            <ac:spMk id="22" creationId="{22AA9EA2-8D35-4DF8-B771-0478D5B4B463}"/>
          </ac:spMkLst>
        </pc:spChg>
        <pc:spChg chg="add del mod">
          <ac:chgData name="Gnanvo, Kondo (kg6cq)" userId="cf2a00cd-5d4a-477d-a52f-af039bcf1853" providerId="ADAL" clId="{3EA5199D-589A-412F-BC3A-2CBC67FF9FD3}" dt="2023-01-09T18:03:05.366" v="6825" actId="478"/>
          <ac:spMkLst>
            <pc:docMk/>
            <pc:sldMk cId="1105621443" sldId="284"/>
            <ac:spMk id="23" creationId="{2146896A-5C33-40C0-89E1-5FCA5A74840F}"/>
          </ac:spMkLst>
        </pc:spChg>
        <pc:spChg chg="add mod">
          <ac:chgData name="Gnanvo, Kondo (kg6cq)" userId="cf2a00cd-5d4a-477d-a52f-af039bcf1853" providerId="ADAL" clId="{3EA5199D-589A-412F-BC3A-2CBC67FF9FD3}" dt="2023-01-09T18:02:19.874" v="6819" actId="1076"/>
          <ac:spMkLst>
            <pc:docMk/>
            <pc:sldMk cId="1105621443" sldId="284"/>
            <ac:spMk id="25" creationId="{13877CA1-CD2A-4292-879D-FE948AFFBB20}"/>
          </ac:spMkLst>
        </pc:spChg>
        <pc:grpChg chg="add del">
          <ac:chgData name="Gnanvo, Kondo (kg6cq)" userId="cf2a00cd-5d4a-477d-a52f-af039bcf1853" providerId="ADAL" clId="{3EA5199D-589A-412F-BC3A-2CBC67FF9FD3}" dt="2023-01-09T18:02:43.927" v="6821" actId="165"/>
          <ac:grpSpMkLst>
            <pc:docMk/>
            <pc:sldMk cId="1105621443" sldId="284"/>
            <ac:grpSpMk id="3" creationId="{C5076C2A-8A52-4EAF-AE35-CC0EA512D312}"/>
          </ac:grpSpMkLst>
        </pc:grpChg>
        <pc:grpChg chg="del mod topLvl">
          <ac:chgData name="Gnanvo, Kondo (kg6cq)" userId="cf2a00cd-5d4a-477d-a52f-af039bcf1853" providerId="ADAL" clId="{3EA5199D-589A-412F-BC3A-2CBC67FF9FD3}" dt="2023-01-09T18:02:48.629" v="6822" actId="478"/>
          <ac:grpSpMkLst>
            <pc:docMk/>
            <pc:sldMk cId="1105621443" sldId="284"/>
            <ac:grpSpMk id="4" creationId="{9AD5B9A0-E9AC-4F8D-A429-12DCDB667CA2}"/>
          </ac:grpSpMkLst>
        </pc:grpChg>
        <pc:grpChg chg="add del">
          <ac:chgData name="Gnanvo, Kondo (kg6cq)" userId="cf2a00cd-5d4a-477d-a52f-af039bcf1853" providerId="ADAL" clId="{3EA5199D-589A-412F-BC3A-2CBC67FF9FD3}" dt="2023-01-09T18:02:56.754" v="6823" actId="165"/>
          <ac:grpSpMkLst>
            <pc:docMk/>
            <pc:sldMk cId="1105621443" sldId="284"/>
            <ac:grpSpMk id="14" creationId="{97BD6924-E5D9-4766-B75F-833727BC4024}"/>
          </ac:grpSpMkLst>
        </pc:grpChg>
        <pc:grpChg chg="mod topLvl">
          <ac:chgData name="Gnanvo, Kondo (kg6cq)" userId="cf2a00cd-5d4a-477d-a52f-af039bcf1853" providerId="ADAL" clId="{3EA5199D-589A-412F-BC3A-2CBC67FF9FD3}" dt="2023-01-09T18:16:55.393" v="7717" actId="1076"/>
          <ac:grpSpMkLst>
            <pc:docMk/>
            <pc:sldMk cId="1105621443" sldId="284"/>
            <ac:grpSpMk id="15" creationId="{9823A8C8-AA80-4BE9-B6DD-0407CBDA8500}"/>
          </ac:grpSpMkLst>
        </pc:grpChg>
        <pc:picChg chg="del">
          <ac:chgData name="Gnanvo, Kondo (kg6cq)" userId="cf2a00cd-5d4a-477d-a52f-af039bcf1853" providerId="ADAL" clId="{3EA5199D-589A-412F-BC3A-2CBC67FF9FD3}" dt="2023-01-09T18:02:28.196" v="6820" actId="478"/>
          <ac:picMkLst>
            <pc:docMk/>
            <pc:sldMk cId="1105621443" sldId="284"/>
            <ac:picMk id="6" creationId="{480C0C7A-29AF-4C2D-90FC-21C661800B4E}"/>
          </ac:picMkLst>
        </pc:picChg>
        <pc:picChg chg="add mod">
          <ac:chgData name="Gnanvo, Kondo (kg6cq)" userId="cf2a00cd-5d4a-477d-a52f-af039bcf1853" providerId="ADAL" clId="{3EA5199D-589A-412F-BC3A-2CBC67FF9FD3}" dt="2023-01-09T18:17:31.809" v="7718" actId="1076"/>
          <ac:picMkLst>
            <pc:docMk/>
            <pc:sldMk cId="1105621443" sldId="284"/>
            <ac:picMk id="24" creationId="{08C4BAD4-A959-4EE0-9B70-A823ADC833C7}"/>
          </ac:picMkLst>
        </pc:picChg>
      </pc:sldChg>
      <pc:sldChg chg="modSp mod">
        <pc:chgData name="Gnanvo, Kondo (kg6cq)" userId="cf2a00cd-5d4a-477d-a52f-af039bcf1853" providerId="ADAL" clId="{3EA5199D-589A-412F-BC3A-2CBC67FF9FD3}" dt="2023-01-09T23:17:30.368" v="8685" actId="20577"/>
        <pc:sldMkLst>
          <pc:docMk/>
          <pc:sldMk cId="2827487122" sldId="285"/>
        </pc:sldMkLst>
        <pc:spChg chg="mod">
          <ac:chgData name="Gnanvo, Kondo (kg6cq)" userId="cf2a00cd-5d4a-477d-a52f-af039bcf1853" providerId="ADAL" clId="{3EA5199D-589A-412F-BC3A-2CBC67FF9FD3}" dt="2023-01-09T23:17:30.368" v="8685" actId="20577"/>
          <ac:spMkLst>
            <pc:docMk/>
            <pc:sldMk cId="2827487122" sldId="285"/>
            <ac:spMk id="12" creationId="{7D1BC500-4E29-4F0C-9F93-48EC0C32C130}"/>
          </ac:spMkLst>
        </pc:spChg>
      </pc:sldChg>
      <pc:sldChg chg="modSp mod ord">
        <pc:chgData name="Gnanvo, Kondo (kg6cq)" userId="cf2a00cd-5d4a-477d-a52f-af039bcf1853" providerId="ADAL" clId="{3EA5199D-589A-412F-BC3A-2CBC67FF9FD3}" dt="2023-01-09T23:23:45.088" v="8714" actId="113"/>
        <pc:sldMkLst>
          <pc:docMk/>
          <pc:sldMk cId="345240444" sldId="286"/>
        </pc:sldMkLst>
        <pc:spChg chg="mod">
          <ac:chgData name="Gnanvo, Kondo (kg6cq)" userId="cf2a00cd-5d4a-477d-a52f-af039bcf1853" providerId="ADAL" clId="{3EA5199D-589A-412F-BC3A-2CBC67FF9FD3}" dt="2023-01-09T23:23:45.088" v="8714" actId="113"/>
          <ac:spMkLst>
            <pc:docMk/>
            <pc:sldMk cId="345240444" sldId="286"/>
            <ac:spMk id="6" creationId="{2DCE1AF7-08FF-4811-9D3F-3CC90B8BF5F2}"/>
          </ac:spMkLst>
        </pc:spChg>
        <pc:spChg chg="mod">
          <ac:chgData name="Gnanvo, Kondo (kg6cq)" userId="cf2a00cd-5d4a-477d-a52f-af039bcf1853" providerId="ADAL" clId="{3EA5199D-589A-412F-BC3A-2CBC67FF9FD3}" dt="2023-01-09T21:18:05.658" v="7973" actId="6549"/>
          <ac:spMkLst>
            <pc:docMk/>
            <pc:sldMk cId="345240444" sldId="286"/>
            <ac:spMk id="12" creationId="{7D1BC500-4E29-4F0C-9F93-48EC0C32C130}"/>
          </ac:spMkLst>
        </pc:spChg>
      </pc:sldChg>
      <pc:sldChg chg="addSp delSp modSp mod">
        <pc:chgData name="Gnanvo, Kondo (kg6cq)" userId="cf2a00cd-5d4a-477d-a52f-af039bcf1853" providerId="ADAL" clId="{3EA5199D-589A-412F-BC3A-2CBC67FF9FD3}" dt="2023-01-09T23:25:35.881" v="8735" actId="113"/>
        <pc:sldMkLst>
          <pc:docMk/>
          <pc:sldMk cId="1425891012" sldId="287"/>
        </pc:sldMkLst>
        <pc:spChg chg="add del">
          <ac:chgData name="Gnanvo, Kondo (kg6cq)" userId="cf2a00cd-5d4a-477d-a52f-af039bcf1853" providerId="ADAL" clId="{3EA5199D-589A-412F-BC3A-2CBC67FF9FD3}" dt="2023-01-09T21:17:08.692" v="7937"/>
          <ac:spMkLst>
            <pc:docMk/>
            <pc:sldMk cId="1425891012" sldId="287"/>
            <ac:spMk id="3" creationId="{615FE2A5-D081-4D34-8630-C9B9C9EA31F8}"/>
          </ac:spMkLst>
        </pc:spChg>
        <pc:spChg chg="mod">
          <ac:chgData name="Gnanvo, Kondo (kg6cq)" userId="cf2a00cd-5d4a-477d-a52f-af039bcf1853" providerId="ADAL" clId="{3EA5199D-589A-412F-BC3A-2CBC67FF9FD3}" dt="2023-01-09T23:25:35.881" v="8735" actId="113"/>
          <ac:spMkLst>
            <pc:docMk/>
            <pc:sldMk cId="1425891012" sldId="287"/>
            <ac:spMk id="6" creationId="{2DCE1AF7-08FF-4811-9D3F-3CC90B8BF5F2}"/>
          </ac:spMkLst>
        </pc:spChg>
        <pc:spChg chg="mod">
          <ac:chgData name="Gnanvo, Kondo (kg6cq)" userId="cf2a00cd-5d4a-477d-a52f-af039bcf1853" providerId="ADAL" clId="{3EA5199D-589A-412F-BC3A-2CBC67FF9FD3}" dt="2023-01-09T21:17:49.890" v="7957" actId="6549"/>
          <ac:spMkLst>
            <pc:docMk/>
            <pc:sldMk cId="1425891012" sldId="287"/>
            <ac:spMk id="12" creationId="{7D1BC500-4E29-4F0C-9F93-48EC0C32C130}"/>
          </ac:spMkLst>
        </pc:spChg>
      </pc:sldChg>
      <pc:sldChg chg="modSp mod">
        <pc:chgData name="Gnanvo, Kondo (kg6cq)" userId="cf2a00cd-5d4a-477d-a52f-af039bcf1853" providerId="ADAL" clId="{3EA5199D-589A-412F-BC3A-2CBC67FF9FD3}" dt="2023-01-09T21:14:05.378" v="7897" actId="207"/>
        <pc:sldMkLst>
          <pc:docMk/>
          <pc:sldMk cId="2891903460" sldId="288"/>
        </pc:sldMkLst>
        <pc:spChg chg="mod">
          <ac:chgData name="Gnanvo, Kondo (kg6cq)" userId="cf2a00cd-5d4a-477d-a52f-af039bcf1853" providerId="ADAL" clId="{3EA5199D-589A-412F-BC3A-2CBC67FF9FD3}" dt="2023-01-09T21:14:05.378" v="7897" actId="207"/>
          <ac:spMkLst>
            <pc:docMk/>
            <pc:sldMk cId="2891903460" sldId="288"/>
            <ac:spMk id="12" creationId="{7D1BC500-4E29-4F0C-9F93-48EC0C32C130}"/>
          </ac:spMkLst>
        </pc:spChg>
      </pc:sldChg>
      <pc:sldChg chg="addSp delSp modSp add mod">
        <pc:chgData name="Gnanvo, Kondo (kg6cq)" userId="cf2a00cd-5d4a-477d-a52f-af039bcf1853" providerId="ADAL" clId="{3EA5199D-589A-412F-BC3A-2CBC67FF9FD3}" dt="2023-01-09T23:50:46.339" v="8908" actId="14100"/>
        <pc:sldMkLst>
          <pc:docMk/>
          <pc:sldMk cId="2421968479" sldId="289"/>
        </pc:sldMkLst>
        <pc:spChg chg="mod topLvl">
          <ac:chgData name="Gnanvo, Kondo (kg6cq)" userId="cf2a00cd-5d4a-477d-a52f-af039bcf1853" providerId="ADAL" clId="{3EA5199D-589A-412F-BC3A-2CBC67FF9FD3}" dt="2023-01-09T23:50:46.339" v="8908" actId="14100"/>
          <ac:spMkLst>
            <pc:docMk/>
            <pc:sldMk cId="2421968479" sldId="289"/>
            <ac:spMk id="6" creationId="{BC50DDE2-F48A-466A-B591-6F68F7E87A39}"/>
          </ac:spMkLst>
        </pc:spChg>
        <pc:grpChg chg="del">
          <ac:chgData name="Gnanvo, Kondo (kg6cq)" userId="cf2a00cd-5d4a-477d-a52f-af039bcf1853" providerId="ADAL" clId="{3EA5199D-589A-412F-BC3A-2CBC67FF9FD3}" dt="2023-01-09T23:49:03.047" v="8879" actId="478"/>
          <ac:grpSpMkLst>
            <pc:docMk/>
            <pc:sldMk cId="2421968479" sldId="289"/>
            <ac:grpSpMk id="3" creationId="{A8B015A4-8CCF-4978-9EBB-848048B0908B}"/>
          </ac:grpSpMkLst>
        </pc:grpChg>
        <pc:picChg chg="del topLvl">
          <ac:chgData name="Gnanvo, Kondo (kg6cq)" userId="cf2a00cd-5d4a-477d-a52f-af039bcf1853" providerId="ADAL" clId="{3EA5199D-589A-412F-BC3A-2CBC67FF9FD3}" dt="2023-01-09T23:49:03.047" v="8879" actId="478"/>
          <ac:picMkLst>
            <pc:docMk/>
            <pc:sldMk cId="2421968479" sldId="289"/>
            <ac:picMk id="2" creationId="{C5B33836-2421-4D94-AF56-E9FA61AC5813}"/>
          </ac:picMkLst>
        </pc:picChg>
        <pc:picChg chg="add mod ord">
          <ac:chgData name="Gnanvo, Kondo (kg6cq)" userId="cf2a00cd-5d4a-477d-a52f-af039bcf1853" providerId="ADAL" clId="{3EA5199D-589A-412F-BC3A-2CBC67FF9FD3}" dt="2023-01-09T23:50:41.488" v="8907" actId="1076"/>
          <ac:picMkLst>
            <pc:docMk/>
            <pc:sldMk cId="2421968479" sldId="289"/>
            <ac:picMk id="4" creationId="{DBF66C00-03B5-40FE-99DF-85B624D503A2}"/>
          </ac:picMkLst>
        </pc:picChg>
      </pc:sldChg>
    </pc:docChg>
  </pc:docChgLst>
  <pc:docChgLst>
    <pc:chgData name="Gnanvo, Kondo (kg6cq)" userId="cf2a00cd-5d4a-477d-a52f-af039bcf1853" providerId="ADAL" clId="{953D18C7-C7A2-45E0-A1C9-5B71B9A37D30}"/>
    <pc:docChg chg="undo custSel addSld delSld modSld sldOrd">
      <pc:chgData name="Gnanvo, Kondo (kg6cq)" userId="cf2a00cd-5d4a-477d-a52f-af039bcf1853" providerId="ADAL" clId="{953D18C7-C7A2-45E0-A1C9-5B71B9A37D30}" dt="2022-07-13T02:56:00.529" v="1260" actId="1076"/>
      <pc:docMkLst>
        <pc:docMk/>
      </pc:docMkLst>
      <pc:sldChg chg="modSp mod">
        <pc:chgData name="Gnanvo, Kondo (kg6cq)" userId="cf2a00cd-5d4a-477d-a52f-af039bcf1853" providerId="ADAL" clId="{953D18C7-C7A2-45E0-A1C9-5B71B9A37D30}" dt="2022-07-12T23:35:49.274" v="288" actId="20577"/>
        <pc:sldMkLst>
          <pc:docMk/>
          <pc:sldMk cId="0" sldId="256"/>
        </pc:sldMkLst>
        <pc:spChg chg="mod">
          <ac:chgData name="Gnanvo, Kondo (kg6cq)" userId="cf2a00cd-5d4a-477d-a52f-af039bcf1853" providerId="ADAL" clId="{953D18C7-C7A2-45E0-A1C9-5B71B9A37D30}" dt="2022-07-12T23:35:49.274" v="288" actId="20577"/>
          <ac:spMkLst>
            <pc:docMk/>
            <pc:sldMk cId="0" sldId="256"/>
            <ac:spMk id="80" creationId="{00000000-0000-0000-0000-000000000000}"/>
          </ac:spMkLst>
        </pc:spChg>
      </pc:sldChg>
      <pc:sldChg chg="addSp delSp modSp mod">
        <pc:chgData name="Gnanvo, Kondo (kg6cq)" userId="cf2a00cd-5d4a-477d-a52f-af039bcf1853" providerId="ADAL" clId="{953D18C7-C7A2-45E0-A1C9-5B71B9A37D30}" dt="2022-07-12T23:53:16.904" v="1047" actId="403"/>
        <pc:sldMkLst>
          <pc:docMk/>
          <pc:sldMk cId="2527844459" sldId="264"/>
        </pc:sldMkLst>
        <pc:spChg chg="del">
          <ac:chgData name="Gnanvo, Kondo (kg6cq)" userId="cf2a00cd-5d4a-477d-a52f-af039bcf1853" providerId="ADAL" clId="{953D18C7-C7A2-45E0-A1C9-5B71B9A37D30}" dt="2022-07-12T23:19:52.606" v="1" actId="478"/>
          <ac:spMkLst>
            <pc:docMk/>
            <pc:sldMk cId="2527844459" sldId="264"/>
            <ac:spMk id="4" creationId="{BC6D3F3E-16AD-420C-ACCD-C2D8A4C9C0DE}"/>
          </ac:spMkLst>
        </pc:spChg>
        <pc:spChg chg="del mod">
          <ac:chgData name="Gnanvo, Kondo (kg6cq)" userId="cf2a00cd-5d4a-477d-a52f-af039bcf1853" providerId="ADAL" clId="{953D18C7-C7A2-45E0-A1C9-5B71B9A37D30}" dt="2022-07-12T23:20:52.001" v="18" actId="478"/>
          <ac:spMkLst>
            <pc:docMk/>
            <pc:sldMk cId="2527844459" sldId="264"/>
            <ac:spMk id="5" creationId="{53E263B1-9E27-55F9-9209-670F7B0F1854}"/>
          </ac:spMkLst>
        </pc:spChg>
        <pc:spChg chg="del">
          <ac:chgData name="Gnanvo, Kondo (kg6cq)" userId="cf2a00cd-5d4a-477d-a52f-af039bcf1853" providerId="ADAL" clId="{953D18C7-C7A2-45E0-A1C9-5B71B9A37D30}" dt="2022-07-12T23:19:50.187" v="0" actId="478"/>
          <ac:spMkLst>
            <pc:docMk/>
            <pc:sldMk cId="2527844459" sldId="264"/>
            <ac:spMk id="11" creationId="{F36AD2B3-4093-4189-ABDD-0D5948CCC039}"/>
          </ac:spMkLst>
        </pc:spChg>
        <pc:spChg chg="add mod">
          <ac:chgData name="Gnanvo, Kondo (kg6cq)" userId="cf2a00cd-5d4a-477d-a52f-af039bcf1853" providerId="ADAL" clId="{953D18C7-C7A2-45E0-A1C9-5B71B9A37D30}" dt="2022-07-12T23:53:16.904" v="1047" actId="403"/>
          <ac:spMkLst>
            <pc:docMk/>
            <pc:sldMk cId="2527844459" sldId="264"/>
            <ac:spMk id="12" creationId="{7D1BC500-4E29-4F0C-9F93-48EC0C32C130}"/>
          </ac:spMkLst>
        </pc:spChg>
        <pc:spChg chg="add del mod">
          <ac:chgData name="Gnanvo, Kondo (kg6cq)" userId="cf2a00cd-5d4a-477d-a52f-af039bcf1853" providerId="ADAL" clId="{953D18C7-C7A2-45E0-A1C9-5B71B9A37D30}" dt="2022-07-12T23:29:23.549" v="185" actId="478"/>
          <ac:spMkLst>
            <pc:docMk/>
            <pc:sldMk cId="2527844459" sldId="264"/>
            <ac:spMk id="13" creationId="{7D711057-BCAC-46D8-83EA-65310B4BCBAC}"/>
          </ac:spMkLst>
        </pc:spChg>
        <pc:spChg chg="del">
          <ac:chgData name="Gnanvo, Kondo (kg6cq)" userId="cf2a00cd-5d4a-477d-a52f-af039bcf1853" providerId="ADAL" clId="{953D18C7-C7A2-45E0-A1C9-5B71B9A37D30}" dt="2022-07-12T23:19:50.187" v="0" actId="478"/>
          <ac:spMkLst>
            <pc:docMk/>
            <pc:sldMk cId="2527844459" sldId="264"/>
            <ac:spMk id="17" creationId="{F1A23A97-8062-41C2-9D9D-3585A05DF80B}"/>
          </ac:spMkLst>
        </pc:spChg>
        <pc:spChg chg="mod">
          <ac:chgData name="Gnanvo, Kondo (kg6cq)" userId="cf2a00cd-5d4a-477d-a52f-af039bcf1853" providerId="ADAL" clId="{953D18C7-C7A2-45E0-A1C9-5B71B9A37D30}" dt="2022-07-12T23:31:50.555" v="206" actId="2085"/>
          <ac:spMkLst>
            <pc:docMk/>
            <pc:sldMk cId="2527844459" sldId="264"/>
            <ac:spMk id="23" creationId="{BA0A1BEC-920F-4ED6-8BA9-B31E977B0D10}"/>
          </ac:spMkLst>
        </pc:spChg>
        <pc:spChg chg="mod">
          <ac:chgData name="Gnanvo, Kondo (kg6cq)" userId="cf2a00cd-5d4a-477d-a52f-af039bcf1853" providerId="ADAL" clId="{953D18C7-C7A2-45E0-A1C9-5B71B9A37D30}" dt="2022-07-12T23:31:50.555" v="206" actId="2085"/>
          <ac:spMkLst>
            <pc:docMk/>
            <pc:sldMk cId="2527844459" sldId="264"/>
            <ac:spMk id="24" creationId="{43B210BD-6519-4BB3-B293-A831175D7115}"/>
          </ac:spMkLst>
        </pc:spChg>
        <pc:spChg chg="mod">
          <ac:chgData name="Gnanvo, Kondo (kg6cq)" userId="cf2a00cd-5d4a-477d-a52f-af039bcf1853" providerId="ADAL" clId="{953D18C7-C7A2-45E0-A1C9-5B71B9A37D30}" dt="2022-07-12T23:31:50.555" v="206" actId="2085"/>
          <ac:spMkLst>
            <pc:docMk/>
            <pc:sldMk cId="2527844459" sldId="264"/>
            <ac:spMk id="25" creationId="{C3AF0B8B-5727-4560-BFEB-A4452273D45A}"/>
          </ac:spMkLst>
        </pc:spChg>
        <pc:spChg chg="add mod">
          <ac:chgData name="Gnanvo, Kondo (kg6cq)" userId="cf2a00cd-5d4a-477d-a52f-af039bcf1853" providerId="ADAL" clId="{953D18C7-C7A2-45E0-A1C9-5B71B9A37D30}" dt="2022-07-12T23:43:33.597" v="818" actId="123"/>
          <ac:spMkLst>
            <pc:docMk/>
            <pc:sldMk cId="2527844459" sldId="264"/>
            <ac:spMk id="28" creationId="{5E6F1051-21E5-4BEF-8CA0-83DB4C9E29DC}"/>
          </ac:spMkLst>
        </pc:spChg>
        <pc:grpChg chg="add mod">
          <ac:chgData name="Gnanvo, Kondo (kg6cq)" userId="cf2a00cd-5d4a-477d-a52f-af039bcf1853" providerId="ADAL" clId="{953D18C7-C7A2-45E0-A1C9-5B71B9A37D30}" dt="2022-07-12T23:30:08.570" v="197" actId="1076"/>
          <ac:grpSpMkLst>
            <pc:docMk/>
            <pc:sldMk cId="2527844459" sldId="264"/>
            <ac:grpSpMk id="16" creationId="{6F159752-7ABB-4D49-9DAB-0B3C2AB41674}"/>
          </ac:grpSpMkLst>
        </pc:grpChg>
        <pc:grpChg chg="del">
          <ac:chgData name="Gnanvo, Kondo (kg6cq)" userId="cf2a00cd-5d4a-477d-a52f-af039bcf1853" providerId="ADAL" clId="{953D18C7-C7A2-45E0-A1C9-5B71B9A37D30}" dt="2022-07-12T23:19:50.187" v="0" actId="478"/>
          <ac:grpSpMkLst>
            <pc:docMk/>
            <pc:sldMk cId="2527844459" sldId="264"/>
            <ac:grpSpMk id="19" creationId="{4B3C6CCD-29C7-4635-B540-41CA5DEB193E}"/>
          </ac:grpSpMkLst>
        </pc:grpChg>
        <pc:picChg chg="del">
          <ac:chgData name="Gnanvo, Kondo (kg6cq)" userId="cf2a00cd-5d4a-477d-a52f-af039bcf1853" providerId="ADAL" clId="{953D18C7-C7A2-45E0-A1C9-5B71B9A37D30}" dt="2022-07-12T23:19:50.187" v="0" actId="478"/>
          <ac:picMkLst>
            <pc:docMk/>
            <pc:sldMk cId="2527844459" sldId="264"/>
            <ac:picMk id="9" creationId="{D4EBCDB6-6844-400B-B030-6DBA2520442C}"/>
          </ac:picMkLst>
        </pc:picChg>
        <pc:picChg chg="add del mod">
          <ac:chgData name="Gnanvo, Kondo (kg6cq)" userId="cf2a00cd-5d4a-477d-a52f-af039bcf1853" providerId="ADAL" clId="{953D18C7-C7A2-45E0-A1C9-5B71B9A37D30}" dt="2022-07-12T23:29:23.549" v="185" actId="478"/>
          <ac:picMkLst>
            <pc:docMk/>
            <pc:sldMk cId="2527844459" sldId="264"/>
            <ac:picMk id="14" creationId="{19792631-A24E-4AC3-A154-6F5E9466969D}"/>
          </ac:picMkLst>
        </pc:picChg>
        <pc:cxnChg chg="del mod">
          <ac:chgData name="Gnanvo, Kondo (kg6cq)" userId="cf2a00cd-5d4a-477d-a52f-af039bcf1853" providerId="ADAL" clId="{953D18C7-C7A2-45E0-A1C9-5B71B9A37D30}" dt="2022-07-12T23:19:52.606" v="1" actId="478"/>
          <ac:cxnSpMkLst>
            <pc:docMk/>
            <pc:sldMk cId="2527844459" sldId="264"/>
            <ac:cxnSpMk id="7" creationId="{446E38C2-0135-4AA7-AE7B-F2448E884B4A}"/>
          </ac:cxnSpMkLst>
        </pc:cxnChg>
      </pc:sldChg>
      <pc:sldChg chg="addSp delSp modSp mod">
        <pc:chgData name="Gnanvo, Kondo (kg6cq)" userId="cf2a00cd-5d4a-477d-a52f-af039bcf1853" providerId="ADAL" clId="{953D18C7-C7A2-45E0-A1C9-5B71B9A37D30}" dt="2022-07-12T23:55:33.586" v="1062" actId="1035"/>
        <pc:sldMkLst>
          <pc:docMk/>
          <pc:sldMk cId="271321317" sldId="272"/>
        </pc:sldMkLst>
        <pc:spChg chg="mod">
          <ac:chgData name="Gnanvo, Kondo (kg6cq)" userId="cf2a00cd-5d4a-477d-a52f-af039bcf1853" providerId="ADAL" clId="{953D18C7-C7A2-45E0-A1C9-5B71B9A37D30}" dt="2022-07-12T23:52:53.026" v="1043" actId="2711"/>
          <ac:spMkLst>
            <pc:docMk/>
            <pc:sldMk cId="271321317" sldId="272"/>
            <ac:spMk id="5" creationId="{53E263B1-9E27-55F9-9209-670F7B0F1854}"/>
          </ac:spMkLst>
        </pc:spChg>
        <pc:spChg chg="add mod">
          <ac:chgData name="Gnanvo, Kondo (kg6cq)" userId="cf2a00cd-5d4a-477d-a52f-af039bcf1853" providerId="ADAL" clId="{953D18C7-C7A2-45E0-A1C9-5B71B9A37D30}" dt="2022-07-12T23:55:33.586" v="1062" actId="1035"/>
          <ac:spMkLst>
            <pc:docMk/>
            <pc:sldMk cId="271321317" sldId="272"/>
            <ac:spMk id="28" creationId="{E22CCB01-0B2C-483C-A11D-35CA6BDC66EF}"/>
          </ac:spMkLst>
        </pc:spChg>
        <pc:spChg chg="del">
          <ac:chgData name="Gnanvo, Kondo (kg6cq)" userId="cf2a00cd-5d4a-477d-a52f-af039bcf1853" providerId="ADAL" clId="{953D18C7-C7A2-45E0-A1C9-5B71B9A37D30}" dt="2022-07-12T23:54:09.394" v="1048" actId="478"/>
          <ac:spMkLst>
            <pc:docMk/>
            <pc:sldMk cId="271321317" sldId="272"/>
            <ac:spMk id="106" creationId="{2ABF0636-747F-4B20-89E9-AA9FCF2EEAD7}"/>
          </ac:spMkLst>
        </pc:spChg>
        <pc:grpChg chg="del">
          <ac:chgData name="Gnanvo, Kondo (kg6cq)" userId="cf2a00cd-5d4a-477d-a52f-af039bcf1853" providerId="ADAL" clId="{953D18C7-C7A2-45E0-A1C9-5B71B9A37D30}" dt="2022-07-12T23:54:09.394" v="1048" actId="478"/>
          <ac:grpSpMkLst>
            <pc:docMk/>
            <pc:sldMk cId="271321317" sldId="272"/>
            <ac:grpSpMk id="13" creationId="{64D0047A-99C5-4B15-844D-78DB566C6658}"/>
          </ac:grpSpMkLst>
        </pc:grpChg>
        <pc:grpChg chg="add">
          <ac:chgData name="Gnanvo, Kondo (kg6cq)" userId="cf2a00cd-5d4a-477d-a52f-af039bcf1853" providerId="ADAL" clId="{953D18C7-C7A2-45E0-A1C9-5B71B9A37D30}" dt="2022-07-12T23:54:12.718" v="1049"/>
          <ac:grpSpMkLst>
            <pc:docMk/>
            <pc:sldMk cId="271321317" sldId="272"/>
            <ac:grpSpMk id="15" creationId="{B6BA3399-604A-40AC-8C2D-E16C2E475E58}"/>
          </ac:grpSpMkLst>
        </pc:grpChg>
        <pc:picChg chg="add">
          <ac:chgData name="Gnanvo, Kondo (kg6cq)" userId="cf2a00cd-5d4a-477d-a52f-af039bcf1853" providerId="ADAL" clId="{953D18C7-C7A2-45E0-A1C9-5B71B9A37D30}" dt="2022-07-12T23:54:12.718" v="1049"/>
          <ac:picMkLst>
            <pc:docMk/>
            <pc:sldMk cId="271321317" sldId="272"/>
            <ac:picMk id="26" creationId="{264FAFBF-8F4F-43C7-B15D-3DC76CE97B56}"/>
          </ac:picMkLst>
        </pc:picChg>
        <pc:picChg chg="add">
          <ac:chgData name="Gnanvo, Kondo (kg6cq)" userId="cf2a00cd-5d4a-477d-a52f-af039bcf1853" providerId="ADAL" clId="{953D18C7-C7A2-45E0-A1C9-5B71B9A37D30}" dt="2022-07-12T23:54:12.718" v="1049"/>
          <ac:picMkLst>
            <pc:docMk/>
            <pc:sldMk cId="271321317" sldId="272"/>
            <ac:picMk id="27" creationId="{34DEC886-2616-4C22-8771-CC7F926D97BD}"/>
          </ac:picMkLst>
        </pc:picChg>
      </pc:sldChg>
      <pc:sldChg chg="delSp mod">
        <pc:chgData name="Gnanvo, Kondo (kg6cq)" userId="cf2a00cd-5d4a-477d-a52f-af039bcf1853" providerId="ADAL" clId="{953D18C7-C7A2-45E0-A1C9-5B71B9A37D30}" dt="2022-07-13T02:43:55.816" v="1063" actId="478"/>
        <pc:sldMkLst>
          <pc:docMk/>
          <pc:sldMk cId="1878206949" sldId="273"/>
        </pc:sldMkLst>
        <pc:grpChg chg="del">
          <ac:chgData name="Gnanvo, Kondo (kg6cq)" userId="cf2a00cd-5d4a-477d-a52f-af039bcf1853" providerId="ADAL" clId="{953D18C7-C7A2-45E0-A1C9-5B71B9A37D30}" dt="2022-07-13T02:43:55.816" v="1063" actId="478"/>
          <ac:grpSpMkLst>
            <pc:docMk/>
            <pc:sldMk cId="1878206949" sldId="273"/>
            <ac:grpSpMk id="25" creationId="{F4C4A201-5BB5-4BFB-955C-CBC3CD8D553A}"/>
          </ac:grpSpMkLst>
        </pc:grpChg>
      </pc:sldChg>
      <pc:sldChg chg="modSp add del mod">
        <pc:chgData name="Gnanvo, Kondo (kg6cq)" userId="cf2a00cd-5d4a-477d-a52f-af039bcf1853" providerId="ADAL" clId="{953D18C7-C7A2-45E0-A1C9-5B71B9A37D30}" dt="2022-07-12T23:50:03.910" v="975" actId="47"/>
        <pc:sldMkLst>
          <pc:docMk/>
          <pc:sldMk cId="790812165" sldId="277"/>
        </pc:sldMkLst>
        <pc:spChg chg="mod">
          <ac:chgData name="Gnanvo, Kondo (kg6cq)" userId="cf2a00cd-5d4a-477d-a52f-af039bcf1853" providerId="ADAL" clId="{953D18C7-C7A2-45E0-A1C9-5B71B9A37D30}" dt="2022-07-12T23:48:15.782" v="938" actId="207"/>
          <ac:spMkLst>
            <pc:docMk/>
            <pc:sldMk cId="790812165" sldId="277"/>
            <ac:spMk id="5" creationId="{53E263B1-9E27-55F9-9209-670F7B0F1854}"/>
          </ac:spMkLst>
        </pc:spChg>
      </pc:sldChg>
      <pc:sldChg chg="del">
        <pc:chgData name="Gnanvo, Kondo (kg6cq)" userId="cf2a00cd-5d4a-477d-a52f-af039bcf1853" providerId="ADAL" clId="{953D18C7-C7A2-45E0-A1C9-5B71B9A37D30}" dt="2022-07-12T23:54:18.329" v="1050" actId="47"/>
        <pc:sldMkLst>
          <pc:docMk/>
          <pc:sldMk cId="112584919" sldId="279"/>
        </pc:sldMkLst>
      </pc:sldChg>
      <pc:sldChg chg="del">
        <pc:chgData name="Gnanvo, Kondo (kg6cq)" userId="cf2a00cd-5d4a-477d-a52f-af039bcf1853" providerId="ADAL" clId="{953D18C7-C7A2-45E0-A1C9-5B71B9A37D30}" dt="2022-07-12T23:44:36.458" v="826" actId="47"/>
        <pc:sldMkLst>
          <pc:docMk/>
          <pc:sldMk cId="4248117389" sldId="283"/>
        </pc:sldMkLst>
      </pc:sldChg>
      <pc:sldChg chg="del">
        <pc:chgData name="Gnanvo, Kondo (kg6cq)" userId="cf2a00cd-5d4a-477d-a52f-af039bcf1853" providerId="ADAL" clId="{953D18C7-C7A2-45E0-A1C9-5B71B9A37D30}" dt="2022-07-12T23:44:39.212" v="828" actId="47"/>
        <pc:sldMkLst>
          <pc:docMk/>
          <pc:sldMk cId="1005477946" sldId="284"/>
        </pc:sldMkLst>
      </pc:sldChg>
      <pc:sldChg chg="del">
        <pc:chgData name="Gnanvo, Kondo (kg6cq)" userId="cf2a00cd-5d4a-477d-a52f-af039bcf1853" providerId="ADAL" clId="{953D18C7-C7A2-45E0-A1C9-5B71B9A37D30}" dt="2022-07-12T23:44:35.895" v="825" actId="47"/>
        <pc:sldMkLst>
          <pc:docMk/>
          <pc:sldMk cId="2142641361" sldId="287"/>
        </pc:sldMkLst>
      </pc:sldChg>
      <pc:sldChg chg="del">
        <pc:chgData name="Gnanvo, Kondo (kg6cq)" userId="cf2a00cd-5d4a-477d-a52f-af039bcf1853" providerId="ADAL" clId="{953D18C7-C7A2-45E0-A1C9-5B71B9A37D30}" dt="2022-07-12T23:44:38.848" v="827" actId="47"/>
        <pc:sldMkLst>
          <pc:docMk/>
          <pc:sldMk cId="276507147" sldId="288"/>
        </pc:sldMkLst>
      </pc:sldChg>
      <pc:sldChg chg="modSp add mod">
        <pc:chgData name="Gnanvo, Kondo (kg6cq)" userId="cf2a00cd-5d4a-477d-a52f-af039bcf1853" providerId="ADAL" clId="{953D18C7-C7A2-45E0-A1C9-5B71B9A37D30}" dt="2022-07-12T23:53:11.896" v="1046" actId="403"/>
        <pc:sldMkLst>
          <pc:docMk/>
          <pc:sldMk cId="2243410554" sldId="290"/>
        </pc:sldMkLst>
        <pc:spChg chg="mod">
          <ac:chgData name="Gnanvo, Kondo (kg6cq)" userId="cf2a00cd-5d4a-477d-a52f-af039bcf1853" providerId="ADAL" clId="{953D18C7-C7A2-45E0-A1C9-5B71B9A37D30}" dt="2022-07-12T23:53:11.896" v="1046" actId="403"/>
          <ac:spMkLst>
            <pc:docMk/>
            <pc:sldMk cId="2243410554" sldId="290"/>
            <ac:spMk id="12" creationId="{7D1BC500-4E29-4F0C-9F93-48EC0C32C130}"/>
          </ac:spMkLst>
        </pc:spChg>
        <pc:spChg chg="mod">
          <ac:chgData name="Gnanvo, Kondo (kg6cq)" userId="cf2a00cd-5d4a-477d-a52f-af039bcf1853" providerId="ADAL" clId="{953D18C7-C7A2-45E0-A1C9-5B71B9A37D30}" dt="2022-07-12T23:43:27.462" v="817" actId="123"/>
          <ac:spMkLst>
            <pc:docMk/>
            <pc:sldMk cId="2243410554" sldId="290"/>
            <ac:spMk id="13" creationId="{7D711057-BCAC-46D8-83EA-65310B4BCBAC}"/>
          </ac:spMkLst>
        </pc:spChg>
        <pc:picChg chg="mod">
          <ac:chgData name="Gnanvo, Kondo (kg6cq)" userId="cf2a00cd-5d4a-477d-a52f-af039bcf1853" providerId="ADAL" clId="{953D18C7-C7A2-45E0-A1C9-5B71B9A37D30}" dt="2022-07-12T23:42:54.612" v="815" actId="12789"/>
          <ac:picMkLst>
            <pc:docMk/>
            <pc:sldMk cId="2243410554" sldId="290"/>
            <ac:picMk id="14" creationId="{19792631-A24E-4AC3-A154-6F5E9466969D}"/>
          </ac:picMkLst>
        </pc:picChg>
      </pc:sldChg>
      <pc:sldChg chg="addSp delSp modSp add mod ord">
        <pc:chgData name="Gnanvo, Kondo (kg6cq)" userId="cf2a00cd-5d4a-477d-a52f-af039bcf1853" providerId="ADAL" clId="{953D18C7-C7A2-45E0-A1C9-5B71B9A37D30}" dt="2022-07-13T02:56:00.529" v="1260" actId="1076"/>
        <pc:sldMkLst>
          <pc:docMk/>
          <pc:sldMk cId="1089017465" sldId="291"/>
        </pc:sldMkLst>
        <pc:spChg chg="mod topLvl">
          <ac:chgData name="Gnanvo, Kondo (kg6cq)" userId="cf2a00cd-5d4a-477d-a52f-af039bcf1853" providerId="ADAL" clId="{953D18C7-C7A2-45E0-A1C9-5B71B9A37D30}" dt="2022-07-13T02:47:32.846" v="1097" actId="164"/>
          <ac:spMkLst>
            <pc:docMk/>
            <pc:sldMk cId="1089017465" sldId="291"/>
            <ac:spMk id="3" creationId="{87C83D61-CFE0-426C-B732-B89EA486CF56}"/>
          </ac:spMkLst>
        </pc:spChg>
        <pc:spChg chg="mod">
          <ac:chgData name="Gnanvo, Kondo (kg6cq)" userId="cf2a00cd-5d4a-477d-a52f-af039bcf1853" providerId="ADAL" clId="{953D18C7-C7A2-45E0-A1C9-5B71B9A37D30}" dt="2022-07-13T02:53:54.554" v="1220" actId="20577"/>
          <ac:spMkLst>
            <pc:docMk/>
            <pc:sldMk cId="1089017465" sldId="291"/>
            <ac:spMk id="5" creationId="{53E263B1-9E27-55F9-9209-670F7B0F1854}"/>
          </ac:spMkLst>
        </pc:spChg>
        <pc:spChg chg="del mod topLvl">
          <ac:chgData name="Gnanvo, Kondo (kg6cq)" userId="cf2a00cd-5d4a-477d-a52f-af039bcf1853" providerId="ADAL" clId="{953D18C7-C7A2-45E0-A1C9-5B71B9A37D30}" dt="2022-07-13T02:52:38.538" v="1190" actId="478"/>
          <ac:spMkLst>
            <pc:docMk/>
            <pc:sldMk cId="1089017465" sldId="291"/>
            <ac:spMk id="14" creationId="{B4BCBFE8-43AE-4C42-B744-A8C533FF7CE7}"/>
          </ac:spMkLst>
        </pc:spChg>
        <pc:spChg chg="mod topLvl">
          <ac:chgData name="Gnanvo, Kondo (kg6cq)" userId="cf2a00cd-5d4a-477d-a52f-af039bcf1853" providerId="ADAL" clId="{953D18C7-C7A2-45E0-A1C9-5B71B9A37D30}" dt="2022-07-13T02:47:32.846" v="1097" actId="164"/>
          <ac:spMkLst>
            <pc:docMk/>
            <pc:sldMk cId="1089017465" sldId="291"/>
            <ac:spMk id="15" creationId="{3FD9B062-6605-4E2F-A234-4144788DFD84}"/>
          </ac:spMkLst>
        </pc:spChg>
        <pc:spChg chg="mod topLvl">
          <ac:chgData name="Gnanvo, Kondo (kg6cq)" userId="cf2a00cd-5d4a-477d-a52f-af039bcf1853" providerId="ADAL" clId="{953D18C7-C7A2-45E0-A1C9-5B71B9A37D30}" dt="2022-07-13T02:47:32.846" v="1097" actId="164"/>
          <ac:spMkLst>
            <pc:docMk/>
            <pc:sldMk cId="1089017465" sldId="291"/>
            <ac:spMk id="16" creationId="{096C2E17-098E-406B-BEC6-1FFA29095367}"/>
          </ac:spMkLst>
        </pc:spChg>
        <pc:spChg chg="mod topLvl">
          <ac:chgData name="Gnanvo, Kondo (kg6cq)" userId="cf2a00cd-5d4a-477d-a52f-af039bcf1853" providerId="ADAL" clId="{953D18C7-C7A2-45E0-A1C9-5B71B9A37D30}" dt="2022-07-13T02:47:32.846" v="1097" actId="164"/>
          <ac:spMkLst>
            <pc:docMk/>
            <pc:sldMk cId="1089017465" sldId="291"/>
            <ac:spMk id="20" creationId="{8782EC92-5A01-41FE-9D51-5D0F7CD640AA}"/>
          </ac:spMkLst>
        </pc:spChg>
        <pc:spChg chg="mod">
          <ac:chgData name="Gnanvo, Kondo (kg6cq)" userId="cf2a00cd-5d4a-477d-a52f-af039bcf1853" providerId="ADAL" clId="{953D18C7-C7A2-45E0-A1C9-5B71B9A37D30}" dt="2022-07-13T02:55:03.671" v="1247" actId="6549"/>
          <ac:spMkLst>
            <pc:docMk/>
            <pc:sldMk cId="1089017465" sldId="291"/>
            <ac:spMk id="25" creationId="{E491B258-B694-463C-8489-40B7647B55AB}"/>
          </ac:spMkLst>
        </pc:spChg>
        <pc:spChg chg="del mod">
          <ac:chgData name="Gnanvo, Kondo (kg6cq)" userId="cf2a00cd-5d4a-477d-a52f-af039bcf1853" providerId="ADAL" clId="{953D18C7-C7A2-45E0-A1C9-5B71B9A37D30}" dt="2022-07-12T23:51:04.653" v="1003" actId="478"/>
          <ac:spMkLst>
            <pc:docMk/>
            <pc:sldMk cId="1089017465" sldId="291"/>
            <ac:spMk id="27" creationId="{2D3ED3C3-FDF2-4846-A516-9FD2221F1B05}"/>
          </ac:spMkLst>
        </pc:spChg>
        <pc:spChg chg="del mod topLvl">
          <ac:chgData name="Gnanvo, Kondo (kg6cq)" userId="cf2a00cd-5d4a-477d-a52f-af039bcf1853" providerId="ADAL" clId="{953D18C7-C7A2-45E0-A1C9-5B71B9A37D30}" dt="2022-07-13T02:49:46.224" v="1139" actId="478"/>
          <ac:spMkLst>
            <pc:docMk/>
            <pc:sldMk cId="1089017465" sldId="291"/>
            <ac:spMk id="28" creationId="{DEA3CC95-E58E-4B9F-8CCC-1128F4A2B8D7}"/>
          </ac:spMkLst>
        </pc:spChg>
        <pc:spChg chg="del topLvl">
          <ac:chgData name="Gnanvo, Kondo (kg6cq)" userId="cf2a00cd-5d4a-477d-a52f-af039bcf1853" providerId="ADAL" clId="{953D18C7-C7A2-45E0-A1C9-5B71B9A37D30}" dt="2022-07-12T23:49:36.658" v="970" actId="478"/>
          <ac:spMkLst>
            <pc:docMk/>
            <pc:sldMk cId="1089017465" sldId="291"/>
            <ac:spMk id="30" creationId="{8E9A2F71-6C07-4CE8-814D-10A6446DE7AA}"/>
          </ac:spMkLst>
        </pc:spChg>
        <pc:spChg chg="mod topLvl">
          <ac:chgData name="Gnanvo, Kondo (kg6cq)" userId="cf2a00cd-5d4a-477d-a52f-af039bcf1853" providerId="ADAL" clId="{953D18C7-C7A2-45E0-A1C9-5B71B9A37D30}" dt="2022-07-13T02:47:32.846" v="1097" actId="164"/>
          <ac:spMkLst>
            <pc:docMk/>
            <pc:sldMk cId="1089017465" sldId="291"/>
            <ac:spMk id="31" creationId="{72F6B871-4F70-4548-8518-BA1E623CC293}"/>
          </ac:spMkLst>
        </pc:spChg>
        <pc:spChg chg="add mod">
          <ac:chgData name="Gnanvo, Kondo (kg6cq)" userId="cf2a00cd-5d4a-477d-a52f-af039bcf1853" providerId="ADAL" clId="{953D18C7-C7A2-45E0-A1C9-5B71B9A37D30}" dt="2022-07-13T02:55:59.158" v="1259" actId="1076"/>
          <ac:spMkLst>
            <pc:docMk/>
            <pc:sldMk cId="1089017465" sldId="291"/>
            <ac:spMk id="33" creationId="{867833F6-7667-4AEF-A776-36E8CA44EEC6}"/>
          </ac:spMkLst>
        </pc:spChg>
        <pc:spChg chg="mod topLvl">
          <ac:chgData name="Gnanvo, Kondo (kg6cq)" userId="cf2a00cd-5d4a-477d-a52f-af039bcf1853" providerId="ADAL" clId="{953D18C7-C7A2-45E0-A1C9-5B71B9A37D30}" dt="2022-07-13T02:54:21.013" v="1227" actId="1076"/>
          <ac:spMkLst>
            <pc:docMk/>
            <pc:sldMk cId="1089017465" sldId="291"/>
            <ac:spMk id="34" creationId="{1486ABF8-763C-4E68-8D01-1D4794A46FA1}"/>
          </ac:spMkLst>
        </pc:spChg>
        <pc:grpChg chg="del mod topLvl">
          <ac:chgData name="Gnanvo, Kondo (kg6cq)" userId="cf2a00cd-5d4a-477d-a52f-af039bcf1853" providerId="ADAL" clId="{953D18C7-C7A2-45E0-A1C9-5B71B9A37D30}" dt="2022-07-13T02:47:11.009" v="1095" actId="165"/>
          <ac:grpSpMkLst>
            <pc:docMk/>
            <pc:sldMk cId="1089017465" sldId="291"/>
            <ac:grpSpMk id="2" creationId="{56D2B880-B1B0-474F-97AE-672221EE9A82}"/>
          </ac:grpSpMkLst>
        </pc:grpChg>
        <pc:grpChg chg="del">
          <ac:chgData name="Gnanvo, Kondo (kg6cq)" userId="cf2a00cd-5d4a-477d-a52f-af039bcf1853" providerId="ADAL" clId="{953D18C7-C7A2-45E0-A1C9-5B71B9A37D30}" dt="2022-07-13T02:46:32.053" v="1089" actId="478"/>
          <ac:grpSpMkLst>
            <pc:docMk/>
            <pc:sldMk cId="1089017465" sldId="291"/>
            <ac:grpSpMk id="7" creationId="{BB06B1B6-6C6A-4A09-B791-29A682DAF822}"/>
          </ac:grpSpMkLst>
        </pc:grpChg>
        <pc:grpChg chg="del mod topLvl">
          <ac:chgData name="Gnanvo, Kondo (kg6cq)" userId="cf2a00cd-5d4a-477d-a52f-af039bcf1853" providerId="ADAL" clId="{953D18C7-C7A2-45E0-A1C9-5B71B9A37D30}" dt="2022-07-13T02:47:06.964" v="1094" actId="165"/>
          <ac:grpSpMkLst>
            <pc:docMk/>
            <pc:sldMk cId="1089017465" sldId="291"/>
            <ac:grpSpMk id="10" creationId="{975BDB44-5342-4DB5-B167-302F657C5FD2}"/>
          </ac:grpSpMkLst>
        </pc:grpChg>
        <pc:grpChg chg="add mod">
          <ac:chgData name="Gnanvo, Kondo (kg6cq)" userId="cf2a00cd-5d4a-477d-a52f-af039bcf1853" providerId="ADAL" clId="{953D18C7-C7A2-45E0-A1C9-5B71B9A37D30}" dt="2022-07-13T02:54:18.382" v="1226" actId="1076"/>
          <ac:grpSpMkLst>
            <pc:docMk/>
            <pc:sldMk cId="1089017465" sldId="291"/>
            <ac:grpSpMk id="12" creationId="{36B26F55-DE87-4939-878C-56AEE1DC8441}"/>
          </ac:grpSpMkLst>
        </pc:grpChg>
        <pc:grpChg chg="del mod">
          <ac:chgData name="Gnanvo, Kondo (kg6cq)" userId="cf2a00cd-5d4a-477d-a52f-af039bcf1853" providerId="ADAL" clId="{953D18C7-C7A2-45E0-A1C9-5B71B9A37D30}" dt="2022-07-13T02:47:02.777" v="1093" actId="165"/>
          <ac:grpSpMkLst>
            <pc:docMk/>
            <pc:sldMk cId="1089017465" sldId="291"/>
            <ac:grpSpMk id="13" creationId="{E87F7447-4FAA-4B8C-BC83-1C5C247C792A}"/>
          </ac:grpSpMkLst>
        </pc:grpChg>
        <pc:grpChg chg="del mod topLvl">
          <ac:chgData name="Gnanvo, Kondo (kg6cq)" userId="cf2a00cd-5d4a-477d-a52f-af039bcf1853" providerId="ADAL" clId="{953D18C7-C7A2-45E0-A1C9-5B71B9A37D30}" dt="2022-07-13T02:51:06.387" v="1162" actId="478"/>
          <ac:grpSpMkLst>
            <pc:docMk/>
            <pc:sldMk cId="1089017465" sldId="291"/>
            <ac:grpSpMk id="21" creationId="{BFAC9F67-3A4B-4D23-9A3E-3B57A7E140D7}"/>
          </ac:grpSpMkLst>
        </pc:grpChg>
        <pc:grpChg chg="del">
          <ac:chgData name="Gnanvo, Kondo (kg6cq)" userId="cf2a00cd-5d4a-477d-a52f-af039bcf1853" providerId="ADAL" clId="{953D18C7-C7A2-45E0-A1C9-5B71B9A37D30}" dt="2022-07-12T23:49:36.658" v="970" actId="478"/>
          <ac:grpSpMkLst>
            <pc:docMk/>
            <pc:sldMk cId="1089017465" sldId="291"/>
            <ac:grpSpMk id="22" creationId="{53F8213B-FF5C-4B09-9BB4-D4A191F8D5D0}"/>
          </ac:grpSpMkLst>
        </pc:grpChg>
        <pc:grpChg chg="del mod topLvl">
          <ac:chgData name="Gnanvo, Kondo (kg6cq)" userId="cf2a00cd-5d4a-477d-a52f-af039bcf1853" providerId="ADAL" clId="{953D18C7-C7A2-45E0-A1C9-5B71B9A37D30}" dt="2022-07-13T02:49:46.224" v="1139" actId="478"/>
          <ac:grpSpMkLst>
            <pc:docMk/>
            <pc:sldMk cId="1089017465" sldId="291"/>
            <ac:grpSpMk id="26" creationId="{D62697C6-B928-418A-BE0A-A8075B618D33}"/>
          </ac:grpSpMkLst>
        </pc:grpChg>
        <pc:picChg chg="del">
          <ac:chgData name="Gnanvo, Kondo (kg6cq)" userId="cf2a00cd-5d4a-477d-a52f-af039bcf1853" providerId="ADAL" clId="{953D18C7-C7A2-45E0-A1C9-5B71B9A37D30}" dt="2022-07-13T02:46:32.053" v="1089" actId="478"/>
          <ac:picMkLst>
            <pc:docMk/>
            <pc:sldMk cId="1089017465" sldId="291"/>
            <ac:picMk id="8" creationId="{5AA04162-847D-4E8A-9FA7-BFC7A2076FF1}"/>
          </ac:picMkLst>
        </pc:picChg>
        <pc:picChg chg="mod topLvl">
          <ac:chgData name="Gnanvo, Kondo (kg6cq)" userId="cf2a00cd-5d4a-477d-a52f-af039bcf1853" providerId="ADAL" clId="{953D18C7-C7A2-45E0-A1C9-5B71B9A37D30}" dt="2022-07-13T02:47:32.846" v="1097" actId="164"/>
          <ac:picMkLst>
            <pc:docMk/>
            <pc:sldMk cId="1089017465" sldId="291"/>
            <ac:picMk id="11" creationId="{8BE46924-95A6-4165-8FD8-2168448F2447}"/>
          </ac:picMkLst>
        </pc:picChg>
        <pc:picChg chg="mod topLvl">
          <ac:chgData name="Gnanvo, Kondo (kg6cq)" userId="cf2a00cd-5d4a-477d-a52f-af039bcf1853" providerId="ADAL" clId="{953D18C7-C7A2-45E0-A1C9-5B71B9A37D30}" dt="2022-07-13T02:56:00.529" v="1260" actId="1076"/>
          <ac:picMkLst>
            <pc:docMk/>
            <pc:sldMk cId="1089017465" sldId="291"/>
            <ac:picMk id="29" creationId="{F34D7ED2-BDA3-4658-8B7D-4CEB1E7B0E83}"/>
          </ac:picMkLst>
        </pc:picChg>
        <pc:picChg chg="add mod">
          <ac:chgData name="Gnanvo, Kondo (kg6cq)" userId="cf2a00cd-5d4a-477d-a52f-af039bcf1853" providerId="ADAL" clId="{953D18C7-C7A2-45E0-A1C9-5B71B9A37D30}" dt="2022-07-13T02:55:23.341" v="1257" actId="1076"/>
          <ac:picMkLst>
            <pc:docMk/>
            <pc:sldMk cId="1089017465" sldId="291"/>
            <ac:picMk id="32" creationId="{5193DAF8-42EE-4075-8083-601BBBCB94F3}"/>
          </ac:picMkLst>
        </pc:picChg>
        <pc:cxnChg chg="mod topLvl">
          <ac:chgData name="Gnanvo, Kondo (kg6cq)" userId="cf2a00cd-5d4a-477d-a52f-af039bcf1853" providerId="ADAL" clId="{953D18C7-C7A2-45E0-A1C9-5B71B9A37D30}" dt="2022-07-13T02:47:32.846" v="1097" actId="164"/>
          <ac:cxnSpMkLst>
            <pc:docMk/>
            <pc:sldMk cId="1089017465" sldId="291"/>
            <ac:cxnSpMk id="19" creationId="{0EE29909-C576-4C81-9BC0-9EEB88D6F34A}"/>
          </ac:cxnSpMkLst>
        </pc:cxnChg>
      </pc:sldChg>
      <pc:sldChg chg="addSp delSp modSp add mod">
        <pc:chgData name="Gnanvo, Kondo (kg6cq)" userId="cf2a00cd-5d4a-477d-a52f-af039bcf1853" providerId="ADAL" clId="{953D18C7-C7A2-45E0-A1C9-5B71B9A37D30}" dt="2022-07-13T02:46:09.556" v="1087" actId="478"/>
        <pc:sldMkLst>
          <pc:docMk/>
          <pc:sldMk cId="1346917009" sldId="292"/>
        </pc:sldMkLst>
        <pc:spChg chg="mod">
          <ac:chgData name="Gnanvo, Kondo (kg6cq)" userId="cf2a00cd-5d4a-477d-a52f-af039bcf1853" providerId="ADAL" clId="{953D18C7-C7A2-45E0-A1C9-5B71B9A37D30}" dt="2022-07-12T23:53:06.008" v="1045" actId="403"/>
          <ac:spMkLst>
            <pc:docMk/>
            <pc:sldMk cId="1346917009" sldId="292"/>
            <ac:spMk id="5" creationId="{53E263B1-9E27-55F9-9209-670F7B0F1854}"/>
          </ac:spMkLst>
        </pc:spChg>
        <pc:spChg chg="del">
          <ac:chgData name="Gnanvo, Kondo (kg6cq)" userId="cf2a00cd-5d4a-477d-a52f-af039bcf1853" providerId="ADAL" clId="{953D18C7-C7A2-45E0-A1C9-5B71B9A37D30}" dt="2022-07-13T02:45:48.575" v="1081" actId="478"/>
          <ac:spMkLst>
            <pc:docMk/>
            <pc:sldMk cId="1346917009" sldId="292"/>
            <ac:spMk id="25" creationId="{E491B258-B694-463C-8489-40B7647B55AB}"/>
          </ac:spMkLst>
        </pc:spChg>
        <pc:spChg chg="del topLvl">
          <ac:chgData name="Gnanvo, Kondo (kg6cq)" userId="cf2a00cd-5d4a-477d-a52f-af039bcf1853" providerId="ADAL" clId="{953D18C7-C7A2-45E0-A1C9-5B71B9A37D30}" dt="2022-07-13T02:46:09.556" v="1087" actId="478"/>
          <ac:spMkLst>
            <pc:docMk/>
            <pc:sldMk cId="1346917009" sldId="292"/>
            <ac:spMk id="32" creationId="{4F877B4D-CCC8-4BFF-B575-96A93F207818}"/>
          </ac:spMkLst>
        </pc:spChg>
        <pc:grpChg chg="del">
          <ac:chgData name="Gnanvo, Kondo (kg6cq)" userId="cf2a00cd-5d4a-477d-a52f-af039bcf1853" providerId="ADAL" clId="{953D18C7-C7A2-45E0-A1C9-5B71B9A37D30}" dt="2022-07-12T23:51:54.452" v="1037" actId="478"/>
          <ac:grpSpMkLst>
            <pc:docMk/>
            <pc:sldMk cId="1346917009" sldId="292"/>
            <ac:grpSpMk id="13" creationId="{E87F7447-4FAA-4B8C-BC83-1C5C247C792A}"/>
          </ac:grpSpMkLst>
        </pc:grpChg>
        <pc:grpChg chg="del">
          <ac:chgData name="Gnanvo, Kondo (kg6cq)" userId="cf2a00cd-5d4a-477d-a52f-af039bcf1853" providerId="ADAL" clId="{953D18C7-C7A2-45E0-A1C9-5B71B9A37D30}" dt="2022-07-12T23:51:54.452" v="1037" actId="478"/>
          <ac:grpSpMkLst>
            <pc:docMk/>
            <pc:sldMk cId="1346917009" sldId="292"/>
            <ac:grpSpMk id="26" creationId="{D62697C6-B928-418A-BE0A-A8075B618D33}"/>
          </ac:grpSpMkLst>
        </pc:grpChg>
        <pc:grpChg chg="add del mod">
          <ac:chgData name="Gnanvo, Kondo (kg6cq)" userId="cf2a00cd-5d4a-477d-a52f-af039bcf1853" providerId="ADAL" clId="{953D18C7-C7A2-45E0-A1C9-5B71B9A37D30}" dt="2022-07-13T02:46:09.556" v="1087" actId="478"/>
          <ac:grpSpMkLst>
            <pc:docMk/>
            <pc:sldMk cId="1346917009" sldId="292"/>
            <ac:grpSpMk id="27" creationId="{0A8A779B-D140-4F2F-803C-1B71B0E1826B}"/>
          </ac:grpSpMkLst>
        </pc:grpChg>
        <pc:picChg chg="topLvl">
          <ac:chgData name="Gnanvo, Kondo (kg6cq)" userId="cf2a00cd-5d4a-477d-a52f-af039bcf1853" providerId="ADAL" clId="{953D18C7-C7A2-45E0-A1C9-5B71B9A37D30}" dt="2022-07-13T02:46:09.556" v="1087" actId="478"/>
          <ac:picMkLst>
            <pc:docMk/>
            <pc:sldMk cId="1346917009" sldId="292"/>
            <ac:picMk id="30" creationId="{24A752C9-D9FB-4F4A-B3AA-675FB2C03A64}"/>
          </ac:picMkLst>
        </pc:picChg>
        <pc:picChg chg="add mod">
          <ac:chgData name="Gnanvo, Kondo (kg6cq)" userId="cf2a00cd-5d4a-477d-a52f-af039bcf1853" providerId="ADAL" clId="{953D18C7-C7A2-45E0-A1C9-5B71B9A37D30}" dt="2022-07-13T02:45:58.268" v="1083" actId="1076"/>
          <ac:picMkLst>
            <pc:docMk/>
            <pc:sldMk cId="1346917009" sldId="292"/>
            <ac:picMk id="33" creationId="{E150684A-7E89-4B16-A7AF-05F4BB50DEF5}"/>
          </ac:picMkLst>
        </pc:picChg>
        <pc:cxnChg chg="add mod">
          <ac:chgData name="Gnanvo, Kondo (kg6cq)" userId="cf2a00cd-5d4a-477d-a52f-af039bcf1853" providerId="ADAL" clId="{953D18C7-C7A2-45E0-A1C9-5B71B9A37D30}" dt="2022-07-13T02:46:02.767" v="1084" actId="1076"/>
          <ac:cxnSpMkLst>
            <pc:docMk/>
            <pc:sldMk cId="1346917009" sldId="292"/>
            <ac:cxnSpMk id="22" creationId="{70FCAF85-848E-4355-8A59-85595AF8E14A}"/>
          </ac:cxnSpMkLst>
        </pc:cxnChg>
      </pc:sldChg>
    </pc:docChg>
  </pc:docChgLst>
  <pc:docChgLst>
    <pc:chgData name="Gnanvo, Kondo (kg6cq)" userId="cf2a00cd-5d4a-477d-a52f-af039bcf1853" providerId="ADAL" clId="{558A218A-E634-413B-B7D5-36C2DF9E6C68}"/>
    <pc:docChg chg="delSld modSld">
      <pc:chgData name="Gnanvo, Kondo (kg6cq)" userId="cf2a00cd-5d4a-477d-a52f-af039bcf1853" providerId="ADAL" clId="{558A218A-E634-413B-B7D5-36C2DF9E6C68}" dt="2022-07-12T23:15:51.559" v="43" actId="207"/>
      <pc:docMkLst>
        <pc:docMk/>
      </pc:docMkLst>
      <pc:sldChg chg="modSp mod">
        <pc:chgData name="Gnanvo, Kondo (kg6cq)" userId="cf2a00cd-5d4a-477d-a52f-af039bcf1853" providerId="ADAL" clId="{558A218A-E634-413B-B7D5-36C2DF9E6C68}" dt="2022-07-12T23:08:57.273" v="38" actId="113"/>
        <pc:sldMkLst>
          <pc:docMk/>
          <pc:sldMk cId="0" sldId="256"/>
        </pc:sldMkLst>
        <pc:spChg chg="mod">
          <ac:chgData name="Gnanvo, Kondo (kg6cq)" userId="cf2a00cd-5d4a-477d-a52f-af039bcf1853" providerId="ADAL" clId="{558A218A-E634-413B-B7D5-36C2DF9E6C68}" dt="2022-07-12T23:08:22.855" v="35" actId="207"/>
          <ac:spMkLst>
            <pc:docMk/>
            <pc:sldMk cId="0" sldId="256"/>
            <ac:spMk id="80" creationId="{00000000-0000-0000-0000-000000000000}"/>
          </ac:spMkLst>
        </pc:spChg>
        <pc:spChg chg="mod">
          <ac:chgData name="Gnanvo, Kondo (kg6cq)" userId="cf2a00cd-5d4a-477d-a52f-af039bcf1853" providerId="ADAL" clId="{558A218A-E634-413B-B7D5-36C2DF9E6C68}" dt="2022-07-12T23:08:57.273" v="38" actId="113"/>
          <ac:spMkLst>
            <pc:docMk/>
            <pc:sldMk cId="0" sldId="256"/>
            <ac:spMk id="81" creationId="{00000000-0000-0000-0000-000000000000}"/>
          </ac:spMkLst>
        </pc:spChg>
      </pc:sldChg>
      <pc:sldChg chg="modSp mod">
        <pc:chgData name="Gnanvo, Kondo (kg6cq)" userId="cf2a00cd-5d4a-477d-a52f-af039bcf1853" providerId="ADAL" clId="{558A218A-E634-413B-B7D5-36C2DF9E6C68}" dt="2022-07-12T23:15:51.559" v="43" actId="207"/>
        <pc:sldMkLst>
          <pc:docMk/>
          <pc:sldMk cId="2527844459" sldId="264"/>
        </pc:sldMkLst>
        <pc:spChg chg="mod">
          <ac:chgData name="Gnanvo, Kondo (kg6cq)" userId="cf2a00cd-5d4a-477d-a52f-af039bcf1853" providerId="ADAL" clId="{558A218A-E634-413B-B7D5-36C2DF9E6C68}" dt="2022-07-12T23:15:51.559" v="43" actId="207"/>
          <ac:spMkLst>
            <pc:docMk/>
            <pc:sldMk cId="2527844459" sldId="264"/>
            <ac:spMk id="5" creationId="{53E263B1-9E27-55F9-9209-670F7B0F1854}"/>
          </ac:spMkLst>
        </pc:spChg>
        <pc:spChg chg="mod">
          <ac:chgData name="Gnanvo, Kondo (kg6cq)" userId="cf2a00cd-5d4a-477d-a52f-af039bcf1853" providerId="ADAL" clId="{558A218A-E634-413B-B7D5-36C2DF9E6C68}" dt="2022-07-12T23:15:46.341" v="42" actId="207"/>
          <ac:spMkLst>
            <pc:docMk/>
            <pc:sldMk cId="2527844459" sldId="264"/>
            <ac:spMk id="17" creationId="{F1A23A97-8062-41C2-9D9D-3585A05DF80B}"/>
          </ac:spMkLst>
        </pc:spChg>
      </pc:sldChg>
      <pc:sldChg chg="del">
        <pc:chgData name="Gnanvo, Kondo (kg6cq)" userId="cf2a00cd-5d4a-477d-a52f-af039bcf1853" providerId="ADAL" clId="{558A218A-E634-413B-B7D5-36C2DF9E6C68}" dt="2022-07-12T23:08:30.405" v="36" actId="47"/>
        <pc:sldMkLst>
          <pc:docMk/>
          <pc:sldMk cId="577545615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2B209-1410-4F49-A84C-2F807D8D9ACE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37957-C4F2-4B12-811E-5264B563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7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10363200" cy="11430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27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785600" cy="609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7325" indent="-187325">
              <a:buSzPct val="80000"/>
              <a:buFont typeface="Arial" panose="020B0604020202020204" pitchFamily="34" charset="0"/>
              <a:buChar char="•"/>
              <a:defRPr/>
            </a:lvl1pPr>
            <a:lvl2pPr marL="663575" indent="-285750">
              <a:buSzPct val="80000"/>
              <a:buFont typeface="Arial" panose="020B0604020202020204" pitchFamily="34" charset="0"/>
              <a:buChar char="•"/>
              <a:defRPr sz="1600"/>
            </a:lvl2pPr>
            <a:lvl3pPr marL="854075" indent="-285750">
              <a:buSzPct val="80000"/>
              <a:buFont typeface="Arial" panose="020B0604020202020204" pitchFamily="34" charset="0"/>
              <a:buChar char="•"/>
              <a:defRPr sz="1600"/>
            </a:lvl3pPr>
            <a:lvl4pPr marL="1006475" indent="-285750">
              <a:buSzPct val="80000"/>
              <a:buFont typeface="Arial" panose="020B0604020202020204" pitchFamily="34" charset="0"/>
              <a:buChar char="•"/>
              <a:defRPr sz="1600"/>
            </a:lvl4pPr>
            <a:lvl5pPr marL="1177925" indent="-285750">
              <a:buSzPct val="80000"/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785600" cy="609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38202"/>
            <a:ext cx="5799016" cy="5745163"/>
          </a:xfrm>
        </p:spPr>
        <p:txBody>
          <a:bodyPr/>
          <a:lstStyle>
            <a:lvl1pPr marL="187325" indent="-187325">
              <a:buSzPct val="80000"/>
              <a:buFont typeface="Arial" panose="020B0604020202020204" pitchFamily="34" charset="0"/>
              <a:buChar char="•"/>
              <a:defRPr sz="1800"/>
            </a:lvl1pPr>
            <a:lvl2pPr marL="663575" indent="-285750">
              <a:buSzPct val="80000"/>
              <a:buFont typeface="Arial" panose="020B0604020202020204" pitchFamily="34" charset="0"/>
              <a:buChar char="•"/>
              <a:defRPr sz="1600"/>
            </a:lvl2pPr>
            <a:lvl3pPr marL="854075" indent="-285750">
              <a:buSzPct val="80000"/>
              <a:buFont typeface="Arial" panose="020B0604020202020204" pitchFamily="34" charset="0"/>
              <a:buChar char="•"/>
              <a:defRPr sz="1600"/>
            </a:lvl3pPr>
            <a:lvl4pPr marL="1006475" indent="-285750">
              <a:buSzPct val="80000"/>
              <a:buFont typeface="Arial" panose="020B0604020202020204" pitchFamily="34" charset="0"/>
              <a:buChar char="•"/>
              <a:defRPr sz="1600"/>
            </a:lvl4pPr>
            <a:lvl5pPr marL="1177925" indent="-285750">
              <a:buSzPct val="80000"/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838202"/>
            <a:ext cx="5799016" cy="5745163"/>
          </a:xfrm>
        </p:spPr>
        <p:txBody>
          <a:bodyPr/>
          <a:lstStyle>
            <a:lvl1pPr marL="285750" indent="-285750">
              <a:buSzPct val="80000"/>
              <a:buFont typeface="Arial" panose="020B0604020202020204" pitchFamily="34" charset="0"/>
              <a:buChar char="•"/>
              <a:defRPr sz="1800"/>
            </a:lvl1pPr>
            <a:lvl2pPr marL="663575" indent="-285750">
              <a:buSzPct val="80000"/>
              <a:buFont typeface="Arial" panose="020B0604020202020204" pitchFamily="34" charset="0"/>
              <a:buChar char="•"/>
              <a:defRPr sz="1600"/>
            </a:lvl2pPr>
            <a:lvl3pPr marL="854075" indent="-285750">
              <a:buSzPct val="80000"/>
              <a:buFont typeface="Arial" panose="020B0604020202020204" pitchFamily="34" charset="0"/>
              <a:buChar char="•"/>
              <a:defRPr sz="1600"/>
            </a:lvl3pPr>
            <a:lvl4pPr marL="1006475" indent="-285750">
              <a:buSzPct val="80000"/>
              <a:buFont typeface="Arial" panose="020B0604020202020204" pitchFamily="34" charset="0"/>
              <a:buChar char="•"/>
              <a:defRPr sz="1600"/>
            </a:lvl4pPr>
            <a:lvl5pPr marL="1177925" indent="-285750">
              <a:buSzPct val="80000"/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785600" cy="609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94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78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838201"/>
            <a:ext cx="117856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1476781" y="6580189"/>
            <a:ext cx="3850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3DEE9498-3658-864A-8F2B-4CEB5B3DA934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6200"/>
            <a:ext cx="1178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203200" y="685800"/>
            <a:ext cx="11785600" cy="0"/>
          </a:xfrm>
          <a:prstGeom prst="line">
            <a:avLst/>
          </a:prstGeom>
          <a:ln cap="rnd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68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charset="0"/>
        </a:defRPr>
      </a:lvl9pPr>
    </p:titleStyle>
    <p:bodyStyle>
      <a:lvl1pPr marL="187325" indent="-187325" algn="l" rtl="0" eaLnBrk="1" fontAlgn="base" hangingPunct="1">
        <a:lnSpc>
          <a:spcPct val="100000"/>
        </a:lnSpc>
        <a:spcBef>
          <a:spcPct val="60000"/>
        </a:spcBef>
        <a:spcAft>
          <a:spcPct val="0"/>
        </a:spcAft>
        <a:buSzPct val="80000"/>
        <a:buFont typeface="Arial" panose="020B0604020202020204" pitchFamily="34" charset="0"/>
        <a:buChar char="•"/>
        <a:defRPr sz="1800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663575" indent="-285750" algn="l" rtl="0" eaLnBrk="1" fontAlgn="base" hangingPunct="1">
        <a:lnSpc>
          <a:spcPct val="100000"/>
        </a:lnSpc>
        <a:spcBef>
          <a:spcPts val="696"/>
        </a:spcBef>
        <a:spcAft>
          <a:spcPct val="0"/>
        </a:spcAft>
        <a:buSzPct val="80000"/>
        <a:buFont typeface="Arial" panose="020B0604020202020204" pitchFamily="34" charset="0"/>
        <a:buChar char="•"/>
        <a:defRPr sz="1600">
          <a:solidFill>
            <a:srgbClr val="000066"/>
          </a:solidFill>
          <a:latin typeface="+mn-lt"/>
          <a:ea typeface="ＭＳ Ｐゴシック" charset="-128"/>
        </a:defRPr>
      </a:lvl2pPr>
      <a:lvl3pPr marL="854075" indent="-285750" algn="l" rtl="0" eaLnBrk="1" fontAlgn="base" hangingPunct="1">
        <a:lnSpc>
          <a:spcPct val="100000"/>
        </a:lnSpc>
        <a:spcBef>
          <a:spcPts val="696"/>
        </a:spcBef>
        <a:spcAft>
          <a:spcPct val="0"/>
        </a:spcAft>
        <a:buSzPct val="80000"/>
        <a:buFont typeface="Arial" panose="020B0604020202020204" pitchFamily="34" charset="0"/>
        <a:buChar char="•"/>
        <a:defRPr sz="1600">
          <a:solidFill>
            <a:srgbClr val="000066"/>
          </a:solidFill>
          <a:latin typeface="+mn-lt"/>
          <a:ea typeface="ＭＳ Ｐゴシック" charset="-128"/>
        </a:defRPr>
      </a:lvl3pPr>
      <a:lvl4pPr marL="1006475" indent="-285750" algn="l" rtl="0" eaLnBrk="1" fontAlgn="base" hangingPunct="1">
        <a:lnSpc>
          <a:spcPct val="100000"/>
        </a:lnSpc>
        <a:spcBef>
          <a:spcPts val="696"/>
        </a:spcBef>
        <a:spcAft>
          <a:spcPct val="0"/>
        </a:spcAft>
        <a:buSzPct val="80000"/>
        <a:buFont typeface="Arial" panose="020B0604020202020204" pitchFamily="34" charset="0"/>
        <a:buChar char="•"/>
        <a:defRPr sz="1600">
          <a:solidFill>
            <a:srgbClr val="000066"/>
          </a:solidFill>
          <a:latin typeface="+mn-lt"/>
          <a:ea typeface="ＭＳ Ｐゴシック" charset="-128"/>
        </a:defRPr>
      </a:lvl4pPr>
      <a:lvl5pPr marL="1177925" indent="-285750" algn="l" rtl="0" eaLnBrk="1" fontAlgn="base" hangingPunct="1">
        <a:lnSpc>
          <a:spcPct val="100000"/>
        </a:lnSpc>
        <a:spcBef>
          <a:spcPts val="696"/>
        </a:spcBef>
        <a:spcAft>
          <a:spcPct val="0"/>
        </a:spcAft>
        <a:buSzPct val="80000"/>
        <a:buFont typeface="Arial" panose="020B0604020202020204" pitchFamily="34" charset="0"/>
        <a:buChar char="•"/>
        <a:defRPr sz="1600">
          <a:solidFill>
            <a:srgbClr val="000066"/>
          </a:solidFill>
          <a:latin typeface="+mn-lt"/>
          <a:ea typeface="ＭＳ Ｐゴシック" charset="-128"/>
        </a:defRPr>
      </a:lvl5pPr>
      <a:lvl6pPr marL="1409700" indent="6350" algn="l" rtl="0" eaLnBrk="1" fontAlgn="base" hangingPunct="1">
        <a:lnSpc>
          <a:spcPct val="85000"/>
        </a:lnSpc>
        <a:spcBef>
          <a:spcPct val="60000"/>
        </a:spcBef>
        <a:spcAft>
          <a:spcPct val="0"/>
        </a:spcAft>
        <a:defRPr>
          <a:solidFill>
            <a:srgbClr val="000066"/>
          </a:solidFill>
          <a:latin typeface="+mn-lt"/>
          <a:ea typeface="ＭＳ Ｐゴシック" charset="-128"/>
        </a:defRPr>
      </a:lvl6pPr>
      <a:lvl7pPr marL="1866900" indent="6350" algn="l" rtl="0" eaLnBrk="1" fontAlgn="base" hangingPunct="1">
        <a:lnSpc>
          <a:spcPct val="85000"/>
        </a:lnSpc>
        <a:spcBef>
          <a:spcPct val="60000"/>
        </a:spcBef>
        <a:spcAft>
          <a:spcPct val="0"/>
        </a:spcAft>
        <a:defRPr>
          <a:solidFill>
            <a:srgbClr val="000066"/>
          </a:solidFill>
          <a:latin typeface="+mn-lt"/>
          <a:ea typeface="ＭＳ Ｐゴシック" charset="-128"/>
        </a:defRPr>
      </a:lvl7pPr>
      <a:lvl8pPr marL="2324100" indent="6350" algn="l" rtl="0" eaLnBrk="1" fontAlgn="base" hangingPunct="1">
        <a:lnSpc>
          <a:spcPct val="85000"/>
        </a:lnSpc>
        <a:spcBef>
          <a:spcPct val="60000"/>
        </a:spcBef>
        <a:spcAft>
          <a:spcPct val="0"/>
        </a:spcAft>
        <a:defRPr>
          <a:solidFill>
            <a:srgbClr val="000066"/>
          </a:solidFill>
          <a:latin typeface="+mn-lt"/>
          <a:ea typeface="ＭＳ Ｐゴシック" charset="-128"/>
        </a:defRPr>
      </a:lvl8pPr>
      <a:lvl9pPr marL="2781300" indent="6350" algn="l" rtl="0" eaLnBrk="1" fontAlgn="base" hangingPunct="1">
        <a:lnSpc>
          <a:spcPct val="85000"/>
        </a:lnSpc>
        <a:spcBef>
          <a:spcPct val="60000"/>
        </a:spcBef>
        <a:spcAft>
          <a:spcPct val="0"/>
        </a:spcAft>
        <a:defRPr>
          <a:solidFill>
            <a:srgbClr val="00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category/386/" TargetMode="External"/><Relationship Id="rId2" Type="http://schemas.openxmlformats.org/officeDocument/2006/relationships/hyperlink" Target="https://lists.bnl.gov/mailman/listinfo/eic-rd-silicon-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dico.bnl.gov/event/7449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bnl.gov/eic/upload/ERD108_Proposal_FY23.pdf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lab.org/research/eic_rd_prgm/receivedproposal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cid:ii_l52qvs4r1" TargetMode="Externa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17752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lab.org/research/eic_rd_prgm/receivedproposal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ic.cloud.mattermost.com/main/channels/tracking" TargetMode="External"/><Relationship Id="rId13" Type="http://schemas.openxmlformats.org/officeDocument/2006/relationships/hyperlink" Target="mailto:epsichtermann@lbl.gov" TargetMode="External"/><Relationship Id="rId3" Type="http://schemas.openxmlformats.org/officeDocument/2006/relationships/hyperlink" Target="mailto:kagnanvo@jlab.org" TargetMode="External"/><Relationship Id="rId7" Type="http://schemas.openxmlformats.org/officeDocument/2006/relationships/hyperlink" Target="https://indico.bnl.gov/category/404/" TargetMode="External"/><Relationship Id="rId12" Type="http://schemas.openxmlformats.org/officeDocument/2006/relationships/hyperlink" Target="mailto:giacomo.contin@ts.infn.it" TargetMode="External"/><Relationship Id="rId2" Type="http://schemas.openxmlformats.org/officeDocument/2006/relationships/hyperlink" Target="mailto:xuanli@lanl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ic-projdet-tracking-l@lists.bnl.gov" TargetMode="External"/><Relationship Id="rId11" Type="http://schemas.openxmlformats.org/officeDocument/2006/relationships/hyperlink" Target="https://indico.bnl.gov/category/386/" TargetMode="External"/><Relationship Id="rId5" Type="http://schemas.openxmlformats.org/officeDocument/2006/relationships/hyperlink" Target="mailto:francesco.bossu@cea.fr" TargetMode="External"/><Relationship Id="rId15" Type="http://schemas.openxmlformats.org/officeDocument/2006/relationships/hyperlink" Target="https://wiki.bnl.gov/eic/index.php/Eic-rd-meeting" TargetMode="External"/><Relationship Id="rId10" Type="http://schemas.openxmlformats.org/officeDocument/2006/relationships/hyperlink" Target="https://lists.bnl.gov/mailman/listinfo/eic-rd-silicon-l" TargetMode="External"/><Relationship Id="rId4" Type="http://schemas.openxmlformats.org/officeDocument/2006/relationships/hyperlink" Target="mailto:laura.gonella@cern.ch" TargetMode="External"/><Relationship Id="rId9" Type="http://schemas.openxmlformats.org/officeDocument/2006/relationships/hyperlink" Target="https://wiki.bnl.gov/EPIC/index.php?title=Tracking#Tasks_list" TargetMode="External"/><Relationship Id="rId14" Type="http://schemas.openxmlformats.org/officeDocument/2006/relationships/hyperlink" Target="https://indico.bnl.gov/category/425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16582/" TargetMode="External"/><Relationship Id="rId2" Type="http://schemas.openxmlformats.org/officeDocument/2006/relationships/hyperlink" Target="https://indico.bnl.gov/event/1626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17348/" TargetMode="External"/><Relationship Id="rId2" Type="http://schemas.openxmlformats.org/officeDocument/2006/relationships/hyperlink" Target="https://indico.bnl.gov/event/1658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dico.bnl.gov/event/17621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17752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dico.bnl.gov/event/1775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2181585"/>
            <a:ext cx="12192000" cy="114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pc="-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Overview of ePIC Tracking System</a:t>
            </a:r>
            <a:endParaRPr lang="en-GB" sz="4000" b="1" spc="-1" dirty="0">
              <a:solidFill>
                <a:srgbClr val="0070C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0" y="3562350"/>
            <a:ext cx="12192000" cy="24003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1080"/>
              </a:spcBef>
              <a:tabLst>
                <a:tab pos="0" algn="l"/>
              </a:tabLst>
            </a:pPr>
            <a:r>
              <a:rPr lang="en-GB" sz="2200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Francesco </a:t>
            </a:r>
            <a:r>
              <a:rPr lang="en-GB" sz="22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Bossù</a:t>
            </a:r>
            <a:r>
              <a:rPr lang="en-GB" sz="2200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en-GB" sz="2200" spc="-1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(CEA), </a:t>
            </a:r>
            <a:r>
              <a:rPr lang="en-GB" sz="2200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Kondo Gnanvo </a:t>
            </a:r>
            <a:r>
              <a:rPr lang="en-GB" sz="2200" spc="-1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(JLab), </a:t>
            </a:r>
            <a:r>
              <a:rPr lang="en-GB" sz="2200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Laura Gonella </a:t>
            </a:r>
            <a:r>
              <a:rPr lang="en-GB" sz="2200" spc="-1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(U. of Birmingham), </a:t>
            </a:r>
            <a:r>
              <a:rPr lang="en-GB" sz="2200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Xuan Li </a:t>
            </a:r>
            <a:r>
              <a:rPr lang="en-GB" sz="2200" spc="-1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(LANL).</a:t>
            </a:r>
            <a:endParaRPr lang="en-US" sz="2200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-US" sz="2000" i="1" spc="-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On behalf of EIC ePIC Detector Tracking Working Group</a:t>
            </a:r>
            <a:r>
              <a:rPr lang="en-US" sz="2000" spc="-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1080"/>
              </a:spcBef>
              <a:tabLst>
                <a:tab pos="0" algn="l"/>
              </a:tabLst>
            </a:pPr>
            <a:r>
              <a:rPr lang="en-US" sz="28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ePIC Collaboration Meeting</a:t>
            </a:r>
          </a:p>
          <a:p>
            <a:pPr algn="ctr">
              <a:tabLst>
                <a:tab pos="0" algn="l"/>
              </a:tabLst>
            </a:pPr>
            <a:r>
              <a:rPr lang="en-US" sz="2000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Jefferson Lab,  </a:t>
            </a:r>
            <a:r>
              <a:rPr lang="en-GB" sz="2000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January 09 – 11, 2023</a:t>
            </a:r>
            <a:endParaRPr lang="en-US" sz="2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 Silicon Consortium –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R&amp;D effort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CE1AF7-08FF-4811-9D3F-3CC90B8BF5F2}"/>
              </a:ext>
            </a:extLst>
          </p:cNvPr>
          <p:cNvSpPr/>
          <p:nvPr/>
        </p:nvSpPr>
        <p:spPr>
          <a:xfrm>
            <a:off x="0" y="784877"/>
            <a:ext cx="12188952" cy="577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Overarching goal is the development and construction of a full tracking and vertexing detector subsystem for the EIC detector(s) based on 65 nm Monolithic Active Pixel Sensors (MAPS),</a:t>
            </a:r>
          </a:p>
          <a:p>
            <a:pPr marL="914400" lvl="1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Consortium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grew out of the previous Generic EIC Detector R&amp;D program; eRD16, eRD18, and eRD25 (2015—2021), contributed to all detector proposals, and many members are active within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914400" lvl="1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 to collaborators new to the effort,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Mailing list: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https://lists.bnl.gov/mailman/listinfo/eic-rd-silicon-l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Indico: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https://indico.bnl.gov/category/386/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Contacts: Laura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Gonella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Giacomo Contin, Ernst Sichtermann</a:t>
            </a:r>
          </a:p>
          <a:p>
            <a:pPr marL="914400" lvl="1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streams of R&amp;D: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Targeted R&amp;D for the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ePIC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detector:</a:t>
            </a:r>
          </a:p>
          <a:p>
            <a:pPr marL="1828800" lvl="3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eRD104 – services reduction aims to significantly reduce the all-important services (powering; readout)</a:t>
            </a:r>
          </a:p>
          <a:p>
            <a:pPr marL="1828800" lvl="3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eRD111 – development of tracking and vertexing solution (modules; barrel and disks; mechanics, integration, cooling)</a:t>
            </a:r>
          </a:p>
          <a:p>
            <a:pPr marL="1828800" lvl="3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eRD113 – development of the EIC MAPS sensor (sensor design; sensor characterization)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Generic R&amp;D for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ePIC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improvements and upgrades, or for a future second detector</a:t>
            </a:r>
          </a:p>
        </p:txBody>
      </p:sp>
    </p:spTree>
    <p:extLst>
      <p:ext uri="{BB962C8B-B14F-4D97-AF65-F5344CB8AC3E}">
        <p14:creationId xmlns:p14="http://schemas.microsoft.com/office/powerpoint/2010/main" val="300351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 Silicon Consortium –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R&amp;D effort (eRD111)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CE1AF7-08FF-4811-9D3F-3CC90B8BF5F2}"/>
              </a:ext>
            </a:extLst>
          </p:cNvPr>
          <p:cNvSpPr/>
          <p:nvPr/>
        </p:nvSpPr>
        <p:spPr>
          <a:xfrm>
            <a:off x="0" y="784877"/>
            <a:ext cx="12188952" cy="429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EIC science program requires a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well-integrated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 acceptance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tracking and vertexing solution designed with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high-granularity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minimized material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(including services),</a:t>
            </a:r>
          </a:p>
          <a:p>
            <a:pPr marL="914400" lvl="1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 nm MAPS technology – being spearheaded by the ALICE ITS3 project – choice and focus was a carefully considered outcome from a broad survey, see e.g. Laura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Gonella’s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talk at the 1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Yellow Report Workshop,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https://indico.bnl.gov/event/7449/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path to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ePIC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an EIC detector based on 65 nm MAPS thus requires us to develop: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ITS3-like vertex layers re-using the ITS3 large-area sensor (LAS) as is in a configuration adapted to the larger EIC radii (R&amp;D)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EIC variant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optimized for large area coverage for outer barrels and disks –  that is high yield, cost, etc.  This sensor will have the same interfaces as ITS3 and will be stitched, but not to wafer scale (R&amp;D).  More conventional carbon fiber support structures with integrated cooling (R&amp;D).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F435C7-95FA-EC83-F8C3-60BCDDF8B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845" y="4692576"/>
            <a:ext cx="4234069" cy="21654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C5D78C-CEA9-58AE-0738-964EE7508350}"/>
              </a:ext>
            </a:extLst>
          </p:cNvPr>
          <p:cNvSpPr/>
          <p:nvPr/>
        </p:nvSpPr>
        <p:spPr>
          <a:xfrm>
            <a:off x="0" y="5122748"/>
            <a:ext cx="6937513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Ongoing studies on tiling of staves and disks, illustrated on the right for two representative disks, to inform the EIC LAS formats (stitching plan, digital periphery).</a:t>
            </a:r>
          </a:p>
        </p:txBody>
      </p:sp>
    </p:spTree>
    <p:extLst>
      <p:ext uri="{BB962C8B-B14F-4D97-AF65-F5344CB8AC3E}">
        <p14:creationId xmlns:p14="http://schemas.microsoft.com/office/powerpoint/2010/main" val="282748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 Silicon Consortium –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R&amp;D effort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CE1AF7-08FF-4811-9D3F-3CC90B8BF5F2}"/>
              </a:ext>
            </a:extLst>
          </p:cNvPr>
          <p:cNvSpPr/>
          <p:nvPr/>
        </p:nvSpPr>
        <p:spPr>
          <a:xfrm>
            <a:off x="0" y="695426"/>
            <a:ext cx="12188952" cy="2818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Sensor design (eRD113) - Current EIC SC designer groups: RAL and (new) BNL and LBNL,</a:t>
            </a:r>
          </a:p>
          <a:p>
            <a:pPr marL="914400" lvl="1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MLR1 – Q4 2020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submission in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Towerjazz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65 nm; scoped within CERN EP R&amp;D WP1.2, significant drive from ITS3, important contributions from many groups,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Scope: Technology exploration and prototype circuit blocks for future sensors,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 number of test structures included,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RAL contributions: high-speed data transmission IP blocks (LVDS receiver, CML transmitter),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C5D78C-CEA9-58AE-0738-964EE7508350}"/>
              </a:ext>
            </a:extLst>
          </p:cNvPr>
          <p:cNvSpPr/>
          <p:nvPr/>
        </p:nvSpPr>
        <p:spPr>
          <a:xfrm>
            <a:off x="106017" y="3429000"/>
            <a:ext cx="6096000" cy="346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ER1 – Q4 2022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Engineering Run, driven by ITS3 stitched sensor prototype,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Scope: learning about stitching and yield of LAS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large stitched sensor chips (MOSS, MOST) plus small test and development chips,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RAL contributions:  high-speed data transmission IP blocks (PLL, CML receiver); on-chip signal transmission I2C block; DFM cell improvements.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263D5E2-A5A4-07E5-59FD-46D682C28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01" y="4046578"/>
            <a:ext cx="5723482" cy="236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 Silicon Consortium –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R&amp;D effort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CE1AF7-08FF-4811-9D3F-3CC90B8BF5F2}"/>
              </a:ext>
            </a:extLst>
          </p:cNvPr>
          <p:cNvSpPr/>
          <p:nvPr/>
        </p:nvSpPr>
        <p:spPr>
          <a:xfrm>
            <a:off x="0" y="734041"/>
            <a:ext cx="12188952" cy="392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Sensor characterization efforts gearing up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(eRD113),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INFN groups leading tests of DPTS circuits,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INFN and Berkeley groups participated in test beams,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 setups received and being commissioned (and produced) – currently LBNL, ORNL, UK groups,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Characterization of the MLR1 RAL IP blocks – UK groups,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 and Readout are integral to service reduction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(eRD104)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Powering – as the outcome of a survey, serial powering and DC-DC conversion with integrated regulator is currently being considered as the most promising candidate for the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ePIC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MAPS-based tracking and vertexing subsystem – pursued by UK groups,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2FE2A6-EC3B-8E02-5917-5736A6038B48}"/>
              </a:ext>
            </a:extLst>
          </p:cNvPr>
          <p:cNvSpPr/>
          <p:nvPr/>
        </p:nvSpPr>
        <p:spPr>
          <a:xfrm>
            <a:off x="0" y="4262042"/>
            <a:ext cx="8150087" cy="2437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Readout – ongoing exercises to estimate and refine hit loads; candidates for radiation tolerant FPGA and optical interconnect, and electrical / optical interface being identified – pursued by ORNL,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 modeling continues from the effort for the initial detector proposals at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LANL,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94F7EA-50E4-F6C9-700B-6E414DFC1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73" y="4326321"/>
            <a:ext cx="4200941" cy="23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91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 Silicon Consortium –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R&amp;D effort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CE1AF7-08FF-4811-9D3F-3CC90B8BF5F2}"/>
              </a:ext>
            </a:extLst>
          </p:cNvPr>
          <p:cNvSpPr/>
          <p:nvPr/>
        </p:nvSpPr>
        <p:spPr>
          <a:xfrm>
            <a:off x="0" y="734041"/>
            <a:ext cx="12188952" cy="382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Mechanical studies on single-reticle and large-size MAPS are ongoing at INFN,</a:t>
            </a:r>
          </a:p>
          <a:p>
            <a:pPr marL="1828800" lvl="3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Bending, thinning, and interconnection,</a:t>
            </a:r>
          </a:p>
          <a:p>
            <a:pPr marL="1828800" lvl="3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Characterization in flat and curved geometries,</a:t>
            </a:r>
          </a:p>
          <a:p>
            <a:pPr marL="1828800" lvl="3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Bending and wire-bonding have been successfully exercised at EIC vertex-layer radii,</a:t>
            </a:r>
          </a:p>
          <a:p>
            <a:pPr marL="1828800" lvl="3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Studies of cooling option for staves and disks – for example, air cooling internal to the mechanical structures – are ongoing at LBNL,</a:t>
            </a: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Starting assessments of materials to construct disks and supports at LANL, LBNL.</a:t>
            </a: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06C16008-8C78-4BAA-FE25-8BD708A04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96" y="4623982"/>
            <a:ext cx="8214608" cy="208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3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MPGD -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Barrel Cylindrical Micromegas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B1F6D3-E029-4254-9295-5D735939137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234200" y="1488199"/>
            <a:ext cx="4975560" cy="3438720"/>
          </a:xfrm>
          <a:prstGeom prst="rect">
            <a:avLst/>
          </a:prstGeom>
          <a:ln>
            <a:noFill/>
          </a:ln>
        </p:spPr>
      </p:pic>
      <p:sp>
        <p:nvSpPr>
          <p:cNvPr id="14" name="CustomShape 2">
            <a:extLst>
              <a:ext uri="{FF2B5EF4-FFF2-40B4-BE49-F238E27FC236}">
                <a16:creationId xmlns:a16="http://schemas.microsoft.com/office/drawing/2014/main" id="{F8ACB9CB-9BF4-4EE4-B846-FD4763A63574}"/>
              </a:ext>
            </a:extLst>
          </p:cNvPr>
          <p:cNvSpPr/>
          <p:nvPr/>
        </p:nvSpPr>
        <p:spPr>
          <a:xfrm>
            <a:off x="0" y="720000"/>
            <a:ext cx="12188520" cy="613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-US" sz="1800" b="1" u="sng" strike="noStrike" spc="-1" dirty="0">
                <a:uFillTx/>
                <a:latin typeface="Arial"/>
                <a:ea typeface="Arial"/>
              </a:rPr>
              <a:t>Motivation</a:t>
            </a:r>
            <a:endParaRPr lang="en-US" sz="1800" b="0" strike="noStrike" spc="-1" dirty="0">
              <a:latin typeface="Arial"/>
            </a:endParaRPr>
          </a:p>
          <a:p>
            <a:pPr marL="286560" indent="-285480">
              <a:lnSpc>
                <a:spcPct val="150000"/>
              </a:lnSpc>
              <a:spcBef>
                <a:spcPts val="434"/>
              </a:spcBef>
              <a:buClr>
                <a:srgbClr val="000000"/>
              </a:buClr>
              <a:buFont typeface="Noto Sans"/>
              <a:buChar char="❖"/>
              <a:tabLst>
                <a:tab pos="0" algn="l"/>
              </a:tabLst>
            </a:pPr>
            <a:r>
              <a:rPr lang="en-US" sz="1500" b="0" strike="noStrike" spc="-1" dirty="0">
                <a:latin typeface="Arial"/>
                <a:ea typeface="Arial"/>
              </a:rPr>
              <a:t>Build a full acceptance light-weight modular MPGD barrel tracker to complement the silicon vertex detector</a:t>
            </a:r>
            <a:endParaRPr lang="en-US" sz="1500" b="0" strike="noStrike" spc="-1" dirty="0">
              <a:latin typeface="Arial"/>
            </a:endParaRPr>
          </a:p>
          <a:p>
            <a:pPr marL="286560" indent="-285480">
              <a:lnSpc>
                <a:spcPct val="150000"/>
              </a:lnSpc>
              <a:spcBef>
                <a:spcPts val="717"/>
              </a:spcBef>
              <a:buClr>
                <a:srgbClr val="000000"/>
              </a:buClr>
              <a:buFont typeface="Noto Sans"/>
              <a:buChar char="❖"/>
              <a:tabLst>
                <a:tab pos="0" algn="l"/>
              </a:tabLst>
            </a:pPr>
            <a:r>
              <a:rPr lang="en-US" sz="1500" b="0" strike="noStrike" spc="-1" dirty="0">
                <a:latin typeface="Arial"/>
                <a:ea typeface="Arial"/>
              </a:rPr>
              <a:t>Due to space limitations and material budget limits: cylindrical tiles</a:t>
            </a:r>
            <a:endParaRPr lang="en-US" sz="1500" b="0" strike="noStrike" spc="-1" dirty="0">
              <a:latin typeface="Arial"/>
            </a:endParaRPr>
          </a:p>
          <a:p>
            <a:pPr marL="286560" indent="-285480">
              <a:lnSpc>
                <a:spcPct val="150000"/>
              </a:lnSpc>
              <a:spcBef>
                <a:spcPts val="717"/>
              </a:spcBef>
              <a:buClr>
                <a:srgbClr val="000000"/>
              </a:buClr>
              <a:buFont typeface="Noto Sans"/>
              <a:buChar char="❖"/>
              <a:tabLst>
                <a:tab pos="0" algn="l"/>
              </a:tabLst>
            </a:pPr>
            <a:r>
              <a:rPr lang="en-US" sz="1500" b="0" strike="noStrike" spc="-1" dirty="0">
                <a:latin typeface="Arial"/>
                <a:ea typeface="Arial"/>
              </a:rPr>
              <a:t>Light cylindrical Micromegas technology is already in use (CLAS12 and ASACUSA)</a:t>
            </a:r>
          </a:p>
          <a:p>
            <a:pPr marL="286560" indent="-285480">
              <a:lnSpc>
                <a:spcPct val="150000"/>
              </a:lnSpc>
              <a:spcBef>
                <a:spcPts val="717"/>
              </a:spcBef>
              <a:buClr>
                <a:srgbClr val="000000"/>
              </a:buClr>
              <a:buFont typeface="Noto Sans"/>
              <a:buChar char="❖"/>
              <a:tabLst>
                <a:tab pos="0" algn="l"/>
              </a:tabLst>
            </a:pPr>
            <a:r>
              <a:rPr lang="en-US" sz="1500" spc="-1" dirty="0">
                <a:latin typeface="Arial"/>
              </a:rPr>
              <a:t>Cylindrical µRWELL is viewed as back up technology for Micromegas</a:t>
            </a:r>
            <a:endParaRPr lang="en-US" sz="1500" b="0" strike="noStrike" spc="-1" dirty="0">
              <a:latin typeface="Arial"/>
            </a:endParaRPr>
          </a:p>
          <a:p>
            <a:pPr>
              <a:lnSpc>
                <a:spcPct val="150000"/>
              </a:lnSpc>
              <a:spcBef>
                <a:spcPts val="1134"/>
              </a:spcBef>
              <a:tabLst>
                <a:tab pos="0" algn="l"/>
              </a:tabLst>
            </a:pPr>
            <a:r>
              <a:rPr lang="en-US" sz="1500" b="1" u="sng" strike="noStrike" spc="-1" dirty="0">
                <a:uFillTx/>
                <a:latin typeface="Arial"/>
                <a:ea typeface="Arial"/>
              </a:rPr>
              <a:t>Objectives</a:t>
            </a:r>
            <a:endParaRPr lang="en-US" sz="1500" b="0" strike="noStrike" spc="-1" dirty="0">
              <a:latin typeface="Arial"/>
            </a:endParaRPr>
          </a:p>
          <a:p>
            <a:pPr marL="286560" indent="-285480">
              <a:lnSpc>
                <a:spcPct val="150000"/>
              </a:lnSpc>
              <a:spcBef>
                <a:spcPts val="434"/>
              </a:spcBef>
              <a:buClr>
                <a:srgbClr val="000000"/>
              </a:buClr>
              <a:buFont typeface="Noto Sans"/>
              <a:buChar char="❖"/>
              <a:tabLst>
                <a:tab pos="0" algn="l"/>
              </a:tabLst>
            </a:pPr>
            <a:r>
              <a:rPr lang="en-US" sz="1500" b="0" strike="noStrike" spc="-1" dirty="0">
                <a:latin typeface="Arial"/>
                <a:ea typeface="Arial"/>
              </a:rPr>
              <a:t>Resolutions of ~150µm </a:t>
            </a:r>
            <a:endParaRPr lang="en-US" sz="1500" b="0" strike="noStrike" spc="-1" dirty="0">
              <a:latin typeface="Arial"/>
            </a:endParaRPr>
          </a:p>
          <a:p>
            <a:pPr marL="286560" indent="-285480">
              <a:lnSpc>
                <a:spcPct val="150000"/>
              </a:lnSpc>
              <a:spcBef>
                <a:spcPts val="434"/>
              </a:spcBef>
              <a:buClr>
                <a:srgbClr val="000000"/>
              </a:buClr>
              <a:buFont typeface="Noto Sans"/>
              <a:buChar char="❖"/>
              <a:tabLst>
                <a:tab pos="0" algn="l"/>
              </a:tabLst>
            </a:pPr>
            <a:r>
              <a:rPr lang="en-US" sz="1500" b="0" strike="noStrike" spc="-1" dirty="0">
                <a:latin typeface="Arial"/>
                <a:ea typeface="Arial"/>
              </a:rPr>
              <a:t>Fewest possible number of channels to limit the material budget</a:t>
            </a:r>
            <a:endParaRPr lang="en-US" sz="1500" b="0" strike="noStrike" spc="-1" dirty="0">
              <a:latin typeface="Arial"/>
            </a:endParaRPr>
          </a:p>
          <a:p>
            <a:pPr marL="286560" indent="-285480">
              <a:lnSpc>
                <a:spcPct val="150000"/>
              </a:lnSpc>
              <a:spcBef>
                <a:spcPts val="434"/>
              </a:spcBef>
              <a:buClr>
                <a:srgbClr val="000000"/>
              </a:buClr>
              <a:buFont typeface="Noto Sans"/>
              <a:buChar char="❖"/>
              <a:tabLst>
                <a:tab pos="0" algn="l"/>
              </a:tabLst>
            </a:pPr>
            <a:r>
              <a:rPr lang="en-US" sz="1400" b="0" strike="noStrike" spc="-1" dirty="0">
                <a:latin typeface="Arial"/>
                <a:ea typeface="Arial"/>
              </a:rPr>
              <a:t>Keep the material budget at ~0.5% X0 per layer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50000"/>
              </a:lnSpc>
              <a:spcBef>
                <a:spcPts val="1134"/>
              </a:spcBef>
              <a:tabLst>
                <a:tab pos="0" algn="l"/>
              </a:tabLst>
            </a:pPr>
            <a:r>
              <a:rPr lang="en-US" sz="1500" b="1" u="sng" strike="noStrike" spc="-1" dirty="0">
                <a:uFillTx/>
                <a:latin typeface="Arial"/>
                <a:ea typeface="Arial"/>
              </a:rPr>
              <a:t>R&amp;D ongoing within eRD108</a:t>
            </a:r>
            <a:endParaRPr lang="en-US" sz="1500" b="0" strike="noStrike" spc="-1" dirty="0">
              <a:latin typeface="Arial"/>
            </a:endParaRPr>
          </a:p>
          <a:p>
            <a:pPr marL="286560" indent="-285480">
              <a:lnSpc>
                <a:spcPct val="150000"/>
              </a:lnSpc>
              <a:spcBef>
                <a:spcPts val="434"/>
              </a:spcBef>
              <a:buClr>
                <a:srgbClr val="000000"/>
              </a:buClr>
              <a:buFont typeface="Noto Sans"/>
              <a:buChar char="❖"/>
              <a:tabLst>
                <a:tab pos="0" algn="l"/>
              </a:tabLst>
            </a:pPr>
            <a:r>
              <a:rPr lang="en-US" sz="1500" b="0" strike="noStrike" spc="-1" dirty="0">
                <a:latin typeface="Arial"/>
                <a:ea typeface="Arial"/>
              </a:rPr>
              <a:t>2D readout, with large strips (~1mm)</a:t>
            </a:r>
            <a:endParaRPr lang="en-US" sz="1500" b="0" strike="noStrike" spc="-1" dirty="0">
              <a:latin typeface="Arial"/>
            </a:endParaRPr>
          </a:p>
          <a:p>
            <a:pPr marL="432000" lvl="1" indent="-216000">
              <a:lnSpc>
                <a:spcPct val="150000"/>
              </a:lnSpc>
              <a:spcBef>
                <a:spcPts val="4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500" b="0" strike="noStrike" spc="-1" dirty="0">
                <a:latin typeface="Arial"/>
                <a:ea typeface="Arial"/>
              </a:rPr>
              <a:t>2022–2023: optimization and choice of the 2D pattern on small prototypes</a:t>
            </a:r>
            <a:endParaRPr lang="en-US" sz="1500" b="0" strike="noStrike" spc="-1" dirty="0">
              <a:latin typeface="Arial"/>
            </a:endParaRPr>
          </a:p>
          <a:p>
            <a:pPr marL="286560" indent="-285480">
              <a:lnSpc>
                <a:spcPct val="150000"/>
              </a:lnSpc>
              <a:spcBef>
                <a:spcPts val="434"/>
              </a:spcBef>
              <a:buClr>
                <a:srgbClr val="000000"/>
              </a:buClr>
              <a:buFont typeface="Noto Sans"/>
              <a:buChar char="❖"/>
              <a:tabLst>
                <a:tab pos="0" algn="l"/>
              </a:tabLst>
            </a:pPr>
            <a:r>
              <a:rPr lang="en-US" sz="1500" b="0" strike="noStrike" spc="-1" dirty="0">
                <a:latin typeface="Arial"/>
                <a:ea typeface="Arial"/>
              </a:rPr>
              <a:t>Optimize the production by limiting the number of types of modules:</a:t>
            </a:r>
            <a:endParaRPr lang="en-US" sz="1500" b="0" strike="noStrike" spc="-1" dirty="0">
              <a:latin typeface="Arial"/>
            </a:endParaRPr>
          </a:p>
          <a:p>
            <a:pPr marL="432000" lvl="1" indent="-216000">
              <a:lnSpc>
                <a:spcPct val="150000"/>
              </a:lnSpc>
              <a:spcBef>
                <a:spcPts val="4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500" b="0" strike="noStrike" spc="-1" dirty="0">
                <a:latin typeface="Arial"/>
                <a:ea typeface="Arial"/>
              </a:rPr>
              <a:t>2023-2024: production of full scale tile (50x70cm</a:t>
            </a:r>
            <a:r>
              <a:rPr lang="en-US" sz="1500" b="0" strike="noStrike" spc="-1" baseline="33000" dirty="0">
                <a:latin typeface="Arial"/>
                <a:ea typeface="Arial"/>
              </a:rPr>
              <a:t>2</a:t>
            </a:r>
            <a:r>
              <a:rPr lang="en-US" sz="1500" b="0" strike="noStrike" spc="-1" dirty="0">
                <a:latin typeface="Arial"/>
                <a:ea typeface="Arial"/>
              </a:rPr>
              <a:t>) and a mockup of longer size</a:t>
            </a:r>
            <a:endParaRPr lang="en-US" sz="1500" b="0" strike="noStrike" spc="-1" dirty="0">
              <a:latin typeface="Arial"/>
            </a:endParaRPr>
          </a:p>
          <a:p>
            <a:pPr>
              <a:lnSpc>
                <a:spcPct val="150000"/>
              </a:lnSpc>
              <a:spcBef>
                <a:spcPts val="434"/>
              </a:spcBef>
              <a:tabLst>
                <a:tab pos="0" algn="l"/>
              </a:tabLst>
            </a:pPr>
            <a:endParaRPr lang="en-US" sz="1500" b="0" strike="noStrike" spc="-1" dirty="0">
              <a:latin typeface="Arial"/>
            </a:endParaRPr>
          </a:p>
        </p:txBody>
      </p:sp>
      <p:sp>
        <p:nvSpPr>
          <p:cNvPr id="15" name="TextShape 3">
            <a:extLst>
              <a:ext uri="{FF2B5EF4-FFF2-40B4-BE49-F238E27FC236}">
                <a16:creationId xmlns:a16="http://schemas.microsoft.com/office/drawing/2014/main" id="{37E21539-0DB5-45CF-BD4D-265AC4C68436}"/>
              </a:ext>
            </a:extLst>
          </p:cNvPr>
          <p:cNvSpPr txBox="1"/>
          <p:nvPr/>
        </p:nvSpPr>
        <p:spPr>
          <a:xfrm>
            <a:off x="7967880" y="5127645"/>
            <a:ext cx="3840480" cy="12414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0" strike="noStrike" spc="-1" dirty="0">
                <a:latin typeface="Arial"/>
              </a:rPr>
              <a:t>CAD design of one layer of overlapping cylindrical tiles with FEE and services</a:t>
            </a:r>
          </a:p>
          <a:p>
            <a:pPr>
              <a:lnSpc>
                <a:spcPct val="150000"/>
              </a:lnSpc>
            </a:pPr>
            <a:r>
              <a:rPr lang="en-US" sz="1600" b="0" strike="noStrike" spc="-1" dirty="0">
                <a:latin typeface="Arial"/>
              </a:rPr>
              <a:t>R ~ 50cm, L ~ 140cm</a:t>
            </a: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C81B3CF9-37C8-4A17-9707-D65234A7B970}"/>
              </a:ext>
            </a:extLst>
          </p:cNvPr>
          <p:cNvGrpSpPr/>
          <p:nvPr/>
        </p:nvGrpSpPr>
        <p:grpSpPr>
          <a:xfrm>
            <a:off x="10811160" y="0"/>
            <a:ext cx="1377360" cy="548280"/>
            <a:chOff x="10811160" y="0"/>
            <a:chExt cx="1377360" cy="548280"/>
          </a:xfrm>
        </p:grpSpPr>
        <p:pic>
          <p:nvPicPr>
            <p:cNvPr id="7" name="Google Shape;64;p33">
              <a:extLst>
                <a:ext uri="{FF2B5EF4-FFF2-40B4-BE49-F238E27FC236}">
                  <a16:creationId xmlns:a16="http://schemas.microsoft.com/office/drawing/2014/main" id="{9FFAF108-CD20-4839-8ECE-CE00CEDB1AA3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10811160" y="0"/>
              <a:ext cx="616320" cy="548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Google Shape;65;p33">
              <a:extLst>
                <a:ext uri="{FF2B5EF4-FFF2-40B4-BE49-F238E27FC236}">
                  <a16:creationId xmlns:a16="http://schemas.microsoft.com/office/drawing/2014/main" id="{AC1CDAE0-224A-4356-AD30-9D57B05F6FCD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11428200" y="0"/>
              <a:ext cx="760320" cy="54828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77529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MPGD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R&amp;D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effort (eRD108)</a:t>
            </a:r>
          </a:p>
        </p:txBody>
      </p:sp>
      <p:pic>
        <p:nvPicPr>
          <p:cNvPr id="6" name="Google Shape;260;p52_1">
            <a:extLst>
              <a:ext uri="{FF2B5EF4-FFF2-40B4-BE49-F238E27FC236}">
                <a16:creationId xmlns:a16="http://schemas.microsoft.com/office/drawing/2014/main" id="{7A25936E-62CE-42B5-ABE1-C2319A7C5D9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514640" y="3882420"/>
            <a:ext cx="4520160" cy="2541960"/>
          </a:xfrm>
          <a:prstGeom prst="rect">
            <a:avLst/>
          </a:prstGeom>
          <a:ln>
            <a:noFill/>
          </a:ln>
        </p:spPr>
      </p:pic>
      <p:pic>
        <p:nvPicPr>
          <p:cNvPr id="7" name="Google Shape;261;p52_1">
            <a:extLst>
              <a:ext uri="{FF2B5EF4-FFF2-40B4-BE49-F238E27FC236}">
                <a16:creationId xmlns:a16="http://schemas.microsoft.com/office/drawing/2014/main" id="{CBE9D877-8B42-4A42-A947-18260610FC7E}"/>
              </a:ext>
            </a:extLst>
          </p:cNvPr>
          <p:cNvPicPr/>
          <p:nvPr/>
        </p:nvPicPr>
        <p:blipFill>
          <a:blip r:embed="rId3"/>
          <a:stretch/>
        </p:blipFill>
        <p:spPr>
          <a:xfrm rot="16200000">
            <a:off x="8498340" y="39660"/>
            <a:ext cx="2527560" cy="4494960"/>
          </a:xfrm>
          <a:prstGeom prst="rect">
            <a:avLst/>
          </a:prstGeom>
          <a:ln>
            <a:noFill/>
          </a:ln>
        </p:spPr>
      </p:pic>
      <p:sp>
        <p:nvSpPr>
          <p:cNvPr id="8" name="CustomShape 2">
            <a:extLst>
              <a:ext uri="{FF2B5EF4-FFF2-40B4-BE49-F238E27FC236}">
                <a16:creationId xmlns:a16="http://schemas.microsoft.com/office/drawing/2014/main" id="{CFAEA29B-9147-4861-AC87-460FC8858341}"/>
              </a:ext>
            </a:extLst>
          </p:cNvPr>
          <p:cNvSpPr/>
          <p:nvPr/>
        </p:nvSpPr>
        <p:spPr>
          <a:xfrm>
            <a:off x="0" y="683820"/>
            <a:ext cx="7130160" cy="369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-US" sz="1400" b="1" u="sng" strike="noStrike" spc="-1" dirty="0">
                <a:solidFill>
                  <a:srgbClr val="C00000"/>
                </a:solidFill>
                <a:latin typeface="Arial"/>
                <a:ea typeface="Arial"/>
              </a:rPr>
              <a:t>2022 – 2023: 2D readout optimization on small prototypes</a:t>
            </a:r>
            <a:endParaRPr lang="en-US" sz="1400" b="0" u="sng" strike="noStrike" spc="-1" dirty="0">
              <a:solidFill>
                <a:srgbClr val="C00000"/>
              </a:solidFill>
              <a:latin typeface="Arial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en-US" sz="1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Amplification Kapton (AK): 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 Kapton foil with resistive paste stretched on a carbon fiber frame and then bulk with a micromesh</a:t>
            </a:r>
            <a:endParaRPr lang="en-US" sz="1400" b="0" strike="noStrike" spc="-1" dirty="0">
              <a:latin typeface="Arial"/>
            </a:endParaRPr>
          </a:p>
          <a:p>
            <a:pPr marL="457200" indent="-317160">
              <a:lnSpc>
                <a:spcPct val="150000"/>
              </a:lnSpc>
              <a:buClr>
                <a:srgbClr val="000000"/>
              </a:buClr>
              <a:buFont typeface="Calibri"/>
              <a:buChar char="●"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AKs with different resistivity will be glued together with Kapton foils with 2D readout patterns</a:t>
            </a:r>
            <a:endParaRPr lang="en-US" sz="1400" b="0" strike="noStrike" spc="-1" dirty="0">
              <a:latin typeface="Arial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en-US" sz="1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Readout pattern design:</a:t>
            </a:r>
            <a:endParaRPr lang="en-US" sz="1400" b="0" strike="noStrike" spc="-1" dirty="0">
              <a:latin typeface="Arial"/>
            </a:endParaRPr>
          </a:p>
          <a:p>
            <a:pPr marL="457200" indent="-317160">
              <a:lnSpc>
                <a:spcPct val="150000"/>
              </a:lnSpc>
              <a:buClr>
                <a:srgbClr val="000000"/>
              </a:buClr>
              <a:buFont typeface="Calibri"/>
              <a:buChar char="●"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Several design 2D patterns:</a:t>
            </a:r>
            <a:endParaRPr lang="en-US" sz="1400" b="0" strike="noStrike" spc="-1" dirty="0">
              <a:latin typeface="Arial"/>
            </a:endParaRPr>
          </a:p>
          <a:p>
            <a:pPr marL="914400" lvl="1" indent="-317160">
              <a:lnSpc>
                <a:spcPct val="150000"/>
              </a:lnSpc>
              <a:buClr>
                <a:srgbClr val="000000"/>
              </a:buClr>
              <a:buFont typeface="Calibri"/>
              <a:buChar char="○"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Orthogonal strips</a:t>
            </a:r>
            <a:endParaRPr lang="en-US" sz="1400" b="0" strike="noStrike" spc="-1" dirty="0">
              <a:latin typeface="Arial"/>
            </a:endParaRPr>
          </a:p>
          <a:p>
            <a:pPr marL="914400" lvl="1" indent="-317160">
              <a:lnSpc>
                <a:spcPct val="150000"/>
              </a:lnSpc>
              <a:buClr>
                <a:srgbClr val="000000"/>
              </a:buClr>
              <a:buFont typeface="Calibri"/>
              <a:buChar char="○"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ASACUSA like readout</a:t>
            </a:r>
            <a:endParaRPr lang="en-US" sz="1400" b="0" strike="noStrike" spc="-1" dirty="0">
              <a:latin typeface="Arial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en-US" sz="1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Tests:</a:t>
            </a:r>
            <a:endParaRPr lang="en-US" sz="1400" b="0" strike="noStrike" spc="-1" dirty="0">
              <a:latin typeface="Arial"/>
            </a:endParaRPr>
          </a:p>
          <a:p>
            <a:pPr marL="457200" indent="-317160">
              <a:lnSpc>
                <a:spcPct val="150000"/>
              </a:lnSpc>
              <a:buClr>
                <a:srgbClr val="000000"/>
              </a:buClr>
              <a:buFont typeface="Calibri"/>
              <a:buChar char="●"/>
              <a:tabLst>
                <a:tab pos="0" algn="l"/>
              </a:tabLst>
            </a:pPr>
            <a:r>
              <a:rPr lang="en-US" sz="1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Beam test in June 23</a:t>
            </a:r>
            <a:endParaRPr lang="en-US" sz="1400" b="0" strike="noStrike" spc="-1" dirty="0">
              <a:latin typeface="Arial"/>
            </a:endParaRPr>
          </a:p>
        </p:txBody>
      </p:sp>
      <p:pic>
        <p:nvPicPr>
          <p:cNvPr id="9" name="Google Shape;263;p52_1">
            <a:extLst>
              <a:ext uri="{FF2B5EF4-FFF2-40B4-BE49-F238E27FC236}">
                <a16:creationId xmlns:a16="http://schemas.microsoft.com/office/drawing/2014/main" id="{1D4E390D-CB2E-4117-8030-4F9EA818259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67840" y="4324680"/>
            <a:ext cx="3834360" cy="2405520"/>
          </a:xfrm>
          <a:prstGeom prst="rect">
            <a:avLst/>
          </a:prstGeom>
          <a:ln>
            <a:noFill/>
          </a:ln>
        </p:spPr>
      </p:pic>
      <p:pic>
        <p:nvPicPr>
          <p:cNvPr id="10" name="Google Shape;264;p52_1">
            <a:extLst>
              <a:ext uri="{FF2B5EF4-FFF2-40B4-BE49-F238E27FC236}">
                <a16:creationId xmlns:a16="http://schemas.microsoft.com/office/drawing/2014/main" id="{36B3DE52-55B6-402A-B3C9-5454A699A544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232880" y="3625920"/>
            <a:ext cx="3150720" cy="3054960"/>
          </a:xfrm>
          <a:prstGeom prst="rect">
            <a:avLst/>
          </a:prstGeom>
          <a:ln>
            <a:noFill/>
          </a:ln>
        </p:spPr>
      </p:pic>
      <p:grpSp>
        <p:nvGrpSpPr>
          <p:cNvPr id="11" name="Group 1">
            <a:extLst>
              <a:ext uri="{FF2B5EF4-FFF2-40B4-BE49-F238E27FC236}">
                <a16:creationId xmlns:a16="http://schemas.microsoft.com/office/drawing/2014/main" id="{4E689F5E-C90B-4739-8169-46A851E4F29E}"/>
              </a:ext>
            </a:extLst>
          </p:cNvPr>
          <p:cNvGrpSpPr/>
          <p:nvPr/>
        </p:nvGrpSpPr>
        <p:grpSpPr>
          <a:xfrm>
            <a:off x="10811160" y="0"/>
            <a:ext cx="1377360" cy="548280"/>
            <a:chOff x="10811160" y="0"/>
            <a:chExt cx="1377360" cy="548280"/>
          </a:xfrm>
        </p:grpSpPr>
        <p:pic>
          <p:nvPicPr>
            <p:cNvPr id="13" name="Google Shape;64;p33">
              <a:extLst>
                <a:ext uri="{FF2B5EF4-FFF2-40B4-BE49-F238E27FC236}">
                  <a16:creationId xmlns:a16="http://schemas.microsoft.com/office/drawing/2014/main" id="{31E9FD67-76A4-4D7E-8AEC-2B1587F5AC1D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10811160" y="0"/>
              <a:ext cx="616320" cy="548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Google Shape;65;p33">
              <a:extLst>
                <a:ext uri="{FF2B5EF4-FFF2-40B4-BE49-F238E27FC236}">
                  <a16:creationId xmlns:a16="http://schemas.microsoft.com/office/drawing/2014/main" id="{8C8EDADA-641D-48BA-A752-BD630293BF60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11428200" y="0"/>
              <a:ext cx="760320" cy="54828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41865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MPGD 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R&amp;D effort (eRD108)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C8FA2A-41CF-4B2A-9F15-1B8B29CEB1AF}"/>
              </a:ext>
            </a:extLst>
          </p:cNvPr>
          <p:cNvSpPr/>
          <p:nvPr/>
        </p:nvSpPr>
        <p:spPr>
          <a:xfrm>
            <a:off x="0" y="691176"/>
            <a:ext cx="7823200" cy="312771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91440" algn="just">
              <a:lnSpc>
                <a:spcPts val="26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u="sng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Development of cylindrical µRWELL prototype: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(BNL, Florida Tech, JLab, Temple U.)</a:t>
            </a:r>
          </a:p>
          <a:p>
            <a:pPr marL="457200" indent="-365760" algn="just">
              <a:lnSpc>
                <a:spcPts val="26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Prototype consists of 2 half-cylinder chambers with different readout structures</a:t>
            </a:r>
          </a:p>
          <a:p>
            <a:pPr marL="731520" lvl="1" indent="-365760" algn="just">
              <a:lnSpc>
                <a:spcPts val="26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CapaSh-uRWELL: 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uRWELL/readout foil with U-V capacitive-sharing readout</a:t>
            </a:r>
          </a:p>
          <a:p>
            <a:pPr marL="731520" lvl="1" indent="-365760" algn="just">
              <a:lnSpc>
                <a:spcPts val="26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Zigzag-uRWELL: 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uRWELL/readout foil with U-V :zigzag” readout structure</a:t>
            </a:r>
          </a:p>
          <a:p>
            <a:pPr marL="457200" lvl="0" indent="-365760" algn="just">
              <a:lnSpc>
                <a:spcPts val="26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Design of  all parts (2 uRWELL/RO foils) and mechanical structure  are completed, </a:t>
            </a:r>
          </a:p>
          <a:p>
            <a:pPr marL="457200" lvl="0" indent="-365760" algn="just">
              <a:lnSpc>
                <a:spcPts val="26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Fabrication at CERN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assemblyt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of the prototype at Florida Tech </a:t>
            </a:r>
            <a:r>
              <a:rPr lang="en-US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April 2023</a:t>
            </a:r>
          </a:p>
          <a:p>
            <a:pPr marL="457200" lvl="0" indent="-365760" algn="just">
              <a:lnSpc>
                <a:spcPts val="26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Tests in hadron beam at FNAL </a:t>
            </a:r>
            <a:r>
              <a:rPr lang="en-US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June 2023</a:t>
            </a:r>
          </a:p>
          <a:p>
            <a:pPr marL="457200" lvl="0" indent="-365760" algn="just">
              <a:lnSpc>
                <a:spcPts val="26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Data analysis, report / presentation at DAC committee meeting and preparation for publication in peer-review journal </a:t>
            </a:r>
            <a:r>
              <a:rPr lang="en-US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June – December 2023</a:t>
            </a:r>
            <a:endParaRPr lang="en-US" sz="1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A9C79B-BBE2-4224-89B9-D0DF0597F4F3}"/>
              </a:ext>
            </a:extLst>
          </p:cNvPr>
          <p:cNvGrpSpPr>
            <a:grpSpLocks noChangeAspect="1"/>
          </p:cNvGrpSpPr>
          <p:nvPr/>
        </p:nvGrpSpPr>
        <p:grpSpPr>
          <a:xfrm>
            <a:off x="7944908" y="1110309"/>
            <a:ext cx="4114800" cy="5005096"/>
            <a:chOff x="7192362" y="797558"/>
            <a:chExt cx="4961538" cy="603504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E61613A-44BC-4B51-8BB9-1127A87CB1EB}"/>
                </a:ext>
              </a:extLst>
            </p:cNvPr>
            <p:cNvGrpSpPr/>
            <p:nvPr/>
          </p:nvGrpSpPr>
          <p:grpSpPr>
            <a:xfrm>
              <a:off x="7192362" y="797558"/>
              <a:ext cx="4961538" cy="6035040"/>
              <a:chOff x="7116162" y="797558"/>
              <a:chExt cx="4961538" cy="6035040"/>
            </a:xfrm>
          </p:grpSpPr>
          <p:pic>
            <p:nvPicPr>
              <p:cNvPr id="27" name="Google Shape;122;g1699cd5e75d_0_9">
                <a:extLst>
                  <a:ext uri="{FF2B5EF4-FFF2-40B4-BE49-F238E27FC236}">
                    <a16:creationId xmlns:a16="http://schemas.microsoft.com/office/drawing/2014/main" id="{05618658-A9FA-4261-A115-87443FC89955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2">
                <a:alphaModFix/>
              </a:blip>
              <a:srcRect l="3859" t="1135" r="15462" b="7255"/>
              <a:stretch/>
            </p:blipFill>
            <p:spPr>
              <a:xfrm>
                <a:off x="8690800" y="797558"/>
                <a:ext cx="3386900" cy="60350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D82745-9F13-446A-A68A-F63D50B35850}"/>
                  </a:ext>
                </a:extLst>
              </p:cNvPr>
              <p:cNvSpPr txBox="1"/>
              <p:nvPr/>
            </p:nvSpPr>
            <p:spPr>
              <a:xfrm>
                <a:off x="7116162" y="3680185"/>
                <a:ext cx="1603954" cy="109691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µRWELL-R/O composite foil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(w/ FE connectors)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003D695-E256-4055-B92A-D363D6495FE7}"/>
                  </a:ext>
                </a:extLst>
              </p:cNvPr>
              <p:cNvSpPr txBox="1"/>
              <p:nvPr/>
            </p:nvSpPr>
            <p:spPr>
              <a:xfrm>
                <a:off x="7116162" y="2561074"/>
                <a:ext cx="1188719" cy="36563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Cathode foil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EB408A7-F848-4D7B-81BB-69861742F19F}"/>
                  </a:ext>
                </a:extLst>
              </p:cNvPr>
              <p:cNvSpPr txBox="1"/>
              <p:nvPr/>
            </p:nvSpPr>
            <p:spPr>
              <a:xfrm>
                <a:off x="7116162" y="4693477"/>
                <a:ext cx="1005840" cy="60939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Inner clamp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A46B63-3666-42C3-9C6F-10BA5BAEE7B4}"/>
                  </a:ext>
                </a:extLst>
              </p:cNvPr>
              <p:cNvSpPr txBox="1"/>
              <p:nvPr/>
            </p:nvSpPr>
            <p:spPr>
              <a:xfrm>
                <a:off x="7116162" y="1977052"/>
                <a:ext cx="1097280" cy="36563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Outer clamp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D0D5C3-3B80-4FD3-96FB-DB0680BE4252}"/>
                  </a:ext>
                </a:extLst>
              </p:cNvPr>
              <p:cNvSpPr txBox="1"/>
              <p:nvPr/>
            </p:nvSpPr>
            <p:spPr>
              <a:xfrm>
                <a:off x="7116162" y="3187918"/>
                <a:ext cx="1097280" cy="36563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Main frame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C14F72D2-8C92-4B10-81D9-D261D985A70B}"/>
                  </a:ext>
                </a:extLst>
              </p:cNvPr>
              <p:cNvCxnSpPr>
                <a:cxnSpLocks/>
                <a:stCxn id="32" idx="3"/>
              </p:cNvCxnSpPr>
              <p:nvPr/>
            </p:nvCxnSpPr>
            <p:spPr>
              <a:xfrm flipV="1">
                <a:off x="8213442" y="3327202"/>
                <a:ext cx="822961" cy="43536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809E07DB-4084-4685-9775-BBCBD4D14984}"/>
                  </a:ext>
                </a:extLst>
              </p:cNvPr>
              <p:cNvCxnSpPr>
                <a:cxnSpLocks/>
                <a:stCxn id="30" idx="3"/>
              </p:cNvCxnSpPr>
              <p:nvPr/>
            </p:nvCxnSpPr>
            <p:spPr>
              <a:xfrm flipV="1">
                <a:off x="8122002" y="4814379"/>
                <a:ext cx="914400" cy="18379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DDA5C2C-9A29-46A9-B6BC-0F3E906A5BAB}"/>
                  </a:ext>
                </a:extLst>
              </p:cNvPr>
              <p:cNvCxnSpPr>
                <a:cxnSpLocks/>
                <a:stCxn id="31" idx="3"/>
              </p:cNvCxnSpPr>
              <p:nvPr/>
            </p:nvCxnSpPr>
            <p:spPr>
              <a:xfrm flipV="1">
                <a:off x="8213442" y="2116336"/>
                <a:ext cx="822961" cy="43536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C2FA8026-BDE4-455C-8CBB-741FFD43026A}"/>
                  </a:ext>
                </a:extLst>
              </p:cNvPr>
              <p:cNvCxnSpPr>
                <a:cxnSpLocks/>
                <a:stCxn id="28" idx="3"/>
              </p:cNvCxnSpPr>
              <p:nvPr/>
            </p:nvCxnSpPr>
            <p:spPr>
              <a:xfrm flipV="1">
                <a:off x="8720116" y="3680187"/>
                <a:ext cx="497550" cy="548456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tailEnd type="triangle" w="lg" len="lg"/>
              </a:ln>
              <a:effectLst/>
            </p:spPr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1238C3B-0BA7-4E73-B4AD-D2FFFAD7C63A}"/>
                  </a:ext>
                </a:extLst>
              </p:cNvPr>
              <p:cNvSpPr txBox="1"/>
              <p:nvPr/>
            </p:nvSpPr>
            <p:spPr>
              <a:xfrm>
                <a:off x="7116162" y="5285863"/>
                <a:ext cx="1428687" cy="60939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Prepreg base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(0.2-1mm thick)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A0BEB26F-2F68-41D4-8145-7EF1306503B2}"/>
                  </a:ext>
                </a:extLst>
              </p:cNvPr>
              <p:cNvCxnSpPr>
                <a:cxnSpLocks/>
                <a:stCxn id="37" idx="3"/>
              </p:cNvCxnSpPr>
              <p:nvPr/>
            </p:nvCxnSpPr>
            <p:spPr>
              <a:xfrm flipV="1">
                <a:off x="8544849" y="5439752"/>
                <a:ext cx="822961" cy="15081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CBB0463-D2F7-4A28-BEC5-77F76119DF7A}"/>
                  </a:ext>
                </a:extLst>
              </p:cNvPr>
              <p:cNvCxnSpPr>
                <a:cxnSpLocks/>
                <a:stCxn id="29" idx="3"/>
              </p:cNvCxnSpPr>
              <p:nvPr/>
            </p:nvCxnSpPr>
            <p:spPr>
              <a:xfrm flipV="1">
                <a:off x="8304881" y="2714964"/>
                <a:ext cx="731520" cy="2893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tailEnd type="triangle" w="lg" len="lg"/>
              </a:ln>
              <a:effectLst/>
            </p:spPr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81E0DE-01D4-4F33-9B60-54FE02BA7DD2}"/>
                </a:ext>
              </a:extLst>
            </p:cNvPr>
            <p:cNvSpPr txBox="1"/>
            <p:nvPr/>
          </p:nvSpPr>
          <p:spPr>
            <a:xfrm>
              <a:off x="7192362" y="6055377"/>
              <a:ext cx="1428687" cy="6093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Support for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FE cards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D926BCE-20F6-4DC1-B43A-BDFAC1A78187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 flipV="1">
              <a:off x="8621049" y="6038850"/>
              <a:ext cx="1267489" cy="321226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tailEnd type="triangle" w="lg" len="lg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1B472DC-F953-4BCE-905D-F1FE09BD03BE}"/>
              </a:ext>
            </a:extLst>
          </p:cNvPr>
          <p:cNvGrpSpPr>
            <a:grpSpLocks noChangeAspect="1"/>
          </p:cNvGrpSpPr>
          <p:nvPr/>
        </p:nvGrpSpPr>
        <p:grpSpPr>
          <a:xfrm>
            <a:off x="3684424" y="4283789"/>
            <a:ext cx="3961829" cy="2494193"/>
            <a:chOff x="6877522" y="1757099"/>
            <a:chExt cx="4738186" cy="298295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FF4CBE2-AC26-42CE-9255-E264D8DEBB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77522" y="1757099"/>
              <a:ext cx="4738186" cy="2982952"/>
              <a:chOff x="2146393" y="410755"/>
              <a:chExt cx="9383486" cy="5907425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DF95701-C301-4587-9EA5-41C5E67B89AF}"/>
                  </a:ext>
                </a:extLst>
              </p:cNvPr>
              <p:cNvGrpSpPr/>
              <p:nvPr/>
            </p:nvGrpSpPr>
            <p:grpSpPr>
              <a:xfrm>
                <a:off x="3300279" y="410755"/>
                <a:ext cx="8229600" cy="5907425"/>
                <a:chOff x="2365559" y="333047"/>
                <a:chExt cx="8229600" cy="5907425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F18487A7-51AC-4031-95A9-BBBA30D466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65559" y="333047"/>
                  <a:ext cx="8229600" cy="5907425"/>
                </a:xfrm>
                <a:prstGeom prst="rect">
                  <a:avLst/>
                </a:prstGeom>
                <a:ln w="12700">
                  <a:noFill/>
                </a:ln>
              </p:spPr>
            </p:pic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7BBDD812-B472-4936-AE2B-163316DE1F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28599" y="968673"/>
                  <a:ext cx="530352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50CF425-D986-4593-8F1F-99D23F65C4D6}"/>
                    </a:ext>
                  </a:extLst>
                </p:cNvPr>
                <p:cNvSpPr txBox="1"/>
                <p:nvPr/>
              </p:nvSpPr>
              <p:spPr>
                <a:xfrm>
                  <a:off x="5578212" y="995075"/>
                  <a:ext cx="1230121" cy="36447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366.4 mm</a:t>
                  </a:r>
                </a:p>
              </p:txBody>
            </p: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802B815A-52D4-4EDF-ACA5-2EDCA92E00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480648" y="3286758"/>
                  <a:ext cx="530352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E9FE26F-B6EA-4068-842C-8EBB48643CE6}"/>
                    </a:ext>
                  </a:extLst>
                </p:cNvPr>
                <p:cNvSpPr txBox="1"/>
                <p:nvPr/>
              </p:nvSpPr>
              <p:spPr>
                <a:xfrm rot="5400000">
                  <a:off x="3736476" y="2970302"/>
                  <a:ext cx="1230120" cy="36448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366.4 mm</a:t>
                  </a:r>
                </a:p>
              </p:txBody>
            </p: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B0B0EA41-6834-44C4-B3D0-CB8C5CBBC3B7}"/>
                    </a:ext>
                  </a:extLst>
                </p:cNvPr>
                <p:cNvCxnSpPr/>
                <p:nvPr/>
              </p:nvCxnSpPr>
              <p:spPr>
                <a:xfrm>
                  <a:off x="2456999" y="5576962"/>
                  <a:ext cx="800888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B24C22A-A75F-4568-B68B-FE48E25E40B3}"/>
                    </a:ext>
                  </a:extLst>
                </p:cNvPr>
                <p:cNvSpPr txBox="1"/>
                <p:nvPr/>
              </p:nvSpPr>
              <p:spPr>
                <a:xfrm>
                  <a:off x="6088820" y="5165089"/>
                  <a:ext cx="1078254" cy="36447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560. mm</a:t>
                  </a:r>
                </a:p>
              </p:txBody>
            </p: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96C71446-8FF3-4A99-AECF-C19D1794C0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292848" y="3286758"/>
                  <a:ext cx="576072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E2DACDB-54B4-4918-9625-B384AD51AF7C}"/>
                    </a:ext>
                  </a:extLst>
                </p:cNvPr>
                <p:cNvSpPr txBox="1"/>
                <p:nvPr/>
              </p:nvSpPr>
              <p:spPr>
                <a:xfrm rot="5400000">
                  <a:off x="9439522" y="3144925"/>
                  <a:ext cx="1002321" cy="36448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400 mm</a:t>
                  </a:r>
                </a:p>
              </p:txBody>
            </p: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A3998C-E6C8-4864-A1AB-381175E99D85}"/>
                  </a:ext>
                </a:extLst>
              </p:cNvPr>
              <p:cNvSpPr txBox="1"/>
              <p:nvPr/>
            </p:nvSpPr>
            <p:spPr>
              <a:xfrm rot="5400000">
                <a:off x="170241" y="2924513"/>
                <a:ext cx="4899953" cy="9476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Panasonic connectors to the APV25-SRS FE electronics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B3570773-6FCF-474A-AD17-BF14B6B535CB}"/>
                  </a:ext>
                </a:extLst>
              </p:cNvPr>
              <p:cNvCxnSpPr>
                <a:cxnSpLocks/>
                <a:stCxn id="48" idx="0"/>
                <a:endCxn id="52" idx="1"/>
              </p:cNvCxnSpPr>
              <p:nvPr/>
            </p:nvCxnSpPr>
            <p:spPr>
              <a:xfrm flipV="1">
                <a:off x="3094043" y="3364469"/>
                <a:ext cx="206237" cy="3387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217BF4D-45F5-4F18-B419-C35924027A92}"/>
                  </a:ext>
                </a:extLst>
              </p:cNvPr>
              <p:cNvCxnSpPr>
                <a:cxnSpLocks/>
                <a:stCxn id="48" idx="0"/>
              </p:cNvCxnSpPr>
              <p:nvPr/>
            </p:nvCxnSpPr>
            <p:spPr>
              <a:xfrm flipV="1">
                <a:off x="3094043" y="1618837"/>
                <a:ext cx="681910" cy="177950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645A54E0-21E4-4C80-B724-B005DB380030}"/>
                  </a:ext>
                </a:extLst>
              </p:cNvPr>
              <p:cNvCxnSpPr>
                <a:cxnSpLocks/>
                <a:stCxn id="48" idx="0"/>
              </p:cNvCxnSpPr>
              <p:nvPr/>
            </p:nvCxnSpPr>
            <p:spPr>
              <a:xfrm>
                <a:off x="3094043" y="3398340"/>
                <a:ext cx="681910" cy="164312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9151458-713B-4396-9A85-586D6BAC8C41}"/>
                </a:ext>
              </a:extLst>
            </p:cNvPr>
            <p:cNvSpPr txBox="1"/>
            <p:nvPr/>
          </p:nvSpPr>
          <p:spPr>
            <a:xfrm rot="2700000">
              <a:off x="10106260" y="3843760"/>
              <a:ext cx="715472" cy="29447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V-strips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55CEAA2-F750-4575-868B-644CFD805E57}"/>
                </a:ext>
              </a:extLst>
            </p:cNvPr>
            <p:cNvSpPr txBox="1"/>
            <p:nvPr/>
          </p:nvSpPr>
          <p:spPr>
            <a:xfrm rot="18900000">
              <a:off x="10051587" y="2477766"/>
              <a:ext cx="715472" cy="29447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U-strips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4A5786C-043D-46D0-BC17-932C90794604}"/>
              </a:ext>
            </a:extLst>
          </p:cNvPr>
          <p:cNvSpPr txBox="1"/>
          <p:nvPr/>
        </p:nvSpPr>
        <p:spPr>
          <a:xfrm>
            <a:off x="4255394" y="3977843"/>
            <a:ext cx="319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U-V strip readout design completed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DF9BF2F9-3F5E-4D79-B527-0C2AEEEC3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50" y="4306217"/>
            <a:ext cx="3383280" cy="248347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DEC52243-8CC3-4053-8F2D-D598B798EC29}"/>
              </a:ext>
            </a:extLst>
          </p:cNvPr>
          <p:cNvSpPr txBox="1"/>
          <p:nvPr/>
        </p:nvSpPr>
        <p:spPr>
          <a:xfrm>
            <a:off x="135132" y="3999856"/>
            <a:ext cx="3376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uRWELL foil design completed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ACD1098-C56A-476E-9E73-CCC9AB9850BC}"/>
              </a:ext>
            </a:extLst>
          </p:cNvPr>
          <p:cNvSpPr txBox="1"/>
          <p:nvPr/>
        </p:nvSpPr>
        <p:spPr>
          <a:xfrm>
            <a:off x="7681639" y="6265284"/>
            <a:ext cx="4510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https://wiki.bnl.gov/eic/upload/ERD108_Proposal_FY23.pdf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F40A12-7EFF-41B5-A58D-B7F9427FD146}"/>
              </a:ext>
            </a:extLst>
          </p:cNvPr>
          <p:cNvSpPr txBox="1"/>
          <p:nvPr/>
        </p:nvSpPr>
        <p:spPr>
          <a:xfrm>
            <a:off x="7944909" y="760032"/>
            <a:ext cx="4023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CAD drawing / mechanical design completed</a:t>
            </a:r>
          </a:p>
        </p:txBody>
      </p:sp>
    </p:spTree>
    <p:extLst>
      <p:ext uri="{BB962C8B-B14F-4D97-AF65-F5344CB8AC3E}">
        <p14:creationId xmlns:p14="http://schemas.microsoft.com/office/powerpoint/2010/main" val="4059056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917C11-EB7F-400D-827D-F924B8794311}"/>
              </a:ext>
            </a:extLst>
          </p:cNvPr>
          <p:cNvGrpSpPr/>
          <p:nvPr/>
        </p:nvGrpSpPr>
        <p:grpSpPr>
          <a:xfrm>
            <a:off x="6722911" y="2441772"/>
            <a:ext cx="4944224" cy="4370508"/>
            <a:chOff x="6353696" y="2428199"/>
            <a:chExt cx="4944224" cy="437050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4A078B6-1CEB-45FC-A59C-B6EBB2A23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2648" y="2884267"/>
              <a:ext cx="4846320" cy="380642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E98133-0930-4082-B878-FBA4004A0CFD}"/>
                </a:ext>
              </a:extLst>
            </p:cNvPr>
            <p:cNvSpPr/>
            <p:nvPr/>
          </p:nvSpPr>
          <p:spPr>
            <a:xfrm>
              <a:off x="6636170" y="6521708"/>
              <a:ext cx="43792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https://www.jlab.org/research/eic_rd_prgm/receivedproposals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8EB24D9-14F8-4350-B7A4-E3DE1F48154C}"/>
                </a:ext>
              </a:extLst>
            </p:cNvPr>
            <p:cNvSpPr/>
            <p:nvPr/>
          </p:nvSpPr>
          <p:spPr>
            <a:xfrm>
              <a:off x="6353696" y="2428199"/>
              <a:ext cx="4944224" cy="365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  <a:spcAft>
                  <a:spcPts val="600"/>
                </a:spcAft>
              </a:pPr>
              <a:r>
                <a:rPr lang="en-U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EIC Detector Generic R&amp;D - EICGENRandD_2022_23 </a:t>
              </a:r>
              <a:endParaRPr 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MPGD -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Planar µRWELL layers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FE6774F-05D2-4A51-AF78-56327420C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1"/>
          <a:stretch>
            <a:fillRect/>
          </a:stretch>
        </p:blipFill>
        <p:spPr bwMode="auto">
          <a:xfrm>
            <a:off x="228600" y="753204"/>
            <a:ext cx="2933043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8E0A8F-B868-4EF7-AD6F-D5E526591F71}"/>
              </a:ext>
            </a:extLst>
          </p:cNvPr>
          <p:cNvSpPr/>
          <p:nvPr/>
        </p:nvSpPr>
        <p:spPr>
          <a:xfrm>
            <a:off x="3536032" y="816755"/>
            <a:ext cx="8015578" cy="1390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&amp; expectations from YR &amp; various detector proposals: </a:t>
            </a:r>
          </a:p>
          <a:p>
            <a:pPr marL="274320" indent="-274320" algn="just">
              <a:lnSpc>
                <a:spcPts val="26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mass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1% X0) not justified here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1% to 2% X0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front of EM Cal. is not an issue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lnSpc>
                <a:spcPts val="26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space limitation for layer behind hpDIRC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2 cm thick box space for MPGD layer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lnSpc>
                <a:spcPts val="26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resolution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(50 - 100 µm)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both phi and 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633B58-DE8E-40A5-A9D9-AF8A3F24F1B2}"/>
              </a:ext>
            </a:extLst>
          </p:cNvPr>
          <p:cNvSpPr txBox="1"/>
          <p:nvPr/>
        </p:nvSpPr>
        <p:spPr>
          <a:xfrm>
            <a:off x="3205804" y="4104215"/>
            <a:ext cx="2925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µRWELL</a:t>
            </a:r>
            <a:r>
              <a:rPr lang="en-US" sz="1400" b="1" dirty="0">
                <a:solidFill>
                  <a:schemeClr val="bg2"/>
                </a:solidFill>
              </a:rPr>
              <a:t> layer behind </a:t>
            </a:r>
            <a:r>
              <a:rPr lang="en-US" sz="1400" b="1" dirty="0">
                <a:solidFill>
                  <a:srgbClr val="C00000"/>
                </a:solidFill>
              </a:rPr>
              <a:t>hpDIRC</a:t>
            </a:r>
            <a:endParaRPr lang="en-US" sz="1400" b="1" dirty="0">
              <a:solidFill>
                <a:schemeClr val="bg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62825A-7627-46F7-B4B5-6970616559D6}"/>
              </a:ext>
            </a:extLst>
          </p:cNvPr>
          <p:cNvGrpSpPr>
            <a:grpSpLocks noChangeAspect="1"/>
          </p:cNvGrpSpPr>
          <p:nvPr/>
        </p:nvGrpSpPr>
        <p:grpSpPr>
          <a:xfrm>
            <a:off x="228599" y="4504620"/>
            <a:ext cx="6083245" cy="2286000"/>
            <a:chOff x="92466" y="2931358"/>
            <a:chExt cx="5229098" cy="196502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E642E1A-31B2-4C3D-BB9E-C35C6ECCD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862" b="4959"/>
            <a:stretch/>
          </p:blipFill>
          <p:spPr>
            <a:xfrm>
              <a:off x="92466" y="2931358"/>
              <a:ext cx="5229098" cy="1965023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F53A2E-2E78-4375-B3E4-5ECA1D7C7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203" y="3722525"/>
              <a:ext cx="2114374" cy="37475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A14641-BB7D-41D7-BA4D-DAEE21212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203" y="3722525"/>
              <a:ext cx="2114374" cy="37475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1FF8B98-1818-4F1F-B112-977FF8CEDD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1742" y="4015506"/>
              <a:ext cx="197038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D4E9AB-11C7-466D-9085-D1219CD571C8}"/>
                </a:ext>
              </a:extLst>
            </p:cNvPr>
            <p:cNvSpPr txBox="1"/>
            <p:nvPr/>
          </p:nvSpPr>
          <p:spPr>
            <a:xfrm>
              <a:off x="3801828" y="3740281"/>
              <a:ext cx="570211" cy="229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 cm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274130-2A7B-49F6-BCA0-AF88FEA8FF5C}"/>
                </a:ext>
              </a:extLst>
            </p:cNvPr>
            <p:cNvSpPr txBox="1"/>
            <p:nvPr/>
          </p:nvSpPr>
          <p:spPr>
            <a:xfrm>
              <a:off x="1497895" y="3788106"/>
              <a:ext cx="1304332" cy="300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µRWELL layer</a:t>
              </a:r>
            </a:p>
          </p:txBody>
        </p:sp>
        <p:sp>
          <p:nvSpPr>
            <p:cNvPr id="23" name="TextShape 4">
              <a:extLst>
                <a:ext uri="{FF2B5EF4-FFF2-40B4-BE49-F238E27FC236}">
                  <a16:creationId xmlns:a16="http://schemas.microsoft.com/office/drawing/2014/main" id="{1C359476-27E9-4C88-B444-AC3BD45A83E4}"/>
                </a:ext>
              </a:extLst>
            </p:cNvPr>
            <p:cNvSpPr txBox="1"/>
            <p:nvPr/>
          </p:nvSpPr>
          <p:spPr>
            <a:xfrm>
              <a:off x="3436725" y="4564311"/>
              <a:ext cx="1729852" cy="21450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txBody>
            <a:bodyPr lIns="90000" tIns="45000" rIns="90000" bIns="45000">
              <a:noAutofit/>
            </a:bodyPr>
            <a:lstStyle/>
            <a:p>
              <a:r>
                <a:rPr lang="en-US" sz="1000" b="1" i="1" strike="noStrike" spc="-1" dirty="0">
                  <a:solidFill>
                    <a:schemeClr val="accent6">
                      <a:lumMod val="50000"/>
                    </a:schemeClr>
                  </a:solidFill>
                  <a:latin typeface="Arial"/>
                </a:rPr>
                <a:t>Courtesy Roland Wimmer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DD0837-8673-42BB-A5F0-ECD51F852222}"/>
              </a:ext>
            </a:extLst>
          </p:cNvPr>
          <p:cNvCxnSpPr>
            <a:cxnSpLocks/>
            <a:stCxn id="22" idx="0"/>
          </p:cNvCxnSpPr>
          <p:nvPr/>
        </p:nvCxnSpPr>
        <p:spPr bwMode="auto">
          <a:xfrm flipV="1">
            <a:off x="2622292" y="3210396"/>
            <a:ext cx="172445" cy="22909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93193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Remaining tasks / issues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ED5E01-9395-45AE-A2B7-5B9EB4E4F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5175"/>
            <a:ext cx="12192000" cy="5906770"/>
          </a:xfrm>
        </p:spPr>
        <p:txBody>
          <a:bodyPr/>
          <a:lstStyle/>
          <a:p>
            <a:pPr marL="274320" indent="-27432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the background in simulation for tracking performance studies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MPGD trackers for pattern recognition</a:t>
            </a:r>
          </a:p>
          <a:p>
            <a:pPr lvl="4"/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 many barrel MPGD layers are required, what is the best configuration (radii and size …) for optimal configuration</a:t>
            </a:r>
          </a:p>
          <a:p>
            <a:pPr lvl="4"/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 we need additional Si disks in the forward and backward regions to increase the number of hits in background environment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of the interface between barrel </a:t>
            </a:r>
            <a:r>
              <a:rPr lang="en-GB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MPGD layer 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Si support structure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we need barrel MPGD layers to cover an eta range &gt; 1.1? or rather increase the Si disks radii in the end cap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Complement with MPGD rings instead </a:t>
            </a:r>
          </a:p>
          <a:p>
            <a:pPr marL="274320" indent="-27432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MPGD layer behind </a:t>
            </a:r>
            <a:r>
              <a:rPr lang="en-GB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dRICH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studies is needed to evaluate the impact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dRICH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ring reconstruction and overall tracking performance </a:t>
            </a:r>
          </a:p>
          <a:p>
            <a:pPr marL="274320" indent="-27432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&amp; Services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realistic evaluation of the services (cables, FE cards, HV …) and integration issues only after new geometry optimization phase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review:</a:t>
            </a:r>
          </a:p>
          <a:p>
            <a:pPr marL="685800" lvl="1" indent="-2286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review of the choice of tracking technologies. </a:t>
            </a:r>
          </a:p>
          <a:p>
            <a:pPr marL="685800" lvl="1" indent="-2286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risks &amp; fallback solutions for each technology.</a:t>
            </a:r>
          </a:p>
          <a:p>
            <a:pPr marL="685800" lvl="1" indent="-2286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coordination with the detector consortia (EIC Silicon consortium, MPGD consortium)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0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CE1AF7-08FF-4811-9D3F-3CC90B8BF5F2}"/>
              </a:ext>
            </a:extLst>
          </p:cNvPr>
          <p:cNvSpPr/>
          <p:nvPr/>
        </p:nvSpPr>
        <p:spPr>
          <a:xfrm>
            <a:off x="0" y="1156352"/>
            <a:ext cx="12188952" cy="4930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Overview of ePIC tracking detector </a:t>
            </a:r>
          </a:p>
          <a:p>
            <a:pPr marL="1828800" lvl="3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design geometry</a:t>
            </a:r>
          </a:p>
          <a:p>
            <a:pPr marL="1828800" lvl="3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Tracking performance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on tracking detector technologies </a:t>
            </a:r>
          </a:p>
          <a:p>
            <a:pPr marL="1828800" lvl="3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 Consortium – Si R&amp;D effort</a:t>
            </a:r>
          </a:p>
          <a:p>
            <a:pPr marL="1828800" lvl="3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eRD108  Consortium – MPGD R&amp;D effort</a:t>
            </a:r>
          </a:p>
          <a:p>
            <a:pPr marL="914400" lvl="1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Remaining issues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3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 simulation</a:t>
            </a:r>
          </a:p>
          <a:p>
            <a:pPr marL="1828800" lvl="3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Further detector geometry Optimization</a:t>
            </a:r>
          </a:p>
          <a:p>
            <a:pPr marL="1828800" lvl="3" indent="-54864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&amp; services</a:t>
            </a:r>
          </a:p>
        </p:txBody>
      </p:sp>
    </p:spTree>
    <p:extLst>
      <p:ext uri="{BB962C8B-B14F-4D97-AF65-F5344CB8AC3E}">
        <p14:creationId xmlns:p14="http://schemas.microsoft.com/office/powerpoint/2010/main" val="2527844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3095625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423196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Tracking performance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Average number of hits per track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B015A4-8CCF-4978-9EBB-848048B0908B}"/>
              </a:ext>
            </a:extLst>
          </p:cNvPr>
          <p:cNvGrpSpPr/>
          <p:nvPr/>
        </p:nvGrpSpPr>
        <p:grpSpPr>
          <a:xfrm>
            <a:off x="508000" y="1152802"/>
            <a:ext cx="10515600" cy="5705198"/>
            <a:chOff x="0" y="1180391"/>
            <a:chExt cx="10515600" cy="570519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5B33836-2421-4D94-AF56-E9FA61AC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80391"/>
              <a:ext cx="10515600" cy="570519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50DDE2-F48A-466A-B591-6F68F7E87A39}"/>
                </a:ext>
              </a:extLst>
            </p:cNvPr>
            <p:cNvSpPr txBox="1"/>
            <p:nvPr/>
          </p:nvSpPr>
          <p:spPr>
            <a:xfrm>
              <a:off x="3616960" y="1885760"/>
              <a:ext cx="3281680" cy="584775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See talk by Nicolas Schmidt at </a:t>
              </a:r>
              <a:r>
                <a:rPr lang="en-GB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  <a:hlinkClick r:id="rId3"/>
                </a:rPr>
                <a:t>https://indico.bnl.gov/event/17752/</a:t>
              </a:r>
              <a:endParaRPr lang="en-GB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Content Placeholder 28">
            <a:extLst>
              <a:ext uri="{FF2B5EF4-FFF2-40B4-BE49-F238E27FC236}">
                <a16:creationId xmlns:a16="http://schemas.microsoft.com/office/drawing/2014/main" id="{10DD381F-DC7A-42F1-958E-E0775A094908}"/>
              </a:ext>
            </a:extLst>
          </p:cNvPr>
          <p:cNvSpPr txBox="1">
            <a:spLocks/>
          </p:cNvSpPr>
          <p:nvPr/>
        </p:nvSpPr>
        <p:spPr bwMode="auto">
          <a:xfrm>
            <a:off x="1" y="772693"/>
            <a:ext cx="12191999" cy="3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Font typeface="Wingdings" pitchFamily="2" charset="2"/>
              <a:buChar char="o"/>
              <a:defRPr sz="1800" b="0">
                <a:solidFill>
                  <a:schemeClr val="bg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Char char="–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65000"/>
              <a:buFont typeface="Wingdings" pitchFamily="2" charset="2"/>
              <a:buChar char="o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Char char="–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 detector performance studies with DD4hep and </a:t>
            </a:r>
            <a:r>
              <a:rPr lang="en-US" sz="1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eicrecon</a:t>
            </a:r>
            <a:r>
              <a:rPr lang="en-US" sz="1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Average number of </a:t>
            </a:r>
            <a:r>
              <a:rPr lang="en-US" sz="1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reconstructued</a:t>
            </a:r>
            <a:r>
              <a:rPr lang="en-US" sz="1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hits per tracks vs. eta and p </a:t>
            </a:r>
            <a:endParaRPr lang="en-GB" sz="16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92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MPGD 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Generic R&amp;D: Thin Gap MPGDs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23A8C8-AA80-4BE9-B6DD-0407CBDA8500}"/>
              </a:ext>
            </a:extLst>
          </p:cNvPr>
          <p:cNvGrpSpPr>
            <a:grpSpLocks noChangeAspect="1"/>
          </p:cNvGrpSpPr>
          <p:nvPr/>
        </p:nvGrpSpPr>
        <p:grpSpPr>
          <a:xfrm>
            <a:off x="6405459" y="5290660"/>
            <a:ext cx="5486400" cy="1514901"/>
            <a:chOff x="137632" y="4976760"/>
            <a:chExt cx="5143500" cy="14202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7762F54-8057-46BE-901E-86CA3C7F6494}"/>
                </a:ext>
              </a:extLst>
            </p:cNvPr>
            <p:cNvGrpSpPr/>
            <p:nvPr/>
          </p:nvGrpSpPr>
          <p:grpSpPr>
            <a:xfrm>
              <a:off x="137632" y="4976760"/>
              <a:ext cx="5143500" cy="1420221"/>
              <a:chOff x="93345" y="4590187"/>
              <a:chExt cx="5143500" cy="1251569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3080BC3-DCE1-480B-BE71-E76200537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3345" y="4590187"/>
                <a:ext cx="5143500" cy="1251569"/>
              </a:xfrm>
              <a:prstGeom prst="rect">
                <a:avLst/>
              </a:prstGeom>
            </p:spPr>
          </p:pic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A6441AC-8B52-45A9-AF06-021713D2764E}"/>
                  </a:ext>
                </a:extLst>
              </p:cNvPr>
              <p:cNvCxnSpPr/>
              <p:nvPr/>
            </p:nvCxnSpPr>
            <p:spPr bwMode="auto">
              <a:xfrm>
                <a:off x="1257300" y="4651954"/>
                <a:ext cx="0" cy="6400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50CF448-2891-47C6-B22E-AFBB1A9FDF5A}"/>
                  </a:ext>
                </a:extLst>
              </p:cNvPr>
              <p:cNvSpPr txBox="1"/>
              <p:nvPr/>
            </p:nvSpPr>
            <p:spPr>
              <a:xfrm>
                <a:off x="1392562" y="4787328"/>
                <a:ext cx="711989" cy="244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 mm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34FC7C-4AF7-41B5-8F36-90C4547CD851}"/>
                </a:ext>
              </a:extLst>
            </p:cNvPr>
            <p:cNvSpPr txBox="1"/>
            <p:nvPr/>
          </p:nvSpPr>
          <p:spPr>
            <a:xfrm>
              <a:off x="4224483" y="5441327"/>
              <a:ext cx="818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µRWELL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4E8CCAE-9A26-426A-90B3-702C0D8D5216}"/>
              </a:ext>
            </a:extLst>
          </p:cNvPr>
          <p:cNvSpPr/>
          <p:nvPr/>
        </p:nvSpPr>
        <p:spPr>
          <a:xfrm>
            <a:off x="6191751" y="754723"/>
            <a:ext cx="5913816" cy="449014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91440"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1200" b="1" u="sng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Motvation</a:t>
            </a:r>
            <a:r>
              <a:rPr lang="en-US" sz="1200" b="1" u="sng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for thin gap MPGDs</a:t>
            </a:r>
            <a:endParaRPr lang="en-US" sz="1200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74320" indent="-27432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Limitation with standard gap MPGDs (~ 3mm):</a:t>
            </a:r>
          </a:p>
          <a:p>
            <a:pPr marL="731520" lvl="1" indent="-27432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deterioration of spatial resolution with track angle .</a:t>
            </a:r>
          </a:p>
          <a:p>
            <a:pPr marL="731520" lvl="1" indent="-27432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Degradation spatial resolution due to E x B effect inside magnetic field.</a:t>
            </a:r>
          </a:p>
          <a:p>
            <a:pPr marL="274320" indent="-27432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Thin Gap MPGDs 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will address the above issues  Reduce drift gap (&lt; 1mm)</a:t>
            </a:r>
          </a:p>
          <a:p>
            <a:pPr marL="731520" lvl="1" indent="-27432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Improve spatial resolution over a large angle range</a:t>
            </a:r>
          </a:p>
          <a:p>
            <a:pPr marL="731520" lvl="1" indent="-27432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Minimize E × B effect on resolution dependence</a:t>
            </a:r>
          </a:p>
          <a:p>
            <a:pPr marL="731520" lvl="1" indent="-27432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Improve timing resolution by a factor &gt; 2  </a:t>
            </a:r>
          </a:p>
          <a:p>
            <a:pPr marL="274320" indent="-27432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Challenges:</a:t>
            </a:r>
          </a:p>
          <a:p>
            <a:pPr marL="731520" lvl="1" indent="-27432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affect detector efficiency  use heavier gas</a:t>
            </a:r>
          </a:p>
          <a:p>
            <a:pPr marL="731520" lvl="1" indent="-27432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Mechanical stability for large area detector</a:t>
            </a:r>
          </a:p>
          <a:p>
            <a:pPr marL="274320" indent="-27432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EICGENRandD_2022_23 Proposal: </a:t>
            </a:r>
          </a:p>
          <a:p>
            <a:pPr marL="731520" lvl="1" indent="-27432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Multi institution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protosal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31520" lvl="1" indent="-27432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Prototypes with all 3 MPGDs technologies (MM, GEM, µRWELL)</a:t>
            </a:r>
          </a:p>
          <a:p>
            <a:pPr marL="731520" lvl="1" indent="-27432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Explore single and double amplification stages to recover efficiency</a:t>
            </a:r>
          </a:p>
          <a:p>
            <a:pPr marL="731520" lvl="1" indent="-27432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Will directly benefit ePIC MPGD tracking layers.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AA9EA2-8D35-4DF8-B771-0478D5B4B463}"/>
              </a:ext>
            </a:extLst>
          </p:cNvPr>
          <p:cNvSpPr/>
          <p:nvPr/>
        </p:nvSpPr>
        <p:spPr>
          <a:xfrm>
            <a:off x="506607" y="6386842"/>
            <a:ext cx="5078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https://www.jlab.org/research/eic_rd_prgm/receivedproposals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8C4BAD4-A959-4EE0-9B70-A823ADC83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2" y="1256467"/>
            <a:ext cx="6217920" cy="488371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3877CA1-CD2A-4292-879D-FE948AFFBB20}"/>
              </a:ext>
            </a:extLst>
          </p:cNvPr>
          <p:cNvSpPr/>
          <p:nvPr/>
        </p:nvSpPr>
        <p:spPr>
          <a:xfrm>
            <a:off x="302784" y="809312"/>
            <a:ext cx="5636172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- EICGENRandD_2022_23 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21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EPIC </a:t>
            </a:r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eference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detector: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CF11AA-C9D4-47A5-9EED-1F345EAAB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782"/>
          <a:stretch/>
        </p:blipFill>
        <p:spPr>
          <a:xfrm>
            <a:off x="0" y="1416574"/>
            <a:ext cx="12192000" cy="37120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C7EAD6-3D66-4CD0-8069-0084AC9F9BB8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 flipV="1">
            <a:off x="7166115" y="1517565"/>
            <a:ext cx="1511199" cy="134776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EC11D83-E532-4B98-97ED-EBAC0D6FB349}"/>
              </a:ext>
            </a:extLst>
          </p:cNvPr>
          <p:cNvSpPr txBox="1"/>
          <p:nvPr/>
        </p:nvSpPr>
        <p:spPr>
          <a:xfrm rot="19163815">
            <a:off x="8567860" y="103703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CFAC84-3EA0-4311-BFC1-B6C745471452}"/>
              </a:ext>
            </a:extLst>
          </p:cNvPr>
          <p:cNvSpPr/>
          <p:nvPr/>
        </p:nvSpPr>
        <p:spPr bwMode="auto">
          <a:xfrm>
            <a:off x="7743190" y="2312325"/>
            <a:ext cx="1452880" cy="292790"/>
          </a:xfrm>
          <a:prstGeom prst="ellipse">
            <a:avLst/>
          </a:prstGeom>
          <a:solidFill>
            <a:schemeClr val="accent1">
              <a:alpha val="53000"/>
            </a:scheme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870920-C10A-43F4-AC19-2B7DDF43FBAA}"/>
              </a:ext>
            </a:extLst>
          </p:cNvPr>
          <p:cNvCxnSpPr>
            <a:cxnSpLocks/>
            <a:stCxn id="9" idx="4"/>
            <a:endCxn id="15" idx="0"/>
          </p:cNvCxnSpPr>
          <p:nvPr/>
        </p:nvCxnSpPr>
        <p:spPr bwMode="auto">
          <a:xfrm flipH="1">
            <a:off x="8423413" y="2605115"/>
            <a:ext cx="46217" cy="10549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5062D7-D663-489F-9958-B9DFF75FAA37}"/>
              </a:ext>
            </a:extLst>
          </p:cNvPr>
          <p:cNvSpPr txBox="1"/>
          <p:nvPr/>
        </p:nvSpPr>
        <p:spPr>
          <a:xfrm>
            <a:off x="4731026" y="3660092"/>
            <a:ext cx="7384774" cy="305647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Why does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cyl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MPGD coverage in eta extended beyond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&gt; 1.1?</a:t>
            </a:r>
          </a:p>
          <a:p>
            <a:pPr marL="742950" lvl="1" indent="-28575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Does not add anything to the tracking performance in the barrel 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Shorter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Cyl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MPGD in z direction tracker will minimize the challenges for  </a:t>
            </a:r>
          </a:p>
          <a:p>
            <a:pPr marL="742950" lvl="1" indent="-28575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fabrication and minimize the MPGD cables and service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layer providing additional space point for both end cap Si-trackers </a:t>
            </a:r>
          </a:p>
          <a:p>
            <a:pPr marL="742950" lvl="1" indent="-28575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Poor space point resolution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because of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 track angles (&gt; 45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Material of the Si support cone structure in front of the layer … 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Similar argument can be held for the AC-LGAD disk	</a:t>
            </a:r>
          </a:p>
          <a:p>
            <a:pPr marL="742950" lvl="1" indent="-28575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But this is a discussion for another day</a:t>
            </a:r>
          </a:p>
        </p:txBody>
      </p:sp>
    </p:spTree>
    <p:extLst>
      <p:ext uri="{BB962C8B-B14F-4D97-AF65-F5344CB8AC3E}">
        <p14:creationId xmlns:p14="http://schemas.microsoft.com/office/powerpoint/2010/main" val="374687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EPIC </a:t>
            </a:r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eference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detector: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Possible option to question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F4EB3A-5621-4057-8091-532964BCE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513"/>
          <a:stretch/>
        </p:blipFill>
        <p:spPr>
          <a:xfrm>
            <a:off x="0" y="1416574"/>
            <a:ext cx="12192000" cy="36722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B33760-DFB1-4452-B749-804DCCE66CE3}"/>
              </a:ext>
            </a:extLst>
          </p:cNvPr>
          <p:cNvSpPr txBox="1"/>
          <p:nvPr/>
        </p:nvSpPr>
        <p:spPr>
          <a:xfrm rot="19163815">
            <a:off x="7777550" y="1702239"/>
            <a:ext cx="90922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EEEC0A-FA28-46D9-933D-2EC3EEAF99EC}"/>
              </a:ext>
            </a:extLst>
          </p:cNvPr>
          <p:cNvCxnSpPr>
            <a:cxnSpLocks/>
          </p:cNvCxnSpPr>
          <p:nvPr/>
        </p:nvCxnSpPr>
        <p:spPr bwMode="auto">
          <a:xfrm flipV="1">
            <a:off x="6711647" y="2346114"/>
            <a:ext cx="1068617" cy="929207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57CBAB6-AF30-4046-A240-882AC689532E}"/>
              </a:ext>
            </a:extLst>
          </p:cNvPr>
          <p:cNvGrpSpPr/>
          <p:nvPr/>
        </p:nvGrpSpPr>
        <p:grpSpPr>
          <a:xfrm>
            <a:off x="7639224" y="2409193"/>
            <a:ext cx="1631599" cy="91440"/>
            <a:chOff x="7621939" y="2415219"/>
            <a:chExt cx="1631599" cy="914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C402AF-6B24-45CC-B8BF-EC0F9FE2D866}"/>
                </a:ext>
              </a:extLst>
            </p:cNvPr>
            <p:cNvSpPr/>
            <p:nvPr/>
          </p:nvSpPr>
          <p:spPr bwMode="auto">
            <a:xfrm>
              <a:off x="7731122" y="2415219"/>
              <a:ext cx="1522416" cy="914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D54242EA-A00D-4171-A74A-BFA0B43B46EA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7621939" y="2415219"/>
              <a:ext cx="109183" cy="9144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6DF0C8-11D7-41C1-9CAC-38D6FF1AB844}"/>
              </a:ext>
            </a:extLst>
          </p:cNvPr>
          <p:cNvCxnSpPr>
            <a:cxnSpLocks/>
          </p:cNvCxnSpPr>
          <p:nvPr/>
        </p:nvCxnSpPr>
        <p:spPr bwMode="auto">
          <a:xfrm flipV="1">
            <a:off x="7766821" y="2332372"/>
            <a:ext cx="2039167" cy="13742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DA7163-1FD3-4788-9044-D183D734B7FE}"/>
              </a:ext>
            </a:extLst>
          </p:cNvPr>
          <p:cNvCxnSpPr>
            <a:cxnSpLocks noChangeAspect="1"/>
          </p:cNvCxnSpPr>
          <p:nvPr/>
        </p:nvCxnSpPr>
        <p:spPr bwMode="auto">
          <a:xfrm flipV="1">
            <a:off x="9805988" y="1994428"/>
            <a:ext cx="960120" cy="33794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941D35C-5CCC-41B5-A4B4-CDB7994EEC07}"/>
              </a:ext>
            </a:extLst>
          </p:cNvPr>
          <p:cNvSpPr/>
          <p:nvPr/>
        </p:nvSpPr>
        <p:spPr bwMode="auto">
          <a:xfrm>
            <a:off x="7448685" y="2643275"/>
            <a:ext cx="1522416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CB759B1-5ED6-4FD1-B958-519B8B6FB465}"/>
              </a:ext>
            </a:extLst>
          </p:cNvPr>
          <p:cNvSpPr/>
          <p:nvPr/>
        </p:nvSpPr>
        <p:spPr bwMode="auto">
          <a:xfrm>
            <a:off x="7989682" y="2364902"/>
            <a:ext cx="194847" cy="378298"/>
          </a:xfrm>
          <a:custGeom>
            <a:avLst/>
            <a:gdLst>
              <a:gd name="connsiteX0" fmla="*/ 0 w 96850"/>
              <a:gd name="connsiteY0" fmla="*/ 334963 h 336635"/>
              <a:gd name="connsiteX1" fmla="*/ 25400 w 96850"/>
              <a:gd name="connsiteY1" fmla="*/ 334963 h 336635"/>
              <a:gd name="connsiteX2" fmla="*/ 33338 w 96850"/>
              <a:gd name="connsiteY2" fmla="*/ 325438 h 336635"/>
              <a:gd name="connsiteX3" fmla="*/ 41275 w 96850"/>
              <a:gd name="connsiteY3" fmla="*/ 314325 h 336635"/>
              <a:gd name="connsiteX4" fmla="*/ 47625 w 96850"/>
              <a:gd name="connsiteY4" fmla="*/ 303213 h 336635"/>
              <a:gd name="connsiteX5" fmla="*/ 52388 w 96850"/>
              <a:gd name="connsiteY5" fmla="*/ 300038 h 336635"/>
              <a:gd name="connsiteX6" fmla="*/ 57150 w 96850"/>
              <a:gd name="connsiteY6" fmla="*/ 288925 h 336635"/>
              <a:gd name="connsiteX7" fmla="*/ 60325 w 96850"/>
              <a:gd name="connsiteY7" fmla="*/ 284163 h 336635"/>
              <a:gd name="connsiteX8" fmla="*/ 66675 w 96850"/>
              <a:gd name="connsiteY8" fmla="*/ 271463 h 336635"/>
              <a:gd name="connsiteX9" fmla="*/ 68263 w 96850"/>
              <a:gd name="connsiteY9" fmla="*/ 260350 h 336635"/>
              <a:gd name="connsiteX10" fmla="*/ 71438 w 96850"/>
              <a:gd name="connsiteY10" fmla="*/ 246063 h 336635"/>
              <a:gd name="connsiteX11" fmla="*/ 73025 w 96850"/>
              <a:gd name="connsiteY11" fmla="*/ 200025 h 336635"/>
              <a:gd name="connsiteX12" fmla="*/ 74613 w 96850"/>
              <a:gd name="connsiteY12" fmla="*/ 188913 h 336635"/>
              <a:gd name="connsiteX13" fmla="*/ 76200 w 96850"/>
              <a:gd name="connsiteY13" fmla="*/ 174625 h 336635"/>
              <a:gd name="connsiteX14" fmla="*/ 76200 w 96850"/>
              <a:gd name="connsiteY14" fmla="*/ 55563 h 336635"/>
              <a:gd name="connsiteX15" fmla="*/ 79375 w 96850"/>
              <a:gd name="connsiteY15" fmla="*/ 46038 h 336635"/>
              <a:gd name="connsiteX16" fmla="*/ 84138 w 96850"/>
              <a:gd name="connsiteY16" fmla="*/ 41275 h 336635"/>
              <a:gd name="connsiteX17" fmla="*/ 87313 w 96850"/>
              <a:gd name="connsiteY17" fmla="*/ 36513 h 336635"/>
              <a:gd name="connsiteX18" fmla="*/ 92075 w 96850"/>
              <a:gd name="connsiteY18" fmla="*/ 30163 h 336635"/>
              <a:gd name="connsiteX19" fmla="*/ 95250 w 96850"/>
              <a:gd name="connsiteY19" fmla="*/ 19050 h 336635"/>
              <a:gd name="connsiteX20" fmla="*/ 96838 w 96850"/>
              <a:gd name="connsiteY20" fmla="*/ 0 h 3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850" h="336635">
                <a:moveTo>
                  <a:pt x="0" y="334963"/>
                </a:moveTo>
                <a:cubicBezTo>
                  <a:pt x="8662" y="336045"/>
                  <a:pt x="16738" y="338113"/>
                  <a:pt x="25400" y="334963"/>
                </a:cubicBezTo>
                <a:cubicBezTo>
                  <a:pt x="28260" y="333923"/>
                  <a:pt x="31680" y="327759"/>
                  <a:pt x="33338" y="325438"/>
                </a:cubicBezTo>
                <a:cubicBezTo>
                  <a:pt x="35772" y="322031"/>
                  <a:pt x="39137" y="318066"/>
                  <a:pt x="41275" y="314325"/>
                </a:cubicBezTo>
                <a:cubicBezTo>
                  <a:pt x="42935" y="311420"/>
                  <a:pt x="45046" y="305791"/>
                  <a:pt x="47625" y="303213"/>
                </a:cubicBezTo>
                <a:cubicBezTo>
                  <a:pt x="48974" y="301864"/>
                  <a:pt x="50800" y="301096"/>
                  <a:pt x="52388" y="300038"/>
                </a:cubicBezTo>
                <a:cubicBezTo>
                  <a:pt x="54169" y="294694"/>
                  <a:pt x="54011" y="294419"/>
                  <a:pt x="57150" y="288925"/>
                </a:cubicBezTo>
                <a:cubicBezTo>
                  <a:pt x="58097" y="287269"/>
                  <a:pt x="59411" y="285838"/>
                  <a:pt x="60325" y="284163"/>
                </a:cubicBezTo>
                <a:cubicBezTo>
                  <a:pt x="62591" y="280008"/>
                  <a:pt x="66675" y="271463"/>
                  <a:pt x="66675" y="271463"/>
                </a:cubicBezTo>
                <a:cubicBezTo>
                  <a:pt x="67204" y="267759"/>
                  <a:pt x="67573" y="264028"/>
                  <a:pt x="68263" y="260350"/>
                </a:cubicBezTo>
                <a:cubicBezTo>
                  <a:pt x="69162" y="255555"/>
                  <a:pt x="71054" y="250926"/>
                  <a:pt x="71438" y="246063"/>
                </a:cubicBezTo>
                <a:cubicBezTo>
                  <a:pt x="72646" y="230756"/>
                  <a:pt x="72173" y="215356"/>
                  <a:pt x="73025" y="200025"/>
                </a:cubicBezTo>
                <a:cubicBezTo>
                  <a:pt x="73233" y="196289"/>
                  <a:pt x="74149" y="192626"/>
                  <a:pt x="74613" y="188913"/>
                </a:cubicBezTo>
                <a:cubicBezTo>
                  <a:pt x="75207" y="184158"/>
                  <a:pt x="75671" y="179388"/>
                  <a:pt x="76200" y="174625"/>
                </a:cubicBezTo>
                <a:cubicBezTo>
                  <a:pt x="74888" y="128682"/>
                  <a:pt x="73145" y="102407"/>
                  <a:pt x="76200" y="55563"/>
                </a:cubicBezTo>
                <a:cubicBezTo>
                  <a:pt x="76418" y="52223"/>
                  <a:pt x="77008" y="48405"/>
                  <a:pt x="79375" y="46038"/>
                </a:cubicBezTo>
                <a:cubicBezTo>
                  <a:pt x="80963" y="44450"/>
                  <a:pt x="82701" y="43000"/>
                  <a:pt x="84138" y="41275"/>
                </a:cubicBezTo>
                <a:cubicBezTo>
                  <a:pt x="85359" y="39809"/>
                  <a:pt x="86204" y="38065"/>
                  <a:pt x="87313" y="36513"/>
                </a:cubicBezTo>
                <a:cubicBezTo>
                  <a:pt x="88851" y="34360"/>
                  <a:pt x="90488" y="32280"/>
                  <a:pt x="92075" y="30163"/>
                </a:cubicBezTo>
                <a:cubicBezTo>
                  <a:pt x="93335" y="26384"/>
                  <a:pt x="94585" y="23042"/>
                  <a:pt x="95250" y="19050"/>
                </a:cubicBezTo>
                <a:cubicBezTo>
                  <a:pt x="97101" y="7946"/>
                  <a:pt x="96838" y="8782"/>
                  <a:pt x="96838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663960-380A-40D7-9297-91D78F0BCC50}"/>
              </a:ext>
            </a:extLst>
          </p:cNvPr>
          <p:cNvSpPr/>
          <p:nvPr/>
        </p:nvSpPr>
        <p:spPr bwMode="auto">
          <a:xfrm>
            <a:off x="7960472" y="2352412"/>
            <a:ext cx="45719" cy="32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4174179-43EE-4C77-8B75-24A41FA73784}"/>
              </a:ext>
            </a:extLst>
          </p:cNvPr>
          <p:cNvSpPr/>
          <p:nvPr/>
        </p:nvSpPr>
        <p:spPr bwMode="auto">
          <a:xfrm>
            <a:off x="8645805" y="2363365"/>
            <a:ext cx="194847" cy="378298"/>
          </a:xfrm>
          <a:custGeom>
            <a:avLst/>
            <a:gdLst>
              <a:gd name="connsiteX0" fmla="*/ 0 w 96850"/>
              <a:gd name="connsiteY0" fmla="*/ 334963 h 336635"/>
              <a:gd name="connsiteX1" fmla="*/ 25400 w 96850"/>
              <a:gd name="connsiteY1" fmla="*/ 334963 h 336635"/>
              <a:gd name="connsiteX2" fmla="*/ 33338 w 96850"/>
              <a:gd name="connsiteY2" fmla="*/ 325438 h 336635"/>
              <a:gd name="connsiteX3" fmla="*/ 41275 w 96850"/>
              <a:gd name="connsiteY3" fmla="*/ 314325 h 336635"/>
              <a:gd name="connsiteX4" fmla="*/ 47625 w 96850"/>
              <a:gd name="connsiteY4" fmla="*/ 303213 h 336635"/>
              <a:gd name="connsiteX5" fmla="*/ 52388 w 96850"/>
              <a:gd name="connsiteY5" fmla="*/ 300038 h 336635"/>
              <a:gd name="connsiteX6" fmla="*/ 57150 w 96850"/>
              <a:gd name="connsiteY6" fmla="*/ 288925 h 336635"/>
              <a:gd name="connsiteX7" fmla="*/ 60325 w 96850"/>
              <a:gd name="connsiteY7" fmla="*/ 284163 h 336635"/>
              <a:gd name="connsiteX8" fmla="*/ 66675 w 96850"/>
              <a:gd name="connsiteY8" fmla="*/ 271463 h 336635"/>
              <a:gd name="connsiteX9" fmla="*/ 68263 w 96850"/>
              <a:gd name="connsiteY9" fmla="*/ 260350 h 336635"/>
              <a:gd name="connsiteX10" fmla="*/ 71438 w 96850"/>
              <a:gd name="connsiteY10" fmla="*/ 246063 h 336635"/>
              <a:gd name="connsiteX11" fmla="*/ 73025 w 96850"/>
              <a:gd name="connsiteY11" fmla="*/ 200025 h 336635"/>
              <a:gd name="connsiteX12" fmla="*/ 74613 w 96850"/>
              <a:gd name="connsiteY12" fmla="*/ 188913 h 336635"/>
              <a:gd name="connsiteX13" fmla="*/ 76200 w 96850"/>
              <a:gd name="connsiteY13" fmla="*/ 174625 h 336635"/>
              <a:gd name="connsiteX14" fmla="*/ 76200 w 96850"/>
              <a:gd name="connsiteY14" fmla="*/ 55563 h 336635"/>
              <a:gd name="connsiteX15" fmla="*/ 79375 w 96850"/>
              <a:gd name="connsiteY15" fmla="*/ 46038 h 336635"/>
              <a:gd name="connsiteX16" fmla="*/ 84138 w 96850"/>
              <a:gd name="connsiteY16" fmla="*/ 41275 h 336635"/>
              <a:gd name="connsiteX17" fmla="*/ 87313 w 96850"/>
              <a:gd name="connsiteY17" fmla="*/ 36513 h 336635"/>
              <a:gd name="connsiteX18" fmla="*/ 92075 w 96850"/>
              <a:gd name="connsiteY18" fmla="*/ 30163 h 336635"/>
              <a:gd name="connsiteX19" fmla="*/ 95250 w 96850"/>
              <a:gd name="connsiteY19" fmla="*/ 19050 h 336635"/>
              <a:gd name="connsiteX20" fmla="*/ 96838 w 96850"/>
              <a:gd name="connsiteY20" fmla="*/ 0 h 3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850" h="336635">
                <a:moveTo>
                  <a:pt x="0" y="334963"/>
                </a:moveTo>
                <a:cubicBezTo>
                  <a:pt x="8662" y="336045"/>
                  <a:pt x="16738" y="338113"/>
                  <a:pt x="25400" y="334963"/>
                </a:cubicBezTo>
                <a:cubicBezTo>
                  <a:pt x="28260" y="333923"/>
                  <a:pt x="31680" y="327759"/>
                  <a:pt x="33338" y="325438"/>
                </a:cubicBezTo>
                <a:cubicBezTo>
                  <a:pt x="35772" y="322031"/>
                  <a:pt x="39137" y="318066"/>
                  <a:pt x="41275" y="314325"/>
                </a:cubicBezTo>
                <a:cubicBezTo>
                  <a:pt x="42935" y="311420"/>
                  <a:pt x="45046" y="305791"/>
                  <a:pt x="47625" y="303213"/>
                </a:cubicBezTo>
                <a:cubicBezTo>
                  <a:pt x="48974" y="301864"/>
                  <a:pt x="50800" y="301096"/>
                  <a:pt x="52388" y="300038"/>
                </a:cubicBezTo>
                <a:cubicBezTo>
                  <a:pt x="54169" y="294694"/>
                  <a:pt x="54011" y="294419"/>
                  <a:pt x="57150" y="288925"/>
                </a:cubicBezTo>
                <a:cubicBezTo>
                  <a:pt x="58097" y="287269"/>
                  <a:pt x="59411" y="285838"/>
                  <a:pt x="60325" y="284163"/>
                </a:cubicBezTo>
                <a:cubicBezTo>
                  <a:pt x="62591" y="280008"/>
                  <a:pt x="66675" y="271463"/>
                  <a:pt x="66675" y="271463"/>
                </a:cubicBezTo>
                <a:cubicBezTo>
                  <a:pt x="67204" y="267759"/>
                  <a:pt x="67573" y="264028"/>
                  <a:pt x="68263" y="260350"/>
                </a:cubicBezTo>
                <a:cubicBezTo>
                  <a:pt x="69162" y="255555"/>
                  <a:pt x="71054" y="250926"/>
                  <a:pt x="71438" y="246063"/>
                </a:cubicBezTo>
                <a:cubicBezTo>
                  <a:pt x="72646" y="230756"/>
                  <a:pt x="72173" y="215356"/>
                  <a:pt x="73025" y="200025"/>
                </a:cubicBezTo>
                <a:cubicBezTo>
                  <a:pt x="73233" y="196289"/>
                  <a:pt x="74149" y="192626"/>
                  <a:pt x="74613" y="188913"/>
                </a:cubicBezTo>
                <a:cubicBezTo>
                  <a:pt x="75207" y="184158"/>
                  <a:pt x="75671" y="179388"/>
                  <a:pt x="76200" y="174625"/>
                </a:cubicBezTo>
                <a:cubicBezTo>
                  <a:pt x="74888" y="128682"/>
                  <a:pt x="73145" y="102407"/>
                  <a:pt x="76200" y="55563"/>
                </a:cubicBezTo>
                <a:cubicBezTo>
                  <a:pt x="76418" y="52223"/>
                  <a:pt x="77008" y="48405"/>
                  <a:pt x="79375" y="46038"/>
                </a:cubicBezTo>
                <a:cubicBezTo>
                  <a:pt x="80963" y="44450"/>
                  <a:pt x="82701" y="43000"/>
                  <a:pt x="84138" y="41275"/>
                </a:cubicBezTo>
                <a:cubicBezTo>
                  <a:pt x="85359" y="39809"/>
                  <a:pt x="86204" y="38065"/>
                  <a:pt x="87313" y="36513"/>
                </a:cubicBezTo>
                <a:cubicBezTo>
                  <a:pt x="88851" y="34360"/>
                  <a:pt x="90488" y="32280"/>
                  <a:pt x="92075" y="30163"/>
                </a:cubicBezTo>
                <a:cubicBezTo>
                  <a:pt x="93335" y="26384"/>
                  <a:pt x="94585" y="23042"/>
                  <a:pt x="95250" y="19050"/>
                </a:cubicBezTo>
                <a:cubicBezTo>
                  <a:pt x="97101" y="7946"/>
                  <a:pt x="96838" y="8782"/>
                  <a:pt x="96838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26E82F-DAA1-4C94-A050-7228228AD876}"/>
              </a:ext>
            </a:extLst>
          </p:cNvPr>
          <p:cNvSpPr/>
          <p:nvPr/>
        </p:nvSpPr>
        <p:spPr bwMode="auto">
          <a:xfrm>
            <a:off x="8621092" y="2352412"/>
            <a:ext cx="45719" cy="32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451E57-AD77-46B5-B906-13AE71145623}"/>
              </a:ext>
            </a:extLst>
          </p:cNvPr>
          <p:cNvCxnSpPr>
            <a:cxnSpLocks noChangeAspect="1"/>
          </p:cNvCxnSpPr>
          <p:nvPr/>
        </p:nvCxnSpPr>
        <p:spPr bwMode="auto">
          <a:xfrm flipV="1">
            <a:off x="8801652" y="2376488"/>
            <a:ext cx="886829" cy="312147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DF28CE5-DA8F-4748-9F72-E9BACAB111BA}"/>
              </a:ext>
            </a:extLst>
          </p:cNvPr>
          <p:cNvSpPr/>
          <p:nvPr/>
        </p:nvSpPr>
        <p:spPr bwMode="auto">
          <a:xfrm>
            <a:off x="9433561" y="2349237"/>
            <a:ext cx="194847" cy="378298"/>
          </a:xfrm>
          <a:custGeom>
            <a:avLst/>
            <a:gdLst>
              <a:gd name="connsiteX0" fmla="*/ 0 w 96850"/>
              <a:gd name="connsiteY0" fmla="*/ 334963 h 336635"/>
              <a:gd name="connsiteX1" fmla="*/ 25400 w 96850"/>
              <a:gd name="connsiteY1" fmla="*/ 334963 h 336635"/>
              <a:gd name="connsiteX2" fmla="*/ 33338 w 96850"/>
              <a:gd name="connsiteY2" fmla="*/ 325438 h 336635"/>
              <a:gd name="connsiteX3" fmla="*/ 41275 w 96850"/>
              <a:gd name="connsiteY3" fmla="*/ 314325 h 336635"/>
              <a:gd name="connsiteX4" fmla="*/ 47625 w 96850"/>
              <a:gd name="connsiteY4" fmla="*/ 303213 h 336635"/>
              <a:gd name="connsiteX5" fmla="*/ 52388 w 96850"/>
              <a:gd name="connsiteY5" fmla="*/ 300038 h 336635"/>
              <a:gd name="connsiteX6" fmla="*/ 57150 w 96850"/>
              <a:gd name="connsiteY6" fmla="*/ 288925 h 336635"/>
              <a:gd name="connsiteX7" fmla="*/ 60325 w 96850"/>
              <a:gd name="connsiteY7" fmla="*/ 284163 h 336635"/>
              <a:gd name="connsiteX8" fmla="*/ 66675 w 96850"/>
              <a:gd name="connsiteY8" fmla="*/ 271463 h 336635"/>
              <a:gd name="connsiteX9" fmla="*/ 68263 w 96850"/>
              <a:gd name="connsiteY9" fmla="*/ 260350 h 336635"/>
              <a:gd name="connsiteX10" fmla="*/ 71438 w 96850"/>
              <a:gd name="connsiteY10" fmla="*/ 246063 h 336635"/>
              <a:gd name="connsiteX11" fmla="*/ 73025 w 96850"/>
              <a:gd name="connsiteY11" fmla="*/ 200025 h 336635"/>
              <a:gd name="connsiteX12" fmla="*/ 74613 w 96850"/>
              <a:gd name="connsiteY12" fmla="*/ 188913 h 336635"/>
              <a:gd name="connsiteX13" fmla="*/ 76200 w 96850"/>
              <a:gd name="connsiteY13" fmla="*/ 174625 h 336635"/>
              <a:gd name="connsiteX14" fmla="*/ 76200 w 96850"/>
              <a:gd name="connsiteY14" fmla="*/ 55563 h 336635"/>
              <a:gd name="connsiteX15" fmla="*/ 79375 w 96850"/>
              <a:gd name="connsiteY15" fmla="*/ 46038 h 336635"/>
              <a:gd name="connsiteX16" fmla="*/ 84138 w 96850"/>
              <a:gd name="connsiteY16" fmla="*/ 41275 h 336635"/>
              <a:gd name="connsiteX17" fmla="*/ 87313 w 96850"/>
              <a:gd name="connsiteY17" fmla="*/ 36513 h 336635"/>
              <a:gd name="connsiteX18" fmla="*/ 92075 w 96850"/>
              <a:gd name="connsiteY18" fmla="*/ 30163 h 336635"/>
              <a:gd name="connsiteX19" fmla="*/ 95250 w 96850"/>
              <a:gd name="connsiteY19" fmla="*/ 19050 h 336635"/>
              <a:gd name="connsiteX20" fmla="*/ 96838 w 96850"/>
              <a:gd name="connsiteY20" fmla="*/ 0 h 3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850" h="336635">
                <a:moveTo>
                  <a:pt x="0" y="334963"/>
                </a:moveTo>
                <a:cubicBezTo>
                  <a:pt x="8662" y="336045"/>
                  <a:pt x="16738" y="338113"/>
                  <a:pt x="25400" y="334963"/>
                </a:cubicBezTo>
                <a:cubicBezTo>
                  <a:pt x="28260" y="333923"/>
                  <a:pt x="31680" y="327759"/>
                  <a:pt x="33338" y="325438"/>
                </a:cubicBezTo>
                <a:cubicBezTo>
                  <a:pt x="35772" y="322031"/>
                  <a:pt x="39137" y="318066"/>
                  <a:pt x="41275" y="314325"/>
                </a:cubicBezTo>
                <a:cubicBezTo>
                  <a:pt x="42935" y="311420"/>
                  <a:pt x="45046" y="305791"/>
                  <a:pt x="47625" y="303213"/>
                </a:cubicBezTo>
                <a:cubicBezTo>
                  <a:pt x="48974" y="301864"/>
                  <a:pt x="50800" y="301096"/>
                  <a:pt x="52388" y="300038"/>
                </a:cubicBezTo>
                <a:cubicBezTo>
                  <a:pt x="54169" y="294694"/>
                  <a:pt x="54011" y="294419"/>
                  <a:pt x="57150" y="288925"/>
                </a:cubicBezTo>
                <a:cubicBezTo>
                  <a:pt x="58097" y="287269"/>
                  <a:pt x="59411" y="285838"/>
                  <a:pt x="60325" y="284163"/>
                </a:cubicBezTo>
                <a:cubicBezTo>
                  <a:pt x="62591" y="280008"/>
                  <a:pt x="66675" y="271463"/>
                  <a:pt x="66675" y="271463"/>
                </a:cubicBezTo>
                <a:cubicBezTo>
                  <a:pt x="67204" y="267759"/>
                  <a:pt x="67573" y="264028"/>
                  <a:pt x="68263" y="260350"/>
                </a:cubicBezTo>
                <a:cubicBezTo>
                  <a:pt x="69162" y="255555"/>
                  <a:pt x="71054" y="250926"/>
                  <a:pt x="71438" y="246063"/>
                </a:cubicBezTo>
                <a:cubicBezTo>
                  <a:pt x="72646" y="230756"/>
                  <a:pt x="72173" y="215356"/>
                  <a:pt x="73025" y="200025"/>
                </a:cubicBezTo>
                <a:cubicBezTo>
                  <a:pt x="73233" y="196289"/>
                  <a:pt x="74149" y="192626"/>
                  <a:pt x="74613" y="188913"/>
                </a:cubicBezTo>
                <a:cubicBezTo>
                  <a:pt x="75207" y="184158"/>
                  <a:pt x="75671" y="179388"/>
                  <a:pt x="76200" y="174625"/>
                </a:cubicBezTo>
                <a:cubicBezTo>
                  <a:pt x="74888" y="128682"/>
                  <a:pt x="73145" y="102407"/>
                  <a:pt x="76200" y="55563"/>
                </a:cubicBezTo>
                <a:cubicBezTo>
                  <a:pt x="76418" y="52223"/>
                  <a:pt x="77008" y="48405"/>
                  <a:pt x="79375" y="46038"/>
                </a:cubicBezTo>
                <a:cubicBezTo>
                  <a:pt x="80963" y="44450"/>
                  <a:pt x="82701" y="43000"/>
                  <a:pt x="84138" y="41275"/>
                </a:cubicBezTo>
                <a:cubicBezTo>
                  <a:pt x="85359" y="39809"/>
                  <a:pt x="86204" y="38065"/>
                  <a:pt x="87313" y="36513"/>
                </a:cubicBezTo>
                <a:cubicBezTo>
                  <a:pt x="88851" y="34360"/>
                  <a:pt x="90488" y="32280"/>
                  <a:pt x="92075" y="30163"/>
                </a:cubicBezTo>
                <a:cubicBezTo>
                  <a:pt x="93335" y="26384"/>
                  <a:pt x="94585" y="23042"/>
                  <a:pt x="95250" y="19050"/>
                </a:cubicBezTo>
                <a:cubicBezTo>
                  <a:pt x="97101" y="7946"/>
                  <a:pt x="96838" y="8782"/>
                  <a:pt x="96838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67D56F-885A-4A12-AB33-33D76455BD1D}"/>
              </a:ext>
            </a:extLst>
          </p:cNvPr>
          <p:cNvSpPr/>
          <p:nvPr/>
        </p:nvSpPr>
        <p:spPr bwMode="auto">
          <a:xfrm>
            <a:off x="9407663" y="2352412"/>
            <a:ext cx="45719" cy="32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B0339A5-8CAF-46F8-824A-E87293B90027}"/>
              </a:ext>
            </a:extLst>
          </p:cNvPr>
          <p:cNvCxnSpPr>
            <a:cxnSpLocks/>
            <a:stCxn id="36" idx="0"/>
            <a:endCxn id="29" idx="1"/>
          </p:cNvCxnSpPr>
          <p:nvPr/>
        </p:nvCxnSpPr>
        <p:spPr bwMode="auto">
          <a:xfrm flipV="1">
            <a:off x="6711647" y="2512432"/>
            <a:ext cx="1248825" cy="2660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A7C9BD5-73CC-4211-A7C1-173803201D3A}"/>
              </a:ext>
            </a:extLst>
          </p:cNvPr>
          <p:cNvCxnSpPr>
            <a:cxnSpLocks/>
            <a:stCxn id="36" idx="0"/>
            <a:endCxn id="31" idx="1"/>
          </p:cNvCxnSpPr>
          <p:nvPr/>
        </p:nvCxnSpPr>
        <p:spPr bwMode="auto">
          <a:xfrm flipV="1">
            <a:off x="6711647" y="2512432"/>
            <a:ext cx="2696016" cy="2660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F7082C7-6AE4-4631-9271-8797729E16DE}"/>
              </a:ext>
            </a:extLst>
          </p:cNvPr>
          <p:cNvSpPr txBox="1"/>
          <p:nvPr/>
        </p:nvSpPr>
        <p:spPr>
          <a:xfrm>
            <a:off x="2653168" y="5172508"/>
            <a:ext cx="8116957" cy="15240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Complement the Si disks with thin gap MPGD rings (or extending Si disks radius)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Optimizing the Si-layer cable and services “cone” support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(red lines)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Could the cables of the Si-disks be routed vertically up to the cone structure?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 will be optimal for performances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570035A-40BF-410E-B704-82BF21435520}"/>
              </a:ext>
            </a:extLst>
          </p:cNvPr>
          <p:cNvSpPr txBox="1"/>
          <p:nvPr/>
        </p:nvSpPr>
        <p:spPr>
          <a:xfrm>
            <a:off x="9317909" y="1321860"/>
            <a:ext cx="2414444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 routing of the Si disks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C76BA78-23E8-4BE4-8B69-0B552DF5D6E4}"/>
              </a:ext>
            </a:extLst>
          </p:cNvPr>
          <p:cNvCxnSpPr>
            <a:cxnSpLocks/>
            <a:stCxn id="71" idx="2"/>
            <a:endCxn id="20" idx="13"/>
          </p:cNvCxnSpPr>
          <p:nvPr/>
        </p:nvCxnSpPr>
        <p:spPr bwMode="auto">
          <a:xfrm flipH="1">
            <a:off x="8799107" y="1629637"/>
            <a:ext cx="1726024" cy="9299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6182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 Tracking Detector WG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BC4271-4B1D-4FC9-88B9-5E44DD806F5E}"/>
              </a:ext>
            </a:extLst>
          </p:cNvPr>
          <p:cNvSpPr/>
          <p:nvPr/>
        </p:nvSpPr>
        <p:spPr>
          <a:xfrm>
            <a:off x="0" y="718202"/>
            <a:ext cx="12188952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548640">
              <a:lnSpc>
                <a:spcPts val="2600"/>
              </a:lnSpc>
              <a:buFont typeface="Wingdings" panose="05000000000000000000" pitchFamily="2" charset="2"/>
              <a:buChar char="v"/>
            </a:pPr>
            <a:r>
              <a:rPr lang="en-US" sz="16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ePIC Tracking working group:</a:t>
            </a:r>
          </a:p>
          <a:p>
            <a:pPr marL="914400" lvl="1" indent="-27432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Conveners: Xuan Li (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xuanli@lanl.gov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Kondo Gnanvo (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kagnanvo@jlab.org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Laura Gonella (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laura.gonella@cern.ch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Francesco Bossu (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francesco.bossu@cea.fr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27432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 mailing list: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eic-projdet-tracking-l@lists.bnl.gov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27432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weekly meetings scheduled at 11:00AM US eastern time every Thursday and the meeting indico link: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https://indico.bnl.gov/category/404/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27432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Mattermost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channel: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https://eic.cloud.mattermost.com/main/channels/tracking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274320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WIKI page: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https://wiki.bnl.gov/EPIC/index.php?title=Tracking#Tasks_list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0" indent="-54864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16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 :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EIC Silicon Consortium</a:t>
            </a:r>
          </a:p>
          <a:p>
            <a:pPr lvl="2" indent="-27432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Mailing list: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https://lists.bnl.gov/mailman/listinfo/eic-rd-silicon-l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7432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Indico: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https://indico.bnl.gov/category/386/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7432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Contacts: Laura Gonella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laura.gonella@cern.ch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Giacomo Contin (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giacomo.contin@ts.infn.it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Ernst Sichtermann (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epsichtermann@lbl.gov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54864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16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eRD108: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EIC MPGD Consortium</a:t>
            </a:r>
          </a:p>
          <a:p>
            <a:pPr marL="914400" lvl="1" indent="-27432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Contacts: Kondo Gnanvo (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kagnanvo@jlab.org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Francesco Bossu (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francesco.bossu@cea.fr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27432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Bi-weekly meetings on Wednesday at 1:30PM EST - indico link: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https://indico.bnl.gov/category/425/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27432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WIKI page: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https://wiki.bnl.gov/eic/index.php/Eic-rd-meeting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837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 Barrel tracker: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configuration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52E28B-F62A-4E64-8E57-D6E11D5B2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38201"/>
            <a:ext cx="12191999" cy="24799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EPIC tracking detector consists of the MAPS, MPGD and AC-LGAD layers/disks. Latest geometry has been implemented in the default simulation configuration.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barrel layers (3 vertex layers and 2 sagitta layers), 5 hadron-endcap disks, 5 electron-endcap disks.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MPGD: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MPGD Barrel layer in the “Bryce Canyon” tag, 1 MPGD Barrel layer and 1 MPGD DIRC layer in the “Arches” tag.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AC-LGAD: 1 AC-LGAD barrel layer and 1 AC-LGAD hadron endcap disk</a:t>
            </a:r>
          </a:p>
        </p:txBody>
      </p:sp>
      <p:pic>
        <p:nvPicPr>
          <p:cNvPr id="15" name="Picture 1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2D7ECB49-7A03-432C-AC09-FF346F403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55" y="3318102"/>
            <a:ext cx="10058400" cy="35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0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Barrel tracker: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configuration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AC16CC6-3ED9-4DE5-98D0-C1DE2884C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5175"/>
            <a:ext cx="6883217" cy="5906770"/>
          </a:xfrm>
        </p:spPr>
        <p:txBody>
          <a:bodyPr/>
          <a:lstStyle/>
          <a:p>
            <a:pPr marL="274320" indent="-274320">
              <a:lnSpc>
                <a:spcPts val="22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Vertex layers:</a:t>
            </a:r>
          </a:p>
          <a:p>
            <a:pPr lvl="1">
              <a:lnSpc>
                <a:spcPts val="22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Radii of two innermost vertex layers optimised for beam pipe bake out (5 mm clearance) and ITS3 sensor size.</a:t>
            </a:r>
          </a:p>
          <a:p>
            <a:pPr lvl="1">
              <a:lnSpc>
                <a:spcPts val="22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vertex layer at r = 120 mm,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 purpose vertexing &amp; sagitta layer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without increase in material (i.e. 0.05% X/X0, bent layer).</a:t>
            </a:r>
          </a:p>
          <a:p>
            <a:pPr marL="274320" indent="-274320">
              <a:lnSpc>
                <a:spcPts val="22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Sagitta layers:</a:t>
            </a:r>
          </a:p>
          <a:p>
            <a:pPr lvl="1">
              <a:lnSpc>
                <a:spcPts val="22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Moved at larger radii to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lever arm with high precision measurements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improved momentum resolution.</a:t>
            </a:r>
          </a:p>
          <a:p>
            <a:pPr lvl="1">
              <a:lnSpc>
                <a:spcPts val="22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at 27 cm made two halves of 0.25% X/X0.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ts val="2200"/>
              </a:lnSpc>
              <a:buFont typeface="Wingdings" panose="05000000000000000000" pitchFamily="2" charset="2"/>
              <a:buChar char="v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Micromegas &amp; AC-LGAD layers:</a:t>
            </a:r>
          </a:p>
          <a:p>
            <a:pPr lvl="1">
              <a:lnSpc>
                <a:spcPts val="22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space point for pattern recognition / redundancy</a:t>
            </a:r>
          </a:p>
          <a:p>
            <a:pPr lvl="1">
              <a:lnSpc>
                <a:spcPts val="22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geometry optimization</a:t>
            </a:r>
          </a:p>
          <a:p>
            <a:pPr marL="274320" indent="-274320">
              <a:lnSpc>
                <a:spcPts val="2200"/>
              </a:lnSpc>
              <a:buFont typeface="Wingdings" panose="05000000000000000000" pitchFamily="2" charset="2"/>
              <a:buChar char="v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µRWELL planar layer behind hpDIRC</a:t>
            </a:r>
          </a:p>
          <a:p>
            <a:pPr lvl="1">
              <a:lnSpc>
                <a:spcPts val="22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point and direction for the ring seeding of hpDIRC</a:t>
            </a:r>
          </a:p>
          <a:p>
            <a:pPr lvl="1">
              <a:lnSpc>
                <a:spcPts val="22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space point for pattern recognition / redundancy  </a:t>
            </a:r>
          </a:p>
          <a:p>
            <a:pPr lvl="1">
              <a:lnSpc>
                <a:spcPts val="2200"/>
              </a:lnSpc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 required if imaging calorimeter is used</a:t>
            </a:r>
          </a:p>
          <a:p>
            <a:pPr lvl="1">
              <a:lnSpc>
                <a:spcPts val="2200"/>
              </a:lnSpc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200"/>
              </a:lnSpc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200"/>
              </a:lnSpc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Table 4">
            <a:extLst>
              <a:ext uri="{FF2B5EF4-FFF2-40B4-BE49-F238E27FC236}">
                <a16:creationId xmlns:a16="http://schemas.microsoft.com/office/drawing/2014/main" id="{B5E89341-777D-4724-9033-3C073CC46838}"/>
              </a:ext>
            </a:extLst>
          </p:cNvPr>
          <p:cNvGraphicFramePr>
            <a:graphicFrameLocks noGrp="1"/>
          </p:cNvGraphicFramePr>
          <p:nvPr/>
        </p:nvGraphicFramePr>
        <p:xfrm>
          <a:off x="7336141" y="3684824"/>
          <a:ext cx="4509431" cy="2626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1637">
                  <a:extLst>
                    <a:ext uri="{9D8B030D-6E8A-4147-A177-3AD203B41FA5}">
                      <a16:colId xmlns:a16="http://schemas.microsoft.com/office/drawing/2014/main" val="393152000"/>
                    </a:ext>
                  </a:extLst>
                </a:gridCol>
                <a:gridCol w="756085">
                  <a:extLst>
                    <a:ext uri="{9D8B030D-6E8A-4147-A177-3AD203B41FA5}">
                      <a16:colId xmlns:a16="http://schemas.microsoft.com/office/drawing/2014/main" val="3574218773"/>
                    </a:ext>
                  </a:extLst>
                </a:gridCol>
                <a:gridCol w="969566">
                  <a:extLst>
                    <a:ext uri="{9D8B030D-6E8A-4147-A177-3AD203B41FA5}">
                      <a16:colId xmlns:a16="http://schemas.microsoft.com/office/drawing/2014/main" val="2997090167"/>
                    </a:ext>
                  </a:extLst>
                </a:gridCol>
                <a:gridCol w="832143">
                  <a:extLst>
                    <a:ext uri="{9D8B030D-6E8A-4147-A177-3AD203B41FA5}">
                      <a16:colId xmlns:a16="http://schemas.microsoft.com/office/drawing/2014/main" val="3875479780"/>
                    </a:ext>
                  </a:extLst>
                </a:gridCol>
              </a:tblGrid>
              <a:tr h="291831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BARREL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[mm]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[mm]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X/X0 %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3239956929"/>
                  </a:ext>
                </a:extLst>
              </a:tr>
              <a:tr h="291831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vertex layer 0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  <a:endParaRPr lang="en-GB" sz="12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676542894"/>
                  </a:ext>
                </a:extLst>
              </a:tr>
              <a:tr h="291831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vertex layer 1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endParaRPr lang="en-GB" sz="12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85838889"/>
                  </a:ext>
                </a:extLst>
              </a:tr>
              <a:tr h="2918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layer 2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147728972"/>
                  </a:ext>
                </a:extLst>
              </a:tr>
              <a:tr h="291831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sagitta layer 3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3962470060"/>
                  </a:ext>
                </a:extLst>
              </a:tr>
              <a:tr h="291831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sagitta layer 4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420</a:t>
                      </a:r>
                      <a:endParaRPr lang="en-GB" sz="12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705271440"/>
                  </a:ext>
                </a:extLst>
              </a:tr>
              <a:tr h="291831"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Cyl.Micromegas</a:t>
                      </a:r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layer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2300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968924365"/>
                  </a:ext>
                </a:extLst>
              </a:tr>
              <a:tr h="291831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AC-LGAD layer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2400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610190718"/>
                  </a:ext>
                </a:extLst>
              </a:tr>
              <a:tr h="291831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µRWELL behind DIRC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3420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~1.0%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3487441840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EDB07B47-1B4F-4240-8B1F-57E6EE078F8B}"/>
              </a:ext>
            </a:extLst>
          </p:cNvPr>
          <p:cNvSpPr txBox="1"/>
          <p:nvPr/>
        </p:nvSpPr>
        <p:spPr>
          <a:xfrm>
            <a:off x="6809646" y="6319549"/>
            <a:ext cx="5029200" cy="5232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See talk by Stephen &amp; Ernst at 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hlinkClick r:id="rId2"/>
              </a:rPr>
              <a:t>https://indico.bnl.gov/event/16261/</a:t>
            </a:r>
            <a:endParaRPr lang="en-GB" sz="1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See talk by Laura &amp; Ernst at 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hlinkClick r:id="rId3"/>
              </a:rPr>
              <a:t>https://indico.bnl.gov/event/16582/</a:t>
            </a:r>
            <a:endParaRPr lang="en-GB" sz="1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DB75EB-E104-4123-8ED7-483C07B7D7F5}"/>
              </a:ext>
            </a:extLst>
          </p:cNvPr>
          <p:cNvGrpSpPr/>
          <p:nvPr/>
        </p:nvGrpSpPr>
        <p:grpSpPr>
          <a:xfrm>
            <a:off x="7076256" y="748622"/>
            <a:ext cx="5029200" cy="2846127"/>
            <a:chOff x="6883216" y="769899"/>
            <a:chExt cx="5029200" cy="2846127"/>
          </a:xfrm>
        </p:grpSpPr>
        <p:pic>
          <p:nvPicPr>
            <p:cNvPr id="21" name="Picture 2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30FFB40-36EA-4C6D-99EC-70A58BE6D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5" t="8719" r="7038" b="6580"/>
            <a:stretch/>
          </p:blipFill>
          <p:spPr>
            <a:xfrm>
              <a:off x="6883216" y="989548"/>
              <a:ext cx="5029200" cy="2626478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C9844E8-BB1B-4238-825D-2816C7624CC8}"/>
                </a:ext>
              </a:extLst>
            </p:cNvPr>
            <p:cNvGrpSpPr/>
            <p:nvPr/>
          </p:nvGrpSpPr>
          <p:grpSpPr>
            <a:xfrm>
              <a:off x="9927590" y="769899"/>
              <a:ext cx="1984826" cy="695364"/>
              <a:chOff x="6493510" y="1922919"/>
              <a:chExt cx="1984826" cy="69536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6C6706-CDDB-4857-AA4D-F9769F6EF155}"/>
                  </a:ext>
                </a:extLst>
              </p:cNvPr>
              <p:cNvSpPr txBox="1"/>
              <p:nvPr/>
            </p:nvSpPr>
            <p:spPr>
              <a:xfrm>
                <a:off x="7241222" y="1922919"/>
                <a:ext cx="123711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charset="0"/>
                    <a:cs typeface="Times New Roman" panose="02020603050405020304" pitchFamily="18" charset="0"/>
                  </a:rPr>
                  <a:t>MPGD layers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0AADAFB8-D6C8-48D7-A9E7-05202C259B12}"/>
                  </a:ext>
                </a:extLst>
              </p:cNvPr>
              <p:cNvCxnSpPr>
                <a:cxnSpLocks/>
                <a:stCxn id="7" idx="1"/>
              </p:cNvCxnSpPr>
              <p:nvPr/>
            </p:nvCxnSpPr>
            <p:spPr bwMode="auto">
              <a:xfrm flipH="1">
                <a:off x="6493510" y="2076808"/>
                <a:ext cx="747712" cy="307777"/>
              </a:xfrm>
              <a:prstGeom prst="straightConnector1">
                <a:avLst/>
              </a:prstGeom>
              <a:solidFill>
                <a:srgbClr val="000000"/>
              </a:solidFill>
              <a:ln w="158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AEC1ED67-1866-4D38-8EE8-E3541131AFAD}"/>
                  </a:ext>
                </a:extLst>
              </p:cNvPr>
              <p:cNvCxnSpPr>
                <a:cxnSpLocks/>
                <a:stCxn id="7" idx="1"/>
              </p:cNvCxnSpPr>
              <p:nvPr/>
            </p:nvCxnSpPr>
            <p:spPr bwMode="auto">
              <a:xfrm flipH="1">
                <a:off x="6987224" y="2076808"/>
                <a:ext cx="253998" cy="541475"/>
              </a:xfrm>
              <a:prstGeom prst="straightConnector1">
                <a:avLst/>
              </a:prstGeom>
              <a:solidFill>
                <a:srgbClr val="000000"/>
              </a:solidFill>
              <a:ln w="158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85115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 end cap trackers: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configuration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98D732-E013-4E95-9ED6-AE1AA803E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732186"/>
            <a:ext cx="6766559" cy="3967574"/>
          </a:xfrm>
        </p:spPr>
        <p:txBody>
          <a:bodyPr/>
          <a:lstStyle/>
          <a:p>
            <a:pPr marL="274320" indent="-27432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disks in the electron direction increased to </a:t>
            </a:r>
            <a:r>
              <a:rPr lang="en-GB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acceptance at high eta/increase number of points on track.</a:t>
            </a:r>
          </a:p>
          <a:p>
            <a:pPr lvl="1" algn="just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|eta| &gt;= 3 in the electron going direction, hits on three disks only in reference detector. Insufficient considering noise and inefficiency.</a:t>
            </a:r>
          </a:p>
          <a:p>
            <a:pPr marL="274320" indent="-27432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all available space in z to </a:t>
            </a:r>
            <a:r>
              <a:rPr lang="en-GB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lever arm.</a:t>
            </a:r>
          </a:p>
          <a:p>
            <a:pPr lvl="1" algn="just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table below show the current layout implemented in simulation. This is the envelop assuming the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pfRICH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electron going direction. The disk design can be symmetric if the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mRICH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used (i.e. envelop on electron side up to ~1350 mm).</a:t>
            </a:r>
          </a:p>
          <a:p>
            <a:pPr algn="just">
              <a:lnSpc>
                <a:spcPct val="150000"/>
              </a:lnSpc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C093887A-24F7-4231-9E6C-914D7581B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207092"/>
              </p:ext>
            </p:extLst>
          </p:nvPr>
        </p:nvGraphicFramePr>
        <p:xfrm>
          <a:off x="7299959" y="3886346"/>
          <a:ext cx="4746421" cy="2255394"/>
        </p:xfrm>
        <a:graphic>
          <a:graphicData uri="http://schemas.openxmlformats.org/drawingml/2006/table">
            <a:tbl>
              <a:tblPr firstRow="1" bandRow="1"/>
              <a:tblGrid>
                <a:gridCol w="1112231">
                  <a:extLst>
                    <a:ext uri="{9D8B030D-6E8A-4147-A177-3AD203B41FA5}">
                      <a16:colId xmlns:a16="http://schemas.microsoft.com/office/drawing/2014/main" val="393152000"/>
                    </a:ext>
                  </a:extLst>
                </a:gridCol>
                <a:gridCol w="1189956">
                  <a:extLst>
                    <a:ext uri="{9D8B030D-6E8A-4147-A177-3AD203B41FA5}">
                      <a16:colId xmlns:a16="http://schemas.microsoft.com/office/drawing/2014/main" val="3574218773"/>
                    </a:ext>
                  </a:extLst>
                </a:gridCol>
                <a:gridCol w="1222115">
                  <a:extLst>
                    <a:ext uri="{9D8B030D-6E8A-4147-A177-3AD203B41FA5}">
                      <a16:colId xmlns:a16="http://schemas.microsoft.com/office/drawing/2014/main" val="2997090167"/>
                    </a:ext>
                  </a:extLst>
                </a:gridCol>
                <a:gridCol w="1222119">
                  <a:extLst>
                    <a:ext uri="{9D8B030D-6E8A-4147-A177-3AD203B41FA5}">
                      <a16:colId xmlns:a16="http://schemas.microsoft.com/office/drawing/2014/main" val="3875479780"/>
                    </a:ext>
                  </a:extLst>
                </a:gridCol>
              </a:tblGrid>
              <a:tr h="3758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DISKS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+z [mm]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-z [mm]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X/X0 %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956929"/>
                  </a:ext>
                </a:extLst>
              </a:tr>
              <a:tr h="3758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Disk 1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-250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542894"/>
                  </a:ext>
                </a:extLst>
              </a:tr>
              <a:tr h="3758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Disk 2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450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-450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38889"/>
                  </a:ext>
                </a:extLst>
              </a:tr>
              <a:tr h="3758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Disk 3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-650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728972"/>
                  </a:ext>
                </a:extLst>
              </a:tr>
              <a:tr h="3758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Disk 4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-900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470060"/>
                  </a:ext>
                </a:extLst>
              </a:tr>
              <a:tr h="3758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Disk 5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1350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-1150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100584" marR="100584" marT="50292" marB="50292">
                    <a:lnL w="12700" cmpd="sng">
                      <a:solidFill>
                        <a:srgbClr val="ECECEC"/>
                      </a:solidFill>
                    </a:lnL>
                    <a:lnR w="12700" cmpd="sng">
                      <a:solidFill>
                        <a:srgbClr val="ECECEC"/>
                      </a:solidFill>
                    </a:lnR>
                    <a:lnT w="12700" cmpd="sng">
                      <a:solidFill>
                        <a:srgbClr val="ECECEC"/>
                      </a:solidFill>
                    </a:lnT>
                    <a:lnB w="12700" cmpd="sng">
                      <a:solidFill>
                        <a:srgbClr val="ECECE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271440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819371F-D2DB-4932-A703-D658D4C55370}"/>
              </a:ext>
            </a:extLst>
          </p:cNvPr>
          <p:cNvSpPr txBox="1"/>
          <p:nvPr/>
        </p:nvSpPr>
        <p:spPr>
          <a:xfrm>
            <a:off x="7340598" y="6235682"/>
            <a:ext cx="4665142" cy="5232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See talks by Ernst at 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ＭＳ Ｐゴシック" charset="0"/>
                <a:hlinkClick r:id="rId2"/>
              </a:rPr>
              <a:t>https://indico.bnl.gov/event/16582/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and 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ＭＳ Ｐゴシック" charset="0"/>
                <a:hlinkClick r:id="rId3"/>
              </a:rPr>
              <a:t>https://indico.bnl.gov/event/17348/</a:t>
            </a:r>
            <a:endParaRPr lang="en-GB" sz="1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25B87A3-CE2F-41EF-AF79-6FF124350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8719" r="7038" b="6580"/>
          <a:stretch/>
        </p:blipFill>
        <p:spPr>
          <a:xfrm>
            <a:off x="7086416" y="989548"/>
            <a:ext cx="5029200" cy="262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Tracking performance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8">
            <a:extLst>
              <a:ext uri="{FF2B5EF4-FFF2-40B4-BE49-F238E27FC236}">
                <a16:creationId xmlns:a16="http://schemas.microsoft.com/office/drawing/2014/main" id="{5E038237-07DA-4024-8EBC-41ABAF396FF3}"/>
              </a:ext>
            </a:extLst>
          </p:cNvPr>
          <p:cNvSpPr txBox="1">
            <a:spLocks/>
          </p:cNvSpPr>
          <p:nvPr/>
        </p:nvSpPr>
        <p:spPr bwMode="auto">
          <a:xfrm>
            <a:off x="0" y="1473492"/>
            <a:ext cx="4236720" cy="465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Font typeface="Wingdings" pitchFamily="2" charset="2"/>
              <a:buChar char="o"/>
              <a:defRPr sz="1800" b="0">
                <a:solidFill>
                  <a:schemeClr val="bg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Char char="–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65000"/>
              <a:buFont typeface="Wingdings" pitchFamily="2" charset="2"/>
              <a:buChar char="o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Char char="–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studies of the current ePIC tracker configuration are presented in detail in next three talks by </a:t>
            </a:r>
            <a:r>
              <a:rPr lang="en-GB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Stephen, </a:t>
            </a:r>
            <a:r>
              <a:rPr lang="en-GB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Wenqing</a:t>
            </a:r>
            <a:r>
              <a:rPr lang="en-GB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Rey  </a:t>
            </a:r>
            <a:r>
              <a:rPr lang="en-GB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https://indico.bnl.gov/event/17621/</a:t>
            </a:r>
            <a:r>
              <a:rPr lang="en-GB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74320" indent="-27432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just present two slides that highlight the areas to focus our next effort for the ePIC detector geometry optimization</a:t>
            </a:r>
          </a:p>
          <a:p>
            <a:pPr marL="674370" lvl="1" indent="-27432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 of the average number of  hits per track for performance optimisation  </a:t>
            </a:r>
          </a:p>
          <a:p>
            <a:pPr marL="674370" lvl="1" indent="-27432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the role of the MPGD and AC-LGAD layers in the barrel tracker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CBEAF0-4424-4FFC-B0FF-DE82C6A67184}"/>
              </a:ext>
            </a:extLst>
          </p:cNvPr>
          <p:cNvGrpSpPr>
            <a:grpSpLocks noChangeAspect="1"/>
          </p:cNvGrpSpPr>
          <p:nvPr/>
        </p:nvGrpSpPr>
        <p:grpSpPr>
          <a:xfrm>
            <a:off x="4407935" y="1980536"/>
            <a:ext cx="7698928" cy="3749040"/>
            <a:chOff x="5060082" y="873428"/>
            <a:chExt cx="6969358" cy="33937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5D37D3-8FBF-4126-BFED-E44222DC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0082" y="873428"/>
              <a:ext cx="6969357" cy="329184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348A027-53BB-433A-945E-93F4161771DE}"/>
                </a:ext>
              </a:extLst>
            </p:cNvPr>
            <p:cNvSpPr/>
            <p:nvPr/>
          </p:nvSpPr>
          <p:spPr bwMode="auto">
            <a:xfrm>
              <a:off x="5060083" y="2062322"/>
              <a:ext cx="6969357" cy="2204878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42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F66C00-03B5-40FE-99DF-85B624D50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58746"/>
            <a:ext cx="10038944" cy="5486400"/>
          </a:xfrm>
          <a:prstGeom prst="rect">
            <a:avLst/>
          </a:prstGeom>
        </p:spPr>
      </p:pic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Tracking performance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Average number of hits per track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50DDE2-F48A-466A-B591-6F68F7E87A39}"/>
              </a:ext>
            </a:extLst>
          </p:cNvPr>
          <p:cNvSpPr txBox="1"/>
          <p:nvPr/>
        </p:nvSpPr>
        <p:spPr>
          <a:xfrm>
            <a:off x="10038946" y="4177774"/>
            <a:ext cx="2153054" cy="1077218"/>
          </a:xfrm>
          <a:prstGeom prst="rect">
            <a:avLst/>
          </a:prstGeom>
          <a:solidFill>
            <a:srgbClr val="FFFF00">
              <a:alpha val="50000"/>
            </a:srgbClr>
          </a:solidFill>
          <a:ln w="12700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See talk by Nicolas Schmidt at </a:t>
            </a:r>
            <a:r>
              <a:rPr lang="en-GB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hlinkClick r:id="rId3"/>
              </a:rPr>
              <a:t>https://indico.bnl.gov/event/17752/</a:t>
            </a:r>
            <a:endParaRPr lang="en-GB" sz="1600" b="1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8">
            <a:extLst>
              <a:ext uri="{FF2B5EF4-FFF2-40B4-BE49-F238E27FC236}">
                <a16:creationId xmlns:a16="http://schemas.microsoft.com/office/drawing/2014/main" id="{10DD381F-DC7A-42F1-958E-E0775A094908}"/>
              </a:ext>
            </a:extLst>
          </p:cNvPr>
          <p:cNvSpPr txBox="1">
            <a:spLocks/>
          </p:cNvSpPr>
          <p:nvPr/>
        </p:nvSpPr>
        <p:spPr bwMode="auto">
          <a:xfrm>
            <a:off x="1" y="772693"/>
            <a:ext cx="12191999" cy="3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Font typeface="Wingdings" pitchFamily="2" charset="2"/>
              <a:buChar char="o"/>
              <a:defRPr sz="1800" b="0">
                <a:solidFill>
                  <a:schemeClr val="bg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Char char="–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65000"/>
              <a:buFont typeface="Wingdings" pitchFamily="2" charset="2"/>
              <a:buChar char="o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Char char="–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 detector performance studies with DD4hep and </a:t>
            </a:r>
            <a:r>
              <a:rPr lang="en-US" sz="1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eicrecon</a:t>
            </a:r>
            <a:r>
              <a:rPr lang="en-US" sz="1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Average number of </a:t>
            </a:r>
            <a:r>
              <a:rPr lang="en-US" sz="1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reconstructued</a:t>
            </a:r>
            <a:r>
              <a:rPr lang="en-US" sz="1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hits per tracks vs. eta and p </a:t>
            </a:r>
            <a:endParaRPr lang="en-GB" sz="16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6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Tracking performance: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Role of MPGD &amp; AC-LGAD layers</a:t>
            </a:r>
          </a:p>
        </p:txBody>
      </p:sp>
      <p:sp>
        <p:nvSpPr>
          <p:cNvPr id="8" name="Content Placeholder 28">
            <a:extLst>
              <a:ext uri="{FF2B5EF4-FFF2-40B4-BE49-F238E27FC236}">
                <a16:creationId xmlns:a16="http://schemas.microsoft.com/office/drawing/2014/main" id="{4A982467-CE5D-4886-B3F9-1C72D388C3DC}"/>
              </a:ext>
            </a:extLst>
          </p:cNvPr>
          <p:cNvSpPr txBox="1">
            <a:spLocks/>
          </p:cNvSpPr>
          <p:nvPr/>
        </p:nvSpPr>
        <p:spPr bwMode="auto">
          <a:xfrm>
            <a:off x="6830444" y="1180391"/>
            <a:ext cx="5414514" cy="569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Font typeface="Wingdings" pitchFamily="2" charset="2"/>
              <a:buChar char="o"/>
              <a:defRPr sz="1800" b="0">
                <a:solidFill>
                  <a:schemeClr val="bg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Char char="–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65000"/>
              <a:buFont typeface="Wingdings" pitchFamily="2" charset="2"/>
              <a:buChar char="o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Char char="–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Hits in all 5 Si layers: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&amp; DCA resolutions dominated by Si layers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improvement of momentum resolution with </a:t>
            </a:r>
            <a:r>
              <a:rPr lang="en-US" sz="1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endParaRPr lang="en-US" sz="1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Negligible contribution by MPGD or </a:t>
            </a:r>
            <a:r>
              <a:rPr lang="en-US" sz="1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en-US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either p or DCA measurement</a:t>
            </a:r>
          </a:p>
          <a:p>
            <a:pPr marL="0" indent="0">
              <a:buNone/>
            </a:pPr>
            <a:r>
              <a:rPr lang="en-US" sz="16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Hits missing in one of the 5 Si layers: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Negligible impact on momentum and DCA resolution, except for  Si layer 5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to momentum resolution by </a:t>
            </a:r>
            <a:r>
              <a:rPr lang="en-US" sz="1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layer if missing hit from outer Si layer (layer 5).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MPGD helps improve performance at low momentum only </a:t>
            </a:r>
            <a:r>
              <a:rPr lang="en-US" sz="1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hits are missing in both Si and </a:t>
            </a:r>
            <a:r>
              <a:rPr lang="en-US" sz="16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layers</a:t>
            </a:r>
          </a:p>
          <a:p>
            <a:pPr marL="0" indent="0">
              <a:buNone/>
            </a:pPr>
            <a:r>
              <a:rPr lang="en-US" sz="16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summarize: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Barrel MPGD has minimal impact on performance even for redundancy when hit are missing in Si layers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improvement by </a:t>
            </a:r>
            <a:r>
              <a:rPr lang="en-US" sz="1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en-US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layers when single hit missing in Si layers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MPGD will be </a:t>
            </a:r>
            <a:r>
              <a:rPr lang="en-US" sz="1600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needed </a:t>
            </a:r>
            <a:r>
              <a:rPr lang="en-US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pattern recognition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important study for further optimization of tracking detector geometry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8">
            <a:extLst>
              <a:ext uri="{FF2B5EF4-FFF2-40B4-BE49-F238E27FC236}">
                <a16:creationId xmlns:a16="http://schemas.microsoft.com/office/drawing/2014/main" id="{3572F63B-4B1F-4B1A-8FBB-6A76846A70D2}"/>
              </a:ext>
            </a:extLst>
          </p:cNvPr>
          <p:cNvSpPr txBox="1">
            <a:spLocks/>
          </p:cNvSpPr>
          <p:nvPr/>
        </p:nvSpPr>
        <p:spPr bwMode="auto">
          <a:xfrm>
            <a:off x="0" y="830395"/>
            <a:ext cx="12191999" cy="34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Font typeface="Wingdings" pitchFamily="2" charset="2"/>
              <a:buChar char="o"/>
              <a:defRPr sz="1800" b="0">
                <a:solidFill>
                  <a:schemeClr val="bg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Char char="–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65000"/>
              <a:buFont typeface="Wingdings" pitchFamily="2" charset="2"/>
              <a:buChar char="o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Char char="–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Simulations in Fun4All to study the contribution of the barrel MPGD and AC-LGAD layers to momentum and DCA resolutions</a:t>
            </a:r>
            <a:endParaRPr lang="en-GB" sz="16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DF2B06-27DA-475E-8DBF-FD758F0414E9}"/>
              </a:ext>
            </a:extLst>
          </p:cNvPr>
          <p:cNvGrpSpPr/>
          <p:nvPr/>
        </p:nvGrpSpPr>
        <p:grpSpPr>
          <a:xfrm>
            <a:off x="0" y="1486953"/>
            <a:ext cx="6787644" cy="5241478"/>
            <a:chOff x="42800" y="1385353"/>
            <a:chExt cx="6787644" cy="52414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39B24E-6774-4A23-A8FA-944ED2B9A9EB}"/>
                </a:ext>
              </a:extLst>
            </p:cNvPr>
            <p:cNvSpPr txBox="1"/>
            <p:nvPr/>
          </p:nvSpPr>
          <p:spPr>
            <a:xfrm>
              <a:off x="902783" y="6319054"/>
              <a:ext cx="5067679" cy="307777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See talk by Stephen Maple at </a:t>
              </a:r>
              <a:r>
                <a:rPr lang="en-GB" sz="1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  <a:hlinkClick r:id="rId2"/>
                </a:rPr>
                <a:t>https://indico.bnl.gov/event/17752/</a:t>
              </a:r>
              <a:endParaRPr lang="en-GB" sz="1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61ACD18-49F9-4C97-9A60-34F874E714C0}"/>
                </a:ext>
              </a:extLst>
            </p:cNvPr>
            <p:cNvGrpSpPr/>
            <p:nvPr/>
          </p:nvGrpSpPr>
          <p:grpSpPr>
            <a:xfrm>
              <a:off x="42800" y="1385353"/>
              <a:ext cx="6787644" cy="4882627"/>
              <a:chOff x="0" y="1344036"/>
              <a:chExt cx="6787644" cy="488262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633F387-D863-4361-A2AC-7589051282C7}"/>
                  </a:ext>
                </a:extLst>
              </p:cNvPr>
              <p:cNvGrpSpPr/>
              <p:nvPr/>
            </p:nvGrpSpPr>
            <p:grpSpPr>
              <a:xfrm>
                <a:off x="0" y="1344036"/>
                <a:ext cx="3392534" cy="4882627"/>
                <a:chOff x="36910" y="1326120"/>
                <a:chExt cx="3392534" cy="4882627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4E7DAD26-2A79-4910-AFB3-466C8592E9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910" y="1636747"/>
                  <a:ext cx="3392534" cy="4572000"/>
                </a:xfrm>
                <a:prstGeom prst="rect">
                  <a:avLst/>
                </a:prstGeom>
              </p:spPr>
            </p:pic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49692B7A-3ACF-409A-933D-280BDE21D792}"/>
                    </a:ext>
                  </a:extLst>
                </p:cNvPr>
                <p:cNvSpPr/>
                <p:nvPr/>
              </p:nvSpPr>
              <p:spPr>
                <a:xfrm>
                  <a:off x="505771" y="1326120"/>
                  <a:ext cx="262443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Missing hit in inner Si layer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BD2C9BF-3EDC-43F4-A4E3-14A96DAE8280}"/>
                  </a:ext>
                </a:extLst>
              </p:cNvPr>
              <p:cNvGrpSpPr/>
              <p:nvPr/>
            </p:nvGrpSpPr>
            <p:grpSpPr>
              <a:xfrm>
                <a:off x="3424410" y="1344036"/>
                <a:ext cx="3363234" cy="4879777"/>
                <a:chOff x="3613720" y="1326120"/>
                <a:chExt cx="3363234" cy="4879777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DA52AA18-B6E6-4036-8EAD-11AB92FE99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13720" y="1633897"/>
                  <a:ext cx="3363234" cy="4572000"/>
                </a:xfrm>
                <a:prstGeom prst="rect">
                  <a:avLst/>
                </a:prstGeom>
              </p:spPr>
            </p:pic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F64012E-AE1F-4FC7-A380-CA10545F94A8}"/>
                    </a:ext>
                  </a:extLst>
                </p:cNvPr>
                <p:cNvSpPr/>
                <p:nvPr/>
              </p:nvSpPr>
              <p:spPr>
                <a:xfrm>
                  <a:off x="4067199" y="1326120"/>
                  <a:ext cx="262443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Missing hit in outer Si layer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03246527"/>
      </p:ext>
    </p:extLst>
  </p:cSld>
  <p:clrMapOvr>
    <a:masterClrMapping/>
  </p:clrMapOvr>
</p:sld>
</file>

<file path=ppt/theme/theme1.xml><?xml version="1.0" encoding="utf-8"?>
<a:theme xmlns:a="http://schemas.openxmlformats.org/drawingml/2006/main" name="Plain21thmx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9900"/>
      </a:accent1>
      <a:accent2>
        <a:srgbClr val="00FFFF"/>
      </a:accent2>
      <a:accent3>
        <a:srgbClr val="FFFFFF"/>
      </a:accent3>
      <a:accent4>
        <a:srgbClr val="0000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CC00"/>
        </a:lt1>
        <a:dk2>
          <a:srgbClr val="000099"/>
        </a:dk2>
        <a:lt2>
          <a:srgbClr val="FFCC00"/>
        </a:lt2>
        <a:accent1>
          <a:srgbClr val="FF9900"/>
        </a:accent1>
        <a:accent2>
          <a:srgbClr val="00FFFF"/>
        </a:accent2>
        <a:accent3>
          <a:srgbClr val="AAAACA"/>
        </a:accent3>
        <a:accent4>
          <a:srgbClr val="DAAE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in21thmx" id="{5FE0DDF6-C5DA-3E4D-B430-DD184B55E6F2}" vid="{86357FAD-AB66-B547-8BF8-27E20AAA80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Plain21thmx</Template>
  <TotalTime>2918</TotalTime>
  <Words>3201</Words>
  <Application>Microsoft Office PowerPoint</Application>
  <PresentationFormat>Widescreen</PresentationFormat>
  <Paragraphs>329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Lucida Sans</vt:lpstr>
      <vt:lpstr>Noto Sans</vt:lpstr>
      <vt:lpstr>Times New Roman</vt:lpstr>
      <vt:lpstr>Wingdings</vt:lpstr>
      <vt:lpstr>Plain21thmx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Laura Gonella (Physics and Astronomy)</dc:creator>
  <dc:description/>
  <cp:lastModifiedBy>Gnanvo, Kondo (kg6cq)</cp:lastModifiedBy>
  <cp:revision>108</cp:revision>
  <dcterms:created xsi:type="dcterms:W3CDTF">2022-05-05T16:12:57Z</dcterms:created>
  <dcterms:modified xsi:type="dcterms:W3CDTF">2023-01-10T01:28:58Z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