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4039411" cy="948109"/>
          </a:xfrm>
        </p:spPr>
        <p:txBody>
          <a:bodyPr>
            <a:normAutofit/>
          </a:bodyPr>
          <a:lstStyle/>
          <a:p>
            <a:r>
              <a:rPr lang="en-US" sz="2400" dirty="0"/>
              <a:t>W3074- 20um thick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A6C5D-B2B0-82EF-A7A9-186AF6BA247A}"/>
              </a:ext>
            </a:extLst>
          </p:cNvPr>
          <p:cNvSpPr txBox="1"/>
          <p:nvPr/>
        </p:nvSpPr>
        <p:spPr>
          <a:xfrm>
            <a:off x="571500" y="1731523"/>
            <a:ext cx="357020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cm: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4x pitch 500um, gap 400um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4x Pitch 500um, gap 450um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1cm: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2x pitch 500um, gap 400um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2x pitch 500um, gap 450um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pitch 700um, gap 6z00um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2x pitch 500um, zig zag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2cm:</a:t>
            </a:r>
          </a:p>
          <a:p>
            <a:r>
              <a:rPr lang="en-US" dirty="0"/>
              <a:t>3 x Pitch 500um, gap 400/450um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7EFCC-A04C-3069-FA20-781BDF051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5" t="28582" r="63138" b="17234"/>
          <a:stretch/>
        </p:blipFill>
        <p:spPr>
          <a:xfrm>
            <a:off x="5914417" y="1380071"/>
            <a:ext cx="5058383" cy="48067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36378C-9379-EEFF-AD6B-FDEE84067585}"/>
              </a:ext>
            </a:extLst>
          </p:cNvPr>
          <p:cNvSpPr txBox="1">
            <a:spLocks/>
          </p:cNvSpPr>
          <p:nvPr/>
        </p:nvSpPr>
        <p:spPr>
          <a:xfrm>
            <a:off x="6423902" y="370327"/>
            <a:ext cx="4039411" cy="948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W3052- 50um thick</a:t>
            </a:r>
          </a:p>
          <a:p>
            <a:r>
              <a:rPr lang="en-US" sz="2400" b="0" dirty="0"/>
              <a:t>Under test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70</TotalTime>
  <Words>58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W3074- 20um thick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Slide (No Logo)</dc:title>
  <dc:subject/>
  <dc:creator>Giacomini, Gabriele</dc:creator>
  <cp:keywords/>
  <dc:description/>
  <cp:lastModifiedBy>Giacomini, Gabriele</cp:lastModifiedBy>
  <cp:revision>2</cp:revision>
  <dcterms:created xsi:type="dcterms:W3CDTF">2022-12-12T15:09:23Z</dcterms:created>
  <dcterms:modified xsi:type="dcterms:W3CDTF">2022-12-12T16:25:49Z</dcterms:modified>
  <cp:category/>
</cp:coreProperties>
</file>