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13:48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2273 1 24575,'-8'0'0,"-1"-1"0,0 2 0,1-1 0,-1 1 0,1 0 0,-1 1 0,1 0 0,-1 0 0,1 1 0,0 0 0,-9 6 0,-5 1 0,0-1 0,-1 0 0,-33 7 0,27-8 0,-47 19 0,-96 30 0,113-30 0,7-4 0,-68 40 0,95-49 0,-49 19 0,16-8 0,-23 9 0,59-27 0,1 2 0,0 0 0,1 1 0,0 1 0,-28 20 0,24-14 0,-2-1 0,0-1 0,0-1 0,-1-1 0,-46 15 0,47-17 0,1 1 0,-25 17 0,14-8 0,-72 44 0,-33 18 0,103-64 0,-156 86 0,171-90 0,1 0 0,0 2 0,2 0 0,0 1 0,1 2 0,-29 36 0,36-38 0,0 0 0,1 0 0,1 2 0,1-1 0,1 1 0,0 0 0,2 1 0,0 0 0,-3 23 0,-29 128 0,38-169 0,-8 45 0,-2 92 0,9-133 0,1 0 0,1 0 0,-1 0 0,1-1 0,0 1 0,1 0 0,2 7 0,-3-12 0,1 1 0,0 0 0,0 0 0,0-1 0,0 1 0,0-1 0,1 1 0,-1-1 0,1 0 0,-1 0 0,1 0 0,0 0 0,0-1 0,0 1 0,0-1 0,4 2 0,6 3 0,1 0 0,-1-1 0,1-1 0,0 0 0,0-1 0,1-1 0,-1 0 0,20 0 0,17-2 0,8 2 0,0-4 0,0-2 0,101-19 0,-109 10 0,13-2 0,102-39 0,195-92 0,-211 92 0,-40 16 0,-41 16 0,-41 13 0,-1 0 0,33-17 0,-49 20 0,32-16 0,0-1 0,-2-2 0,57-46 0,15-23 0,27-17 0,-1 3 0,-83 59 0,56-54 0,-78 72 0,-26 25 0,0-1 0,0 0 0,0-1 0,6-9 0,-2 2 0,-2-1 0,0 1 0,-1-2 0,0 1 0,-2-1 0,0 0 0,0-1 0,6-35 0,-10 39 0,-1-1 0,-1 1 0,-1-1 0,0 0 0,-2-19 0,1 28 0,-1-1 0,1 1 0,-1 0 0,0 0 0,0 0 0,-1 1 0,1-1 0,-2 1 0,1-1 0,0 1 0,-1 0 0,0 0 0,0 0 0,-9-7 0,-45-38 0,-38-31 0,28 9 0,52 59-119,9 6 6,-1 1-1,0 0 1,-1 0 0,0 1-1,1 0 1,-2 0 0,1 1 0,0 0-1,-1 0 1,-18-3 0,14 6-6713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22:20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2466 1 24575,'-60'-1'0,"1"3"0,0 3 0,-72 14 0,32 0 0,45-9 0,-73 22 0,-133 60 0,126-49 0,92-31 0,0 2 0,-78 36 0,46-17 0,56-26 0,0 0 0,0 2 0,1 0 0,-23 16 0,-30 28 0,-117 96 0,88-74 0,80-61 0,-24 16 0,-64 60 0,54-50 0,42-33 0,0 1 0,0 0 0,-12 11 0,2 0 0,-1-1 0,0-1 0,-41 22 0,-16 13 0,29-17 0,32-24 0,1 1 0,0 0 0,1 2 0,1-1 0,0 2 0,-20 25 0,26-27 0,1 0 0,1 0 0,0 1 0,1 0 0,0 0 0,1 0 0,-5 22 0,6-8 0,0 1 0,2-1 0,2 31 0,0-41 0,-1-2 0,1 0 0,0 0 0,1-1 0,1 1 0,0 0 0,2-1 0,-1 0 0,2 0 0,0 0 0,10 19 0,-9-22 0,0-1 0,1 0 0,0 0 0,1-1 0,12 12 0,-15-18 0,0 1 0,1-2 0,0 1 0,-1-1 0,1 1 0,0-2 0,1 1 0,-1-1 0,0 0 0,1 0 0,-1 0 0,9 0 0,39 3 0,1-2 0,70-6 0,-20 0 0,-6 5 0,109-4 0,-194 0 0,-1 0 0,-1-1 0,1-1 0,0 0 0,-1-1 0,17-9 0,70-43 0,-93 53 0,44-33 0,-1-2 0,-2-2 0,56-63 0,-27 27 0,-30 31 0,86-64 0,-101 91 0,38-19 0,-36 21 0,137-73 0,-17 1 0,41-20 0,-128 73 0,101-75 0,-164 109 0,8-5 0,0-1 0,-1 0 0,1-1 0,15-19 0,-3 3 0,10-15 0,23-40 0,-19 31 0,-30 35 0,0 0 0,-2 0 0,0 0 0,0 0 0,4-26 0,-1 5 0,-5 26 0,-1 0 0,0 0 0,-1 0 0,0 0 0,-1 0 0,1-1 0,-2 1 0,1 0 0,-1 0 0,-1 0 0,0 0 0,0 0 0,-1 0 0,0 0 0,0 1 0,-1-1 0,0 1 0,0 0 0,-1 0 0,0 1 0,-1-1 0,0 1 0,0 0 0,0 1 0,-1-1 0,0 1 0,0 1 0,-1-1 0,1 1 0,-1 0 0,-9-3 0,-13-7 0,23 10 0,-1 1 0,1 1 0,-1-1 0,0 1 0,0 1 0,0-1 0,0 1 0,0 1 0,-1 0 0,-9-1 0,-10 2-75,17 1-140,0-1 0,0 0 0,1-1 0,-1 0 0,-15-4 0,14 1-6611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22:24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1777 175 24575,'-2'0'0,"1"-1"0,0 1 0,0-1 0,-1 1 0,1-1 0,0 0 0,0 0 0,0 1 0,0-1 0,0 0 0,0 0 0,0 0 0,0 0 0,0 0 0,0 0 0,1-1 0,-1 1 0,0 0 0,1 0 0,-1 0 0,0-2 0,-13-36 0,9 26 0,-2-5 0,4 9 0,0 1 0,-1 0 0,0 1 0,0-1 0,-6-8 0,8 13 0,-1 1 0,1 0 0,0 0 0,-1 0 0,0 0 0,1 0 0,-1 0 0,0 1 0,0-1 0,0 1 0,0 0 0,0 0 0,0 0 0,0 0 0,0 0 0,0 1 0,0-1 0,-4 1 0,-226 0 0,101 2 0,125-1 0,-1 0 0,1 1 0,-1-1 0,1 1 0,0 1 0,0-1 0,0 1 0,0 1 0,0-1 0,1 1 0,0 0 0,0 1 0,-10 8 0,-7 9 0,-38 43 0,60-63 0,-137 162 0,109-128 0,-31 55 0,39-59 0,2-4 0,1 2 0,1 0 0,-21 56 0,32-72 0,0 0 0,-1-1 0,-11 17 0,-10 22 0,-47 86 0,21-43 0,31-49 0,-1 3 0,-2-1 0,-36 49 0,-105 144 0,91-127 0,69-104 0,0 0 0,0 1 0,1-1 0,0 1 0,1 1 0,0-1 0,1 1 0,0 0 0,1 0 0,0 0 0,1 0 0,-1 25 0,1-11 0,-1 0 0,-1 0 0,-9 31 0,-3 19 0,-9 39 0,16-84 0,2 0 0,1 0 0,1 0 0,0 35 0,5-31 0,-2 1 0,-10 51 0,10-81 0,1 1 0,0-1 0,1 0 0,0 1 0,0-1 0,0 1 0,1-1 0,-1 1 0,2-1 0,-1 1 0,1-1 0,0 0 0,0 0 0,0 0 0,1 0 0,0 0 0,0-1 0,1 1 0,0-1 0,0 0 0,0 0 0,0 0 0,1 0 0,0-1 0,0 0 0,0 0 0,7 4 0,5 5 0,0-2 0,1 0 0,0-1 0,0 0 0,1-2 0,1 0 0,-1-2 0,1 0 0,1-1 0,-1 0 0,0-2 0,24 1 0,49 5 0,6 1 0,-95-10 0,0 1 0,1-1 0,-1 0 0,0 0 0,0 0 0,1-1 0,-1 0 0,0 1 0,0-1 0,1-1 0,-1 1 0,0-1 0,0 0 0,0 0 0,-1 0 0,1 0 0,0 0 0,-1-1 0,0 0 0,1 0 0,-1 0 0,0 0 0,-1 0 0,1-1 0,0 1 0,-1-1 0,0 1 0,2-6 0,85-141 0,-83 136 0,0 0 0,0-1 0,-1 1 0,4-25 0,16-40 0,23-45 0,-33 80 0,3 0 0,26-49 0,117-160 0,-109 177 0,-30 46 0,29-55 0,-26 38 0,-13 25 0,0 0 0,9-28 0,-4 6 0,34-60 0,13-31 0,-51 106 0,0 0 0,20-27 0,9-21 0,-37 68 0,1 1 0,-1 0 0,1 0 0,8-7 0,19-28 0,-16 19 0,1 0 0,1 1 0,1 1 0,1 1 0,27-20 0,-35 27 0,0 1 0,-1-2 0,-1 0 0,11-18 0,-11 15 0,1 1 0,27-30 0,-26 31 0,-1 0 0,-1-1 0,-1 0 0,-1-1 0,0 0 0,-1 0 0,-1-1 0,8-35 0,-10 24 0,-1-1 0,-2-1 0,-1 1 0,-1 0 0,-6-36 0,6 65-105,0 0 0,-1 0 0,1 0 0,-1 0 0,1 0 0,-1 0 0,0 0 0,0 0 0,1 0 0,-1 0 0,-1 1 0,0-3 0,-7-4-6721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22:28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939 130 24575,'-105'10'0,"74"-5"0,-44 0 0,61-5 0,4-1 0,-1 1 0,0 0 0,1 0 0,-1 1 0,1 0 0,-1 1 0,1 0 0,0 1 0,-1 0 0,1 0 0,1 1 0,-1 0 0,-15 10 0,-79 54 0,41-27 0,48-34 0,2 1 0,-1 1 0,2 1 0,-19 16 0,21-16 0,1 0 0,0 1 0,1 1 0,0-1 0,1 1 0,1 0 0,-1 1 0,-3 13 0,-1 2 0,0-3 0,1 0 0,-12 54 0,16-44 0,3-9 0,-2 0 0,-1-1 0,-18 47 0,18-55 0,1-1 0,1 1 0,0 0 0,-1 24 0,0-6 0,-10 118 0,-8 39 0,13-129 0,3 0 0,1 74 0,5-112 0,-8 45 0,-1 26 0,-9 56 0,19-116 0,-1 14 0,2 1 0,12 80 0,25 27 0,-14-68 0,7-4 0,-5-17 0,-10-27 0,1 0 0,2-2 0,1 0 0,45 62 0,-36-47 0,-24-43 0,2 1 0,-1-1 0,16 20 0,6 8 0,-24-33 0,0 0 0,1-1 0,0 1 0,0-1 0,1 0 0,-1 0 0,1-1 0,0 0 0,1 0 0,-1 0 0,1-1 0,8 4 0,-7-4 0,0-1 0,0 0 0,0-1 0,0 0 0,0 0 0,1-1 0,-1 0 0,0 0 0,1-1 0,16-2 0,-19 2 0,-1-1 0,0-1 0,0 1 0,1-1 0,-1 0 0,0 0 0,0 0 0,-1-1 0,1 1 0,0-1 0,-1 0 0,0-1 0,0 1 0,0-1 0,0 0 0,0 0 0,-1 0 0,5-7 0,15-32 0,-1-1 0,-3 0 0,17-58 0,-6 16 0,36-147 0,-54 180 0,1-36 0,-6 25 0,0-2 0,-5 45 0,0 0 0,1 0 0,9-30 0,0 9 0,6-43 0,-10 43 0,15-44 0,29-117 0,-42 153 0,3-28 0,-8 46 0,11-44 0,5-5 0,-4 0 0,-3-1 0,-4-1 0,0-148 0,-10 192 0,2 21 0,-2-1 0,0 1 0,-1-1 0,-1 1 0,-1 0 0,0 0 0,-12-34 0,3 21 0,2-1 0,-10-55 0,0-2 0,-3-11 0,-7-26 0,28 118 0,-1 2 0,0-1 0,0 0 0,-1 1 0,1-1 0,-2 1 0,1 0 0,0 0 0,-1 1 0,0-1 0,-1 1 0,1 0 0,-1 1 0,0-1 0,0 1 0,0 0 0,-1 1 0,1-1 0,-1 1 0,0 0 0,0 1 0,0 0 0,0 0 0,0 1 0,-12-2 0,-120-22 134,36 4-1633,68 16-5327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12:58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19 24575,'-1'-1'0,"1"0"0,-1 0 0,0-1 0,0 1 0,0 0 0,0 0 0,0 0 0,0 0 0,0 1 0,0-1 0,0 0 0,0 0 0,0 1 0,0-1 0,-1 0 0,1 1 0,0-1 0,0 1 0,-1 0 0,1-1 0,0 1 0,-1 0 0,1 0 0,0 0 0,-1 0 0,-1 0 0,-38-2 0,26 5 0,1 0 0,-1 1 0,1 0 0,0 1 0,1 0 0,-15 9 0,-3 0 0,22-10 0,1 1 0,0 0 0,0 0 0,0 1 0,1 0 0,0 0 0,0 1 0,1 0 0,-1 0 0,1 0 0,1 1 0,0 0 0,0 0 0,0 1 0,-5 13 0,3-3 0,1 1 0,0-1 0,1 1 0,1 0 0,1 0 0,-1 27 0,4-44 0,1 230 0,2-217 0,1-1 0,0 0 0,1 0 0,1-1 0,0 1 0,1-1 0,16 23 0,8 21 0,-28-52 0,0 0 0,1-1 0,0 1 0,0-1 0,1 1 0,-1-1 0,1 0 0,0-1 0,1 1 0,-1-1 0,1 0 0,-1 0 0,1-1 0,0 0 0,1 0 0,-1 0 0,1-1 0,-1 0 0,1 0 0,9 1 0,13 1 0,0-2 0,-1-1 0,49-4 0,-9 0 0,-15 6 0,-38-2 0,0 1 0,1-2 0,-1 0 0,0-1 0,1 0 0,-1-1 0,27-8 0,-37 7 0,1 0 0,0-1 0,-1 0 0,0 0 0,0 0 0,0-1 0,0 0 0,-1 0 0,1 0 0,-1 0 0,-1-1 0,1 0 0,-1 1 0,0-1 0,4-11 0,2-10 0,0 0 0,6-38 0,-10 39 0,1-18 0,-1 0 0,-3 0 0,-4-77 0,-1 21 0,3 95 0,-1 1 0,1-1 0,-1 1 0,0-1 0,0 1 0,-1-1 0,1 1 0,-1 0 0,0 0 0,0 0 0,0 0 0,-1 0 0,1 0 0,-1 0 0,0 1 0,0-1 0,-1 1 0,1 0 0,-1 0 0,1 0 0,-1 1 0,0-1 0,0 1 0,0 0 0,0 0 0,0 0 0,-9-2 0,-11-3 0,0 1 0,-1 1 0,-47-4 0,52 7 0,-232-22 0,224 19 0,0-1 0,0-1 0,0-1 0,-48-22 0,26 0-1365,38 25-5461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13:01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559 206 24575,'-12'-1'0,"1"0"0,-1-1 0,1-1 0,-1 0 0,1 0 0,0-2 0,-13-5 0,13 4 0,-1 2 0,1-1 0,-1 1 0,0 1 0,0 0 0,-24-2 0,-4 4 0,25-1 0,0 1 0,-1 1 0,1 0 0,-1 1 0,1 1 0,0 0 0,-22 6 0,29-3 0,-1-1 0,1 1 0,1 1 0,-1-1 0,1 1 0,0 1 0,0-1 0,1 1 0,0 0 0,0 1 0,1-1 0,0 1 0,-7 14 0,-1 5 0,2 1 0,-15 55 0,21-56 0,1-1 0,1 1 0,2 1 0,0-1 0,7 49 0,-6-71 0,1-1 0,0 1 0,1 0 0,-1-1 0,1 1 0,0-1 0,0 1 0,0-1 0,0 0 0,1 0 0,0 0 0,0 0 0,0 0 0,0-1 0,0 1 0,1-1 0,0 0 0,0 0 0,5 3 0,8 4 0,1-1 0,0-1 0,29 9 0,6 3 0,-3-1 0,89 23 0,-88-29 0,-48-11 0,1-1 0,-1 0 0,1 0 0,0 0 0,-1 0 0,1-1 0,0 1 0,0-1 0,-1 0 0,1 0 0,0 0 0,0-1 0,-1 1 0,1-1 0,0 0 0,-1 0 0,1 0 0,-1-1 0,1 1 0,-1-1 0,0 0 0,1 0 0,-1 0 0,0 0 0,0-1 0,0 1 0,-1-1 0,1 0 0,-1 1 0,1-1 0,-1 0 0,0-1 0,0 1 0,0 0 0,-1-1 0,1 1 0,-1-1 0,0 1 0,2-8 0,3-10 0,8-20 0,-2 0 0,-2 0 0,-2-1 0,5-68 0,-12 82 0,-4-210 0,2 234 0,0 0 0,0 0 0,0 1 0,-1-1 0,1 1 0,-1-1 0,0 1 0,0-1 0,0 1 0,-1 0 0,1 0 0,-1 0 0,0 0 0,0 1 0,0-1 0,0 1 0,-4-3 0,-65-35 0,52 31 0,-149-71-1365,142 65-5461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13:03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771 36 24575,'-36'-1'0,"-83"5"0,105-2 0,1 0 0,0 1 0,0 0 0,0 1 0,1 1 0,-24 11 0,-97 60 0,114-65 0,0-2 0,-31 11 0,-4 2 0,-7 2 0,50-21 0,1 1 0,0-1 0,-1 2 0,1-1 0,1 1 0,-1 1 0,1 0 0,0 0 0,0 1 0,1 0 0,-15 16 0,18-16 0,1 1 0,0-1 0,0 1 0,1 0 0,0 0 0,0 0 0,0 0 0,1 0 0,1 1 0,-2 15 0,2-9 0,1 1 0,0-1 0,1 0 0,1 0 0,4 21 0,-3-27 0,1 0 0,0 0 0,0 0 0,1 0 0,0-1 0,1 1 0,0-1 0,0-1 0,0 1 0,1-1 0,0 0 0,1-1 0,0 0 0,0 0 0,11 7 0,10 3 0,0-1 0,1-1 0,41 13 0,-55-23 0,2 0 0,-1 0 0,0-2 0,1 0 0,-1-1 0,1-1 0,0-1 0,-1 0 0,1-2 0,-1 0 0,29-8 0,-30 3 0,0-1 0,0 0 0,-1-1 0,0-1 0,-1 0 0,16-17 0,13-9 0,-27 23 0,-1 0 0,-1-1 0,0 0 0,-1-1 0,-1-1 0,-1 0 0,0 0 0,-1-1 0,-1-1 0,10-27 0,-11 20 0,-1-1 0,-1-1 0,-1 1 0,-2-1 0,-1 1 0,-1-1 0,-1 0 0,-6-42 0,5 63-91,0 0 0,0 0 0,-1 0 0,0 0 0,0 0 0,-1 0 0,0 0 0,0 1 0,0-1 0,-1 1 0,0 0 0,0 0 0,-1 1 0,-5-6 0,0 4-6735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13:1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1248 24575,'7'1'0,"1"0"0,-1 0 0,0 0 0,1 1 0,-1 0 0,0 0 0,0 1 0,0 0 0,0 0 0,0 1 0,-1 0 0,8 5 0,10 10 0,38 39 0,-42-38 0,35 27 0,-16-10 0,-33-30 0,1 0 0,0-1 0,0 0 0,0 0 0,10 6 0,102 66 0,-74-47 0,59 31 0,-11-5 0,-41-22 0,179 124 0,-20-12 0,53 2 0,-226-129 0,-16-7 0,1-2 0,29 11 0,-12-6 0,-1 1 0,71 46 0,-96-55 0,116 61 0,-104-55 0,48 21 0,-47-24 0,49 28 0,38 25 0,-69-41 0,51 37 0,-54-34 0,-29-18 0,-1 0 0,1 1 0,20 19 0,-27-24 0,0-1 0,0 1 0,0-1 0,0 0 0,1 0 0,-1-1 0,1 0 0,0 0 0,0-1 0,0 0 0,0 0 0,0 0 0,13-1 0,29 5 0,-31-1 0,0 0 0,0-2 0,0 0 0,0-1 0,0-1 0,0-1 0,-1-1 0,1 0 0,0-1 0,0-1 0,-1 0 0,0-2 0,0 0 0,0-1 0,-1 0 0,22-14 0,107-63 0,109-86 0,-44 27 0,-3 15 0,-69 41 0,171-112 0,-181 128 0,-94 47 0,36-19 0,37-20 0,-70 45 0,0-2 0,50-36 0,15-8 0,-82 51 0,0-1 0,33-32 0,9-6 0,151-79 0,-30 21 0,-169 102 0,0-1 0,-1 0 0,0-1 0,21-20 0,-33 29 0,0-1 0,-1 1 0,1-1 0,0 1 0,-1-1 0,1 1 0,-1-1 0,0 0 0,0 1 0,1-1 0,-1 1 0,0-1 0,0 0 0,0 1 0,-1-1 0,1 1 0,0-1 0,0 0 0,-1 1 0,1-1 0,-1 1 0,0-1 0,1 1 0,-1-1 0,0 1 0,0 0 0,0-1 0,0 1 0,0 0 0,0 0 0,0-1 0,-1 1 0,1 0 0,-2-1 0,-54-41 0,47 37 0,-28-20 0,6 2 0,-1 2 0,-1 2 0,-68-30 0,65 38 0,-51-8 0,57 14 0,0-1 0,0-2 0,-31-13 0,-106-47 0,31 16 0,-150-61 0,3-4 0,156 54 0,-27 3 0,-103-49 0,213 87 0,2-2 0,-40-30 0,-107-79 0,185 130 0,0 1 0,-1 0 0,1 0 0,-1 0 0,1 0 0,-1 1 0,0 0 0,0 1 0,0-1 0,0 1 0,0 0 0,0 0 0,0 1 0,0 0 0,-1 0 0,1 1 0,-8 1 0,-9 2 0,0 2 0,0 1 0,-25 11 0,14-5 0,-213 90 0,205-81 0,1 1 0,2 2 0,-63 52 0,7-8 0,35-29 0,25-14 0,-98 68 0,112-81 0,-1-1 0,-1-1 0,1-1 0,-36 11 0,20-9 0,-40 21 0,26-11 0,-121 50 0,-22 6 0,170-69 0,-47 13 0,51-17 0,0 1 0,0 1 0,1 1 0,-21 11 0,22-10 0,0 0 0,-30 9 0,28-12 0,0 2 0,-25 14 0,-157 80 0,131-74 0,-17 8 0,59-19 0,0-3 0,-1 0 0,-1-2 0,-54 14 0,-9-1 0,73-18 0,0-1 0,0 0 0,0-2 0,-1 0 0,0-1 0,-33-1 0,-6-17-1365,48 12-5461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13:53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1840 82 24575,'0'-2'0,"-1"0"0,1 0 0,-1 0 0,1 0 0,-1 0 0,0 0 0,0 0 0,0 0 0,0 0 0,0 0 0,0 0 0,0 0 0,-1 1 0,1-1 0,-1 1 0,1-1 0,-1 1 0,0-1 0,1 1 0,-1 0 0,0 0 0,0 0 0,0 0 0,0 0 0,0 0 0,-4-1 0,-8-2 0,-1 0 0,-29-4 0,11 2 0,18 2 0,0 0 0,0 1 0,0 1 0,-1 1 0,1 0 0,-1 1 0,1 0 0,-1 2 0,1-1 0,0 2 0,0 0 0,0 1 0,0 1 0,0 0 0,1 1 0,0 0 0,0 1 0,1 1 0,-14 9 0,-81 58 0,-20 17 0,63-39 0,-197 177 0,165-147 0,-178 187 0,263-256 0,0 1 0,0 0 0,2 1 0,-11 20 0,-26 38 0,36-59 0,1 1 0,-16 33 0,-7 12 0,11-24 0,-31 75 0,24-48 0,5-7 0,2 1 0,2 2 0,-15 77 0,26-78 0,7-40 0,-2 1 0,0-1 0,-9 28 0,7-25 0,2-1 0,0 1 0,2 0 0,0-1 0,1 1 0,1 0 0,4 25 0,-1 21 0,-3-24 0,2-1 0,11 54 0,-7-40 0,-5-45 0,0 1 0,1-1 0,0 1 0,1-1 0,0 0 0,8 19 0,0-6 0,2-1 0,0-1 0,23 30 0,-26-40 0,1-2 0,0 0 0,0 0 0,1-1 0,1 0 0,-1-1 0,19 10 0,36 20 0,-24-13 0,67 30 0,-97-50 0,1-1 0,-1-1 0,1 0 0,1-1 0,-1 0 0,0-1 0,1-1 0,-1 0 0,24-2 0,-29 0 0,0-1 0,0 0 0,-1-1 0,1 0 0,-1-1 0,1 1 0,-1-2 0,8-4 0,59-46 0,-63 45 0,6-6 0,0-1 0,-1 0 0,-1-1 0,18-28 0,51-88 0,-60 93 0,106-202 0,-67 134 0,5 9 0,17-22 0,-37 54 0,71-129 0,-27 25 0,-57 109 0,-2-2 0,37-105 0,-4-8 0,-41 93 0,-7 27 0,14-79 0,-19 63 0,8-54 0,-15 63 0,3-71 0,-8 98 0,-1 27 0,0 0 0,-1 0 0,0 0 0,-1 0 0,0 0 0,-5-20 0,5 29 0,-1-1 0,1 1 0,-1 0 0,1 0 0,-1 0 0,0 0 0,1 0 0,-1 1 0,0-1 0,0 0 0,-1 1 0,1 0 0,0-1 0,0 1 0,-5-2 0,-44-13 0,14 5 0,-23-18-1365,49 24-5461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14:00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747 59 24575,'-41'-2'0,"0"-2"0,-44-9 0,-40-5 0,37 8 0,56 5 0,-1 1 0,1 2 0,-46 2 0,73 1 0,1 0 0,-1 0 0,1 1 0,-1-1 0,1 1 0,0 0 0,0 0 0,0 0 0,0 1 0,0 0 0,0-1 0,-3 5 0,-42 46 0,12-11 0,32-37 0,1 0 0,0 1 0,0-1 0,0 1 0,1 0 0,0 0 0,0 1 0,0-1 0,1 0 0,0 1 0,0-1 0,1 1 0,-2 10 0,0 13 0,2 51 0,1-66 0,0-8 0,1 0 0,-1 1 0,1-1 0,1 1 0,-1-1 0,1 0 0,1 0 0,-1 0 0,1 0 0,0 0 0,5 6 0,0-2 0,1 0 0,0 0 0,1 0 0,20 16 0,7 3 0,2-2 0,74 40 0,228 100 0,-16-11 0,-216-100 0,-48-27 0,76 51 0,-117-69 0,0 0 0,25 9 0,27 15 0,12 9 0,2-5 0,154 52 0,79 31 0,-266-98 0,77 49 0,-125-71 0,83 41 0,-52-33 0,0-1 0,1-1 0,0-3 0,57 4 0,-85-9 0,0-1 0,0 0 0,0 0 0,-1-1 0,1 0 0,12-3 0,-17 3 0,-1-1 0,0 1 0,0-1 0,-1 1 0,1-1 0,0 0 0,0 0 0,-1 0 0,1 0 0,-1-1 0,0 1 0,0-1 0,0 1 0,0-1 0,0 0 0,0 0 0,-1 1 0,0-1 0,1-1 0,0-3 0,58-185 0,-55 167 0,3-48 0,-2 6 0,-1 42 0,-2 0 0,-1 0 0,-2-26 0,0 44 0,-1 0 0,0 0 0,0 0 0,0 0 0,-1 0 0,0 0 0,-1 0 0,0 1 0,0-1 0,0 1 0,0 0 0,-1 0 0,0 0 0,-1 0 0,-6-7 0,-27-19 0,-2 1 0,-1 3 0,-1 1 0,-2 1 0,-78-32 0,107 52 0,0-1 0,1-1 0,0 0 0,0-1 0,1 0 0,0-1 0,1-1 0,0 0 0,-19-23 0,-57-62 0,76 84 0,0 0 0,-1 1 0,0 0 0,-1 1 0,0 0 0,-20-10 0,-99-40 0,84 40 0,-56-23 0,-102-47 0,124 53 0,-30-16 0,83 38 0,-2 2 0,0 1 0,-42-10 0,-6-3 0,-39-11 0,54 17 0,-89-38 0,65 15-1365,77 38-5461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14:03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 78 24575,'-57'-18'0,"-38"-8"0,71 18 0,0 1 0,0 1 0,0 1 0,-1 2 0,-28-2 0,-99 7 0,148-1 0,-1 0 0,1 0 0,0 1 0,0 0 0,0 0 0,0 0 0,0 0 0,0 0 0,1 1 0,-1-1 0,1 1 0,0 0 0,-1 0 0,1 1 0,1-1 0,-1 1 0,0-1 0,1 1 0,-4 8 0,-4 8 0,0 1 0,-10 34 0,16-42 0,-8 20 0,1 1 0,2 1 0,1-1 0,1 1 0,-1 47 0,7-63 0,0 32 0,1 0 0,14 95 0,-6-106 0,1 1 0,2-1 0,2-1 0,2 0 0,29 55 0,-24-58 0,1 5 0,2-1 0,1-2 0,2 0 0,59 64 0,164 125 0,-2-2 0,-44-1 0,-107-110 0,-51-46 0,-34-50 0,0 0 0,1-1 0,0-1 0,16 15 0,9 8 0,38 51 0,-12-13 0,-21-29 0,-2 2 0,57 92 0,-84-123 0,0-1 0,2 0 0,0-1 0,19 17 0,-17-17 0,-10-12 0,-1-1 0,0 0 0,1 0 0,0 0 0,0 0 0,0-1 0,0 0 0,1-1 0,-1 0 0,1 0 0,14 1 0,-12-1 0,1-1 0,0 0 0,-1-1 0,1-1 0,0 1 0,0-2 0,-1 1 0,12-4 0,-15 1 0,0 1 0,0-1 0,0 0 0,-1-1 0,1 1 0,-1-1 0,0-1 0,0 1 0,-1-1 0,0 0 0,0 0 0,0 0 0,6-12 0,2-7 0,0 0 0,13-39 0,-19 39 0,-1 0 0,4-32 0,-7 37 0,15-114 0,-16 118 0,0 0 0,-1 0 0,-1 0 0,-1 0 0,0 0 0,-1 0 0,-5-16 0,-3-7 0,-27-60 0,5 2 0,25 70 0,-2 0 0,-1 0 0,-23-43 0,15 38 0,0-1 0,-22-63 0,19 47 0,-2 1 0,-3 0 0,-60-84 0,46 73 0,1 11 0,30 38 0,0 0 0,1 0 0,0-1 0,-8-15 0,-30-67 0,-75-113 0,39 71 0,-12-18 0,79 132 0,5 7 0,0 1 0,-19-21 0,-1 3 0,-26-36 0,36 41 0,-1 1 0,-2 1 0,-31-27 0,27 28 0,1-2 0,-42-51 0,61 67 0,-25-19 0,26 25 0,1-1 0,0 0 0,0-1 0,0 1 0,-7-10 0,3 4-28,-1-1 0,0 1 0,0 1 1,-20-14-1,8 6-1198,13 10-5600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22:00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22:05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670 97 24575,'0'-4'0,"-1"0"0,0 0 0,0 0 0,0 1 0,0-1 0,-1 0 0,1 1 0,-1-1 0,0 1 0,0-1 0,0 1 0,-1 0 0,1 0 0,-1 0 0,0 0 0,0 0 0,0 1 0,0-1 0,0 1 0,0 0 0,-1 0 0,1 0 0,-1 0 0,1 1 0,-5-2 0,-2-1 0,1 1 0,-1 0 0,0 0 0,0 1 0,0 0 0,0 1 0,0 0 0,-18 1 0,21 2 0,-1 0 0,1 1 0,-1-1 0,1 1 0,0 1 0,0-1 0,0 1 0,1 1 0,-1-1 0,-10 11 0,9-9 0,0 1 0,-1-2 0,1 1 0,-1-1 0,0 0 0,-13 5 0,0-3 0,1 2 0,1 0 0,-1 1 0,-32 23 0,38-19 0,1 1 0,0 0 0,1 0 0,-20 32 0,19-26 0,2 1 0,0 0 0,1 1 0,2 0 0,0 1 0,2 0 0,0 0 0,-3 26 0,3-10 0,1 0 0,-1 72 0,7-33 0,0-10 0,12 111 0,42 62 0,-50-223 0,0 0 0,-1 1 0,-1 30 0,-1-28 0,1 1 0,5 27 0,-1-12 0,-2 0 0,-2 1 0,-4 72 0,-1-21 0,3-46 0,-1-14 0,1 0 0,1 1 0,11 51 0,10 68 0,17 79 0,-34-197 0,-4-19 0,1-1 0,0 1 0,1-1 0,1 0 0,5 15 0,1-2 0,-2 0 0,-1 0 0,0 1 0,1 26 0,-3-25 0,0 1 0,2-1 0,13 37 0,-8-32 0,13 54 0,-12-33 0,-10-48 0,-1 0 0,1 0 0,0 0 0,0 0 0,1-1 0,-1 1 0,1-1 0,0 0 0,1 0 0,-1 0 0,0-1 0,1 1 0,9 4 0,0 0 0,1 0 0,-1-1 0,27 9 0,-32-13 0,1-1 0,0 0 0,0 0 0,-1-1 0,1 0 0,0 0 0,0-1 0,0-1 0,0 0 0,0 0 0,18-5 0,-22 4 0,0-1 0,-1 1 0,1-1 0,-1 0 0,1 0 0,-1 0 0,0-1 0,0 0 0,0 0 0,-1 0 0,0-1 0,1 0 0,-1 1 0,-1-2 0,1 1 0,-1 0 0,0 0 0,0-1 0,3-9 0,65-161 0,-34 88 0,31-109 0,-63 172 0,-1 0 0,-2 0 0,0 0 0,-3-38 0,0 34 0,1-1 0,8-54 0,4-8 0,-3-2 0,-6-159 0,0-9 0,6 185 0,1-19 0,0-21 0,0-6 0,-11-405 0,-9 449 0,0 5 0,10 63 0,-1-1 0,-1 1 0,0 0 0,0-1 0,-1 1 0,0 0 0,-1 0 0,0 1 0,-1-1 0,0 1 0,-1 0 0,0 0 0,-1 1 0,-14-18 0,-75-86 0,72 80-1365,17 24-5461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22:08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593 174 24575,'-4'-1'0,"-1"1"0,1-1 0,-1 0 0,1 0 0,0-1 0,-1 1 0,1-1 0,0 0 0,0 0 0,0 0 0,-6-5 0,-43-39 0,26 21 0,14 15 0,0-2 0,-1 1 0,-28-17 0,35 25 0,-1 0 0,1 0 0,0 1 0,-1-1 0,1 2 0,-1-1 0,0 1 0,0 0 0,-10 1 0,4-1 0,1 2 0,-1-1 0,1 2 0,-20 4 0,28-5 0,1 1 0,-1 0 0,0 0 0,1 0 0,-1 0 0,1 1 0,0 0 0,0-1 0,0 2 0,0-1 0,1 0 0,-1 1 0,1 0 0,0 0 0,-4 5 0,-31 45 0,28-42 0,0 1 0,1-1 0,1 2 0,0-1 0,1 1 0,0 1 0,1-1 0,-4 17 0,3-1 0,2 1 0,-3 53 0,8-71 0,1 0 0,0 0 0,1-1 0,0 1 0,1-1 0,0 1 0,1-1 0,0 0 0,10 17 0,82 123 0,-32-55 0,28 71 0,2 3 0,35 25 0,76 131 0,-130-213 0,-53-82 0,0 0 0,19 41 0,-32-56 0,2 0 0,0-1 0,16 19 0,17 25 0,47 65 0,-30-41 0,136 143 0,-181-212 0,-2-1 0,-1-1 0,24 31 0,-25-26 0,-3-4 0,0 0 0,1-1 0,0 1 0,2-2 0,-1 0 0,1 0 0,21 15 0,-31-26 0,1 0 0,-1 0 0,0 0 0,0-1 0,1 1 0,-1 0 0,1-1 0,-1 0 0,0 1 0,1-1 0,-1 0 0,1 0 0,-1 0 0,1-1 0,-1 1 0,0-1 0,1 1 0,-1-1 0,1 0 0,-1 0 0,0 0 0,0 0 0,0 0 0,0 0 0,0 0 0,0-1 0,0 1 0,0-1 0,0 0 0,0 0 0,1-2 0,7-8 0,-1-1 0,0 1 0,-1-2 0,7-14 0,1-1 0,0 2 0,-3 6 0,0 0 0,21-24 0,-28 36 0,0-1 0,0 0 0,-1-1 0,0 0 0,-1 1 0,5-20 0,8-17 0,38-55 0,-43 82 0,0 1 0,-2-2 0,0 1 0,-1-1 0,-1-1 0,9-38 0,-3-15 0,-5 28 0,-2 0 0,2-75 0,-9 88 0,-6-131 0,3 139 0,-1 0 0,-2 1 0,0-1 0,-14-34 0,0 16 0,-3 1 0,-42-63 0,34 59 0,-37-75 0,53 89 0,-2 1 0,-1 1 0,-1 1 0,-1 1 0,-2 1 0,-38-39 0,-38-45 0,38 40 0,-140-119 0,62 66 0,99 91 0,-2 1 0,-1 2 0,-53-29 0,5 2 0,60 36-1365,18 13-5461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22:1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691 159 24575,'-10'0'0,"1"0"0,-1 0 0,1-1 0,-1-1 0,1 0 0,0 0 0,0 0 0,0-1 0,0-1 0,0 0 0,0 0 0,1 0 0,-12-9 0,-23-15 0,18 11 0,0 0 0,-1 3 0,-31-14 0,38 24 0,0 0 0,-1 2 0,0 0 0,1 1 0,-1 1 0,1 0 0,-27 5 0,41-4 0,0 1 0,0-1 0,0 0 0,1 1 0,-1 0 0,1 0 0,-1 1 0,1-1 0,0 1 0,0 0 0,0 0 0,0 0 0,0 0 0,1 1 0,-1 0 0,1 0 0,-4 6 0,-6 9 0,1 1 0,-14 35 0,3-10 0,16-30 0,1 0 0,0 0 0,1 1 0,1 0 0,0 0 0,1 0 0,-1 25 0,2 0 0,6 74 0,-2-107 0,0 0 0,0 1 0,1-1 0,0 0 0,1-1 0,-1 1 0,1-1 0,1 0 0,0 0 0,7 10 0,61 61 0,-22-34 0,1-3 0,3-3 0,1-2 0,101 49 0,406 167 0,-421-203 0,49 21 0,93 37 0,-157-61 0,61 21 0,179 70 0,-227-87 0,-120-43 0,10 3 0,52 12 0,-80-22 0,-1 1 0,0-1 0,0-1 0,1 1 0,-1 0 0,0 0 0,0 0 0,1-1 0,-1 1 0,0 0 0,0-1 0,0 1 0,1-1 0,-1 0 0,0 1 0,0-1 0,0 0 0,0 0 0,0 0 0,0 1 0,-1-1 0,1 0 0,0 0 0,0 0 0,0 0 0,-1-1 0,1 1 0,-1 0 0,1 0 0,-1 0 0,1 0 0,-1-1 0,0 1 0,0 0 0,1 0 0,-1-1 0,0 1 0,0-2 0,0-59 0,0 50 0,-1-20 0,-1 0 0,-2 1 0,-1 0 0,-1 0 0,-2 0 0,-1 1 0,-1 0 0,-2 1 0,-1 0 0,-1 1 0,-1 0 0,-24-33 0,-92-133 0,76 125 0,7 10 0,37 43 0,-2 0 0,0 1 0,0 1 0,-28-23 0,-114-81 0,84 62 0,45 35 0,0 0 0,-2 2 0,-55-30 0,35 27 0,-7-5 0,-1 3 0,-1 2 0,-1 2 0,-100-20 0,14 8 0,71 13 0,55 15 0,0-1 0,0 0 0,0-2 0,0 0 0,1-1 0,1 0 0,-21-15 0,25 16-1365,1 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5:22:1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753 117 24575,'-132'-2'0,"-138"5"0,255 0 0,0 1 0,1 0 0,-1 1 0,1 1 0,0 0 0,0 1 0,-21 14 0,-26 12 0,49-27 0,1 1 0,0 0 0,-15 12 0,-29 18 0,52-34 0,0 0 0,0-1 0,0 1 0,0 0 0,0 1 0,1-1 0,-1 0 0,1 1 0,0-1 0,0 1 0,0 0 0,1 0 0,-1-1 0,1 1 0,0 0 0,0 0 0,1 1 0,-1-1 0,1 0 0,-1 0 0,1 0 0,2 8 0,-1 13 0,1 0 0,8 34 0,-10-57 0,6 24 0,1 1 0,1-1 0,2-1 0,0 1 0,2-2 0,0 1 0,2-2 0,1 0 0,22 27 0,-32-45 0,1 0 0,-1-1 0,1 0 0,0 0 0,0 0 0,0-1 0,1 0 0,-1 0 0,12 3 0,64 14 0,-15-14 0,-51-5 0,0 0 0,0 1 0,-1 0 0,23 7 0,-5 0 0,-1-2 0,1-1 0,60 2 0,-29-3 0,311 19 0,-301-23 0,80 12 0,-59-6 0,133-7 0,-90-3 0,-100 2 0,1-1 0,40-9 0,-46 7 0,1 1 0,35 3 0,-38 0 0,0 0 0,54-9 0,105-38 0,-126 28 0,-14 2 0,-18 10 0,1 1 0,0 2 0,60 0 0,-17 6 0,116-4 0,-187 1 0,0 0 0,0 0 0,-1-1 0,1 1 0,0-1 0,-1 0 0,1-1 0,-1 1 0,0-1 0,0 0 0,0 0 0,0 0 0,0-1 0,0 1 0,-1-1 0,0 0 0,0 0 0,0 0 0,0 0 0,-1-1 0,5-8 0,-3 2 0,1 0 0,-1-1 0,-1 1 0,0-1 0,0 1 0,-2-1 0,1 0 0,-1-14 0,0-3 0,7-44 0,-4 50 0,-2 1 0,0-1 0,-2-36 0,-1 55 0,0 0 0,-1 0 0,1 1 0,-1-1 0,0 1 0,0-1 0,0 1 0,0 0 0,0-1 0,-1 1 0,0 1 0,1-1 0,-1 0 0,0 1 0,0-1 0,-6-3 0,-60-33 0,62 36 0,-6-3 0,-1 0 0,1 1 0,-1 0 0,0 1 0,-1 1 0,1 0 0,-19-1 0,-239-36 0,181 23 0,-131-43 0,151 39 0,-58-20 0,68 26 0,-1 3 0,0 2 0,-1 3 0,0 2 0,-72 5 0,12-2 0,-108 5 0,221-1 0,1 0 0,0 1 0,-1 0 0,1 1 0,0 0 0,-14 9 0,-20 7 0,24-13 0,-1-1 0,0-1 0,0-1 0,0-1 0,-26 1 0,-108-5 0,59-2 0,19 3-1365,59 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77D2-D8C6-5A39-25DB-2FD7BF3B8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902C7-E475-28FB-602F-A83BCE1EF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B6100-D260-76CD-8658-AEF520A4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077A-F642-4090-2014-3CDB5623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B75C-3E68-95B8-4966-B92DD1C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89CA-B639-1D6A-2B20-A1EBDD22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4C97A-7CF6-A7F3-144A-ACEE07D8E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DAE6C-C61E-5EB8-B24A-ACD14283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88BF2-7B28-B25C-C923-51C9BE13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D8219-8E73-FD3A-5188-64226455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0F8C8-39E2-5EA9-9BE8-1A18FA8D5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004E6-7EB8-03E5-9588-B8B8697AF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1D00E-8231-EABE-1180-20B7C157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6E2AB-E192-4431-F130-F38E14ED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34833-4161-CA05-1324-2B1D2D43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66DB-790A-26AA-B190-28057A14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F4A1-E9D4-38A6-5AE6-CC4C6D946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C0FC8-18D4-9444-A55A-BF1D07B1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2ACF8-C7E8-3805-0117-D3045F08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DBE22-0C2B-0FA5-DE67-D500B31F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6E8A-E167-1ECD-3D5D-BABCDF4E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40A79-20DF-4FEB-92F5-99FA7256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DCB77-8886-5350-92E8-6768AF27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D8583-C6A1-5D07-C95C-8ABE2CC7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9216-6EC3-EBF3-8BE0-2D4A68AA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8AAE-D2C8-D626-BBAE-53E75564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73FCF-5833-477A-C5EA-36BC78D82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8BE89-46B4-C68F-882E-0D98069A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3806C-54B8-6D6D-9AC9-FFD0A65A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46576-A151-AEB4-E7DB-CF4562A7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F9C2E-BC70-7522-152F-4B26DA99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5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27E3-373E-D970-30F7-F8A20175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97432-7FD4-C977-DA30-4E6317654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F7EEE-324B-F8E8-CC81-F0838EE2D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0BE6F-6AD1-032C-19B1-5DE877F1A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697EA-5E04-42A1-3D1D-2B69B619C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57ACE-0E29-3DD1-F182-3CDE224C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4C14E-7D26-A2A5-51E0-74080FD6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C7CFA-F292-2874-E05F-1E987A4D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4F37-3C49-0ADA-EBF4-5CFE6C2C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21F87-76AB-358D-A290-0D5C4881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809E5-6853-6D18-9C6B-9586D095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487DB-7FE9-05A7-953C-6345ADA0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ADDBA-E429-C87B-C649-74D87D44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2252F-38F2-E4B1-9C2A-1C4B8920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1BD9F-35CF-BA76-DAFF-8D6DA8B0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EE01-8BF7-AC4B-EB70-5584FD24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74A9-567E-DE05-E395-4383C73F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25D4C-0AAC-8810-4475-0B20B4949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08E47-613F-9A34-54F9-E72AFA79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222CE-0BD5-679B-3343-4DEA4774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A579B-3FC9-39AF-26DA-7E0DDBC9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1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D7E5-0B8A-8603-466E-7A62920C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0211B-0631-ACA7-FEAC-009EE4EC2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20547-BAAF-0397-EC9E-1AE5DBAFF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870AF-10EF-FDAD-59AB-DB0F287B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7B301-174C-7C24-4136-50B4E57B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E06E-0DAB-2EC8-3888-E7E0E33E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87E6B-6ACF-AF09-F27B-ADAA237C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30CBC-0215-7FEB-4043-D8D990735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EF23F-DD85-598F-363B-5E5CA88AB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2457-F998-4E15-BC30-69BF0E8B54C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3106C-FAC8-88D5-92A4-0173B2D3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2CF6F-A286-EFC8-E677-4A6F79C36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1C73-CC20-4CFF-9A87-8C03BCB2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4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AD95-0C74-8F6C-B3F0-AEB6E485C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pfRICH</a:t>
            </a:r>
            <a:r>
              <a:rPr lang="en-US"/>
              <a:t> Design </a:t>
            </a:r>
            <a:r>
              <a:rPr lang="en-US" dirty="0"/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6A7B7-BFB4-BED0-B447-5618541DF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Eslinger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12/14/22</a:t>
            </a:r>
          </a:p>
        </p:txBody>
      </p:sp>
    </p:spTree>
    <p:extLst>
      <p:ext uri="{BB962C8B-B14F-4D97-AF65-F5344CB8AC3E}">
        <p14:creationId xmlns:p14="http://schemas.microsoft.com/office/powerpoint/2010/main" val="51053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B1B47B-E1AD-4ECF-4B9E-C874360C7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33050" b="1744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54803-9A6E-FC4E-6E6F-B7A5BFC09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358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09163-2287-D46A-93D7-DBCEDE7D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Integration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00D9-F2E0-07F1-AD4A-C5E108EB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 dirty="0"/>
              <a:t>Discrepancy between integration and project about whether we will need to roll the barrel in the assembly hall every time we need to do maintenance…</a:t>
            </a:r>
          </a:p>
          <a:p>
            <a:r>
              <a:rPr lang="en-US" sz="2000" dirty="0"/>
              <a:t>Spurred by the Backward ECAL slides</a:t>
            </a:r>
          </a:p>
        </p:txBody>
      </p:sp>
    </p:spTree>
    <p:extLst>
      <p:ext uri="{BB962C8B-B14F-4D97-AF65-F5344CB8AC3E}">
        <p14:creationId xmlns:p14="http://schemas.microsoft.com/office/powerpoint/2010/main" val="410549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E28B-F000-79C3-E77E-0640E814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B56E-39D9-9B00-AB0F-3EED08C4B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Through clarification, we learned:</a:t>
            </a:r>
          </a:p>
          <a:p>
            <a:r>
              <a:rPr lang="en-US" dirty="0"/>
              <a:t>5mm beam pipe flange tolerance needs to be maintained</a:t>
            </a:r>
          </a:p>
          <a:p>
            <a:r>
              <a:rPr lang="en-US" dirty="0"/>
              <a:t>Detector does not need to be split as originally thought…</a:t>
            </a:r>
          </a:p>
          <a:p>
            <a:pPr lvl="1"/>
            <a:r>
              <a:rPr lang="en-US" dirty="0"/>
              <a:t>If ECAL comes out as a whole, meaning we can design ours similar to Belle II with a fore/aft split or we could design it so that it goes in and out as a whole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283FD-B3EC-BB4C-E046-D4412A48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35" y="3995753"/>
            <a:ext cx="4463064" cy="2862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F75AEA-2AA5-5D02-358C-B32FFB919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57" y="3995753"/>
            <a:ext cx="3901360" cy="28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FE70-576F-C417-4A78-2A338E4F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D864A-1319-20B3-CB7E-3D3A2D09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700"/>
              <a:t>Updated tiling scheme</a:t>
            </a:r>
          </a:p>
          <a:p>
            <a:r>
              <a:rPr lang="en-US" sz="1700"/>
              <a:t>Enlarged aerogel radius to fit to proposed mirrors</a:t>
            </a:r>
          </a:p>
          <a:p>
            <a:r>
              <a:rPr lang="en-US" sz="1700"/>
              <a:t>Made the cutout for the aerogel inner radius</a:t>
            </a:r>
          </a:p>
          <a:p>
            <a:r>
              <a:rPr lang="en-US" sz="1700"/>
              <a:t>Conceptually placed</a:t>
            </a:r>
          </a:p>
          <a:p>
            <a:pPr lvl="1"/>
            <a:r>
              <a:rPr lang="en-US" sz="1700"/>
              <a:t>Outer mirrors</a:t>
            </a:r>
          </a:p>
          <a:p>
            <a:pPr lvl="1"/>
            <a:r>
              <a:rPr lang="en-US" sz="1700"/>
              <a:t>Inner mirror/structure (due to flange shape, we may just lose small mirror portion)</a:t>
            </a:r>
          </a:p>
          <a:p>
            <a:pPr lvl="1"/>
            <a:r>
              <a:rPr lang="en-US" sz="1700"/>
              <a:t>Containment vessel</a:t>
            </a:r>
          </a:p>
          <a:p>
            <a:pPr marL="457200" lvl="1" indent="0">
              <a:buNone/>
            </a:pPr>
            <a:endParaRPr lang="en-US" sz="1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54DAD-7A03-3622-83AA-1060705E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04596"/>
            <a:ext cx="6019331" cy="48455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326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3F79-7C59-588F-3F68-8E4D87BA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Electronics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3071-2653-E7D0-4A00-FBD7A477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900"/>
              <a:t>Consider the slack needed for the cables – the cables should be fed through the DIRC support frame cutouts</a:t>
            </a:r>
          </a:p>
          <a:p>
            <a:r>
              <a:rPr lang="en-US" sz="1900"/>
              <a:t>Design the containment system to have distribution at the dead space along the tiling scheme. </a:t>
            </a:r>
          </a:p>
          <a:p>
            <a:pPr lvl="1"/>
            <a:r>
              <a:rPr lang="en-US" sz="1900"/>
              <a:t>Wouldn’t continue the cylinder, we’d reshape it to match the outer contour of the tiling scheme</a:t>
            </a:r>
          </a:p>
          <a:p>
            <a:endParaRPr lang="en-US" sz="19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C8989-BE17-EE35-B119-E46C9917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60" y="807593"/>
            <a:ext cx="5515335" cy="5239568"/>
          </a:xfrm>
          <a:prstGeom prst="rect">
            <a:avLst/>
          </a:prstGeom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F2094B-901F-658F-72B4-C58CF07DED0E}"/>
                  </a:ext>
                </a:extLst>
              </p14:cNvPr>
              <p14:cNvContentPartPr/>
              <p14:nvPr/>
            </p14:nvContentPartPr>
            <p14:xfrm>
              <a:off x="6881600" y="1237020"/>
              <a:ext cx="950400" cy="64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1F2094B-901F-658F-72B4-C58CF07DED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2600" y="1228020"/>
                <a:ext cx="96804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19C717-F802-F08B-37E6-3BB0EDF60F4F}"/>
                  </a:ext>
                </a:extLst>
              </p14:cNvPr>
              <p14:cNvContentPartPr/>
              <p14:nvPr/>
            </p14:nvContentPartPr>
            <p14:xfrm>
              <a:off x="6164480" y="1854060"/>
              <a:ext cx="705600" cy="1027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19C717-F802-F08B-37E6-3BB0EDF60F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480" y="1845420"/>
                <a:ext cx="7232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67A346-2F35-1084-FAE3-40C475D37495}"/>
                  </a:ext>
                </a:extLst>
              </p14:cNvPr>
              <p14:cNvContentPartPr/>
              <p14:nvPr/>
            </p14:nvContentPartPr>
            <p14:xfrm>
              <a:off x="8964560" y="1257540"/>
              <a:ext cx="1032840" cy="61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67A346-2F35-1084-FAE3-40C475D374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55920" y="1248900"/>
                <a:ext cx="105048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92956E-6FF9-3EA8-E7B2-25BC23EB4D8B}"/>
                  </a:ext>
                </a:extLst>
              </p14:cNvPr>
              <p14:cNvContentPartPr/>
              <p14:nvPr/>
            </p14:nvContentPartPr>
            <p14:xfrm>
              <a:off x="9885080" y="1807620"/>
              <a:ext cx="750960" cy="1026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92956E-6FF9-3EA8-E7B2-25BC23EB4D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76440" y="1798620"/>
                <a:ext cx="76860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FD5871-35BE-0E94-6EEB-506D3A398896}"/>
                  </a:ext>
                </a:extLst>
              </p14:cNvPr>
              <p14:cNvContentPartPr/>
              <p14:nvPr/>
            </p14:nvContentPartPr>
            <p14:xfrm>
              <a:off x="6331880" y="292866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FD5871-35BE-0E94-6EEB-506D3A3988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22880" y="29196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FEFFC1F-2ED7-7F49-4A95-4DD60D867B01}"/>
                  </a:ext>
                </a:extLst>
              </p14:cNvPr>
              <p14:cNvContentPartPr/>
              <p14:nvPr/>
            </p14:nvContentPartPr>
            <p14:xfrm>
              <a:off x="6090680" y="2880060"/>
              <a:ext cx="344880" cy="1109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FEFFC1F-2ED7-7F49-4A95-4DD60D867B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82040" y="2871060"/>
                <a:ext cx="362520" cy="11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6A8E2FA-049D-7B80-A450-4208348AF157}"/>
                  </a:ext>
                </a:extLst>
              </p14:cNvPr>
              <p14:cNvContentPartPr/>
              <p14:nvPr/>
            </p14:nvContentPartPr>
            <p14:xfrm>
              <a:off x="6200840" y="4034940"/>
              <a:ext cx="709200" cy="975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6A8E2FA-049D-7B80-A450-4208348AF1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1840" y="4025940"/>
                <a:ext cx="72684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0E8A51-90F7-F15D-D285-50C8C5728B46}"/>
                  </a:ext>
                </a:extLst>
              </p14:cNvPr>
              <p14:cNvContentPartPr/>
              <p14:nvPr/>
            </p14:nvContentPartPr>
            <p14:xfrm>
              <a:off x="6839480" y="4988940"/>
              <a:ext cx="957960" cy="625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0E8A51-90F7-F15D-D285-50C8C5728B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30480" y="4980300"/>
                <a:ext cx="97560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F3A5EE-C1AC-BDDA-0F85-12BA9EA827FF}"/>
                  </a:ext>
                </a:extLst>
              </p14:cNvPr>
              <p14:cNvContentPartPr/>
              <p14:nvPr/>
            </p14:nvContentPartPr>
            <p14:xfrm>
              <a:off x="7869080" y="5437140"/>
              <a:ext cx="1123920" cy="332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F3A5EE-C1AC-BDDA-0F85-12BA9EA827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60080" y="5428140"/>
                <a:ext cx="11415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CC6D768-5129-FD39-E757-12A285AE9C4E}"/>
                  </a:ext>
                </a:extLst>
              </p14:cNvPr>
              <p14:cNvContentPartPr/>
              <p14:nvPr/>
            </p14:nvContentPartPr>
            <p14:xfrm>
              <a:off x="9005600" y="4970220"/>
              <a:ext cx="971280" cy="641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CC6D768-5129-FD39-E757-12A285AE9C4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96960" y="4961220"/>
                <a:ext cx="98892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ACD6E61-14E1-EC4E-5C78-F5CDDBE97299}"/>
                  </a:ext>
                </a:extLst>
              </p14:cNvPr>
              <p14:cNvContentPartPr/>
              <p14:nvPr/>
            </p14:nvContentPartPr>
            <p14:xfrm>
              <a:off x="9954920" y="4048260"/>
              <a:ext cx="703440" cy="978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ACD6E61-14E1-EC4E-5C78-F5CDDBE9729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46280" y="4039620"/>
                <a:ext cx="72108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4B5EC05-FD8A-4E5A-A4EF-BB1F5DFA1B3C}"/>
                  </a:ext>
                </a:extLst>
              </p14:cNvPr>
              <p14:cNvContentPartPr/>
              <p14:nvPr/>
            </p14:nvContentPartPr>
            <p14:xfrm>
              <a:off x="10414640" y="2826780"/>
              <a:ext cx="407520" cy="1117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4B5EC05-FD8A-4E5A-A4EF-BB1F5DFA1B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406000" y="2817780"/>
                <a:ext cx="425160" cy="11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58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08F9-422C-FC7A-3D3F-D27444D7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Light Tightening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F67E-D1F3-B350-1E21-5D5BE93F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The current thought process is to add black paper or a gasket between the mounting plates and the sensors, the bolt holes will also need some sort of scheme as well, possibly on the backside of the plate</a:t>
            </a:r>
          </a:p>
          <a:p>
            <a:r>
              <a:rPr lang="en-US" sz="2000"/>
              <a:t>Input is appreciated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6C0AA-756E-19A5-6561-89F59FB7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07749"/>
            <a:ext cx="6019331" cy="4439256"/>
          </a:xfrm>
          <a:prstGeom prst="rect">
            <a:avLst/>
          </a:prstGeom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F5606E-FB87-7AC7-0F26-50E09D16FFB4}"/>
                  </a:ext>
                </a:extLst>
              </p14:cNvPr>
              <p14:cNvContentPartPr/>
              <p14:nvPr/>
            </p14:nvContentPartPr>
            <p14:xfrm>
              <a:off x="10704080" y="3485580"/>
              <a:ext cx="277560" cy="311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F5606E-FB87-7AC7-0F26-50E09D16FF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5440" y="3476580"/>
                <a:ext cx="2952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97FC7E-9046-4AD5-5F2D-CF502163E370}"/>
                  </a:ext>
                </a:extLst>
              </p14:cNvPr>
              <p14:cNvContentPartPr/>
              <p14:nvPr/>
            </p14:nvContentPartPr>
            <p14:xfrm>
              <a:off x="8165720" y="4937460"/>
              <a:ext cx="229680" cy="302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97FC7E-9046-4AD5-5F2D-CF502163E3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6720" y="4928460"/>
                <a:ext cx="2473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4AF6F6-E864-8EFE-CB5E-AC283A0740F5}"/>
                  </a:ext>
                </a:extLst>
              </p14:cNvPr>
              <p14:cNvContentPartPr/>
              <p14:nvPr/>
            </p14:nvContentPartPr>
            <p14:xfrm>
              <a:off x="5621240" y="3582780"/>
              <a:ext cx="307080" cy="269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4AF6F6-E864-8EFE-CB5E-AC283A0740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2600" y="3573780"/>
                <a:ext cx="324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2B2831-7D02-89ED-8C37-750FC5FC8ED3}"/>
                  </a:ext>
                </a:extLst>
              </p14:cNvPr>
              <p14:cNvContentPartPr/>
              <p14:nvPr/>
            </p14:nvContentPartPr>
            <p14:xfrm>
              <a:off x="7294160" y="4026300"/>
              <a:ext cx="1977120" cy="1022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2B2831-7D02-89ED-8C37-750FC5FC8E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5520" y="4017300"/>
                <a:ext cx="199476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43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5A7C-DE00-AB42-354F-4826514C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Choice/Budget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1437-0233-DFCF-6309-293189285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choice is still undetermined</a:t>
            </a:r>
          </a:p>
          <a:p>
            <a:r>
              <a:rPr lang="en-US" dirty="0"/>
              <a:t>Project brought up a concern about the inner mirror structure causing issues with the backward ECAL downstream, still looking into this</a:t>
            </a:r>
          </a:p>
        </p:txBody>
      </p:sp>
    </p:spTree>
    <p:extLst>
      <p:ext uri="{BB962C8B-B14F-4D97-AF65-F5344CB8AC3E}">
        <p14:creationId xmlns:p14="http://schemas.microsoft.com/office/powerpoint/2010/main" val="396992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9026A3-6ACD-F642-4EC8-72BCE7BF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8368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pfRICH Design Update</vt:lpstr>
      <vt:lpstr>Integration</vt:lpstr>
      <vt:lpstr>Cont’d</vt:lpstr>
      <vt:lpstr>Design</vt:lpstr>
      <vt:lpstr>Electronics</vt:lpstr>
      <vt:lpstr>Light Tightening</vt:lpstr>
      <vt:lpstr>Material Choice/Budget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Update</dc:title>
  <dc:creator>Alex Eslinger</dc:creator>
  <cp:lastModifiedBy>Alex Eslinger</cp:lastModifiedBy>
  <cp:revision>3</cp:revision>
  <dcterms:created xsi:type="dcterms:W3CDTF">2022-12-14T14:47:53Z</dcterms:created>
  <dcterms:modified xsi:type="dcterms:W3CDTF">2022-12-14T15:29:01Z</dcterms:modified>
</cp:coreProperties>
</file>