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8" r:id="rId2"/>
    <p:sldId id="279" r:id="rId3"/>
    <p:sldId id="296" r:id="rId4"/>
    <p:sldId id="297" r:id="rId5"/>
    <p:sldId id="304" r:id="rId6"/>
    <p:sldId id="301" r:id="rId7"/>
    <p:sldId id="256" r:id="rId8"/>
    <p:sldId id="257" r:id="rId9"/>
    <p:sldId id="258" r:id="rId10"/>
    <p:sldId id="259" r:id="rId11"/>
    <p:sldId id="260" r:id="rId12"/>
    <p:sldId id="261" r:id="rId13"/>
    <p:sldId id="262" r:id="rId14"/>
    <p:sldId id="264" r:id="rId15"/>
    <p:sldId id="265" r:id="rId16"/>
    <p:sldId id="30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5D3C03-85B2-4722-A292-D4DB0704A0EC}" v="26" dt="2022-12-02T16:27:57.0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D021E1-BAF5-4618-9265-21B49F471D70}" type="datetimeFigureOut">
              <a:rPr lang="en-US" smtClean="0"/>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59B951-4936-477B-B331-4F06E04B67BF}" type="slidenum">
              <a:rPr lang="en-US" smtClean="0"/>
              <a:t>‹#›</a:t>
            </a:fld>
            <a:endParaRPr lang="en-US"/>
          </a:p>
        </p:txBody>
      </p:sp>
    </p:spTree>
    <p:extLst>
      <p:ext uri="{BB962C8B-B14F-4D97-AF65-F5344CB8AC3E}">
        <p14:creationId xmlns:p14="http://schemas.microsoft.com/office/powerpoint/2010/main" val="2622986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784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B5048-5C54-215C-3B6B-33D1559A91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7D09DC-5608-6469-C4CF-6AAD47407E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ADEAB4-9297-A8B4-0AA5-9F5345AABE33}"/>
              </a:ext>
            </a:extLst>
          </p:cNvPr>
          <p:cNvSpPr>
            <a:spLocks noGrp="1"/>
          </p:cNvSpPr>
          <p:nvPr>
            <p:ph type="dt" sz="half" idx="10"/>
          </p:nvPr>
        </p:nvSpPr>
        <p:spPr/>
        <p:txBody>
          <a:bodyPr/>
          <a:lstStyle/>
          <a:p>
            <a:fld id="{A0939242-6251-4194-96FB-7BB10718294A}" type="datetime1">
              <a:rPr lang="en-US" smtClean="0"/>
              <a:t>1/27/2023</a:t>
            </a:fld>
            <a:endParaRPr lang="en-US"/>
          </a:p>
        </p:txBody>
      </p:sp>
      <p:sp>
        <p:nvSpPr>
          <p:cNvPr id="5" name="Footer Placeholder 4">
            <a:extLst>
              <a:ext uri="{FF2B5EF4-FFF2-40B4-BE49-F238E27FC236}">
                <a16:creationId xmlns:a16="http://schemas.microsoft.com/office/drawing/2014/main" id="{A44B59D4-1A85-3CB6-C19B-68ED45E3A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3B9C9A-992B-1BEE-6189-93989B8A90F6}"/>
              </a:ext>
            </a:extLst>
          </p:cNvPr>
          <p:cNvSpPr>
            <a:spLocks noGrp="1"/>
          </p:cNvSpPr>
          <p:nvPr>
            <p:ph type="sldNum" sz="quarter" idx="12"/>
          </p:nvPr>
        </p:nvSpPr>
        <p:spPr/>
        <p:txBody>
          <a:bodyPr/>
          <a:lstStyle/>
          <a:p>
            <a:fld id="{824F23AA-0E84-4C55-AF8D-A0AFD193928D}" type="slidenum">
              <a:rPr lang="en-US" smtClean="0"/>
              <a:t>‹#›</a:t>
            </a:fld>
            <a:endParaRPr lang="en-US"/>
          </a:p>
        </p:txBody>
      </p:sp>
    </p:spTree>
    <p:extLst>
      <p:ext uri="{BB962C8B-B14F-4D97-AF65-F5344CB8AC3E}">
        <p14:creationId xmlns:p14="http://schemas.microsoft.com/office/powerpoint/2010/main" val="4183861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2546E-B584-F65F-2B3F-7602DEADD9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D7DC07-DF69-F6A3-A939-04EA96A182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CE35FE-B420-894F-F5DB-2D60080D764E}"/>
              </a:ext>
            </a:extLst>
          </p:cNvPr>
          <p:cNvSpPr>
            <a:spLocks noGrp="1"/>
          </p:cNvSpPr>
          <p:nvPr>
            <p:ph type="dt" sz="half" idx="10"/>
          </p:nvPr>
        </p:nvSpPr>
        <p:spPr/>
        <p:txBody>
          <a:bodyPr/>
          <a:lstStyle/>
          <a:p>
            <a:fld id="{42881893-364C-4D71-831B-C998B29B91C0}" type="datetime1">
              <a:rPr lang="en-US" smtClean="0"/>
              <a:t>1/27/2023</a:t>
            </a:fld>
            <a:endParaRPr lang="en-US"/>
          </a:p>
        </p:txBody>
      </p:sp>
      <p:sp>
        <p:nvSpPr>
          <p:cNvPr id="5" name="Footer Placeholder 4">
            <a:extLst>
              <a:ext uri="{FF2B5EF4-FFF2-40B4-BE49-F238E27FC236}">
                <a16:creationId xmlns:a16="http://schemas.microsoft.com/office/drawing/2014/main" id="{7487387D-3BEA-6BF8-0607-D20CCF2B2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842A94-5D47-AC89-63D5-074409FAB320}"/>
              </a:ext>
            </a:extLst>
          </p:cNvPr>
          <p:cNvSpPr>
            <a:spLocks noGrp="1"/>
          </p:cNvSpPr>
          <p:nvPr>
            <p:ph type="sldNum" sz="quarter" idx="12"/>
          </p:nvPr>
        </p:nvSpPr>
        <p:spPr/>
        <p:txBody>
          <a:bodyPr/>
          <a:lstStyle/>
          <a:p>
            <a:fld id="{824F23AA-0E84-4C55-AF8D-A0AFD193928D}" type="slidenum">
              <a:rPr lang="en-US" smtClean="0"/>
              <a:t>‹#›</a:t>
            </a:fld>
            <a:endParaRPr lang="en-US"/>
          </a:p>
        </p:txBody>
      </p:sp>
    </p:spTree>
    <p:extLst>
      <p:ext uri="{BB962C8B-B14F-4D97-AF65-F5344CB8AC3E}">
        <p14:creationId xmlns:p14="http://schemas.microsoft.com/office/powerpoint/2010/main" val="278230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A9055A-96ED-085D-4A62-A0F5809B2C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FE910-24C5-723A-184B-C14F9103D6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6729DF-8C67-3E87-2C6B-00BC278BCE51}"/>
              </a:ext>
            </a:extLst>
          </p:cNvPr>
          <p:cNvSpPr>
            <a:spLocks noGrp="1"/>
          </p:cNvSpPr>
          <p:nvPr>
            <p:ph type="dt" sz="half" idx="10"/>
          </p:nvPr>
        </p:nvSpPr>
        <p:spPr/>
        <p:txBody>
          <a:bodyPr/>
          <a:lstStyle/>
          <a:p>
            <a:fld id="{129EF82A-E531-4151-89E2-1931A95333BC}" type="datetime1">
              <a:rPr lang="en-US" smtClean="0"/>
              <a:t>1/27/2023</a:t>
            </a:fld>
            <a:endParaRPr lang="en-US"/>
          </a:p>
        </p:txBody>
      </p:sp>
      <p:sp>
        <p:nvSpPr>
          <p:cNvPr id="5" name="Footer Placeholder 4">
            <a:extLst>
              <a:ext uri="{FF2B5EF4-FFF2-40B4-BE49-F238E27FC236}">
                <a16:creationId xmlns:a16="http://schemas.microsoft.com/office/drawing/2014/main" id="{44CEBF8D-5F61-5D49-18FE-AAB7442C05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733054-45A6-7138-49B2-072D8D73C1DC}"/>
              </a:ext>
            </a:extLst>
          </p:cNvPr>
          <p:cNvSpPr>
            <a:spLocks noGrp="1"/>
          </p:cNvSpPr>
          <p:nvPr>
            <p:ph type="sldNum" sz="quarter" idx="12"/>
          </p:nvPr>
        </p:nvSpPr>
        <p:spPr/>
        <p:txBody>
          <a:bodyPr/>
          <a:lstStyle/>
          <a:p>
            <a:fld id="{824F23AA-0E84-4C55-AF8D-A0AFD193928D}" type="slidenum">
              <a:rPr lang="en-US" smtClean="0"/>
              <a:t>‹#›</a:t>
            </a:fld>
            <a:endParaRPr lang="en-US"/>
          </a:p>
        </p:txBody>
      </p:sp>
    </p:spTree>
    <p:extLst>
      <p:ext uri="{BB962C8B-B14F-4D97-AF65-F5344CB8AC3E}">
        <p14:creationId xmlns:p14="http://schemas.microsoft.com/office/powerpoint/2010/main" val="3323072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1D5BC-CE00-A426-1C07-B2131D8706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840092-5D77-F4FC-F2E5-81CD66B9B7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F02576-D9B2-05B8-F403-671D43B2B94F}"/>
              </a:ext>
            </a:extLst>
          </p:cNvPr>
          <p:cNvSpPr>
            <a:spLocks noGrp="1"/>
          </p:cNvSpPr>
          <p:nvPr>
            <p:ph type="dt" sz="half" idx="10"/>
          </p:nvPr>
        </p:nvSpPr>
        <p:spPr/>
        <p:txBody>
          <a:bodyPr/>
          <a:lstStyle/>
          <a:p>
            <a:fld id="{67679B49-904B-471D-AB8D-8EF6DB393B82}" type="datetime1">
              <a:rPr lang="en-US" smtClean="0"/>
              <a:t>1/27/2023</a:t>
            </a:fld>
            <a:endParaRPr lang="en-US"/>
          </a:p>
        </p:txBody>
      </p:sp>
      <p:sp>
        <p:nvSpPr>
          <p:cNvPr id="5" name="Footer Placeholder 4">
            <a:extLst>
              <a:ext uri="{FF2B5EF4-FFF2-40B4-BE49-F238E27FC236}">
                <a16:creationId xmlns:a16="http://schemas.microsoft.com/office/drawing/2014/main" id="{0F017407-1B6F-29C8-0F46-82834E33BB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EB604-2E6C-F6AB-9FFE-671F0D395620}"/>
              </a:ext>
            </a:extLst>
          </p:cNvPr>
          <p:cNvSpPr>
            <a:spLocks noGrp="1"/>
          </p:cNvSpPr>
          <p:nvPr>
            <p:ph type="sldNum" sz="quarter" idx="12"/>
          </p:nvPr>
        </p:nvSpPr>
        <p:spPr/>
        <p:txBody>
          <a:bodyPr/>
          <a:lstStyle/>
          <a:p>
            <a:fld id="{824F23AA-0E84-4C55-AF8D-A0AFD193928D}" type="slidenum">
              <a:rPr lang="en-US" smtClean="0"/>
              <a:t>‹#›</a:t>
            </a:fld>
            <a:endParaRPr lang="en-US"/>
          </a:p>
        </p:txBody>
      </p:sp>
    </p:spTree>
    <p:extLst>
      <p:ext uri="{BB962C8B-B14F-4D97-AF65-F5344CB8AC3E}">
        <p14:creationId xmlns:p14="http://schemas.microsoft.com/office/powerpoint/2010/main" val="44532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CC002-07C9-071E-0B0B-31E4E29E5F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016702-C364-214A-A069-0B0181AD10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882B49-E8BF-B43B-F02C-53073F5E8A61}"/>
              </a:ext>
            </a:extLst>
          </p:cNvPr>
          <p:cNvSpPr>
            <a:spLocks noGrp="1"/>
          </p:cNvSpPr>
          <p:nvPr>
            <p:ph type="dt" sz="half" idx="10"/>
          </p:nvPr>
        </p:nvSpPr>
        <p:spPr/>
        <p:txBody>
          <a:bodyPr/>
          <a:lstStyle/>
          <a:p>
            <a:fld id="{7AFD98FF-C499-4731-913A-E4394ED2CFD1}" type="datetime1">
              <a:rPr lang="en-US" smtClean="0"/>
              <a:t>1/27/2023</a:t>
            </a:fld>
            <a:endParaRPr lang="en-US"/>
          </a:p>
        </p:txBody>
      </p:sp>
      <p:sp>
        <p:nvSpPr>
          <p:cNvPr id="5" name="Footer Placeholder 4">
            <a:extLst>
              <a:ext uri="{FF2B5EF4-FFF2-40B4-BE49-F238E27FC236}">
                <a16:creationId xmlns:a16="http://schemas.microsoft.com/office/drawing/2014/main" id="{C1DFDC91-E3B4-CA23-0E29-A774566C4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0FEBD3-6A4E-603A-30D1-FE86EB7EAF47}"/>
              </a:ext>
            </a:extLst>
          </p:cNvPr>
          <p:cNvSpPr>
            <a:spLocks noGrp="1"/>
          </p:cNvSpPr>
          <p:nvPr>
            <p:ph type="sldNum" sz="quarter" idx="12"/>
          </p:nvPr>
        </p:nvSpPr>
        <p:spPr/>
        <p:txBody>
          <a:bodyPr/>
          <a:lstStyle/>
          <a:p>
            <a:fld id="{824F23AA-0E84-4C55-AF8D-A0AFD193928D}" type="slidenum">
              <a:rPr lang="en-US" smtClean="0"/>
              <a:t>‹#›</a:t>
            </a:fld>
            <a:endParaRPr lang="en-US"/>
          </a:p>
        </p:txBody>
      </p:sp>
    </p:spTree>
    <p:extLst>
      <p:ext uri="{BB962C8B-B14F-4D97-AF65-F5344CB8AC3E}">
        <p14:creationId xmlns:p14="http://schemas.microsoft.com/office/powerpoint/2010/main" val="3499797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D7C9-76E8-380E-9326-C42B88C152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A3F9FD-C4D6-12A2-1EA9-433F9D276A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C9ECE1-F194-1C84-FF6E-0311284FFE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0DF45F-FD4C-4E2E-9E14-AF42452CAF4C}"/>
              </a:ext>
            </a:extLst>
          </p:cNvPr>
          <p:cNvSpPr>
            <a:spLocks noGrp="1"/>
          </p:cNvSpPr>
          <p:nvPr>
            <p:ph type="dt" sz="half" idx="10"/>
          </p:nvPr>
        </p:nvSpPr>
        <p:spPr/>
        <p:txBody>
          <a:bodyPr/>
          <a:lstStyle/>
          <a:p>
            <a:fld id="{B8634933-C45F-48E5-AE71-D6C5CE986D27}" type="datetime1">
              <a:rPr lang="en-US" smtClean="0"/>
              <a:t>1/27/2023</a:t>
            </a:fld>
            <a:endParaRPr lang="en-US"/>
          </a:p>
        </p:txBody>
      </p:sp>
      <p:sp>
        <p:nvSpPr>
          <p:cNvPr id="6" name="Footer Placeholder 5">
            <a:extLst>
              <a:ext uri="{FF2B5EF4-FFF2-40B4-BE49-F238E27FC236}">
                <a16:creationId xmlns:a16="http://schemas.microsoft.com/office/drawing/2014/main" id="{23D25590-2E9B-7ABC-8177-AC5B0FD5A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9A441E-C04A-6775-77D0-3A3212203EDD}"/>
              </a:ext>
            </a:extLst>
          </p:cNvPr>
          <p:cNvSpPr>
            <a:spLocks noGrp="1"/>
          </p:cNvSpPr>
          <p:nvPr>
            <p:ph type="sldNum" sz="quarter" idx="12"/>
          </p:nvPr>
        </p:nvSpPr>
        <p:spPr/>
        <p:txBody>
          <a:bodyPr/>
          <a:lstStyle/>
          <a:p>
            <a:fld id="{824F23AA-0E84-4C55-AF8D-A0AFD193928D}" type="slidenum">
              <a:rPr lang="en-US" smtClean="0"/>
              <a:t>‹#›</a:t>
            </a:fld>
            <a:endParaRPr lang="en-US"/>
          </a:p>
        </p:txBody>
      </p:sp>
    </p:spTree>
    <p:extLst>
      <p:ext uri="{BB962C8B-B14F-4D97-AF65-F5344CB8AC3E}">
        <p14:creationId xmlns:p14="http://schemas.microsoft.com/office/powerpoint/2010/main" val="276755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796D3-0568-5147-0650-DD09FA8462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650A46-BA45-EF11-10FC-3B6F7B7292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CF63DB-7F22-7987-6DCD-2CB0550244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2523C-09D8-87D3-DC0B-EAAE3E9917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2A89EC-F691-B483-15A5-EF4E9B14E1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AB1204-EA92-11BD-0F82-B0B18CF70D4C}"/>
              </a:ext>
            </a:extLst>
          </p:cNvPr>
          <p:cNvSpPr>
            <a:spLocks noGrp="1"/>
          </p:cNvSpPr>
          <p:nvPr>
            <p:ph type="dt" sz="half" idx="10"/>
          </p:nvPr>
        </p:nvSpPr>
        <p:spPr/>
        <p:txBody>
          <a:bodyPr/>
          <a:lstStyle/>
          <a:p>
            <a:fld id="{CC5EC21C-040C-4BF6-A700-DDF51AB15F42}" type="datetime1">
              <a:rPr lang="en-US" smtClean="0"/>
              <a:t>1/27/2023</a:t>
            </a:fld>
            <a:endParaRPr lang="en-US"/>
          </a:p>
        </p:txBody>
      </p:sp>
      <p:sp>
        <p:nvSpPr>
          <p:cNvPr id="8" name="Footer Placeholder 7">
            <a:extLst>
              <a:ext uri="{FF2B5EF4-FFF2-40B4-BE49-F238E27FC236}">
                <a16:creationId xmlns:a16="http://schemas.microsoft.com/office/drawing/2014/main" id="{2AD2F073-FA99-9DF5-BD94-10A3525D31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0A72F0-A0DE-782F-BE48-99E8899C079C}"/>
              </a:ext>
            </a:extLst>
          </p:cNvPr>
          <p:cNvSpPr>
            <a:spLocks noGrp="1"/>
          </p:cNvSpPr>
          <p:nvPr>
            <p:ph type="sldNum" sz="quarter" idx="12"/>
          </p:nvPr>
        </p:nvSpPr>
        <p:spPr/>
        <p:txBody>
          <a:bodyPr/>
          <a:lstStyle/>
          <a:p>
            <a:fld id="{824F23AA-0E84-4C55-AF8D-A0AFD193928D}" type="slidenum">
              <a:rPr lang="en-US" smtClean="0"/>
              <a:t>‹#›</a:t>
            </a:fld>
            <a:endParaRPr lang="en-US"/>
          </a:p>
        </p:txBody>
      </p:sp>
    </p:spTree>
    <p:extLst>
      <p:ext uri="{BB962C8B-B14F-4D97-AF65-F5344CB8AC3E}">
        <p14:creationId xmlns:p14="http://schemas.microsoft.com/office/powerpoint/2010/main" val="3069758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BE4B4-7071-813F-ECC8-73890D25AE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A001A7-DB9F-BAE7-300A-CA379A8E23EA}"/>
              </a:ext>
            </a:extLst>
          </p:cNvPr>
          <p:cNvSpPr>
            <a:spLocks noGrp="1"/>
          </p:cNvSpPr>
          <p:nvPr>
            <p:ph type="dt" sz="half" idx="10"/>
          </p:nvPr>
        </p:nvSpPr>
        <p:spPr/>
        <p:txBody>
          <a:bodyPr/>
          <a:lstStyle/>
          <a:p>
            <a:fld id="{3E8BDB29-2454-4EF0-AE1A-00D6F26F9D62}" type="datetime1">
              <a:rPr lang="en-US" smtClean="0"/>
              <a:t>1/27/2023</a:t>
            </a:fld>
            <a:endParaRPr lang="en-US"/>
          </a:p>
        </p:txBody>
      </p:sp>
      <p:sp>
        <p:nvSpPr>
          <p:cNvPr id="4" name="Footer Placeholder 3">
            <a:extLst>
              <a:ext uri="{FF2B5EF4-FFF2-40B4-BE49-F238E27FC236}">
                <a16:creationId xmlns:a16="http://schemas.microsoft.com/office/drawing/2014/main" id="{4E8A1A81-DAEC-3AF7-8229-4BF26FB018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E47014-8E80-70F5-BFC4-D8F813DD7289}"/>
              </a:ext>
            </a:extLst>
          </p:cNvPr>
          <p:cNvSpPr>
            <a:spLocks noGrp="1"/>
          </p:cNvSpPr>
          <p:nvPr>
            <p:ph type="sldNum" sz="quarter" idx="12"/>
          </p:nvPr>
        </p:nvSpPr>
        <p:spPr/>
        <p:txBody>
          <a:bodyPr/>
          <a:lstStyle/>
          <a:p>
            <a:fld id="{824F23AA-0E84-4C55-AF8D-A0AFD193928D}" type="slidenum">
              <a:rPr lang="en-US" smtClean="0"/>
              <a:t>‹#›</a:t>
            </a:fld>
            <a:endParaRPr lang="en-US"/>
          </a:p>
        </p:txBody>
      </p:sp>
    </p:spTree>
    <p:extLst>
      <p:ext uri="{BB962C8B-B14F-4D97-AF65-F5344CB8AC3E}">
        <p14:creationId xmlns:p14="http://schemas.microsoft.com/office/powerpoint/2010/main" val="480077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0638F7-C301-03E1-BB3F-0E4E43FF1D31}"/>
              </a:ext>
            </a:extLst>
          </p:cNvPr>
          <p:cNvSpPr>
            <a:spLocks noGrp="1"/>
          </p:cNvSpPr>
          <p:nvPr>
            <p:ph type="dt" sz="half" idx="10"/>
          </p:nvPr>
        </p:nvSpPr>
        <p:spPr/>
        <p:txBody>
          <a:bodyPr/>
          <a:lstStyle/>
          <a:p>
            <a:fld id="{D795A6BB-6E72-4E57-B72E-C8AEA7AB7857}" type="datetime1">
              <a:rPr lang="en-US" smtClean="0"/>
              <a:t>1/27/2023</a:t>
            </a:fld>
            <a:endParaRPr lang="en-US"/>
          </a:p>
        </p:txBody>
      </p:sp>
      <p:sp>
        <p:nvSpPr>
          <p:cNvPr id="3" name="Footer Placeholder 2">
            <a:extLst>
              <a:ext uri="{FF2B5EF4-FFF2-40B4-BE49-F238E27FC236}">
                <a16:creationId xmlns:a16="http://schemas.microsoft.com/office/drawing/2014/main" id="{E2A0A120-A775-1649-A345-CC14FEDCC8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B9E00C-0A30-8A08-C463-A6EE79A3CDF9}"/>
              </a:ext>
            </a:extLst>
          </p:cNvPr>
          <p:cNvSpPr>
            <a:spLocks noGrp="1"/>
          </p:cNvSpPr>
          <p:nvPr>
            <p:ph type="sldNum" sz="quarter" idx="12"/>
          </p:nvPr>
        </p:nvSpPr>
        <p:spPr/>
        <p:txBody>
          <a:bodyPr/>
          <a:lstStyle/>
          <a:p>
            <a:fld id="{824F23AA-0E84-4C55-AF8D-A0AFD193928D}" type="slidenum">
              <a:rPr lang="en-US" smtClean="0"/>
              <a:t>‹#›</a:t>
            </a:fld>
            <a:endParaRPr lang="en-US"/>
          </a:p>
        </p:txBody>
      </p:sp>
    </p:spTree>
    <p:extLst>
      <p:ext uri="{BB962C8B-B14F-4D97-AF65-F5344CB8AC3E}">
        <p14:creationId xmlns:p14="http://schemas.microsoft.com/office/powerpoint/2010/main" val="188206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C8554-402B-5B2C-D4DD-176E14DA55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C1E245-3E2E-AC6F-AC18-18CCF3EC69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AFFC94-5D5F-9B33-8FAD-4DEEBA510F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9FD713-7139-DB7F-4066-8976336215BE}"/>
              </a:ext>
            </a:extLst>
          </p:cNvPr>
          <p:cNvSpPr>
            <a:spLocks noGrp="1"/>
          </p:cNvSpPr>
          <p:nvPr>
            <p:ph type="dt" sz="half" idx="10"/>
          </p:nvPr>
        </p:nvSpPr>
        <p:spPr/>
        <p:txBody>
          <a:bodyPr/>
          <a:lstStyle/>
          <a:p>
            <a:fld id="{E9052E8C-5E79-49C3-A2BC-4A182F868520}" type="datetime1">
              <a:rPr lang="en-US" smtClean="0"/>
              <a:t>1/27/2023</a:t>
            </a:fld>
            <a:endParaRPr lang="en-US"/>
          </a:p>
        </p:txBody>
      </p:sp>
      <p:sp>
        <p:nvSpPr>
          <p:cNvPr id="6" name="Footer Placeholder 5">
            <a:extLst>
              <a:ext uri="{FF2B5EF4-FFF2-40B4-BE49-F238E27FC236}">
                <a16:creationId xmlns:a16="http://schemas.microsoft.com/office/drawing/2014/main" id="{847C1A33-3520-4584-0B98-26E77F6418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9C456F-B958-987A-C71A-2DAFDB245648}"/>
              </a:ext>
            </a:extLst>
          </p:cNvPr>
          <p:cNvSpPr>
            <a:spLocks noGrp="1"/>
          </p:cNvSpPr>
          <p:nvPr>
            <p:ph type="sldNum" sz="quarter" idx="12"/>
          </p:nvPr>
        </p:nvSpPr>
        <p:spPr/>
        <p:txBody>
          <a:bodyPr/>
          <a:lstStyle/>
          <a:p>
            <a:fld id="{824F23AA-0E84-4C55-AF8D-A0AFD193928D}" type="slidenum">
              <a:rPr lang="en-US" smtClean="0"/>
              <a:t>‹#›</a:t>
            </a:fld>
            <a:endParaRPr lang="en-US"/>
          </a:p>
        </p:txBody>
      </p:sp>
    </p:spTree>
    <p:extLst>
      <p:ext uri="{BB962C8B-B14F-4D97-AF65-F5344CB8AC3E}">
        <p14:creationId xmlns:p14="http://schemas.microsoft.com/office/powerpoint/2010/main" val="312479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002A1-7DC6-8D85-F121-7B51F35CF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655843-6A60-4F81-3B89-8269381D29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AD5941-80AD-9981-9D86-44485CA407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AB214D-EE5E-2901-255D-10F1A7CAED70}"/>
              </a:ext>
            </a:extLst>
          </p:cNvPr>
          <p:cNvSpPr>
            <a:spLocks noGrp="1"/>
          </p:cNvSpPr>
          <p:nvPr>
            <p:ph type="dt" sz="half" idx="10"/>
          </p:nvPr>
        </p:nvSpPr>
        <p:spPr/>
        <p:txBody>
          <a:bodyPr/>
          <a:lstStyle/>
          <a:p>
            <a:fld id="{B8640E76-C06D-4ADC-A7D0-D3BA80CB2235}" type="datetime1">
              <a:rPr lang="en-US" smtClean="0"/>
              <a:t>1/27/2023</a:t>
            </a:fld>
            <a:endParaRPr lang="en-US"/>
          </a:p>
        </p:txBody>
      </p:sp>
      <p:sp>
        <p:nvSpPr>
          <p:cNvPr id="6" name="Footer Placeholder 5">
            <a:extLst>
              <a:ext uri="{FF2B5EF4-FFF2-40B4-BE49-F238E27FC236}">
                <a16:creationId xmlns:a16="http://schemas.microsoft.com/office/drawing/2014/main" id="{6043E7FD-5944-F4AF-C9BA-7609C6FE3C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86EDF0-DF57-FEC7-5F34-C16E222B93D8}"/>
              </a:ext>
            </a:extLst>
          </p:cNvPr>
          <p:cNvSpPr>
            <a:spLocks noGrp="1"/>
          </p:cNvSpPr>
          <p:nvPr>
            <p:ph type="sldNum" sz="quarter" idx="12"/>
          </p:nvPr>
        </p:nvSpPr>
        <p:spPr/>
        <p:txBody>
          <a:bodyPr/>
          <a:lstStyle/>
          <a:p>
            <a:fld id="{824F23AA-0E84-4C55-AF8D-A0AFD193928D}" type="slidenum">
              <a:rPr lang="en-US" smtClean="0"/>
              <a:t>‹#›</a:t>
            </a:fld>
            <a:endParaRPr lang="en-US"/>
          </a:p>
        </p:txBody>
      </p:sp>
    </p:spTree>
    <p:extLst>
      <p:ext uri="{BB962C8B-B14F-4D97-AF65-F5344CB8AC3E}">
        <p14:creationId xmlns:p14="http://schemas.microsoft.com/office/powerpoint/2010/main" val="179558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6D8CDC-F4AB-9F13-AF1C-51F50EC847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288FB9-B139-B2A5-A261-ECA3BE1EAA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900ECD-E056-B426-BF8D-41841A2341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94172-1F11-4A38-A799-8C6A9DEF1411}" type="datetime1">
              <a:rPr lang="en-US" smtClean="0"/>
              <a:t>1/27/2023</a:t>
            </a:fld>
            <a:endParaRPr lang="en-US"/>
          </a:p>
        </p:txBody>
      </p:sp>
      <p:sp>
        <p:nvSpPr>
          <p:cNvPr id="5" name="Footer Placeholder 4">
            <a:extLst>
              <a:ext uri="{FF2B5EF4-FFF2-40B4-BE49-F238E27FC236}">
                <a16:creationId xmlns:a16="http://schemas.microsoft.com/office/drawing/2014/main" id="{E659200F-1634-BFAE-0D7B-6277BCD05D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0CA9AF-4A2E-7836-D198-12EB5CCEDF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F23AA-0E84-4C55-AF8D-A0AFD193928D}" type="slidenum">
              <a:rPr lang="en-US" smtClean="0"/>
              <a:t>‹#›</a:t>
            </a:fld>
            <a:endParaRPr lang="en-US"/>
          </a:p>
        </p:txBody>
      </p:sp>
    </p:spTree>
    <p:extLst>
      <p:ext uri="{BB962C8B-B14F-4D97-AF65-F5344CB8AC3E}">
        <p14:creationId xmlns:p14="http://schemas.microsoft.com/office/powerpoint/2010/main" val="1610092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4353463" y="1104563"/>
            <a:ext cx="3485073" cy="2420504"/>
          </a:xfrm>
        </p:spPr>
        <p:txBody>
          <a:bodyPr>
            <a:normAutofit/>
          </a:bodyPr>
          <a:lstStyle/>
          <a:p>
            <a:r>
              <a:rPr lang="en-US" sz="4000" dirty="0"/>
              <a:t>Synchrotron Radiation Update</a:t>
            </a:r>
          </a:p>
        </p:txBody>
      </p:sp>
      <p:sp>
        <p:nvSpPr>
          <p:cNvPr id="3" name="Subtitle 2">
            <a:extLst>
              <a:ext uri="{FF2B5EF4-FFF2-40B4-BE49-F238E27FC236}">
                <a16:creationId xmlns:a16="http://schemas.microsoft.com/office/drawing/2014/main" id="{DB93FB3F-A8D4-46D3-A1C6-C79C64563729}"/>
              </a:ext>
            </a:extLst>
          </p:cNvPr>
          <p:cNvSpPr>
            <a:spLocks noGrp="1"/>
          </p:cNvSpPr>
          <p:nvPr>
            <p:ph type="subTitle" idx="1"/>
          </p:nvPr>
        </p:nvSpPr>
        <p:spPr>
          <a:xfrm>
            <a:off x="4353463" y="3660093"/>
            <a:ext cx="3485072" cy="1026544"/>
          </a:xfrm>
        </p:spPr>
        <p:txBody>
          <a:bodyPr>
            <a:normAutofit/>
          </a:bodyPr>
          <a:lstStyle/>
          <a:p>
            <a:r>
              <a:rPr lang="en-US" sz="2300" dirty="0"/>
              <a:t>Benjamen Sterwerf</a:t>
            </a:r>
          </a:p>
        </p:txBody>
      </p:sp>
      <p:sp>
        <p:nvSpPr>
          <p:cNvPr id="4" name="Slide Number Placeholder 3">
            <a:extLst>
              <a:ext uri="{FF2B5EF4-FFF2-40B4-BE49-F238E27FC236}">
                <a16:creationId xmlns:a16="http://schemas.microsoft.com/office/drawing/2014/main" id="{5A7F9A7B-6241-8282-54D1-6BD88DF3E53D}"/>
              </a:ext>
            </a:extLst>
          </p:cNvPr>
          <p:cNvSpPr>
            <a:spLocks noGrp="1"/>
          </p:cNvSpPr>
          <p:nvPr>
            <p:ph type="sldNum" sz="quarter" idx="12"/>
          </p:nvPr>
        </p:nvSpPr>
        <p:spPr/>
        <p:txBody>
          <a:bodyPr/>
          <a:lstStyle/>
          <a:p>
            <a:fld id="{824F23AA-0E84-4C55-AF8D-A0AFD193928D}" type="slidenum">
              <a:rPr lang="en-US" smtClean="0"/>
              <a:t>1</a:t>
            </a:fld>
            <a:endParaRPr lang="en-US" dirty="0"/>
          </a:p>
        </p:txBody>
      </p:sp>
    </p:spTree>
    <p:extLst>
      <p:ext uri="{BB962C8B-B14F-4D97-AF65-F5344CB8AC3E}">
        <p14:creationId xmlns:p14="http://schemas.microsoft.com/office/powerpoint/2010/main" val="4167884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C2E6F-87BF-2C32-C57F-1D3973489621}"/>
              </a:ext>
            </a:extLst>
          </p:cNvPr>
          <p:cNvSpPr>
            <a:spLocks noGrp="1"/>
          </p:cNvSpPr>
          <p:nvPr>
            <p:ph type="title"/>
          </p:nvPr>
        </p:nvSpPr>
        <p:spPr>
          <a:xfrm>
            <a:off x="0" y="18284"/>
            <a:ext cx="10515600" cy="365125"/>
          </a:xfrm>
        </p:spPr>
        <p:txBody>
          <a:bodyPr>
            <a:noAutofit/>
          </a:bodyPr>
          <a:lstStyle/>
          <a:p>
            <a:r>
              <a:rPr lang="en-US" sz="2800" dirty="0"/>
              <a:t>Combined DIS and SR Plots Per Subdetector (XY)</a:t>
            </a:r>
          </a:p>
        </p:txBody>
      </p:sp>
      <p:sp>
        <p:nvSpPr>
          <p:cNvPr id="3" name="Slide Number Placeholder 2">
            <a:extLst>
              <a:ext uri="{FF2B5EF4-FFF2-40B4-BE49-F238E27FC236}">
                <a16:creationId xmlns:a16="http://schemas.microsoft.com/office/drawing/2014/main" id="{D6007C56-C7AC-AE7F-EB02-3FB1CEB87EC5}"/>
              </a:ext>
            </a:extLst>
          </p:cNvPr>
          <p:cNvSpPr>
            <a:spLocks noGrp="1"/>
          </p:cNvSpPr>
          <p:nvPr>
            <p:ph type="sldNum" sz="quarter" idx="12"/>
          </p:nvPr>
        </p:nvSpPr>
        <p:spPr/>
        <p:txBody>
          <a:bodyPr/>
          <a:lstStyle/>
          <a:p>
            <a:fld id="{824F23AA-0E84-4C55-AF8D-A0AFD193928D}" type="slidenum">
              <a:rPr lang="en-US" smtClean="0"/>
              <a:t>10</a:t>
            </a:fld>
            <a:endParaRPr lang="en-US"/>
          </a:p>
        </p:txBody>
      </p:sp>
      <p:pic>
        <p:nvPicPr>
          <p:cNvPr id="7" name="Picture 6">
            <a:extLst>
              <a:ext uri="{FF2B5EF4-FFF2-40B4-BE49-F238E27FC236}">
                <a16:creationId xmlns:a16="http://schemas.microsoft.com/office/drawing/2014/main" id="{4B0FF2BA-34EB-D2FB-7057-8CA6D073DBC9}"/>
              </a:ext>
            </a:extLst>
          </p:cNvPr>
          <p:cNvPicPr>
            <a:picLocks noChangeAspect="1"/>
          </p:cNvPicPr>
          <p:nvPr/>
        </p:nvPicPr>
        <p:blipFill>
          <a:blip r:embed="rId2"/>
          <a:stretch>
            <a:fillRect/>
          </a:stretch>
        </p:blipFill>
        <p:spPr>
          <a:xfrm>
            <a:off x="0" y="1003629"/>
            <a:ext cx="5654050" cy="4850742"/>
          </a:xfrm>
          <a:prstGeom prst="rect">
            <a:avLst/>
          </a:prstGeom>
        </p:spPr>
      </p:pic>
      <p:pic>
        <p:nvPicPr>
          <p:cNvPr id="9" name="Picture 8">
            <a:extLst>
              <a:ext uri="{FF2B5EF4-FFF2-40B4-BE49-F238E27FC236}">
                <a16:creationId xmlns:a16="http://schemas.microsoft.com/office/drawing/2014/main" id="{C3E64DE4-7A94-55C2-985D-9359960857D2}"/>
              </a:ext>
            </a:extLst>
          </p:cNvPr>
          <p:cNvPicPr>
            <a:picLocks noChangeAspect="1"/>
          </p:cNvPicPr>
          <p:nvPr/>
        </p:nvPicPr>
        <p:blipFill>
          <a:blip r:embed="rId3"/>
          <a:stretch>
            <a:fillRect/>
          </a:stretch>
        </p:blipFill>
        <p:spPr>
          <a:xfrm>
            <a:off x="5995987" y="1003629"/>
            <a:ext cx="5654050" cy="4850742"/>
          </a:xfrm>
          <a:prstGeom prst="rect">
            <a:avLst/>
          </a:prstGeom>
        </p:spPr>
      </p:pic>
    </p:spTree>
    <p:extLst>
      <p:ext uri="{BB962C8B-B14F-4D97-AF65-F5344CB8AC3E}">
        <p14:creationId xmlns:p14="http://schemas.microsoft.com/office/powerpoint/2010/main" val="756884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3124BC2-8E68-112A-327C-0454350F73E3}"/>
              </a:ext>
            </a:extLst>
          </p:cNvPr>
          <p:cNvSpPr>
            <a:spLocks noGrp="1"/>
          </p:cNvSpPr>
          <p:nvPr>
            <p:ph type="sldNum" sz="quarter" idx="12"/>
          </p:nvPr>
        </p:nvSpPr>
        <p:spPr/>
        <p:txBody>
          <a:bodyPr/>
          <a:lstStyle/>
          <a:p>
            <a:fld id="{824F23AA-0E84-4C55-AF8D-A0AFD193928D}" type="slidenum">
              <a:rPr lang="en-US" smtClean="0"/>
              <a:t>11</a:t>
            </a:fld>
            <a:endParaRPr lang="en-US"/>
          </a:p>
        </p:txBody>
      </p:sp>
      <p:sp>
        <p:nvSpPr>
          <p:cNvPr id="4" name="Title 1">
            <a:extLst>
              <a:ext uri="{FF2B5EF4-FFF2-40B4-BE49-F238E27FC236}">
                <a16:creationId xmlns:a16="http://schemas.microsoft.com/office/drawing/2014/main" id="{B1160E93-BEE4-1C62-0BBD-C99D82974884}"/>
              </a:ext>
            </a:extLst>
          </p:cNvPr>
          <p:cNvSpPr>
            <a:spLocks noGrp="1"/>
          </p:cNvSpPr>
          <p:nvPr>
            <p:ph type="title"/>
          </p:nvPr>
        </p:nvSpPr>
        <p:spPr>
          <a:xfrm>
            <a:off x="0" y="18284"/>
            <a:ext cx="10515600" cy="365125"/>
          </a:xfrm>
        </p:spPr>
        <p:txBody>
          <a:bodyPr>
            <a:noAutofit/>
          </a:bodyPr>
          <a:lstStyle/>
          <a:p>
            <a:r>
              <a:rPr lang="en-US" sz="2800" dirty="0"/>
              <a:t>Combined DIS and SR Plots Per Subdetector (XY)</a:t>
            </a:r>
          </a:p>
        </p:txBody>
      </p:sp>
      <p:pic>
        <p:nvPicPr>
          <p:cNvPr id="7" name="Picture 6">
            <a:extLst>
              <a:ext uri="{FF2B5EF4-FFF2-40B4-BE49-F238E27FC236}">
                <a16:creationId xmlns:a16="http://schemas.microsoft.com/office/drawing/2014/main" id="{732A6B7B-5B3A-DC9F-AC0D-D9126F2CB80D}"/>
              </a:ext>
            </a:extLst>
          </p:cNvPr>
          <p:cNvPicPr>
            <a:picLocks noChangeAspect="1"/>
          </p:cNvPicPr>
          <p:nvPr/>
        </p:nvPicPr>
        <p:blipFill>
          <a:blip r:embed="rId2"/>
          <a:stretch>
            <a:fillRect/>
          </a:stretch>
        </p:blipFill>
        <p:spPr>
          <a:xfrm>
            <a:off x="147966" y="1018544"/>
            <a:ext cx="5803517" cy="4820911"/>
          </a:xfrm>
          <a:prstGeom prst="rect">
            <a:avLst/>
          </a:prstGeom>
        </p:spPr>
      </p:pic>
      <p:pic>
        <p:nvPicPr>
          <p:cNvPr id="9" name="Picture 8">
            <a:extLst>
              <a:ext uri="{FF2B5EF4-FFF2-40B4-BE49-F238E27FC236}">
                <a16:creationId xmlns:a16="http://schemas.microsoft.com/office/drawing/2014/main" id="{2F4813AB-B904-DB5E-B834-4529AF59BD67}"/>
              </a:ext>
            </a:extLst>
          </p:cNvPr>
          <p:cNvPicPr>
            <a:picLocks noChangeAspect="1"/>
          </p:cNvPicPr>
          <p:nvPr/>
        </p:nvPicPr>
        <p:blipFill>
          <a:blip r:embed="rId3"/>
          <a:stretch>
            <a:fillRect/>
          </a:stretch>
        </p:blipFill>
        <p:spPr>
          <a:xfrm>
            <a:off x="5995987" y="1018544"/>
            <a:ext cx="5803517" cy="4978974"/>
          </a:xfrm>
          <a:prstGeom prst="rect">
            <a:avLst/>
          </a:prstGeom>
        </p:spPr>
      </p:pic>
    </p:spTree>
    <p:extLst>
      <p:ext uri="{BB962C8B-B14F-4D97-AF65-F5344CB8AC3E}">
        <p14:creationId xmlns:p14="http://schemas.microsoft.com/office/powerpoint/2010/main" val="886982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A7BA74D-A2D5-64A2-7E0E-BD9C108FEE23}"/>
              </a:ext>
            </a:extLst>
          </p:cNvPr>
          <p:cNvSpPr>
            <a:spLocks noGrp="1"/>
          </p:cNvSpPr>
          <p:nvPr>
            <p:ph type="sldNum" sz="quarter" idx="12"/>
          </p:nvPr>
        </p:nvSpPr>
        <p:spPr/>
        <p:txBody>
          <a:bodyPr/>
          <a:lstStyle/>
          <a:p>
            <a:fld id="{824F23AA-0E84-4C55-AF8D-A0AFD193928D}" type="slidenum">
              <a:rPr lang="en-US" smtClean="0"/>
              <a:t>12</a:t>
            </a:fld>
            <a:endParaRPr lang="en-US"/>
          </a:p>
        </p:txBody>
      </p:sp>
      <p:sp>
        <p:nvSpPr>
          <p:cNvPr id="6" name="Title 1">
            <a:extLst>
              <a:ext uri="{FF2B5EF4-FFF2-40B4-BE49-F238E27FC236}">
                <a16:creationId xmlns:a16="http://schemas.microsoft.com/office/drawing/2014/main" id="{1CABB615-3984-3ED6-2572-A4D196139E70}"/>
              </a:ext>
            </a:extLst>
          </p:cNvPr>
          <p:cNvSpPr>
            <a:spLocks noGrp="1"/>
          </p:cNvSpPr>
          <p:nvPr>
            <p:ph type="title"/>
          </p:nvPr>
        </p:nvSpPr>
        <p:spPr>
          <a:xfrm>
            <a:off x="0" y="18284"/>
            <a:ext cx="10515600" cy="365125"/>
          </a:xfrm>
        </p:spPr>
        <p:txBody>
          <a:bodyPr>
            <a:noAutofit/>
          </a:bodyPr>
          <a:lstStyle/>
          <a:p>
            <a:r>
              <a:rPr lang="en-US" sz="2800" dirty="0"/>
              <a:t>Combined DIS and SR Plots Per Subdetector (XZ)</a:t>
            </a:r>
          </a:p>
        </p:txBody>
      </p:sp>
      <p:pic>
        <p:nvPicPr>
          <p:cNvPr id="10" name="Picture 9">
            <a:extLst>
              <a:ext uri="{FF2B5EF4-FFF2-40B4-BE49-F238E27FC236}">
                <a16:creationId xmlns:a16="http://schemas.microsoft.com/office/drawing/2014/main" id="{3194E063-0407-C57B-095F-51D7848E5348}"/>
              </a:ext>
            </a:extLst>
          </p:cNvPr>
          <p:cNvPicPr>
            <a:picLocks noChangeAspect="1"/>
          </p:cNvPicPr>
          <p:nvPr/>
        </p:nvPicPr>
        <p:blipFill>
          <a:blip r:embed="rId2"/>
          <a:stretch>
            <a:fillRect/>
          </a:stretch>
        </p:blipFill>
        <p:spPr>
          <a:xfrm>
            <a:off x="0" y="1018544"/>
            <a:ext cx="5803517" cy="4978974"/>
          </a:xfrm>
          <a:prstGeom prst="rect">
            <a:avLst/>
          </a:prstGeom>
        </p:spPr>
      </p:pic>
      <p:pic>
        <p:nvPicPr>
          <p:cNvPr id="12" name="Picture 11">
            <a:extLst>
              <a:ext uri="{FF2B5EF4-FFF2-40B4-BE49-F238E27FC236}">
                <a16:creationId xmlns:a16="http://schemas.microsoft.com/office/drawing/2014/main" id="{B81BAF25-5F08-E4AF-E564-12337BB66DEC}"/>
              </a:ext>
            </a:extLst>
          </p:cNvPr>
          <p:cNvPicPr>
            <a:picLocks noChangeAspect="1"/>
          </p:cNvPicPr>
          <p:nvPr/>
        </p:nvPicPr>
        <p:blipFill>
          <a:blip r:embed="rId3"/>
          <a:stretch>
            <a:fillRect/>
          </a:stretch>
        </p:blipFill>
        <p:spPr>
          <a:xfrm>
            <a:off x="6096000" y="1018544"/>
            <a:ext cx="5803517" cy="4978974"/>
          </a:xfrm>
          <a:prstGeom prst="rect">
            <a:avLst/>
          </a:prstGeom>
        </p:spPr>
      </p:pic>
    </p:spTree>
    <p:extLst>
      <p:ext uri="{BB962C8B-B14F-4D97-AF65-F5344CB8AC3E}">
        <p14:creationId xmlns:p14="http://schemas.microsoft.com/office/powerpoint/2010/main" val="570270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A7BA74D-A2D5-64A2-7E0E-BD9C108FEE23}"/>
              </a:ext>
            </a:extLst>
          </p:cNvPr>
          <p:cNvSpPr>
            <a:spLocks noGrp="1"/>
          </p:cNvSpPr>
          <p:nvPr>
            <p:ph type="sldNum" sz="quarter" idx="12"/>
          </p:nvPr>
        </p:nvSpPr>
        <p:spPr/>
        <p:txBody>
          <a:bodyPr/>
          <a:lstStyle/>
          <a:p>
            <a:fld id="{824F23AA-0E84-4C55-AF8D-A0AFD193928D}" type="slidenum">
              <a:rPr lang="en-US" smtClean="0"/>
              <a:t>13</a:t>
            </a:fld>
            <a:endParaRPr lang="en-US"/>
          </a:p>
        </p:txBody>
      </p:sp>
      <p:sp>
        <p:nvSpPr>
          <p:cNvPr id="6" name="Title 1">
            <a:extLst>
              <a:ext uri="{FF2B5EF4-FFF2-40B4-BE49-F238E27FC236}">
                <a16:creationId xmlns:a16="http://schemas.microsoft.com/office/drawing/2014/main" id="{1CABB615-3984-3ED6-2572-A4D196139E70}"/>
              </a:ext>
            </a:extLst>
          </p:cNvPr>
          <p:cNvSpPr>
            <a:spLocks noGrp="1"/>
          </p:cNvSpPr>
          <p:nvPr>
            <p:ph type="title"/>
          </p:nvPr>
        </p:nvSpPr>
        <p:spPr>
          <a:xfrm>
            <a:off x="0" y="18284"/>
            <a:ext cx="10515600" cy="365125"/>
          </a:xfrm>
        </p:spPr>
        <p:txBody>
          <a:bodyPr>
            <a:noAutofit/>
          </a:bodyPr>
          <a:lstStyle/>
          <a:p>
            <a:r>
              <a:rPr lang="en-US" sz="2800" dirty="0"/>
              <a:t>Combined DIS and SR Plots Per Subdetector (XZ)</a:t>
            </a:r>
          </a:p>
        </p:txBody>
      </p:sp>
      <p:pic>
        <p:nvPicPr>
          <p:cNvPr id="4" name="Picture 3">
            <a:extLst>
              <a:ext uri="{FF2B5EF4-FFF2-40B4-BE49-F238E27FC236}">
                <a16:creationId xmlns:a16="http://schemas.microsoft.com/office/drawing/2014/main" id="{18AC8AC1-ED40-F8FB-6905-A70D8FAF7D50}"/>
              </a:ext>
            </a:extLst>
          </p:cNvPr>
          <p:cNvPicPr>
            <a:picLocks noChangeAspect="1"/>
          </p:cNvPicPr>
          <p:nvPr/>
        </p:nvPicPr>
        <p:blipFill>
          <a:blip r:embed="rId2"/>
          <a:stretch>
            <a:fillRect/>
          </a:stretch>
        </p:blipFill>
        <p:spPr>
          <a:xfrm>
            <a:off x="0" y="1018544"/>
            <a:ext cx="5995987" cy="4980793"/>
          </a:xfrm>
          <a:prstGeom prst="rect">
            <a:avLst/>
          </a:prstGeom>
        </p:spPr>
      </p:pic>
      <p:pic>
        <p:nvPicPr>
          <p:cNvPr id="9" name="Picture 8">
            <a:extLst>
              <a:ext uri="{FF2B5EF4-FFF2-40B4-BE49-F238E27FC236}">
                <a16:creationId xmlns:a16="http://schemas.microsoft.com/office/drawing/2014/main" id="{EB744A00-9C39-44F3-209E-52A80CAB84EB}"/>
              </a:ext>
            </a:extLst>
          </p:cNvPr>
          <p:cNvPicPr>
            <a:picLocks noChangeAspect="1"/>
          </p:cNvPicPr>
          <p:nvPr/>
        </p:nvPicPr>
        <p:blipFill>
          <a:blip r:embed="rId3"/>
          <a:stretch>
            <a:fillRect/>
          </a:stretch>
        </p:blipFill>
        <p:spPr>
          <a:xfrm>
            <a:off x="5962649" y="1018544"/>
            <a:ext cx="5882509" cy="4983205"/>
          </a:xfrm>
          <a:prstGeom prst="rect">
            <a:avLst/>
          </a:prstGeom>
        </p:spPr>
      </p:pic>
    </p:spTree>
    <p:extLst>
      <p:ext uri="{BB962C8B-B14F-4D97-AF65-F5344CB8AC3E}">
        <p14:creationId xmlns:p14="http://schemas.microsoft.com/office/powerpoint/2010/main" val="314483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CABB615-3984-3ED6-2572-A4D196139E70}"/>
              </a:ext>
            </a:extLst>
          </p:cNvPr>
          <p:cNvSpPr>
            <a:spLocks noGrp="1"/>
          </p:cNvSpPr>
          <p:nvPr>
            <p:ph type="title"/>
          </p:nvPr>
        </p:nvSpPr>
        <p:spPr>
          <a:xfrm>
            <a:off x="526073" y="489439"/>
            <a:ext cx="11139854" cy="930447"/>
          </a:xfrm>
        </p:spPr>
        <p:txBody>
          <a:bodyPr vert="horz" lIns="91440" tIns="45720" rIns="91440" bIns="45720" rtlCol="0" anchor="b">
            <a:normAutofit/>
          </a:bodyPr>
          <a:lstStyle/>
          <a:p>
            <a:pPr algn="ctr"/>
            <a:r>
              <a:rPr lang="en-US" sz="4600" kern="1200">
                <a:solidFill>
                  <a:schemeClr val="bg1"/>
                </a:solidFill>
                <a:latin typeface="+mj-lt"/>
                <a:ea typeface="+mj-ea"/>
                <a:cs typeface="+mj-cs"/>
              </a:rPr>
              <a:t>Hit Frequency Per Subdetector Comparison</a:t>
            </a:r>
          </a:p>
        </p:txBody>
      </p:sp>
      <p:sp>
        <p:nvSpPr>
          <p:cNvPr id="3" name="Slide Number Placeholder 2">
            <a:extLst>
              <a:ext uri="{FF2B5EF4-FFF2-40B4-BE49-F238E27FC236}">
                <a16:creationId xmlns:a16="http://schemas.microsoft.com/office/drawing/2014/main" id="{0A7BA74D-A2D5-64A2-7E0E-BD9C108FEE23}"/>
              </a:ext>
            </a:extLst>
          </p:cNvPr>
          <p:cNvSpPr>
            <a:spLocks noGrp="1"/>
          </p:cNvSpPr>
          <p:nvPr>
            <p:ph type="sldNum" sz="quarter" idx="12"/>
          </p:nvPr>
        </p:nvSpPr>
        <p:spPr>
          <a:xfrm>
            <a:off x="8610600" y="6522430"/>
            <a:ext cx="2743200" cy="347472"/>
          </a:xfrm>
        </p:spPr>
        <p:txBody>
          <a:bodyPr vert="horz" lIns="91440" tIns="45720" rIns="91440" bIns="45720" rtlCol="0" anchor="ctr">
            <a:normAutofit/>
          </a:bodyPr>
          <a:lstStyle/>
          <a:p>
            <a:pPr>
              <a:spcAft>
                <a:spcPts val="600"/>
              </a:spcAft>
            </a:pPr>
            <a:fld id="{824F23AA-0E84-4C55-AF8D-A0AFD193928D}" type="slidenum">
              <a:rPr lang="en-US">
                <a:solidFill>
                  <a:srgbClr val="898989"/>
                </a:solidFill>
              </a:rPr>
              <a:pPr>
                <a:spcAft>
                  <a:spcPts val="600"/>
                </a:spcAft>
              </a:pPr>
              <a:t>14</a:t>
            </a:fld>
            <a:endParaRPr lang="en-US">
              <a:solidFill>
                <a:srgbClr val="898989"/>
              </a:solidFill>
            </a:endParaRPr>
          </a:p>
        </p:txBody>
      </p:sp>
      <p:sp>
        <p:nvSpPr>
          <p:cNvPr id="2" name="Title 1">
            <a:extLst>
              <a:ext uri="{FF2B5EF4-FFF2-40B4-BE49-F238E27FC236}">
                <a16:creationId xmlns:a16="http://schemas.microsoft.com/office/drawing/2014/main" id="{67A3A206-6D22-1CE7-02F7-4300B3245CBE}"/>
              </a:ext>
            </a:extLst>
          </p:cNvPr>
          <p:cNvSpPr txBox="1">
            <a:spLocks/>
          </p:cNvSpPr>
          <p:nvPr/>
        </p:nvSpPr>
        <p:spPr>
          <a:xfrm>
            <a:off x="678473" y="641839"/>
            <a:ext cx="11139854" cy="93044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600" dirty="0"/>
              <a:t>Hits Per Event Per Subdetector Comparison</a:t>
            </a:r>
          </a:p>
        </p:txBody>
      </p:sp>
      <p:pic>
        <p:nvPicPr>
          <p:cNvPr id="9" name="Picture 8">
            <a:extLst>
              <a:ext uri="{FF2B5EF4-FFF2-40B4-BE49-F238E27FC236}">
                <a16:creationId xmlns:a16="http://schemas.microsoft.com/office/drawing/2014/main" id="{9B834966-80FD-8A9E-777E-78B70F7DC6F7}"/>
              </a:ext>
            </a:extLst>
          </p:cNvPr>
          <p:cNvPicPr>
            <a:picLocks noChangeAspect="1"/>
          </p:cNvPicPr>
          <p:nvPr/>
        </p:nvPicPr>
        <p:blipFill>
          <a:blip r:embed="rId2"/>
          <a:stretch>
            <a:fillRect/>
          </a:stretch>
        </p:blipFill>
        <p:spPr>
          <a:xfrm>
            <a:off x="495300" y="1724686"/>
            <a:ext cx="11201400" cy="3952875"/>
          </a:xfrm>
          <a:prstGeom prst="rect">
            <a:avLst/>
          </a:prstGeom>
        </p:spPr>
      </p:pic>
    </p:spTree>
    <p:extLst>
      <p:ext uri="{BB962C8B-B14F-4D97-AF65-F5344CB8AC3E}">
        <p14:creationId xmlns:p14="http://schemas.microsoft.com/office/powerpoint/2010/main" val="3158909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CABB615-3984-3ED6-2572-A4D196139E70}"/>
              </a:ext>
            </a:extLst>
          </p:cNvPr>
          <p:cNvSpPr>
            <a:spLocks noGrp="1"/>
          </p:cNvSpPr>
          <p:nvPr>
            <p:ph type="title"/>
          </p:nvPr>
        </p:nvSpPr>
        <p:spPr>
          <a:xfrm>
            <a:off x="526073" y="489439"/>
            <a:ext cx="11139854" cy="930447"/>
          </a:xfrm>
        </p:spPr>
        <p:txBody>
          <a:bodyPr vert="horz" lIns="91440" tIns="45720" rIns="91440" bIns="45720" rtlCol="0" anchor="b">
            <a:normAutofit/>
          </a:bodyPr>
          <a:lstStyle/>
          <a:p>
            <a:pPr algn="ctr"/>
            <a:r>
              <a:rPr lang="en-US" sz="4600" kern="1200">
                <a:solidFill>
                  <a:schemeClr val="bg1"/>
                </a:solidFill>
                <a:latin typeface="+mj-lt"/>
                <a:ea typeface="+mj-ea"/>
                <a:cs typeface="+mj-cs"/>
              </a:rPr>
              <a:t>Hit Frequency Per Subdetector Comparison</a:t>
            </a:r>
          </a:p>
        </p:txBody>
      </p:sp>
      <p:sp>
        <p:nvSpPr>
          <p:cNvPr id="3" name="Slide Number Placeholder 2">
            <a:extLst>
              <a:ext uri="{FF2B5EF4-FFF2-40B4-BE49-F238E27FC236}">
                <a16:creationId xmlns:a16="http://schemas.microsoft.com/office/drawing/2014/main" id="{0A7BA74D-A2D5-64A2-7E0E-BD9C108FEE23}"/>
              </a:ext>
            </a:extLst>
          </p:cNvPr>
          <p:cNvSpPr>
            <a:spLocks noGrp="1"/>
          </p:cNvSpPr>
          <p:nvPr>
            <p:ph type="sldNum" sz="quarter" idx="12"/>
          </p:nvPr>
        </p:nvSpPr>
        <p:spPr>
          <a:xfrm>
            <a:off x="8610600" y="6522430"/>
            <a:ext cx="2743200" cy="347472"/>
          </a:xfrm>
        </p:spPr>
        <p:txBody>
          <a:bodyPr vert="horz" lIns="91440" tIns="45720" rIns="91440" bIns="45720" rtlCol="0" anchor="ctr">
            <a:normAutofit/>
          </a:bodyPr>
          <a:lstStyle/>
          <a:p>
            <a:pPr>
              <a:spcAft>
                <a:spcPts val="600"/>
              </a:spcAft>
            </a:pPr>
            <a:fld id="{824F23AA-0E84-4C55-AF8D-A0AFD193928D}" type="slidenum">
              <a:rPr lang="en-US">
                <a:solidFill>
                  <a:srgbClr val="898989"/>
                </a:solidFill>
              </a:rPr>
              <a:pPr>
                <a:spcAft>
                  <a:spcPts val="600"/>
                </a:spcAft>
              </a:pPr>
              <a:t>15</a:t>
            </a:fld>
            <a:endParaRPr lang="en-US">
              <a:solidFill>
                <a:srgbClr val="898989"/>
              </a:solidFill>
            </a:endParaRPr>
          </a:p>
        </p:txBody>
      </p:sp>
      <p:sp>
        <p:nvSpPr>
          <p:cNvPr id="2" name="Title 1">
            <a:extLst>
              <a:ext uri="{FF2B5EF4-FFF2-40B4-BE49-F238E27FC236}">
                <a16:creationId xmlns:a16="http://schemas.microsoft.com/office/drawing/2014/main" id="{67A3A206-6D22-1CE7-02F7-4300B3245CBE}"/>
              </a:ext>
            </a:extLst>
          </p:cNvPr>
          <p:cNvSpPr txBox="1">
            <a:spLocks/>
          </p:cNvSpPr>
          <p:nvPr/>
        </p:nvSpPr>
        <p:spPr>
          <a:xfrm>
            <a:off x="678473" y="641839"/>
            <a:ext cx="11139854" cy="93044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600" dirty="0"/>
              <a:t>Hit Frequency Per Subdetector Comparison</a:t>
            </a:r>
          </a:p>
        </p:txBody>
      </p:sp>
      <p:pic>
        <p:nvPicPr>
          <p:cNvPr id="8" name="Picture 7">
            <a:extLst>
              <a:ext uri="{FF2B5EF4-FFF2-40B4-BE49-F238E27FC236}">
                <a16:creationId xmlns:a16="http://schemas.microsoft.com/office/drawing/2014/main" id="{3278DD49-4970-9308-9726-29975D4CAC8F}"/>
              </a:ext>
            </a:extLst>
          </p:cNvPr>
          <p:cNvPicPr>
            <a:picLocks noChangeAspect="1"/>
          </p:cNvPicPr>
          <p:nvPr/>
        </p:nvPicPr>
        <p:blipFill>
          <a:blip r:embed="rId2"/>
          <a:stretch>
            <a:fillRect/>
          </a:stretch>
        </p:blipFill>
        <p:spPr>
          <a:xfrm>
            <a:off x="504825" y="1572286"/>
            <a:ext cx="11182350" cy="3952875"/>
          </a:xfrm>
          <a:prstGeom prst="rect">
            <a:avLst/>
          </a:prstGeom>
        </p:spPr>
      </p:pic>
    </p:spTree>
    <p:extLst>
      <p:ext uri="{BB962C8B-B14F-4D97-AF65-F5344CB8AC3E}">
        <p14:creationId xmlns:p14="http://schemas.microsoft.com/office/powerpoint/2010/main" val="3239620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4D70C-F626-3A9F-2264-80BAECA2E5B3}"/>
              </a:ext>
            </a:extLst>
          </p:cNvPr>
          <p:cNvSpPr>
            <a:spLocks noGrp="1"/>
          </p:cNvSpPr>
          <p:nvPr>
            <p:ph type="title"/>
          </p:nvPr>
        </p:nvSpPr>
        <p:spPr>
          <a:xfrm>
            <a:off x="838200" y="365126"/>
            <a:ext cx="10515600" cy="1267732"/>
          </a:xfrm>
        </p:spPr>
        <p:txBody>
          <a:bodyPr/>
          <a:lstStyle/>
          <a:p>
            <a:r>
              <a:rPr lang="en-US" dirty="0"/>
              <a:t>Summary Slide</a:t>
            </a:r>
          </a:p>
        </p:txBody>
      </p:sp>
      <p:sp>
        <p:nvSpPr>
          <p:cNvPr id="3" name="Slide Number Placeholder 2">
            <a:extLst>
              <a:ext uri="{FF2B5EF4-FFF2-40B4-BE49-F238E27FC236}">
                <a16:creationId xmlns:a16="http://schemas.microsoft.com/office/drawing/2014/main" id="{76DA69B0-2ACB-1BAB-BD8E-67BE464E4732}"/>
              </a:ext>
            </a:extLst>
          </p:cNvPr>
          <p:cNvSpPr>
            <a:spLocks noGrp="1"/>
          </p:cNvSpPr>
          <p:nvPr>
            <p:ph type="sldNum" sz="quarter" idx="12"/>
          </p:nvPr>
        </p:nvSpPr>
        <p:spPr/>
        <p:txBody>
          <a:bodyPr/>
          <a:lstStyle/>
          <a:p>
            <a:fld id="{824F23AA-0E84-4C55-AF8D-A0AFD193928D}" type="slidenum">
              <a:rPr lang="en-US" smtClean="0"/>
              <a:t>16</a:t>
            </a:fld>
            <a:endParaRPr lang="en-US"/>
          </a:p>
        </p:txBody>
      </p:sp>
      <p:sp>
        <p:nvSpPr>
          <p:cNvPr id="4" name="TextBox 3">
            <a:extLst>
              <a:ext uri="{FF2B5EF4-FFF2-40B4-BE49-F238E27FC236}">
                <a16:creationId xmlns:a16="http://schemas.microsoft.com/office/drawing/2014/main" id="{797ACB1B-17A9-D988-43CE-A9FDE693A017}"/>
              </a:ext>
            </a:extLst>
          </p:cNvPr>
          <p:cNvSpPr txBox="1"/>
          <p:nvPr/>
        </p:nvSpPr>
        <p:spPr>
          <a:xfrm>
            <a:off x="598714" y="1469571"/>
            <a:ext cx="10755086" cy="2031325"/>
          </a:xfrm>
          <a:prstGeom prst="rect">
            <a:avLst/>
          </a:prstGeom>
          <a:noFill/>
        </p:spPr>
        <p:txBody>
          <a:bodyPr wrap="square" rtlCol="0">
            <a:spAutoFit/>
          </a:bodyPr>
          <a:lstStyle/>
          <a:p>
            <a:pPr marL="285750" indent="-285750">
              <a:buFont typeface="Arial" panose="020B0604020202020204" pitchFamily="34" charset="0"/>
              <a:buChar char="•"/>
            </a:pPr>
            <a:r>
              <a:rPr lang="en-US" dirty="0"/>
              <a:t>Created a photon event Generator with user defined parameters</a:t>
            </a:r>
          </a:p>
          <a:p>
            <a:pPr marL="285750" indent="-285750">
              <a:buFont typeface="Arial" panose="020B0604020202020204" pitchFamily="34" charset="0"/>
              <a:buChar char="•"/>
            </a:pPr>
            <a:r>
              <a:rPr lang="en-US" dirty="0"/>
              <a:t>Created the capability to transform these events into multi-event HEPMC3 files with HEPMC defined as either: </a:t>
            </a:r>
          </a:p>
          <a:p>
            <a:pPr marL="742950" lvl="1" indent="-285750">
              <a:buFont typeface="Arial" panose="020B0604020202020204" pitchFamily="34" charset="0"/>
              <a:buChar char="•"/>
            </a:pPr>
            <a:r>
              <a:rPr lang="en-US" dirty="0"/>
              <a:t>Each event corresponding to a single photon (Pre-vertexing fix), with a key to sort individual photons</a:t>
            </a:r>
          </a:p>
          <a:p>
            <a:pPr marL="742950" lvl="1" indent="-285750">
              <a:buFont typeface="Arial" panose="020B0604020202020204" pitchFamily="34" charset="0"/>
              <a:buChar char="•"/>
            </a:pPr>
            <a:r>
              <a:rPr lang="en-US" dirty="0"/>
              <a:t>Each event corresponding to an actual event ()</a:t>
            </a:r>
          </a:p>
          <a:p>
            <a:pPr marL="285750" indent="-285750">
              <a:buFont typeface="Arial" panose="020B0604020202020204" pitchFamily="34" charset="0"/>
              <a:buChar char="•"/>
            </a:pPr>
            <a:r>
              <a:rPr lang="en-US" dirty="0"/>
              <a:t>Propagating these photons through </a:t>
            </a:r>
            <a:r>
              <a:rPr lang="en-US" dirty="0" err="1"/>
              <a:t>geant</a:t>
            </a:r>
            <a:r>
              <a:rPr lang="en-US" dirty="0"/>
              <a:t> to recreate hit distributions</a:t>
            </a:r>
          </a:p>
          <a:p>
            <a:pPr marL="285750" indent="-285750">
              <a:buFont typeface="Arial" panose="020B0604020202020204" pitchFamily="34" charset="0"/>
              <a:buChar char="•"/>
            </a:pPr>
            <a:r>
              <a:rPr lang="en-US" dirty="0"/>
              <a:t>Match Event Specifications with DIS events and pair the background hit distributions with the signal hit distributions created using Pythia.</a:t>
            </a:r>
          </a:p>
        </p:txBody>
      </p:sp>
      <p:sp>
        <p:nvSpPr>
          <p:cNvPr id="5" name="Title 1">
            <a:extLst>
              <a:ext uri="{FF2B5EF4-FFF2-40B4-BE49-F238E27FC236}">
                <a16:creationId xmlns:a16="http://schemas.microsoft.com/office/drawing/2014/main" id="{9894750B-8E31-63B8-F107-0C0C49572107}"/>
              </a:ext>
            </a:extLst>
          </p:cNvPr>
          <p:cNvSpPr txBox="1">
            <a:spLocks/>
          </p:cNvSpPr>
          <p:nvPr/>
        </p:nvSpPr>
        <p:spPr>
          <a:xfrm>
            <a:off x="838200" y="327977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Next Steps</a:t>
            </a:r>
            <a:endParaRPr lang="en-US" dirty="0"/>
          </a:p>
        </p:txBody>
      </p:sp>
      <p:sp>
        <p:nvSpPr>
          <p:cNvPr id="6" name="TextBox 5">
            <a:extLst>
              <a:ext uri="{FF2B5EF4-FFF2-40B4-BE49-F238E27FC236}">
                <a16:creationId xmlns:a16="http://schemas.microsoft.com/office/drawing/2014/main" id="{B4CDB0DB-65CA-FB02-F0CD-F3D80E3A5B50}"/>
              </a:ext>
            </a:extLst>
          </p:cNvPr>
          <p:cNvSpPr txBox="1"/>
          <p:nvPr/>
        </p:nvSpPr>
        <p:spPr>
          <a:xfrm>
            <a:off x="533400" y="4511349"/>
            <a:ext cx="10820400" cy="646331"/>
          </a:xfrm>
          <a:prstGeom prst="rect">
            <a:avLst/>
          </a:prstGeom>
          <a:noFill/>
        </p:spPr>
        <p:txBody>
          <a:bodyPr wrap="square" rtlCol="0">
            <a:spAutoFit/>
          </a:bodyPr>
          <a:lstStyle/>
          <a:p>
            <a:pPr marL="285750" indent="-285750">
              <a:buFont typeface="Arial" panose="020B0604020202020204" pitchFamily="34" charset="0"/>
              <a:buChar char="•"/>
            </a:pPr>
            <a:r>
              <a:rPr lang="en-US" dirty="0"/>
              <a:t>Currently working on developing an admixing technique for the background and signal events in order to look at effects on tracking reconstruction.</a:t>
            </a:r>
          </a:p>
        </p:txBody>
      </p:sp>
    </p:spTree>
    <p:extLst>
      <p:ext uri="{BB962C8B-B14F-4D97-AF65-F5344CB8AC3E}">
        <p14:creationId xmlns:p14="http://schemas.microsoft.com/office/powerpoint/2010/main" val="4092452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59F60-4CE1-4E2F-86EA-1B60679F1F4A}"/>
              </a:ext>
            </a:extLst>
          </p:cNvPr>
          <p:cNvSpPr>
            <a:spLocks noGrp="1"/>
          </p:cNvSpPr>
          <p:nvPr>
            <p:ph type="title"/>
          </p:nvPr>
        </p:nvSpPr>
        <p:spPr>
          <a:xfrm>
            <a:off x="6257025" y="30479"/>
            <a:ext cx="4538124" cy="970450"/>
          </a:xfrm>
        </p:spPr>
        <p:txBody>
          <a:bodyPr anchor="b">
            <a:normAutofit/>
          </a:bodyPr>
          <a:lstStyle/>
          <a:p>
            <a:pPr algn="l"/>
            <a:r>
              <a:rPr lang="en-US" sz="4000" dirty="0"/>
              <a:t>1.) Generator</a:t>
            </a:r>
          </a:p>
        </p:txBody>
      </p:sp>
      <p:sp>
        <p:nvSpPr>
          <p:cNvPr id="24" name="Content Placeholder 2">
            <a:extLst>
              <a:ext uri="{FF2B5EF4-FFF2-40B4-BE49-F238E27FC236}">
                <a16:creationId xmlns:a16="http://schemas.microsoft.com/office/drawing/2014/main" id="{F260476B-CCA6-412B-A9C5-399C34AE6F05}"/>
              </a:ext>
            </a:extLst>
          </p:cNvPr>
          <p:cNvSpPr>
            <a:spLocks noGrp="1"/>
          </p:cNvSpPr>
          <p:nvPr>
            <p:ph idx="1"/>
          </p:nvPr>
        </p:nvSpPr>
        <p:spPr>
          <a:xfrm>
            <a:off x="6443293" y="1092369"/>
            <a:ext cx="5506256" cy="5623391"/>
          </a:xfrm>
        </p:spPr>
        <p:txBody>
          <a:bodyPr anchor="t">
            <a:normAutofit/>
          </a:bodyPr>
          <a:lstStyle/>
          <a:p>
            <a:r>
              <a:rPr lang="en-US" sz="2400" dirty="0"/>
              <a:t>Store each photon and its flux as a bin in a histogram.</a:t>
            </a:r>
          </a:p>
          <a:p>
            <a:r>
              <a:rPr lang="en-US" sz="2400" dirty="0"/>
              <a:t>Randomly sample photon using this flux distribution as the sampling distribution.</a:t>
            </a:r>
          </a:p>
          <a:p>
            <a:r>
              <a:rPr lang="en-US" sz="2400" dirty="0"/>
              <a:t>Each selected photon contributes 1/flux to the time integration</a:t>
            </a:r>
          </a:p>
          <a:p>
            <a:r>
              <a:rPr lang="en-US" sz="2400" dirty="0"/>
              <a:t>Results using </a:t>
            </a:r>
            <a:r>
              <a:rPr lang="en-US" sz="2400" dirty="0">
                <a:highlight>
                  <a:srgbClr val="FFFF00"/>
                </a:highlight>
              </a:rPr>
              <a:t>100 ns</a:t>
            </a:r>
            <a:r>
              <a:rPr lang="en-US" sz="2400" dirty="0"/>
              <a:t> time integration window</a:t>
            </a:r>
          </a:p>
        </p:txBody>
      </p:sp>
      <p:cxnSp>
        <p:nvCxnSpPr>
          <p:cNvPr id="8" name="Straight Connector 7">
            <a:extLst>
              <a:ext uri="{FF2B5EF4-FFF2-40B4-BE49-F238E27FC236}">
                <a16:creationId xmlns:a16="http://schemas.microsoft.com/office/drawing/2014/main" id="{22E5D7E7-6CF1-AE1E-C0D2-F2B8E1E123AA}"/>
              </a:ext>
            </a:extLst>
          </p:cNvPr>
          <p:cNvCxnSpPr/>
          <p:nvPr/>
        </p:nvCxnSpPr>
        <p:spPr>
          <a:xfrm>
            <a:off x="711200" y="5765631"/>
            <a:ext cx="42007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563CAFD-6620-B5B7-6006-643E2B2CC275}"/>
              </a:ext>
            </a:extLst>
          </p:cNvPr>
          <p:cNvCxnSpPr/>
          <p:nvPr/>
        </p:nvCxnSpPr>
        <p:spPr>
          <a:xfrm>
            <a:off x="711200" y="5588000"/>
            <a:ext cx="0" cy="367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E3AAE73-E753-7420-63F0-7F9F3044B3D6}"/>
              </a:ext>
            </a:extLst>
          </p:cNvPr>
          <p:cNvCxnSpPr/>
          <p:nvPr/>
        </p:nvCxnSpPr>
        <p:spPr>
          <a:xfrm>
            <a:off x="4911916" y="5582103"/>
            <a:ext cx="0" cy="367056"/>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DCAA96-21A5-1371-4CF3-5C65195B8A2F}"/>
              </a:ext>
            </a:extLst>
          </p:cNvPr>
          <p:cNvSpPr txBox="1"/>
          <p:nvPr/>
        </p:nvSpPr>
        <p:spPr>
          <a:xfrm>
            <a:off x="4531360" y="6065520"/>
            <a:ext cx="2141580" cy="646331"/>
          </a:xfrm>
          <a:prstGeom prst="rect">
            <a:avLst/>
          </a:prstGeom>
          <a:noFill/>
        </p:spPr>
        <p:txBody>
          <a:bodyPr wrap="square" rtlCol="0">
            <a:spAutoFit/>
          </a:bodyPr>
          <a:lstStyle/>
          <a:p>
            <a:r>
              <a:rPr lang="en-US" dirty="0"/>
              <a:t>Length of Time Integration</a:t>
            </a:r>
          </a:p>
        </p:txBody>
      </p:sp>
      <p:sp>
        <p:nvSpPr>
          <p:cNvPr id="13" name="Rectangle 12">
            <a:extLst>
              <a:ext uri="{FF2B5EF4-FFF2-40B4-BE49-F238E27FC236}">
                <a16:creationId xmlns:a16="http://schemas.microsoft.com/office/drawing/2014/main" id="{4B1C22F5-50E8-F8C8-8B62-754E634A01B4}"/>
              </a:ext>
            </a:extLst>
          </p:cNvPr>
          <p:cNvSpPr/>
          <p:nvPr/>
        </p:nvSpPr>
        <p:spPr>
          <a:xfrm>
            <a:off x="711200" y="5486403"/>
            <a:ext cx="1188713" cy="2792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3EBD2D3F-38B1-55D1-7A6A-94473D035EB4}"/>
              </a:ext>
            </a:extLst>
          </p:cNvPr>
          <p:cNvSpPr/>
          <p:nvPr/>
        </p:nvSpPr>
        <p:spPr>
          <a:xfrm>
            <a:off x="1920227" y="5486403"/>
            <a:ext cx="762014" cy="27921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Rectangle 15">
            <a:extLst>
              <a:ext uri="{FF2B5EF4-FFF2-40B4-BE49-F238E27FC236}">
                <a16:creationId xmlns:a16="http://schemas.microsoft.com/office/drawing/2014/main" id="{9511A057-FF14-ACE5-BF08-B273892B5D12}"/>
              </a:ext>
            </a:extLst>
          </p:cNvPr>
          <p:cNvSpPr/>
          <p:nvPr/>
        </p:nvSpPr>
        <p:spPr>
          <a:xfrm>
            <a:off x="2693589" y="5486403"/>
            <a:ext cx="364572" cy="27920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Rectangle 16">
            <a:extLst>
              <a:ext uri="{FF2B5EF4-FFF2-40B4-BE49-F238E27FC236}">
                <a16:creationId xmlns:a16="http://schemas.microsoft.com/office/drawing/2014/main" id="{7958C55E-15BD-11BC-0C17-3B3749887DBD}"/>
              </a:ext>
            </a:extLst>
          </p:cNvPr>
          <p:cNvSpPr/>
          <p:nvPr/>
        </p:nvSpPr>
        <p:spPr>
          <a:xfrm>
            <a:off x="3058161" y="5486354"/>
            <a:ext cx="1071418" cy="27922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17">
            <a:extLst>
              <a:ext uri="{FF2B5EF4-FFF2-40B4-BE49-F238E27FC236}">
                <a16:creationId xmlns:a16="http://schemas.microsoft.com/office/drawing/2014/main" id="{257C0947-358D-6738-92A2-1C0E6BCE9A80}"/>
              </a:ext>
            </a:extLst>
          </p:cNvPr>
          <p:cNvSpPr/>
          <p:nvPr/>
        </p:nvSpPr>
        <p:spPr>
          <a:xfrm>
            <a:off x="4132680" y="5486303"/>
            <a:ext cx="166548" cy="26899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a:extLst>
              <a:ext uri="{FF2B5EF4-FFF2-40B4-BE49-F238E27FC236}">
                <a16:creationId xmlns:a16="http://schemas.microsoft.com/office/drawing/2014/main" id="{CC904238-7602-ABBA-D5D9-E762D8738504}"/>
              </a:ext>
            </a:extLst>
          </p:cNvPr>
          <p:cNvSpPr/>
          <p:nvPr/>
        </p:nvSpPr>
        <p:spPr>
          <a:xfrm>
            <a:off x="4299228" y="5486353"/>
            <a:ext cx="612688" cy="26894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a:extLst>
              <a:ext uri="{FF2B5EF4-FFF2-40B4-BE49-F238E27FC236}">
                <a16:creationId xmlns:a16="http://schemas.microsoft.com/office/drawing/2014/main" id="{D7D0F73A-6A4F-DC05-4A10-537F4EF18FBD}"/>
              </a:ext>
            </a:extLst>
          </p:cNvPr>
          <p:cNvSpPr txBox="1"/>
          <p:nvPr/>
        </p:nvSpPr>
        <p:spPr>
          <a:xfrm>
            <a:off x="711200" y="4894388"/>
            <a:ext cx="3241040" cy="369332"/>
          </a:xfrm>
          <a:prstGeom prst="rect">
            <a:avLst/>
          </a:prstGeom>
          <a:noFill/>
        </p:spPr>
        <p:txBody>
          <a:bodyPr wrap="square" rtlCol="0">
            <a:spAutoFit/>
          </a:bodyPr>
          <a:lstStyle/>
          <a:p>
            <a:r>
              <a:rPr lang="en-US" dirty="0"/>
              <a:t>Integration Window for 1 Event</a:t>
            </a:r>
          </a:p>
        </p:txBody>
      </p:sp>
      <p:pic>
        <p:nvPicPr>
          <p:cNvPr id="1028" name="Picture 4">
            <a:extLst>
              <a:ext uri="{FF2B5EF4-FFF2-40B4-BE49-F238E27FC236}">
                <a16:creationId xmlns:a16="http://schemas.microsoft.com/office/drawing/2014/main" id="{4E4B121C-CABB-9E17-E157-40A29E5183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4" y="29114"/>
            <a:ext cx="5994813" cy="4251960"/>
          </a:xfrm>
          <a:prstGeom prst="rect">
            <a:avLst/>
          </a:prstGeom>
          <a:noFill/>
          <a:extLst>
            <a:ext uri="{909E8E84-426E-40DD-AFC4-6F175D3DCCD1}">
              <a14:hiddenFill xmlns:a14="http://schemas.microsoft.com/office/drawing/2010/main">
                <a:solidFill>
                  <a:srgbClr val="FFFFFF"/>
                </a:solidFill>
              </a14:hiddenFill>
            </a:ext>
          </a:extLst>
        </p:spPr>
      </p:pic>
      <p:cxnSp>
        <p:nvCxnSpPr>
          <p:cNvPr id="34" name="Straight Connector 33">
            <a:extLst>
              <a:ext uri="{FF2B5EF4-FFF2-40B4-BE49-F238E27FC236}">
                <a16:creationId xmlns:a16="http://schemas.microsoft.com/office/drawing/2014/main" id="{587A2EAF-1F38-7EAF-DEB3-3BA315938A93}"/>
              </a:ext>
            </a:extLst>
          </p:cNvPr>
          <p:cNvCxnSpPr/>
          <p:nvPr/>
        </p:nvCxnSpPr>
        <p:spPr>
          <a:xfrm>
            <a:off x="1345111" y="1483360"/>
            <a:ext cx="0" cy="2214880"/>
          </a:xfrm>
          <a:prstGeom prst="line">
            <a:avLst/>
          </a:prstGeom>
          <a:ln w="28575">
            <a:solidFill>
              <a:schemeClr val="accent1"/>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D1382FB-EA88-0C91-4C27-F74B2AF427AF}"/>
              </a:ext>
            </a:extLst>
          </p:cNvPr>
          <p:cNvCxnSpPr/>
          <p:nvPr/>
        </p:nvCxnSpPr>
        <p:spPr>
          <a:xfrm>
            <a:off x="2926080" y="2428240"/>
            <a:ext cx="0" cy="1341120"/>
          </a:xfrm>
          <a:prstGeom prst="line">
            <a:avLst/>
          </a:prstGeom>
          <a:ln w="28575">
            <a:solidFill>
              <a:schemeClr val="accent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1E2CF77-EE9E-867E-6027-98EA6F96884D}"/>
              </a:ext>
            </a:extLst>
          </p:cNvPr>
          <p:cNvCxnSpPr/>
          <p:nvPr/>
        </p:nvCxnSpPr>
        <p:spPr>
          <a:xfrm>
            <a:off x="3738880" y="3088640"/>
            <a:ext cx="0" cy="680720"/>
          </a:xfrm>
          <a:prstGeom prst="line">
            <a:avLst/>
          </a:prstGeom>
          <a:ln w="28575">
            <a:solidFill>
              <a:schemeClr val="accent3"/>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B7AF0EA-17C9-6062-6F67-291F2AB3FD2B}"/>
              </a:ext>
            </a:extLst>
          </p:cNvPr>
          <p:cNvCxnSpPr/>
          <p:nvPr/>
        </p:nvCxnSpPr>
        <p:spPr>
          <a:xfrm>
            <a:off x="2336800" y="1991360"/>
            <a:ext cx="0" cy="1778000"/>
          </a:xfrm>
          <a:prstGeom prst="line">
            <a:avLst/>
          </a:prstGeom>
          <a:ln w="28575">
            <a:solidFill>
              <a:schemeClr val="accent6"/>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848CE5B-CE6A-D75B-F5BA-637718E401C0}"/>
              </a:ext>
            </a:extLst>
          </p:cNvPr>
          <p:cNvCxnSpPr>
            <a:cxnSpLocks/>
          </p:cNvCxnSpPr>
          <p:nvPr/>
        </p:nvCxnSpPr>
        <p:spPr>
          <a:xfrm>
            <a:off x="3952240" y="3301010"/>
            <a:ext cx="0" cy="468350"/>
          </a:xfrm>
          <a:prstGeom prst="line">
            <a:avLst/>
          </a:prstGeom>
          <a:ln w="28575">
            <a:solidFill>
              <a:schemeClr val="accent5"/>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15231B8-B4E7-3ACF-8002-7EC2FD6C5D9A}"/>
              </a:ext>
            </a:extLst>
          </p:cNvPr>
          <p:cNvCxnSpPr/>
          <p:nvPr/>
        </p:nvCxnSpPr>
        <p:spPr>
          <a:xfrm>
            <a:off x="1920227" y="1808480"/>
            <a:ext cx="0" cy="1960880"/>
          </a:xfrm>
          <a:prstGeom prst="line">
            <a:avLst/>
          </a:prstGeom>
          <a:ln w="28575"/>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0B746006-D8ED-D593-6370-9976DAC51088}"/>
              </a:ext>
            </a:extLst>
          </p:cNvPr>
          <p:cNvSpPr>
            <a:spLocks noGrp="1"/>
          </p:cNvSpPr>
          <p:nvPr>
            <p:ph type="sldNum" sz="quarter" idx="12"/>
          </p:nvPr>
        </p:nvSpPr>
        <p:spPr/>
        <p:txBody>
          <a:bodyPr/>
          <a:lstStyle/>
          <a:p>
            <a:fld id="{824F23AA-0E84-4C55-AF8D-A0AFD193928D}" type="slidenum">
              <a:rPr lang="en-US" smtClean="0"/>
              <a:t>2</a:t>
            </a:fld>
            <a:endParaRPr lang="en-US"/>
          </a:p>
        </p:txBody>
      </p:sp>
    </p:spTree>
    <p:extLst>
      <p:ext uri="{BB962C8B-B14F-4D97-AF65-F5344CB8AC3E}">
        <p14:creationId xmlns:p14="http://schemas.microsoft.com/office/powerpoint/2010/main" val="3220235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617B1-57CC-A064-9F9E-09DB5668743E}"/>
              </a:ext>
            </a:extLst>
          </p:cNvPr>
          <p:cNvSpPr>
            <a:spLocks noGrp="1"/>
          </p:cNvSpPr>
          <p:nvPr>
            <p:ph type="title"/>
          </p:nvPr>
        </p:nvSpPr>
        <p:spPr>
          <a:xfrm>
            <a:off x="913795" y="182709"/>
            <a:ext cx="10353762" cy="1257300"/>
          </a:xfrm>
        </p:spPr>
        <p:txBody>
          <a:bodyPr>
            <a:normAutofit fontScale="90000"/>
          </a:bodyPr>
          <a:lstStyle/>
          <a:p>
            <a:r>
              <a:rPr lang="en-US" sz="4800" dirty="0"/>
              <a:t>2.) Create a container for many </a:t>
            </a:r>
            <a:r>
              <a:rPr lang="en-US" sz="4800" b="1" u="sng" dirty="0"/>
              <a:t>multiple–photon</a:t>
            </a:r>
            <a:r>
              <a:rPr lang="en-US" sz="4800" u="sng" dirty="0"/>
              <a:t> </a:t>
            </a:r>
            <a:r>
              <a:rPr lang="en-US" sz="4800" dirty="0"/>
              <a:t>events</a:t>
            </a:r>
            <a:endParaRPr lang="en-US" dirty="0"/>
          </a:p>
        </p:txBody>
      </p:sp>
      <p:sp>
        <p:nvSpPr>
          <p:cNvPr id="3" name="Content Placeholder 2">
            <a:extLst>
              <a:ext uri="{FF2B5EF4-FFF2-40B4-BE49-F238E27FC236}">
                <a16:creationId xmlns:a16="http://schemas.microsoft.com/office/drawing/2014/main" id="{6A5F8D12-E0EC-AE1C-9432-8440B11A10E9}"/>
              </a:ext>
            </a:extLst>
          </p:cNvPr>
          <p:cNvSpPr>
            <a:spLocks noGrp="1"/>
          </p:cNvSpPr>
          <p:nvPr>
            <p:ph idx="1"/>
          </p:nvPr>
        </p:nvSpPr>
        <p:spPr>
          <a:xfrm>
            <a:off x="924443" y="1440009"/>
            <a:ext cx="10353762" cy="3714749"/>
          </a:xfrm>
        </p:spPr>
        <p:txBody>
          <a:bodyPr>
            <a:normAutofit/>
          </a:bodyPr>
          <a:lstStyle/>
          <a:p>
            <a:r>
              <a:rPr lang="en-US" sz="2400" dirty="0"/>
              <a:t>Using a HEPMC3 file to store the many multiple-photon event</a:t>
            </a:r>
            <a:endParaRPr lang="en-US" sz="2200" dirty="0"/>
          </a:p>
          <a:p>
            <a:r>
              <a:rPr lang="en-US" sz="2400" dirty="0"/>
              <a:t>Disadvantage: Due to repositioning of momentum vectors from their respective vertices to the vertex (0,0,0) (found by Rey), we cannot store multiple-photon events as their own separate events.</a:t>
            </a:r>
          </a:p>
          <a:p>
            <a:r>
              <a:rPr lang="en-US" sz="2400" dirty="0"/>
              <a:t>Workaround: Create a single multiple-photon event-file where every HEPMC event is a single-photon and create a key that will keep track of which event the photons belong too in case the events ever need to be separated again.</a:t>
            </a:r>
          </a:p>
          <a:p>
            <a:endParaRPr lang="en-US" sz="2400" dirty="0"/>
          </a:p>
          <a:p>
            <a:pPr lvl="1"/>
            <a:endParaRPr lang="en-US" sz="2200" dirty="0"/>
          </a:p>
          <a:p>
            <a:pPr marL="36900" indent="0">
              <a:buNone/>
            </a:pPr>
            <a:endParaRPr lang="en-US" sz="2400" dirty="0"/>
          </a:p>
          <a:p>
            <a:pPr marL="36900" indent="0">
              <a:buNone/>
            </a:pPr>
            <a:endParaRPr lang="en-US" sz="2400" dirty="0"/>
          </a:p>
          <a:p>
            <a:endParaRPr lang="en-US" dirty="0"/>
          </a:p>
        </p:txBody>
      </p:sp>
      <p:sp>
        <p:nvSpPr>
          <p:cNvPr id="4" name="TextBox 3">
            <a:extLst>
              <a:ext uri="{FF2B5EF4-FFF2-40B4-BE49-F238E27FC236}">
                <a16:creationId xmlns:a16="http://schemas.microsoft.com/office/drawing/2014/main" id="{2985E796-F3AF-A62E-7342-1A8EC4C91468}"/>
              </a:ext>
            </a:extLst>
          </p:cNvPr>
          <p:cNvSpPr txBox="1"/>
          <p:nvPr/>
        </p:nvSpPr>
        <p:spPr>
          <a:xfrm>
            <a:off x="1220648" y="5297440"/>
            <a:ext cx="2753360" cy="646331"/>
          </a:xfrm>
          <a:prstGeom prst="rect">
            <a:avLst/>
          </a:prstGeom>
          <a:noFill/>
        </p:spPr>
        <p:txBody>
          <a:bodyPr wrap="square" rtlCol="0">
            <a:spAutoFit/>
          </a:bodyPr>
          <a:lstStyle/>
          <a:p>
            <a:r>
              <a:rPr lang="en-US" dirty="0"/>
              <a:t>Example format of one photon </a:t>
            </a:r>
          </a:p>
        </p:txBody>
      </p:sp>
      <p:pic>
        <p:nvPicPr>
          <p:cNvPr id="5" name="Picture 4">
            <a:extLst>
              <a:ext uri="{FF2B5EF4-FFF2-40B4-BE49-F238E27FC236}">
                <a16:creationId xmlns:a16="http://schemas.microsoft.com/office/drawing/2014/main" id="{1857F3CE-356F-0653-1133-CB60A14E0956}"/>
              </a:ext>
            </a:extLst>
          </p:cNvPr>
          <p:cNvPicPr>
            <a:picLocks noChangeAspect="1"/>
          </p:cNvPicPr>
          <p:nvPr/>
        </p:nvPicPr>
        <p:blipFill>
          <a:blip r:embed="rId2"/>
          <a:stretch>
            <a:fillRect/>
          </a:stretch>
        </p:blipFill>
        <p:spPr>
          <a:xfrm>
            <a:off x="1220648" y="5943771"/>
            <a:ext cx="9740056" cy="731520"/>
          </a:xfrm>
          <a:prstGeom prst="rect">
            <a:avLst/>
          </a:prstGeom>
        </p:spPr>
      </p:pic>
      <p:sp>
        <p:nvSpPr>
          <p:cNvPr id="6" name="Slide Number Placeholder 5">
            <a:extLst>
              <a:ext uri="{FF2B5EF4-FFF2-40B4-BE49-F238E27FC236}">
                <a16:creationId xmlns:a16="http://schemas.microsoft.com/office/drawing/2014/main" id="{3025D39A-1F2B-0FDB-E8FC-413A69A2D9A1}"/>
              </a:ext>
            </a:extLst>
          </p:cNvPr>
          <p:cNvSpPr>
            <a:spLocks noGrp="1"/>
          </p:cNvSpPr>
          <p:nvPr>
            <p:ph type="sldNum" sz="quarter" idx="12"/>
          </p:nvPr>
        </p:nvSpPr>
        <p:spPr/>
        <p:txBody>
          <a:bodyPr/>
          <a:lstStyle/>
          <a:p>
            <a:fld id="{824F23AA-0E84-4C55-AF8D-A0AFD193928D}" type="slidenum">
              <a:rPr lang="en-US" smtClean="0"/>
              <a:t>3</a:t>
            </a:fld>
            <a:endParaRPr lang="en-US"/>
          </a:p>
        </p:txBody>
      </p:sp>
    </p:spTree>
    <p:extLst>
      <p:ext uri="{BB962C8B-B14F-4D97-AF65-F5344CB8AC3E}">
        <p14:creationId xmlns:p14="http://schemas.microsoft.com/office/powerpoint/2010/main" val="255043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6E8889A2-F2B6-5EDC-53F4-C22A598D2387}"/>
              </a:ext>
            </a:extLst>
          </p:cNvPr>
          <p:cNvSpPr/>
          <p:nvPr/>
        </p:nvSpPr>
        <p:spPr>
          <a:xfrm>
            <a:off x="1276809" y="2842895"/>
            <a:ext cx="9638381" cy="29343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392153-C29D-BC5E-2742-FF6E2DC33A58}"/>
              </a:ext>
            </a:extLst>
          </p:cNvPr>
          <p:cNvSpPr>
            <a:spLocks noGrp="1"/>
          </p:cNvSpPr>
          <p:nvPr>
            <p:ph type="title"/>
          </p:nvPr>
        </p:nvSpPr>
        <p:spPr>
          <a:xfrm>
            <a:off x="913795" y="91440"/>
            <a:ext cx="10353762" cy="1257300"/>
          </a:xfrm>
        </p:spPr>
        <p:txBody>
          <a:bodyPr>
            <a:normAutofit/>
          </a:bodyPr>
          <a:lstStyle/>
          <a:p>
            <a:r>
              <a:rPr lang="en-US" dirty="0"/>
              <a:t>3) Propagate the HEPMC File through GEANT</a:t>
            </a:r>
          </a:p>
        </p:txBody>
      </p:sp>
      <p:sp>
        <p:nvSpPr>
          <p:cNvPr id="3" name="Content Placeholder 2">
            <a:extLst>
              <a:ext uri="{FF2B5EF4-FFF2-40B4-BE49-F238E27FC236}">
                <a16:creationId xmlns:a16="http://schemas.microsoft.com/office/drawing/2014/main" id="{9A20C361-CDB5-949F-ACD7-E2BDB43DECE2}"/>
              </a:ext>
            </a:extLst>
          </p:cNvPr>
          <p:cNvSpPr>
            <a:spLocks noGrp="1"/>
          </p:cNvSpPr>
          <p:nvPr>
            <p:ph idx="1"/>
          </p:nvPr>
        </p:nvSpPr>
        <p:spPr>
          <a:xfrm>
            <a:off x="924443" y="1080770"/>
            <a:ext cx="10353762" cy="5218430"/>
          </a:xfrm>
        </p:spPr>
        <p:txBody>
          <a:bodyPr/>
          <a:lstStyle/>
          <a:p>
            <a:pPr lvl="1"/>
            <a:r>
              <a:rPr lang="en-US" dirty="0"/>
              <a:t>Current implementation: HEPMC file contains 50000 multi-photon events.</a:t>
            </a:r>
          </a:p>
          <a:p>
            <a:pPr lvl="2"/>
            <a:r>
              <a:rPr lang="en-US" dirty="0"/>
              <a:t>Event time 100 ns</a:t>
            </a:r>
          </a:p>
          <a:p>
            <a:pPr lvl="2"/>
            <a:r>
              <a:rPr lang="en-US" dirty="0"/>
              <a:t>The events shown below happen right before interaction with the gold coating of the detector.</a:t>
            </a:r>
          </a:p>
        </p:txBody>
      </p:sp>
      <p:pic>
        <p:nvPicPr>
          <p:cNvPr id="3074" name="Picture 2">
            <a:extLst>
              <a:ext uri="{FF2B5EF4-FFF2-40B4-BE49-F238E27FC236}">
                <a16:creationId xmlns:a16="http://schemas.microsoft.com/office/drawing/2014/main" id="{0AF6FF72-E1CF-3CC1-2A8F-B203BF69ED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3311" y="3129280"/>
            <a:ext cx="3752850" cy="264795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C668C6EA-1927-E0E8-4B50-CB1EF1234E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2219" y="3129280"/>
            <a:ext cx="3752850" cy="26479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D0369D0-FB8A-2733-2690-B0AC8BD8AB7C}"/>
              </a:ext>
            </a:extLst>
          </p:cNvPr>
          <p:cNvSpPr txBox="1"/>
          <p:nvPr/>
        </p:nvSpPr>
        <p:spPr>
          <a:xfrm>
            <a:off x="5183466" y="2944614"/>
            <a:ext cx="2367280" cy="369332"/>
          </a:xfrm>
          <a:prstGeom prst="rect">
            <a:avLst/>
          </a:prstGeom>
          <a:noFill/>
        </p:spPr>
        <p:txBody>
          <a:bodyPr wrap="square" rtlCol="0">
            <a:spAutoFit/>
          </a:bodyPr>
          <a:lstStyle/>
          <a:p>
            <a:r>
              <a:rPr lang="en-US" dirty="0"/>
              <a:t>Example Event Inputs</a:t>
            </a:r>
          </a:p>
        </p:txBody>
      </p:sp>
      <p:sp>
        <p:nvSpPr>
          <p:cNvPr id="8" name="TextBox 7">
            <a:extLst>
              <a:ext uri="{FF2B5EF4-FFF2-40B4-BE49-F238E27FC236}">
                <a16:creationId xmlns:a16="http://schemas.microsoft.com/office/drawing/2014/main" id="{E3428040-584D-2722-1076-760F01FB37D6}"/>
              </a:ext>
            </a:extLst>
          </p:cNvPr>
          <p:cNvSpPr txBox="1"/>
          <p:nvPr/>
        </p:nvSpPr>
        <p:spPr>
          <a:xfrm>
            <a:off x="0" y="5777230"/>
            <a:ext cx="12192000" cy="923330"/>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Larger statistics on positive x&gt;0 side of the detector verify the expectation that synchrotron radiation is emitted tangentially when the electron beam curves into the detector and will hit the side furthest from the center of curvature. </a:t>
            </a:r>
          </a:p>
          <a:p>
            <a:pPr marL="285750" indent="-285750">
              <a:buFont typeface="Arial" panose="020B0604020202020204" pitchFamily="34" charset="0"/>
              <a:buChar char="•"/>
            </a:pPr>
            <a:r>
              <a:rPr lang="en-US" dirty="0">
                <a:solidFill>
                  <a:schemeClr val="bg1"/>
                </a:solidFill>
              </a:rPr>
              <a:t>More SR hits on side of Detect furthest from the center of  curvature (positive X side)</a:t>
            </a:r>
          </a:p>
        </p:txBody>
      </p:sp>
      <p:sp>
        <p:nvSpPr>
          <p:cNvPr id="4" name="Slide Number Placeholder 3">
            <a:extLst>
              <a:ext uri="{FF2B5EF4-FFF2-40B4-BE49-F238E27FC236}">
                <a16:creationId xmlns:a16="http://schemas.microsoft.com/office/drawing/2014/main" id="{20673CBC-168D-4004-64CA-543C35265910}"/>
              </a:ext>
            </a:extLst>
          </p:cNvPr>
          <p:cNvSpPr>
            <a:spLocks noGrp="1"/>
          </p:cNvSpPr>
          <p:nvPr>
            <p:ph type="sldNum" sz="quarter" idx="12"/>
          </p:nvPr>
        </p:nvSpPr>
        <p:spPr/>
        <p:txBody>
          <a:bodyPr/>
          <a:lstStyle/>
          <a:p>
            <a:fld id="{824F23AA-0E84-4C55-AF8D-A0AFD193928D}" type="slidenum">
              <a:rPr lang="en-US" smtClean="0"/>
              <a:t>4</a:t>
            </a:fld>
            <a:endParaRPr lang="en-US"/>
          </a:p>
        </p:txBody>
      </p:sp>
    </p:spTree>
    <p:extLst>
      <p:ext uri="{BB962C8B-B14F-4D97-AF65-F5344CB8AC3E}">
        <p14:creationId xmlns:p14="http://schemas.microsoft.com/office/powerpoint/2010/main" val="3669846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92153-C29D-BC5E-2742-FF6E2DC33A58}"/>
              </a:ext>
            </a:extLst>
          </p:cNvPr>
          <p:cNvSpPr>
            <a:spLocks noGrp="1"/>
          </p:cNvSpPr>
          <p:nvPr>
            <p:ph type="title"/>
          </p:nvPr>
        </p:nvSpPr>
        <p:spPr>
          <a:xfrm>
            <a:off x="913795" y="91440"/>
            <a:ext cx="10353762" cy="1257300"/>
          </a:xfrm>
        </p:spPr>
        <p:txBody>
          <a:bodyPr>
            <a:normAutofit fontScale="90000"/>
          </a:bodyPr>
          <a:lstStyle/>
          <a:p>
            <a:r>
              <a:rPr lang="en-US" dirty="0"/>
              <a:t>4) Reconstruction of Hit Distributions</a:t>
            </a:r>
            <a:br>
              <a:rPr lang="en-US" dirty="0"/>
            </a:br>
            <a:r>
              <a:rPr lang="en-US" dirty="0"/>
              <a:t>5um Gold Coating</a:t>
            </a:r>
          </a:p>
        </p:txBody>
      </p:sp>
      <p:sp>
        <p:nvSpPr>
          <p:cNvPr id="4" name="Rectangle: Rounded Corners 3">
            <a:extLst>
              <a:ext uri="{FF2B5EF4-FFF2-40B4-BE49-F238E27FC236}">
                <a16:creationId xmlns:a16="http://schemas.microsoft.com/office/drawing/2014/main" id="{65DB5DA6-515B-FFB3-D10A-59869367877A}"/>
              </a:ext>
            </a:extLst>
          </p:cNvPr>
          <p:cNvSpPr/>
          <p:nvPr/>
        </p:nvSpPr>
        <p:spPr>
          <a:xfrm>
            <a:off x="462524" y="1253490"/>
            <a:ext cx="11216640" cy="56045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EB0FCAD4-C172-462C-CD0A-CD5CE7F6F0DA}"/>
              </a:ext>
            </a:extLst>
          </p:cNvPr>
          <p:cNvPicPr>
            <a:picLocks noChangeAspect="1"/>
          </p:cNvPicPr>
          <p:nvPr/>
        </p:nvPicPr>
        <p:blipFill>
          <a:blip r:embed="rId2"/>
          <a:stretch>
            <a:fillRect/>
          </a:stretch>
        </p:blipFill>
        <p:spPr>
          <a:xfrm>
            <a:off x="721360" y="1458810"/>
            <a:ext cx="10434320" cy="5193869"/>
          </a:xfrm>
          <a:prstGeom prst="rect">
            <a:avLst/>
          </a:prstGeom>
        </p:spPr>
      </p:pic>
      <p:sp>
        <p:nvSpPr>
          <p:cNvPr id="3" name="Slide Number Placeholder 2">
            <a:extLst>
              <a:ext uri="{FF2B5EF4-FFF2-40B4-BE49-F238E27FC236}">
                <a16:creationId xmlns:a16="http://schemas.microsoft.com/office/drawing/2014/main" id="{2532A5EE-489A-00F7-8692-7C91EC7AD5DA}"/>
              </a:ext>
            </a:extLst>
          </p:cNvPr>
          <p:cNvSpPr>
            <a:spLocks noGrp="1"/>
          </p:cNvSpPr>
          <p:nvPr>
            <p:ph type="sldNum" sz="quarter" idx="12"/>
          </p:nvPr>
        </p:nvSpPr>
        <p:spPr/>
        <p:txBody>
          <a:bodyPr/>
          <a:lstStyle/>
          <a:p>
            <a:fld id="{824F23AA-0E84-4C55-AF8D-A0AFD193928D}" type="slidenum">
              <a:rPr lang="en-US" smtClean="0"/>
              <a:t>5</a:t>
            </a:fld>
            <a:endParaRPr lang="en-US"/>
          </a:p>
        </p:txBody>
      </p:sp>
    </p:spTree>
    <p:extLst>
      <p:ext uri="{BB962C8B-B14F-4D97-AF65-F5344CB8AC3E}">
        <p14:creationId xmlns:p14="http://schemas.microsoft.com/office/powerpoint/2010/main" val="1124574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26231-594B-A3B3-5BCB-D5685379A49C}"/>
              </a:ext>
            </a:extLst>
          </p:cNvPr>
          <p:cNvSpPr>
            <a:spLocks noGrp="1"/>
          </p:cNvSpPr>
          <p:nvPr>
            <p:ph type="title"/>
          </p:nvPr>
        </p:nvSpPr>
        <p:spPr/>
        <p:txBody>
          <a:bodyPr>
            <a:normAutofit/>
          </a:bodyPr>
          <a:lstStyle/>
          <a:p>
            <a:r>
              <a:rPr lang="en-US" dirty="0"/>
              <a:t>Hit Frequency Comparison between 0 and 5 um Gold Coating</a:t>
            </a:r>
          </a:p>
        </p:txBody>
      </p:sp>
      <p:sp>
        <p:nvSpPr>
          <p:cNvPr id="6" name="Rectangle: Rounded Corners 5">
            <a:extLst>
              <a:ext uri="{FF2B5EF4-FFF2-40B4-BE49-F238E27FC236}">
                <a16:creationId xmlns:a16="http://schemas.microsoft.com/office/drawing/2014/main" id="{958C4F49-3A21-C2D0-94D1-8FBF17658CEC}"/>
              </a:ext>
            </a:extLst>
          </p:cNvPr>
          <p:cNvSpPr/>
          <p:nvPr/>
        </p:nvSpPr>
        <p:spPr>
          <a:xfrm>
            <a:off x="0" y="1788160"/>
            <a:ext cx="12192000" cy="50698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039B792C-DC28-2F27-AAC9-2119A95F56BA}"/>
              </a:ext>
            </a:extLst>
          </p:cNvPr>
          <p:cNvPicPr>
            <a:picLocks noChangeAspect="1"/>
          </p:cNvPicPr>
          <p:nvPr/>
        </p:nvPicPr>
        <p:blipFill>
          <a:blip r:embed="rId2"/>
          <a:stretch>
            <a:fillRect/>
          </a:stretch>
        </p:blipFill>
        <p:spPr>
          <a:xfrm>
            <a:off x="2443871" y="1850165"/>
            <a:ext cx="7293610" cy="4945830"/>
          </a:xfrm>
          <a:prstGeom prst="rect">
            <a:avLst/>
          </a:prstGeom>
        </p:spPr>
      </p:pic>
      <p:sp>
        <p:nvSpPr>
          <p:cNvPr id="3" name="Slide Number Placeholder 2">
            <a:extLst>
              <a:ext uri="{FF2B5EF4-FFF2-40B4-BE49-F238E27FC236}">
                <a16:creationId xmlns:a16="http://schemas.microsoft.com/office/drawing/2014/main" id="{9EA32134-3543-784D-1590-AA74E6670952}"/>
              </a:ext>
            </a:extLst>
          </p:cNvPr>
          <p:cNvSpPr>
            <a:spLocks noGrp="1"/>
          </p:cNvSpPr>
          <p:nvPr>
            <p:ph type="sldNum" sz="quarter" idx="12"/>
          </p:nvPr>
        </p:nvSpPr>
        <p:spPr/>
        <p:txBody>
          <a:bodyPr/>
          <a:lstStyle/>
          <a:p>
            <a:fld id="{824F23AA-0E84-4C55-AF8D-A0AFD193928D}" type="slidenum">
              <a:rPr lang="en-US" smtClean="0"/>
              <a:t>6</a:t>
            </a:fld>
            <a:endParaRPr lang="en-US"/>
          </a:p>
        </p:txBody>
      </p:sp>
    </p:spTree>
    <p:extLst>
      <p:ext uri="{BB962C8B-B14F-4D97-AF65-F5344CB8AC3E}">
        <p14:creationId xmlns:p14="http://schemas.microsoft.com/office/powerpoint/2010/main" val="2690062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7CD69-E9F3-A65F-0BE4-094FCEF56B93}"/>
              </a:ext>
            </a:extLst>
          </p:cNvPr>
          <p:cNvSpPr>
            <a:spLocks noGrp="1"/>
          </p:cNvSpPr>
          <p:nvPr>
            <p:ph type="ctrTitle"/>
          </p:nvPr>
        </p:nvSpPr>
        <p:spPr/>
        <p:txBody>
          <a:bodyPr/>
          <a:lstStyle/>
          <a:p>
            <a:r>
              <a:rPr lang="en-US" dirty="0"/>
              <a:t>DIS and SR Recombination Results</a:t>
            </a:r>
          </a:p>
        </p:txBody>
      </p:sp>
      <p:sp>
        <p:nvSpPr>
          <p:cNvPr id="3" name="Subtitle 2">
            <a:extLst>
              <a:ext uri="{FF2B5EF4-FFF2-40B4-BE49-F238E27FC236}">
                <a16:creationId xmlns:a16="http://schemas.microsoft.com/office/drawing/2014/main" id="{ADD03414-F4BA-058A-3BF1-F0F1490FDDD0}"/>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81DBF391-6039-EBF1-1957-E0B6C6279094}"/>
              </a:ext>
            </a:extLst>
          </p:cNvPr>
          <p:cNvSpPr>
            <a:spLocks noGrp="1"/>
          </p:cNvSpPr>
          <p:nvPr>
            <p:ph type="sldNum" sz="quarter" idx="12"/>
          </p:nvPr>
        </p:nvSpPr>
        <p:spPr/>
        <p:txBody>
          <a:bodyPr/>
          <a:lstStyle/>
          <a:p>
            <a:fld id="{824F23AA-0E84-4C55-AF8D-A0AFD193928D}" type="slidenum">
              <a:rPr lang="en-US" smtClean="0"/>
              <a:t>7</a:t>
            </a:fld>
            <a:endParaRPr lang="en-US"/>
          </a:p>
        </p:txBody>
      </p:sp>
    </p:spTree>
    <p:extLst>
      <p:ext uri="{BB962C8B-B14F-4D97-AF65-F5344CB8AC3E}">
        <p14:creationId xmlns:p14="http://schemas.microsoft.com/office/powerpoint/2010/main" val="101799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A8D75D-C533-B9A6-6CEE-73C948F3D71F}"/>
              </a:ext>
            </a:extLst>
          </p:cNvPr>
          <p:cNvSpPr>
            <a:spLocks noGrp="1"/>
          </p:cNvSpPr>
          <p:nvPr>
            <p:ph type="title"/>
          </p:nvPr>
        </p:nvSpPr>
        <p:spPr>
          <a:xfrm>
            <a:off x="838200" y="585216"/>
            <a:ext cx="10515600" cy="1325563"/>
          </a:xfrm>
        </p:spPr>
        <p:txBody>
          <a:bodyPr vert="horz" lIns="91440" tIns="45720" rIns="91440" bIns="45720" rtlCol="0" anchor="ctr">
            <a:normAutofit/>
          </a:bodyPr>
          <a:lstStyle/>
          <a:p>
            <a:r>
              <a:rPr lang="en-US" dirty="0">
                <a:solidFill>
                  <a:schemeClr val="bg1"/>
                </a:solidFill>
              </a:rPr>
              <a:t>Beam Current Specifications </a:t>
            </a:r>
          </a:p>
        </p:txBody>
      </p:sp>
      <p:sp>
        <p:nvSpPr>
          <p:cNvPr id="4" name="TextBox 3">
            <a:extLst>
              <a:ext uri="{FF2B5EF4-FFF2-40B4-BE49-F238E27FC236}">
                <a16:creationId xmlns:a16="http://schemas.microsoft.com/office/drawing/2014/main" id="{5C555C74-E59B-641E-494B-A0738ECEF551}"/>
              </a:ext>
            </a:extLst>
          </p:cNvPr>
          <p:cNvSpPr txBox="1"/>
          <p:nvPr/>
        </p:nvSpPr>
        <p:spPr>
          <a:xfrm>
            <a:off x="7546848" y="2516777"/>
            <a:ext cx="3803904" cy="3660185"/>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2000" dirty="0"/>
              <a:t>The provided Synchrotron Radiation Facet Files were provided for </a:t>
            </a:r>
            <a:r>
              <a:rPr lang="en-US" sz="2000" dirty="0">
                <a:highlight>
                  <a:srgbClr val="FFFF00"/>
                </a:highlight>
              </a:rPr>
              <a:t>2.5 mA</a:t>
            </a:r>
            <a:r>
              <a:rPr lang="en-US" sz="2000" dirty="0"/>
              <a:t> electron beams with </a:t>
            </a:r>
            <a:r>
              <a:rPr lang="en-US" sz="2000" dirty="0">
                <a:highlight>
                  <a:srgbClr val="FFFF00"/>
                </a:highlight>
              </a:rPr>
              <a:t>E=10GeV</a:t>
            </a:r>
            <a:r>
              <a:rPr lang="en-US" sz="2000" dirty="0"/>
              <a:t>.</a:t>
            </a:r>
          </a:p>
          <a:p>
            <a:pPr marL="742950" lvl="1" indent="-228600">
              <a:lnSpc>
                <a:spcPct val="90000"/>
              </a:lnSpc>
              <a:spcAft>
                <a:spcPts val="600"/>
              </a:spcAft>
              <a:buFont typeface="Arial" panose="020B0604020202020204" pitchFamily="34" charset="0"/>
              <a:buChar char="•"/>
            </a:pPr>
            <a:r>
              <a:rPr lang="en-US" sz="2000" dirty="0"/>
              <a:t>Therefore, the Pythia Events were Created  according to this specification.</a:t>
            </a:r>
          </a:p>
          <a:p>
            <a:pPr marL="742950" lvl="1" indent="-228600">
              <a:lnSpc>
                <a:spcPct val="90000"/>
              </a:lnSpc>
              <a:spcAft>
                <a:spcPts val="600"/>
              </a:spcAft>
              <a:buFont typeface="Arial" panose="020B0604020202020204" pitchFamily="34" charset="0"/>
              <a:buChar char="•"/>
            </a:pPr>
            <a:r>
              <a:rPr lang="en-US" sz="2000" dirty="0"/>
              <a:t>Later it will be possible to Change the Electron Beam current</a:t>
            </a:r>
          </a:p>
          <a:p>
            <a:pPr marL="285750" indent="-228600">
              <a:lnSpc>
                <a:spcPct val="90000"/>
              </a:lnSpc>
              <a:spcAft>
                <a:spcPts val="600"/>
              </a:spcAft>
              <a:buFont typeface="Arial" panose="020B0604020202020204" pitchFamily="34" charset="0"/>
              <a:buChar char="•"/>
            </a:pPr>
            <a:endParaRPr lang="en-US" sz="2000" dirty="0"/>
          </a:p>
          <a:p>
            <a:pPr marL="285750" indent="-228600">
              <a:lnSpc>
                <a:spcPct val="90000"/>
              </a:lnSpc>
              <a:spcAft>
                <a:spcPts val="600"/>
              </a:spcAft>
              <a:buFont typeface="Arial" panose="020B0604020202020204" pitchFamily="34" charset="0"/>
              <a:buChar char="•"/>
            </a:pPr>
            <a:endParaRPr lang="en-US" sz="2000" dirty="0"/>
          </a:p>
        </p:txBody>
      </p:sp>
      <p:sp>
        <p:nvSpPr>
          <p:cNvPr id="3" name="Slide Number Placeholder 2">
            <a:extLst>
              <a:ext uri="{FF2B5EF4-FFF2-40B4-BE49-F238E27FC236}">
                <a16:creationId xmlns:a16="http://schemas.microsoft.com/office/drawing/2014/main" id="{8475C06F-59BE-31EA-2951-DE6088F06EB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824F23AA-0E84-4C55-AF8D-A0AFD193928D}" type="slidenum">
              <a:rPr lang="en-US" smtClean="0">
                <a:solidFill>
                  <a:prstClr val="black">
                    <a:tint val="75000"/>
                  </a:prstClr>
                </a:solidFill>
                <a:latin typeface="Calibri" panose="020F0502020204030204"/>
              </a:rPr>
              <a:pPr>
                <a:spcAft>
                  <a:spcPts val="600"/>
                </a:spcAft>
                <a:defRPr/>
              </a:pPr>
              <a:t>8</a:t>
            </a:fld>
            <a:endParaRPr lang="en-US">
              <a:solidFill>
                <a:prstClr val="black">
                  <a:tint val="75000"/>
                </a:prstClr>
              </a:solidFill>
              <a:latin typeface="Calibri" panose="020F0502020204030204"/>
            </a:endParaRPr>
          </a:p>
        </p:txBody>
      </p:sp>
      <p:pic>
        <p:nvPicPr>
          <p:cNvPr id="8" name="Picture 7" descr="A picture containing graphical user interface&#10;&#10;Description automatically generated">
            <a:extLst>
              <a:ext uri="{FF2B5EF4-FFF2-40B4-BE49-F238E27FC236}">
                <a16:creationId xmlns:a16="http://schemas.microsoft.com/office/drawing/2014/main" id="{F9F6FB31-99ED-088A-6679-22B6A2CA46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224" y="2278717"/>
            <a:ext cx="7144624" cy="3532174"/>
          </a:xfrm>
          <a:prstGeom prst="rect">
            <a:avLst/>
          </a:prstGeom>
        </p:spPr>
      </p:pic>
    </p:spTree>
    <p:extLst>
      <p:ext uri="{BB962C8B-B14F-4D97-AF65-F5344CB8AC3E}">
        <p14:creationId xmlns:p14="http://schemas.microsoft.com/office/powerpoint/2010/main" val="877694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AEF94-062C-E852-4ED9-84A21C664D8B}"/>
              </a:ext>
            </a:extLst>
          </p:cNvPr>
          <p:cNvSpPr>
            <a:spLocks noGrp="1"/>
          </p:cNvSpPr>
          <p:nvPr>
            <p:ph type="title"/>
          </p:nvPr>
        </p:nvSpPr>
        <p:spPr/>
        <p:txBody>
          <a:bodyPr/>
          <a:lstStyle/>
          <a:p>
            <a:r>
              <a:rPr lang="en-US" dirty="0"/>
              <a:t>Recombination Scheme</a:t>
            </a:r>
          </a:p>
        </p:txBody>
      </p:sp>
      <p:sp>
        <p:nvSpPr>
          <p:cNvPr id="3" name="Slide Number Placeholder 2">
            <a:extLst>
              <a:ext uri="{FF2B5EF4-FFF2-40B4-BE49-F238E27FC236}">
                <a16:creationId xmlns:a16="http://schemas.microsoft.com/office/drawing/2014/main" id="{B14064DB-F553-B9D6-2FE5-0BF14EF3ADD0}"/>
              </a:ext>
            </a:extLst>
          </p:cNvPr>
          <p:cNvSpPr>
            <a:spLocks noGrp="1"/>
          </p:cNvSpPr>
          <p:nvPr>
            <p:ph type="sldNum" sz="quarter" idx="12"/>
          </p:nvPr>
        </p:nvSpPr>
        <p:spPr/>
        <p:txBody>
          <a:bodyPr/>
          <a:lstStyle/>
          <a:p>
            <a:fld id="{824F23AA-0E84-4C55-AF8D-A0AFD193928D}" type="slidenum">
              <a:rPr lang="en-US" smtClean="0"/>
              <a:t>9</a:t>
            </a:fld>
            <a:endParaRPr lang="en-US" dirty="0"/>
          </a:p>
        </p:txBody>
      </p:sp>
      <p:sp>
        <p:nvSpPr>
          <p:cNvPr id="4" name="Rectangle 3">
            <a:extLst>
              <a:ext uri="{FF2B5EF4-FFF2-40B4-BE49-F238E27FC236}">
                <a16:creationId xmlns:a16="http://schemas.microsoft.com/office/drawing/2014/main" id="{58063A15-1B92-2C83-29DC-0338CD82FE23}"/>
              </a:ext>
            </a:extLst>
          </p:cNvPr>
          <p:cNvSpPr/>
          <p:nvPr/>
        </p:nvSpPr>
        <p:spPr>
          <a:xfrm>
            <a:off x="492097" y="1489456"/>
            <a:ext cx="1387366" cy="94593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Pythia HEPMC Files</a:t>
            </a:r>
          </a:p>
        </p:txBody>
      </p:sp>
      <p:sp>
        <p:nvSpPr>
          <p:cNvPr id="5" name="Rectangle 4">
            <a:extLst>
              <a:ext uri="{FF2B5EF4-FFF2-40B4-BE49-F238E27FC236}">
                <a16:creationId xmlns:a16="http://schemas.microsoft.com/office/drawing/2014/main" id="{544814CF-E945-53B8-A2C3-59D39D2C1E6A}"/>
              </a:ext>
            </a:extLst>
          </p:cNvPr>
          <p:cNvSpPr/>
          <p:nvPr/>
        </p:nvSpPr>
        <p:spPr>
          <a:xfrm>
            <a:off x="10660117" y="2688018"/>
            <a:ext cx="1387366" cy="945931"/>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Combined</a:t>
            </a:r>
          </a:p>
          <a:p>
            <a:pPr algn="ctr"/>
            <a:r>
              <a:rPr lang="en-US" dirty="0"/>
              <a:t>Events </a:t>
            </a:r>
          </a:p>
        </p:txBody>
      </p:sp>
      <p:sp>
        <p:nvSpPr>
          <p:cNvPr id="6" name="Rectangle 5">
            <a:extLst>
              <a:ext uri="{FF2B5EF4-FFF2-40B4-BE49-F238E27FC236}">
                <a16:creationId xmlns:a16="http://schemas.microsoft.com/office/drawing/2014/main" id="{F3DFC3E4-DEBB-7F0E-6210-6869F08A4C30}"/>
              </a:ext>
            </a:extLst>
          </p:cNvPr>
          <p:cNvSpPr/>
          <p:nvPr/>
        </p:nvSpPr>
        <p:spPr>
          <a:xfrm>
            <a:off x="3838047" y="1489455"/>
            <a:ext cx="1387366" cy="945931"/>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 Root Files</a:t>
            </a:r>
          </a:p>
        </p:txBody>
      </p:sp>
      <p:sp>
        <p:nvSpPr>
          <p:cNvPr id="7" name="Rectangle 6">
            <a:extLst>
              <a:ext uri="{FF2B5EF4-FFF2-40B4-BE49-F238E27FC236}">
                <a16:creationId xmlns:a16="http://schemas.microsoft.com/office/drawing/2014/main" id="{26F39C46-47C8-E5B4-C442-3709278F9123}"/>
              </a:ext>
            </a:extLst>
          </p:cNvPr>
          <p:cNvSpPr/>
          <p:nvPr/>
        </p:nvSpPr>
        <p:spPr>
          <a:xfrm>
            <a:off x="6177131" y="3886581"/>
            <a:ext cx="1387366" cy="94593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SR Root Files</a:t>
            </a:r>
          </a:p>
        </p:txBody>
      </p:sp>
      <p:sp>
        <p:nvSpPr>
          <p:cNvPr id="8" name="Rectangle 7">
            <a:extLst>
              <a:ext uri="{FF2B5EF4-FFF2-40B4-BE49-F238E27FC236}">
                <a16:creationId xmlns:a16="http://schemas.microsoft.com/office/drawing/2014/main" id="{CF1EE2A9-957C-4ABF-1018-77B31BFA21C0}"/>
              </a:ext>
            </a:extLst>
          </p:cNvPr>
          <p:cNvSpPr/>
          <p:nvPr/>
        </p:nvSpPr>
        <p:spPr>
          <a:xfrm>
            <a:off x="3334614" y="3886582"/>
            <a:ext cx="1387366" cy="9459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SR HEPMC Files </a:t>
            </a:r>
          </a:p>
        </p:txBody>
      </p:sp>
      <p:sp>
        <p:nvSpPr>
          <p:cNvPr id="9" name="Rectangle 8">
            <a:extLst>
              <a:ext uri="{FF2B5EF4-FFF2-40B4-BE49-F238E27FC236}">
                <a16:creationId xmlns:a16="http://schemas.microsoft.com/office/drawing/2014/main" id="{6F4292FF-9013-C3FA-A27C-5AD38A50DCE4}"/>
              </a:ext>
            </a:extLst>
          </p:cNvPr>
          <p:cNvSpPr/>
          <p:nvPr/>
        </p:nvSpPr>
        <p:spPr>
          <a:xfrm>
            <a:off x="492097" y="3886581"/>
            <a:ext cx="1387366" cy="945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Synchrotron Radiation Facet Files</a:t>
            </a:r>
          </a:p>
        </p:txBody>
      </p:sp>
      <p:sp>
        <p:nvSpPr>
          <p:cNvPr id="10" name="Rectangle 9">
            <a:extLst>
              <a:ext uri="{FF2B5EF4-FFF2-40B4-BE49-F238E27FC236}">
                <a16:creationId xmlns:a16="http://schemas.microsoft.com/office/drawing/2014/main" id="{8C74E8F2-34D6-08A0-2B0B-93D76C0E60A6}"/>
              </a:ext>
            </a:extLst>
          </p:cNvPr>
          <p:cNvSpPr/>
          <p:nvPr/>
        </p:nvSpPr>
        <p:spPr>
          <a:xfrm>
            <a:off x="9019648" y="3886581"/>
            <a:ext cx="1387366" cy="94593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Separated SR Event </a:t>
            </a:r>
            <a:r>
              <a:rPr lang="en-US" dirty="0" err="1"/>
              <a:t>Dataframe</a:t>
            </a:r>
            <a:endParaRPr lang="en-US" dirty="0"/>
          </a:p>
        </p:txBody>
      </p:sp>
      <p:sp>
        <p:nvSpPr>
          <p:cNvPr id="11" name="Rectangle 10">
            <a:extLst>
              <a:ext uri="{FF2B5EF4-FFF2-40B4-BE49-F238E27FC236}">
                <a16:creationId xmlns:a16="http://schemas.microsoft.com/office/drawing/2014/main" id="{03E204A0-9C6C-96BB-F07E-5BEFA0E3E3E0}"/>
              </a:ext>
            </a:extLst>
          </p:cNvPr>
          <p:cNvSpPr/>
          <p:nvPr/>
        </p:nvSpPr>
        <p:spPr>
          <a:xfrm>
            <a:off x="1879463" y="5810740"/>
            <a:ext cx="1387366" cy="94593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SR Event Tracker</a:t>
            </a:r>
          </a:p>
        </p:txBody>
      </p:sp>
      <p:sp>
        <p:nvSpPr>
          <p:cNvPr id="14" name="Arrow: Right 13">
            <a:extLst>
              <a:ext uri="{FF2B5EF4-FFF2-40B4-BE49-F238E27FC236}">
                <a16:creationId xmlns:a16="http://schemas.microsoft.com/office/drawing/2014/main" id="{FD82246F-2614-B59A-5297-52079CC8AECB}"/>
              </a:ext>
            </a:extLst>
          </p:cNvPr>
          <p:cNvSpPr/>
          <p:nvPr/>
        </p:nvSpPr>
        <p:spPr>
          <a:xfrm>
            <a:off x="1879463" y="1637016"/>
            <a:ext cx="1958584" cy="6508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GEANT</a:t>
            </a:r>
          </a:p>
        </p:txBody>
      </p:sp>
      <p:sp>
        <p:nvSpPr>
          <p:cNvPr id="17" name="Arrow: Right 16">
            <a:extLst>
              <a:ext uri="{FF2B5EF4-FFF2-40B4-BE49-F238E27FC236}">
                <a16:creationId xmlns:a16="http://schemas.microsoft.com/office/drawing/2014/main" id="{F4716320-D7CB-8B33-317B-8A56922061F8}"/>
              </a:ext>
            </a:extLst>
          </p:cNvPr>
          <p:cNvSpPr/>
          <p:nvPr/>
        </p:nvSpPr>
        <p:spPr>
          <a:xfrm>
            <a:off x="4721979" y="3995975"/>
            <a:ext cx="1455152" cy="6508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GEANT</a:t>
            </a:r>
          </a:p>
        </p:txBody>
      </p:sp>
      <p:sp>
        <p:nvSpPr>
          <p:cNvPr id="18" name="Arrow: Right 17">
            <a:extLst>
              <a:ext uri="{FF2B5EF4-FFF2-40B4-BE49-F238E27FC236}">
                <a16:creationId xmlns:a16="http://schemas.microsoft.com/office/drawing/2014/main" id="{4EBCA935-9771-868F-EDBD-D68755200C19}"/>
              </a:ext>
            </a:extLst>
          </p:cNvPr>
          <p:cNvSpPr/>
          <p:nvPr/>
        </p:nvSpPr>
        <p:spPr>
          <a:xfrm rot="5400000">
            <a:off x="1784901" y="4786724"/>
            <a:ext cx="1326835" cy="6508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D0C24658-2F1E-B388-94D3-58D8F91980E5}"/>
              </a:ext>
            </a:extLst>
          </p:cNvPr>
          <p:cNvSpPr/>
          <p:nvPr/>
        </p:nvSpPr>
        <p:spPr>
          <a:xfrm>
            <a:off x="1879463" y="3995975"/>
            <a:ext cx="1455152" cy="6508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Generator</a:t>
            </a:r>
          </a:p>
        </p:txBody>
      </p:sp>
      <p:sp>
        <p:nvSpPr>
          <p:cNvPr id="23" name="L-Shape 22">
            <a:extLst>
              <a:ext uri="{FF2B5EF4-FFF2-40B4-BE49-F238E27FC236}">
                <a16:creationId xmlns:a16="http://schemas.microsoft.com/office/drawing/2014/main" id="{2ED810A7-C977-69FB-8F23-BA1FED546BB3}"/>
              </a:ext>
            </a:extLst>
          </p:cNvPr>
          <p:cNvSpPr/>
          <p:nvPr/>
        </p:nvSpPr>
        <p:spPr>
          <a:xfrm flipH="1" flipV="1">
            <a:off x="5225411" y="1723834"/>
            <a:ext cx="4678875" cy="1355872"/>
          </a:xfrm>
          <a:prstGeom prst="corner">
            <a:avLst>
              <a:gd name="adj1" fmla="val 31924"/>
              <a:gd name="adj2" fmla="val 257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Bent 23">
            <a:extLst>
              <a:ext uri="{FF2B5EF4-FFF2-40B4-BE49-F238E27FC236}">
                <a16:creationId xmlns:a16="http://schemas.microsoft.com/office/drawing/2014/main" id="{3E0A4F86-7ACA-1D8B-5A8B-A9C0D74C3587}"/>
              </a:ext>
            </a:extLst>
          </p:cNvPr>
          <p:cNvSpPr/>
          <p:nvPr/>
        </p:nvSpPr>
        <p:spPr>
          <a:xfrm rot="10800000" flipH="1" flipV="1">
            <a:off x="9567675" y="2876764"/>
            <a:ext cx="1092442" cy="1026466"/>
          </a:xfrm>
          <a:prstGeom prst="bentArrow">
            <a:avLst>
              <a:gd name="adj1" fmla="val 32851"/>
              <a:gd name="adj2" fmla="val 30005"/>
              <a:gd name="adj3" fmla="val 25000"/>
              <a:gd name="adj4"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L-Shape 24">
            <a:extLst>
              <a:ext uri="{FF2B5EF4-FFF2-40B4-BE49-F238E27FC236}">
                <a16:creationId xmlns:a16="http://schemas.microsoft.com/office/drawing/2014/main" id="{B081435D-B5B3-7C04-018B-1DF71B41D4E3}"/>
              </a:ext>
            </a:extLst>
          </p:cNvPr>
          <p:cNvSpPr/>
          <p:nvPr/>
        </p:nvSpPr>
        <p:spPr>
          <a:xfrm flipH="1">
            <a:off x="3266827" y="4448711"/>
            <a:ext cx="5096335" cy="2109818"/>
          </a:xfrm>
          <a:prstGeom prst="corner">
            <a:avLst>
              <a:gd name="adj1" fmla="val 16828"/>
              <a:gd name="adj2" fmla="val 189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80E211E3-97B7-919F-AEDA-CE7D7E1D720B}"/>
              </a:ext>
            </a:extLst>
          </p:cNvPr>
          <p:cNvSpPr/>
          <p:nvPr/>
        </p:nvSpPr>
        <p:spPr>
          <a:xfrm>
            <a:off x="7564496" y="3995974"/>
            <a:ext cx="1455152" cy="6508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t>Event Processing</a:t>
            </a:r>
          </a:p>
        </p:txBody>
      </p:sp>
    </p:spTree>
    <p:extLst>
      <p:ext uri="{BB962C8B-B14F-4D97-AF65-F5344CB8AC3E}">
        <p14:creationId xmlns:p14="http://schemas.microsoft.com/office/powerpoint/2010/main" val="2558723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2953</TotalTime>
  <Words>547</Words>
  <Application>Microsoft Office PowerPoint</Application>
  <PresentationFormat>Widescreen</PresentationFormat>
  <Paragraphs>79</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Synchrotron Radiation Update</vt:lpstr>
      <vt:lpstr>1.) Generator</vt:lpstr>
      <vt:lpstr>2.) Create a container for many multiple–photon events</vt:lpstr>
      <vt:lpstr>3) Propagate the HEPMC File through GEANT</vt:lpstr>
      <vt:lpstr>4) Reconstruction of Hit Distributions 5um Gold Coating</vt:lpstr>
      <vt:lpstr>Hit Frequency Comparison between 0 and 5 um Gold Coating</vt:lpstr>
      <vt:lpstr>DIS and SR Recombination Results</vt:lpstr>
      <vt:lpstr>Beam Current Specifications </vt:lpstr>
      <vt:lpstr>Recombination Scheme</vt:lpstr>
      <vt:lpstr>Combined DIS and SR Plots Per Subdetector (XY)</vt:lpstr>
      <vt:lpstr>Combined DIS and SR Plots Per Subdetector (XY)</vt:lpstr>
      <vt:lpstr>Combined DIS and SR Plots Per Subdetector (XZ)</vt:lpstr>
      <vt:lpstr>Combined DIS and SR Plots Per Subdetector (XZ)</vt:lpstr>
      <vt:lpstr>Hit Frequency Per Subdetector Comparison</vt:lpstr>
      <vt:lpstr>Hit Frequency Per Subdetector Comparison</vt:lpstr>
      <vt:lpstr>Summary Slide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 and SR Recombination Results</dc:title>
  <dc:creator>Benjamen Sterwerf</dc:creator>
  <cp:lastModifiedBy>Benjamen Sterwerf</cp:lastModifiedBy>
  <cp:revision>4</cp:revision>
  <dcterms:created xsi:type="dcterms:W3CDTF">2022-12-02T15:17:26Z</dcterms:created>
  <dcterms:modified xsi:type="dcterms:W3CDTF">2023-01-27T15:08:24Z</dcterms:modified>
</cp:coreProperties>
</file>