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013282dc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013282dc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013282dc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013282dc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013282dc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013282dc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13608e0f8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13608e0f8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013282dc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0013282dc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13608e0f8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13608e0f8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013282d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013282d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013282d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013282d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013282d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013282d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013282dc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013282dc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013282dc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013282dc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013282d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013282d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13608e0f8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13608e0f8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Milling plastic scintillator cells for calorimeter insert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Bruce Bagby Bañuelos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9450"/>
            <a:ext cx="3454602" cy="13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on G-code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51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programming language designed for controlling CNCs (used also in 3d printing)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series of commands from 0 to 99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Softwares built with GRBL firmware do not recognize all of these commands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247" y="797250"/>
            <a:ext cx="3491051" cy="3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Milling Bits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Bit types for different cuts: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Edge Cuts: 2-flute Flat 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Dimple: Ball 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Chip Evacuation and Heating: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Flute number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575" y="1170125"/>
            <a:ext cx="1879125" cy="33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6098" y="1170125"/>
            <a:ext cx="1879140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Cutting Setup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Vacuum Setup: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Specialized Vacuum Chuck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Holds ~ 10cm^2 stock material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Vacuum 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Vacuum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175" y="3124500"/>
            <a:ext cx="3984676" cy="18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225" y="1017724"/>
            <a:ext cx="3548570" cy="19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301" y="3013775"/>
            <a:ext cx="892025" cy="188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6973" y="3013775"/>
            <a:ext cx="1060476" cy="188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Cutting Tests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235500" y="1152475"/>
            <a:ext cx="374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issues: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Vacuum Breaks When Water Coolant is applied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 Defined CAM Height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725" y="1017738"/>
            <a:ext cx="214929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000" y="1017736"/>
            <a:ext cx="2149301" cy="382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Fusion 360 for CAD and CAM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Candle for CNC machine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⅛” 2 flute bit for edge cuts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Ball end mill bit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Goals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and manufacture multiple variations of scintillator cells for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Manufacture Scintillators for Calorimeter Inserts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Manufacture Plastic Scintillator cells to prototype Calorimeter insert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Ultimately construct Calorimeter Insert using lab-manufactured Scintillator cells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Prover 3018 V2 Desktop CNC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11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Dimensions: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290mm x 180mm x 40mm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Affordable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Accessible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for </a:t>
            </a:r>
            <a:r>
              <a:rPr lang="en"/>
              <a:t>Hobbyists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Relatively Straightforward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650" y="950188"/>
            <a:ext cx="214929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300" y="950169"/>
            <a:ext cx="2149301" cy="3820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013075" y="4421925"/>
            <a:ext cx="316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Calorimeter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248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and Assembled by the Arratia Group!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PCBS designed and Soldered in lab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Scintillators from repurposed material - Polished in lab.</a:t>
            </a:r>
            <a:r>
              <a:rPr lang="en"/>
              <a:t>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800" y="1152650"/>
            <a:ext cx="3150500" cy="23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199" y="1152650"/>
            <a:ext cx="2887648" cy="23628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793775" y="3552350"/>
            <a:ext cx="60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Scintillator Cells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Dimensions: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Long Diameter ~ 34mm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Thickness ~ 3.5mm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Dimple Diameter ~ 9mm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Cell Variations: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Different cell sizes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Different dimple geometries and sizes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072187" cy="334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Process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9" name="Google Shape;99;p18"/>
          <p:cNvGrpSpPr/>
          <p:nvPr/>
        </p:nvGrpSpPr>
        <p:grpSpPr>
          <a:xfrm>
            <a:off x="0" y="1189989"/>
            <a:ext cx="2726700" cy="3482836"/>
            <a:chOff x="0" y="1189989"/>
            <a:chExt cx="2726700" cy="3482836"/>
          </a:xfrm>
        </p:grpSpPr>
        <p:sp>
          <p:nvSpPr>
            <p:cNvPr id="100" name="Google Shape;100;p18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Model Design: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Dimensions of desired piece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Softwares: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Fusion 360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Solidworks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Sketchup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8"/>
          <p:cNvGrpSpPr/>
          <p:nvPr/>
        </p:nvGrpSpPr>
        <p:grpSpPr>
          <a:xfrm>
            <a:off x="2263425" y="1189775"/>
            <a:ext cx="2541300" cy="3483050"/>
            <a:chOff x="2263425" y="1189775"/>
            <a:chExt cx="2541300" cy="3483050"/>
          </a:xfrm>
        </p:grpSpPr>
        <p:sp>
          <p:nvSpPr>
            <p:cNvPr id="103" name="Google Shape;103;p18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8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Manufacturing: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Defines how the model is cut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Specify milling bit, cut process, stock material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Softwares: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MasterCAM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Fusion 360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" name="Google Shape;105;p18"/>
          <p:cNvGrpSpPr/>
          <p:nvPr/>
        </p:nvGrpSpPr>
        <p:grpSpPr>
          <a:xfrm>
            <a:off x="4329974" y="1189775"/>
            <a:ext cx="2541300" cy="3483050"/>
            <a:chOff x="4329974" y="1189775"/>
            <a:chExt cx="2541300" cy="3483050"/>
          </a:xfrm>
        </p:grpSpPr>
        <p:sp>
          <p:nvSpPr>
            <p:cNvPr id="106" name="Google Shape;106;p18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CNC Machine Software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8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Controls CNC: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Takes nc file from CAD -	Interprets G-code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Softwares: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Candle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18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109" name="Google Shape;109;p18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Cutting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Milling Bits: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Bit size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Flute Number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Bit type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Material Fixing: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Vacuum fixed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lamped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Coolant: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Water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air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- Fusion 360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1152475"/>
            <a:ext cx="5136418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282" y="1132275"/>
            <a:ext cx="4166017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133043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028" y="1152475"/>
            <a:ext cx="3045272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CNC Control Software - Candle 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930" y="1152475"/>
            <a:ext cx="6598146" cy="351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