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284" r:id="rId3"/>
    <p:sldId id="2285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4CFF2-4D7C-423E-A2AF-306D14E421A1}" v="4" dt="2023-01-19T12:43:21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74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Camsonne" userId="ad0b151b-13b3-479d-930c-ff36b9ac7846" providerId="ADAL" clId="{C174CFF2-4D7C-423E-A2AF-306D14E421A1}"/>
    <pc:docChg chg="custSel addSld delSld modSld">
      <pc:chgData name="Alexandre Camsonne" userId="ad0b151b-13b3-479d-930c-ff36b9ac7846" providerId="ADAL" clId="{C174CFF2-4D7C-423E-A2AF-306D14E421A1}" dt="2023-01-19T13:22:15.140" v="201" actId="47"/>
      <pc:docMkLst>
        <pc:docMk/>
      </pc:docMkLst>
      <pc:sldChg chg="addSp modSp mod">
        <pc:chgData name="Alexandre Camsonne" userId="ad0b151b-13b3-479d-930c-ff36b9ac7846" providerId="ADAL" clId="{C174CFF2-4D7C-423E-A2AF-306D14E421A1}" dt="2023-01-19T12:55:13.868" v="158" actId="11529"/>
        <pc:sldMkLst>
          <pc:docMk/>
          <pc:sldMk cId="642745307" sldId="257"/>
        </pc:sldMkLst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4" creationId="{76DDA08F-92A1-6F0C-7746-D7196A41F02F}"/>
          </ac:spMkLst>
        </pc:spChg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5" creationId="{EFB3F91B-5E5B-D4A7-05FE-9F5DF3895514}"/>
          </ac:spMkLst>
        </pc:spChg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6" creationId="{9962FEA8-3748-8A12-50FA-073684335F92}"/>
          </ac:spMkLst>
        </pc:spChg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7" creationId="{1AA76590-5640-96FE-A7BD-CB597CBA3051}"/>
          </ac:spMkLst>
        </pc:spChg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8" creationId="{968C5AB2-09BB-F302-2C42-C1693E5855B1}"/>
          </ac:spMkLst>
        </pc:spChg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9" creationId="{038C6C25-AFB8-8870-BA82-01384687133D}"/>
          </ac:spMkLst>
        </pc:spChg>
        <pc:spChg chg="add mod">
          <ac:chgData name="Alexandre Camsonne" userId="ad0b151b-13b3-479d-930c-ff36b9ac7846" providerId="ADAL" clId="{C174CFF2-4D7C-423E-A2AF-306D14E421A1}" dt="2023-01-19T12:44:00.904" v="58" actId="1076"/>
          <ac:spMkLst>
            <pc:docMk/>
            <pc:sldMk cId="642745307" sldId="257"/>
            <ac:spMk id="10" creationId="{15B706E7-11B5-940D-D321-74C2E900E228}"/>
          </ac:spMkLst>
        </pc:spChg>
        <pc:cxnChg chg="add mod">
          <ac:chgData name="Alexandre Camsonne" userId="ad0b151b-13b3-479d-930c-ff36b9ac7846" providerId="ADAL" clId="{C174CFF2-4D7C-423E-A2AF-306D14E421A1}" dt="2023-01-19T12:44:00.904" v="58" actId="1076"/>
          <ac:cxnSpMkLst>
            <pc:docMk/>
            <pc:sldMk cId="642745307" sldId="257"/>
            <ac:cxnSpMk id="12" creationId="{A92C2D00-2444-74E1-42CA-0B3E6A83F7DE}"/>
          </ac:cxnSpMkLst>
        </pc:cxnChg>
        <pc:cxnChg chg="add">
          <ac:chgData name="Alexandre Camsonne" userId="ad0b151b-13b3-479d-930c-ff36b9ac7846" providerId="ADAL" clId="{C174CFF2-4D7C-423E-A2AF-306D14E421A1}" dt="2023-01-19T12:55:13.868" v="158" actId="11529"/>
          <ac:cxnSpMkLst>
            <pc:docMk/>
            <pc:sldMk cId="642745307" sldId="257"/>
            <ac:cxnSpMk id="14" creationId="{925FF353-005F-6DA1-1E06-3702E4ECC5E2}"/>
          </ac:cxnSpMkLst>
        </pc:cxnChg>
      </pc:sldChg>
      <pc:sldChg chg="modSp mod">
        <pc:chgData name="Alexandre Camsonne" userId="ad0b151b-13b3-479d-930c-ff36b9ac7846" providerId="ADAL" clId="{C174CFF2-4D7C-423E-A2AF-306D14E421A1}" dt="2023-01-19T13:20:40.197" v="171" actId="20577"/>
        <pc:sldMkLst>
          <pc:docMk/>
          <pc:sldMk cId="2246058241" sldId="258"/>
        </pc:sldMkLst>
        <pc:spChg chg="mod">
          <ac:chgData name="Alexandre Camsonne" userId="ad0b151b-13b3-479d-930c-ff36b9ac7846" providerId="ADAL" clId="{C174CFF2-4D7C-423E-A2AF-306D14E421A1}" dt="2023-01-19T13:20:40.197" v="171" actId="20577"/>
          <ac:spMkLst>
            <pc:docMk/>
            <pc:sldMk cId="2246058241" sldId="258"/>
            <ac:spMk id="3" creationId="{4380FEAF-F944-E67B-32E3-A50F36FCEC52}"/>
          </ac:spMkLst>
        </pc:spChg>
      </pc:sldChg>
      <pc:sldChg chg="del">
        <pc:chgData name="Alexandre Camsonne" userId="ad0b151b-13b3-479d-930c-ff36b9ac7846" providerId="ADAL" clId="{C174CFF2-4D7C-423E-A2AF-306D14E421A1}" dt="2023-01-19T13:20:44.313" v="172" actId="47"/>
        <pc:sldMkLst>
          <pc:docMk/>
          <pc:sldMk cId="2377263455" sldId="259"/>
        </pc:sldMkLst>
      </pc:sldChg>
      <pc:sldChg chg="modSp new del mod">
        <pc:chgData name="Alexandre Camsonne" userId="ad0b151b-13b3-479d-930c-ff36b9ac7846" providerId="ADAL" clId="{C174CFF2-4D7C-423E-A2AF-306D14E421A1}" dt="2023-01-19T13:22:15.140" v="201" actId="47"/>
        <pc:sldMkLst>
          <pc:docMk/>
          <pc:sldMk cId="3899518931" sldId="2286"/>
        </pc:sldMkLst>
        <pc:spChg chg="mod">
          <ac:chgData name="Alexandre Camsonne" userId="ad0b151b-13b3-479d-930c-ff36b9ac7846" providerId="ADAL" clId="{C174CFF2-4D7C-423E-A2AF-306D14E421A1}" dt="2023-01-19T13:20:59.409" v="180" actId="20577"/>
          <ac:spMkLst>
            <pc:docMk/>
            <pc:sldMk cId="3899518931" sldId="2286"/>
            <ac:spMk id="2" creationId="{B593A514-F3CA-F026-25F2-FCB6C404BAE5}"/>
          </ac:spMkLst>
        </pc:spChg>
        <pc:spChg chg="mod">
          <ac:chgData name="Alexandre Camsonne" userId="ad0b151b-13b3-479d-930c-ff36b9ac7846" providerId="ADAL" clId="{C174CFF2-4D7C-423E-A2AF-306D14E421A1}" dt="2023-01-19T13:21:31.004" v="200" actId="20577"/>
          <ac:spMkLst>
            <pc:docMk/>
            <pc:sldMk cId="3899518931" sldId="2286"/>
            <ac:spMk id="3" creationId="{1CB27E10-C6F3-898F-0F39-5D063B781E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BA033-427D-300F-296D-6E5EF449C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F5204-6D7B-9076-2941-AE322F883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077D9-BA38-0C93-229F-247280A9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8F951-EE87-5871-1A12-86CA1A70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39704-C3E0-F36F-8E33-446D0B4A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0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3CAFA-AA98-337C-36A2-0E901162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09DCA-6AF3-9CF6-DBE0-1BF889A48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0D8B0-4232-658D-ED83-B90D2E32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304C9-FD85-0288-E548-9C3DFCC0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EC334-9562-C179-E407-C435291D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86880A-9433-72CA-1A81-32EC43F2F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4CA3D-5142-4939-D031-2205B0423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8DC3-9FDE-5F72-5B5F-C17C571C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8F1FC-8BB8-4BE5-7070-F16AFD0C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BAB1F-7E45-5F35-DE22-51652229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6518-11D4-6800-F4CE-21D2D385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3A55E-F025-CA78-2B33-69071686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96A0E-4016-EA80-25BC-C3AC8C6E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A759B-E94A-BE9B-58D4-3E2352CB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5E8BA-FCF0-0BF4-0395-B96DA323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0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F3CC-E0D5-55EC-E608-5EADB422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DF90D-2D60-2DBD-454C-2D39FB870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2B211-89B4-4BE9-AA61-713F01D6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6C338-89B0-C1A2-2D01-C439B2D6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F0773-D07F-7FD9-996D-DFF62F30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9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3A9E-D93C-03CE-6463-8F43E2FA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81521-4606-BC4E-8330-214517F77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38F81-10C3-62D0-C4FA-7324094C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922ED-A825-2BC8-102B-6ECF0BB4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BD66A-0191-6F15-581B-57AB1F21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51951-FE9F-07AD-9F31-9E01A5C6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700B-564A-6411-09D3-0B70E211C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2D2B8-8393-A389-5E53-9E2D7F64A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46300-0656-3F77-2F3C-1C2EFB135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2309E-FB36-6AEE-C19B-E3D569B94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AB759-D703-1CEF-B01D-226F03E19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42F895-0340-F877-A3EC-8A4A4C1C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399F7-0735-C80F-CE03-16811D7A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97083E-50EB-4AC7-5658-34D400FE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F9DA-93E7-4A1F-4833-034BE9BC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EA00E7-FAD9-B663-EF3E-D98EA788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D463-F925-71F6-68D8-41A14876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A1EBA-F9E2-3AAA-1B01-755007DF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F7FA-C68A-452E-8939-88565E02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6B33B-8596-D294-F687-F44CD831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A719B-9F45-9BA9-EB98-4F54AEC3B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6E315-3DC7-4756-45E5-0FA39187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A45ED-AF56-E930-F4A2-1947EFFE1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D6F2A-D5B3-FEC6-DDF9-17C99C71A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B4045-2A55-F275-5555-CD70FBA7A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EFCE5-D0E0-ADF6-2CE2-8E389430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A8664-6684-D072-87DE-A9C980FF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9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3971-E9C8-E5B3-2A03-95C93078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2274F-9CAD-DD0E-63AD-B62680ACC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46DA4-B44B-DC4D-739D-47F5ECD11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3C1B9-0141-2D24-A939-571BFA03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FA990-3212-C0FC-08C7-3FFC0E78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1A8A8-41D6-38A0-4D16-77F5CB74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093D6-D224-5DBE-CA3E-14D015B2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EC126-CD00-BE7E-5508-AC842959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AAAE-C721-D191-28FA-A70F23595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155A-5619-4F2C-B9C8-32A6D4CF87B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086E8-EB82-ED6A-115B-17F53B594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0B51-E5A9-A432-DE03-CB2DB8A30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5538-23E0-4074-BA2E-290777AC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630E-B6DD-9D5B-1D26-370ECAED0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trigger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263CE-4C31-D115-1CB1-D0A1F12BF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Alexandre Camsonne</a:t>
            </a:r>
          </a:p>
          <a:p>
            <a:r>
              <a:rPr lang="en-US" dirty="0"/>
              <a:t>January 19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8311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9906-C5E7-5217-E54D-B6F88411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039B99-5E8B-2BE8-6343-ABB605A72B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7028"/>
            <a:ext cx="11610304" cy="6529030"/>
          </a:xfrm>
        </p:spPr>
      </p:pic>
    </p:spTree>
    <p:extLst>
      <p:ext uri="{BB962C8B-B14F-4D97-AF65-F5344CB8AC3E}">
        <p14:creationId xmlns:p14="http://schemas.microsoft.com/office/powerpoint/2010/main" val="257902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8C93-3DEA-95AD-B582-FCA87E53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CDEB66-0B03-C5E1-C4E8-5366B268A6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528" y="199621"/>
            <a:ext cx="11191031" cy="6293253"/>
          </a:xfrm>
        </p:spPr>
      </p:pic>
    </p:spTree>
    <p:extLst>
      <p:ext uri="{BB962C8B-B14F-4D97-AF65-F5344CB8AC3E}">
        <p14:creationId xmlns:p14="http://schemas.microsoft.com/office/powerpoint/2010/main" val="219131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FAFC-854B-97B5-A712-E8B7DACB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3144F-6E06-789C-B375-04B2DD09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commissioning possible background ( electrical or physics )</a:t>
            </a:r>
          </a:p>
          <a:p>
            <a:r>
              <a:rPr lang="en-US" dirty="0"/>
              <a:t>Could saturate data link</a:t>
            </a:r>
          </a:p>
          <a:p>
            <a:endParaRPr lang="en-US" dirty="0"/>
          </a:p>
          <a:p>
            <a:r>
              <a:rPr lang="en-US" dirty="0"/>
              <a:t>Option to trigger to clean up signal before sending on data link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DDA08F-92A1-6F0C-7746-D7196A41F02F}"/>
              </a:ext>
            </a:extLst>
          </p:cNvPr>
          <p:cNvSpPr/>
          <p:nvPr/>
        </p:nvSpPr>
        <p:spPr>
          <a:xfrm>
            <a:off x="4639112" y="4152551"/>
            <a:ext cx="2319556" cy="1812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FB3F91B-5E5B-D4A7-05FE-9F5DF3895514}"/>
              </a:ext>
            </a:extLst>
          </p:cNvPr>
          <p:cNvSpPr/>
          <p:nvPr/>
        </p:nvSpPr>
        <p:spPr>
          <a:xfrm>
            <a:off x="3250733" y="4451889"/>
            <a:ext cx="1736522" cy="360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2FEA8-3748-8A12-50FA-073684335F92}"/>
              </a:ext>
            </a:extLst>
          </p:cNvPr>
          <p:cNvSpPr/>
          <p:nvPr/>
        </p:nvSpPr>
        <p:spPr>
          <a:xfrm>
            <a:off x="5155035" y="4525861"/>
            <a:ext cx="176169" cy="117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76590-5640-96FE-A7BD-CB597CBA3051}"/>
              </a:ext>
            </a:extLst>
          </p:cNvPr>
          <p:cNvSpPr/>
          <p:nvPr/>
        </p:nvSpPr>
        <p:spPr>
          <a:xfrm>
            <a:off x="5459835" y="4525860"/>
            <a:ext cx="176169" cy="117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8C5AB2-09BB-F302-2C42-C1693E5855B1}"/>
              </a:ext>
            </a:extLst>
          </p:cNvPr>
          <p:cNvSpPr/>
          <p:nvPr/>
        </p:nvSpPr>
        <p:spPr>
          <a:xfrm>
            <a:off x="5759042" y="4525860"/>
            <a:ext cx="176169" cy="117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8C6C25-AFB8-8870-BA82-01384687133D}"/>
              </a:ext>
            </a:extLst>
          </p:cNvPr>
          <p:cNvSpPr/>
          <p:nvPr/>
        </p:nvSpPr>
        <p:spPr>
          <a:xfrm>
            <a:off x="6056851" y="4525860"/>
            <a:ext cx="176169" cy="117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B706E7-11B5-940D-D321-74C2E900E228}"/>
              </a:ext>
            </a:extLst>
          </p:cNvPr>
          <p:cNvSpPr/>
          <p:nvPr/>
        </p:nvSpPr>
        <p:spPr>
          <a:xfrm>
            <a:off x="6375634" y="4525860"/>
            <a:ext cx="176169" cy="117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92C2D00-2444-74E1-42CA-0B3E6A83F7DE}"/>
              </a:ext>
            </a:extLst>
          </p:cNvPr>
          <p:cNvCxnSpPr>
            <a:stCxn id="10" idx="0"/>
            <a:endCxn id="6" idx="0"/>
          </p:cNvCxnSpPr>
          <p:nvPr/>
        </p:nvCxnSpPr>
        <p:spPr>
          <a:xfrm rot="16200000" flipH="1" flipV="1">
            <a:off x="5853419" y="3915560"/>
            <a:ext cx="1" cy="1220599"/>
          </a:xfrm>
          <a:prstGeom prst="bent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25FF353-005F-6DA1-1E06-3702E4ECC5E2}"/>
              </a:ext>
            </a:extLst>
          </p:cNvPr>
          <p:cNvCxnSpPr>
            <a:stCxn id="8" idx="2"/>
          </p:cNvCxnSpPr>
          <p:nvPr/>
        </p:nvCxnSpPr>
        <p:spPr>
          <a:xfrm rot="16200000" flipH="1">
            <a:off x="5915928" y="5630701"/>
            <a:ext cx="973939" cy="11115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74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0AF6-679F-A81D-C747-C78398C20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0FEAF-F944-E67B-32E3-A50F36FC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 B pixels</a:t>
            </a:r>
          </a:p>
          <a:p>
            <a:r>
              <a:rPr lang="en-US" dirty="0"/>
              <a:t>400 fibers = 2 or 4 Tbit/s</a:t>
            </a:r>
          </a:p>
          <a:p>
            <a:r>
              <a:rPr lang="en-US" dirty="0"/>
              <a:t>Max rate : 125 Hz if all pixels fire</a:t>
            </a:r>
          </a:p>
          <a:p>
            <a:r>
              <a:rPr lang="en-US" dirty="0"/>
              <a:t>10 DAM </a:t>
            </a:r>
          </a:p>
          <a:p>
            <a:r>
              <a:rPr lang="en-US" dirty="0"/>
              <a:t>10 computers : 10 x 1TB </a:t>
            </a:r>
          </a:p>
          <a:p>
            <a:r>
              <a:rPr lang="en-US" dirty="0"/>
              <a:t>5 GB/s expected = 500 kHz trigger rate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5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Discussion trigger</vt:lpstr>
      <vt:lpstr>PowerPoint Presentation</vt:lpstr>
      <vt:lpstr>PowerPoint Presentation</vt:lpstr>
      <vt:lpstr>Motivation</vt:lpstr>
      <vt:lpstr>MAPS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trigger</dc:title>
  <dc:creator>Alexandre Camsonne</dc:creator>
  <cp:lastModifiedBy>Alexandre Camsonne</cp:lastModifiedBy>
  <cp:revision>1</cp:revision>
  <dcterms:created xsi:type="dcterms:W3CDTF">2023-01-19T09:22:23Z</dcterms:created>
  <dcterms:modified xsi:type="dcterms:W3CDTF">2023-01-19T13:22:25Z</dcterms:modified>
</cp:coreProperties>
</file>