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6" r:id="rId4"/>
    <p:sldId id="334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6" r:id="rId15"/>
    <p:sldId id="345" r:id="rId16"/>
    <p:sldId id="347" r:id="rId17"/>
    <p:sldId id="348" r:id="rId18"/>
    <p:sldId id="2246" r:id="rId19"/>
    <p:sldId id="2283" r:id="rId20"/>
    <p:sldId id="2284" r:id="rId21"/>
    <p:sldId id="2285" r:id="rId22"/>
    <p:sldId id="2286" r:id="rId23"/>
    <p:sldId id="2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C17A9-29E4-4136-A999-5C58266677FB}" v="14" dt="2023-01-19T09:52:18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5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Camsonne" userId="ad0b151b-13b3-479d-930c-ff36b9ac7846" providerId="ADAL" clId="{3BEC17A9-29E4-4136-A999-5C58266677FB}"/>
    <pc:docChg chg="undo custSel addSld delSld modSld sldOrd">
      <pc:chgData name="Alexandre Camsonne" userId="ad0b151b-13b3-479d-930c-ff36b9ac7846" providerId="ADAL" clId="{3BEC17A9-29E4-4136-A999-5C58266677FB}" dt="2023-01-19T12:30:13.477" v="118" actId="47"/>
      <pc:docMkLst>
        <pc:docMk/>
      </pc:docMkLst>
      <pc:sldChg chg="addSp delSp modSp new mod">
        <pc:chgData name="Alexandre Camsonne" userId="ad0b151b-13b3-479d-930c-ff36b9ac7846" providerId="ADAL" clId="{3BEC17A9-29E4-4136-A999-5C58266677FB}" dt="2023-01-19T09:04:18.199" v="4" actId="14100"/>
        <pc:sldMkLst>
          <pc:docMk/>
          <pc:sldMk cId="3192834788" sldId="339"/>
        </pc:sldMkLst>
        <pc:spChg chg="del">
          <ac:chgData name="Alexandre Camsonne" userId="ad0b151b-13b3-479d-930c-ff36b9ac7846" providerId="ADAL" clId="{3BEC17A9-29E4-4136-A999-5C58266677FB}" dt="2023-01-19T09:04:07.851" v="1" actId="22"/>
          <ac:spMkLst>
            <pc:docMk/>
            <pc:sldMk cId="3192834788" sldId="339"/>
            <ac:spMk id="3" creationId="{83C72DA2-461A-32A6-CE54-DF7D3C2873BA}"/>
          </ac:spMkLst>
        </pc:spChg>
        <pc:picChg chg="add mod ord">
          <ac:chgData name="Alexandre Camsonne" userId="ad0b151b-13b3-479d-930c-ff36b9ac7846" providerId="ADAL" clId="{3BEC17A9-29E4-4136-A999-5C58266677FB}" dt="2023-01-19T09:04:18.199" v="4" actId="14100"/>
          <ac:picMkLst>
            <pc:docMk/>
            <pc:sldMk cId="3192834788" sldId="339"/>
            <ac:picMk id="5" creationId="{63B5DBC8-D5D2-711E-6E00-70307DCB2534}"/>
          </ac:picMkLst>
        </pc:picChg>
      </pc:sldChg>
      <pc:sldChg chg="modSp new mod">
        <pc:chgData name="Alexandre Camsonne" userId="ad0b151b-13b3-479d-930c-ff36b9ac7846" providerId="ADAL" clId="{3BEC17A9-29E4-4136-A999-5C58266677FB}" dt="2023-01-19T09:08:12.165" v="31" actId="20577"/>
        <pc:sldMkLst>
          <pc:docMk/>
          <pc:sldMk cId="2774909940" sldId="340"/>
        </pc:sldMkLst>
        <pc:spChg chg="mod">
          <ac:chgData name="Alexandre Camsonne" userId="ad0b151b-13b3-479d-930c-ff36b9ac7846" providerId="ADAL" clId="{3BEC17A9-29E4-4136-A999-5C58266677FB}" dt="2023-01-19T09:08:12.165" v="31" actId="20577"/>
          <ac:spMkLst>
            <pc:docMk/>
            <pc:sldMk cId="2774909940" sldId="340"/>
            <ac:spMk id="2" creationId="{7A043A13-74C2-C0DE-0FC1-72BE3103F838}"/>
          </ac:spMkLst>
        </pc:spChg>
      </pc:sldChg>
      <pc:sldChg chg="addSp modSp new mod">
        <pc:chgData name="Alexandre Camsonne" userId="ad0b151b-13b3-479d-930c-ff36b9ac7846" providerId="ADAL" clId="{3BEC17A9-29E4-4136-A999-5C58266677FB}" dt="2023-01-19T09:08:30.332" v="35" actId="14100"/>
        <pc:sldMkLst>
          <pc:docMk/>
          <pc:sldMk cId="1107838446" sldId="341"/>
        </pc:sldMkLst>
        <pc:picChg chg="add mod">
          <ac:chgData name="Alexandre Camsonne" userId="ad0b151b-13b3-479d-930c-ff36b9ac7846" providerId="ADAL" clId="{3BEC17A9-29E4-4136-A999-5C58266677FB}" dt="2023-01-19T09:08:30.332" v="35" actId="14100"/>
          <ac:picMkLst>
            <pc:docMk/>
            <pc:sldMk cId="1107838446" sldId="341"/>
            <ac:picMk id="3" creationId="{B2193203-EDB5-092B-01ED-9C27F010D4D3}"/>
          </ac:picMkLst>
        </pc:picChg>
      </pc:sldChg>
      <pc:sldChg chg="addSp modSp new mod">
        <pc:chgData name="Alexandre Camsonne" userId="ad0b151b-13b3-479d-930c-ff36b9ac7846" providerId="ADAL" clId="{3BEC17A9-29E4-4136-A999-5C58266677FB}" dt="2023-01-19T09:09:34.601" v="39" actId="14100"/>
        <pc:sldMkLst>
          <pc:docMk/>
          <pc:sldMk cId="3581700675" sldId="342"/>
        </pc:sldMkLst>
        <pc:picChg chg="add mod">
          <ac:chgData name="Alexandre Camsonne" userId="ad0b151b-13b3-479d-930c-ff36b9ac7846" providerId="ADAL" clId="{3BEC17A9-29E4-4136-A999-5C58266677FB}" dt="2023-01-19T09:09:34.601" v="39" actId="14100"/>
          <ac:picMkLst>
            <pc:docMk/>
            <pc:sldMk cId="3581700675" sldId="342"/>
            <ac:picMk id="3" creationId="{DBA87C02-56D1-5165-ADA2-7EBF9E770C1F}"/>
          </ac:picMkLst>
        </pc:picChg>
      </pc:sldChg>
      <pc:sldChg chg="addSp modSp new mod">
        <pc:chgData name="Alexandre Camsonne" userId="ad0b151b-13b3-479d-930c-ff36b9ac7846" providerId="ADAL" clId="{3BEC17A9-29E4-4136-A999-5C58266677FB}" dt="2023-01-19T09:10:27.393" v="43" actId="14100"/>
        <pc:sldMkLst>
          <pc:docMk/>
          <pc:sldMk cId="3097936149" sldId="343"/>
        </pc:sldMkLst>
        <pc:picChg chg="add mod">
          <ac:chgData name="Alexandre Camsonne" userId="ad0b151b-13b3-479d-930c-ff36b9ac7846" providerId="ADAL" clId="{3BEC17A9-29E4-4136-A999-5C58266677FB}" dt="2023-01-19T09:10:27.393" v="43" actId="14100"/>
          <ac:picMkLst>
            <pc:docMk/>
            <pc:sldMk cId="3097936149" sldId="343"/>
            <ac:picMk id="3" creationId="{108AB7EB-FE29-D1C3-8D8E-628E12CD2FDA}"/>
          </ac:picMkLst>
        </pc:picChg>
      </pc:sldChg>
      <pc:sldChg chg="addSp new mod">
        <pc:chgData name="Alexandre Camsonne" userId="ad0b151b-13b3-479d-930c-ff36b9ac7846" providerId="ADAL" clId="{3BEC17A9-29E4-4136-A999-5C58266677FB}" dt="2023-01-19T09:12:23.570" v="45" actId="22"/>
        <pc:sldMkLst>
          <pc:docMk/>
          <pc:sldMk cId="2683339763" sldId="344"/>
        </pc:sldMkLst>
        <pc:picChg chg="add">
          <ac:chgData name="Alexandre Camsonne" userId="ad0b151b-13b3-479d-930c-ff36b9ac7846" providerId="ADAL" clId="{3BEC17A9-29E4-4136-A999-5C58266677FB}" dt="2023-01-19T09:12:23.570" v="45" actId="22"/>
          <ac:picMkLst>
            <pc:docMk/>
            <pc:sldMk cId="2683339763" sldId="344"/>
            <ac:picMk id="3" creationId="{1BC2EFCC-35AD-3022-DF3F-00FFBF828379}"/>
          </ac:picMkLst>
        </pc:picChg>
      </pc:sldChg>
      <pc:sldChg chg="addSp delSp new mod">
        <pc:chgData name="Alexandre Camsonne" userId="ad0b151b-13b3-479d-930c-ff36b9ac7846" providerId="ADAL" clId="{3BEC17A9-29E4-4136-A999-5C58266677FB}" dt="2023-01-19T09:16:00.137" v="94" actId="22"/>
        <pc:sldMkLst>
          <pc:docMk/>
          <pc:sldMk cId="2572352042" sldId="345"/>
        </pc:sldMkLst>
        <pc:picChg chg="add del">
          <ac:chgData name="Alexandre Camsonne" userId="ad0b151b-13b3-479d-930c-ff36b9ac7846" providerId="ADAL" clId="{3BEC17A9-29E4-4136-A999-5C58266677FB}" dt="2023-01-19T09:14:54.882" v="48" actId="22"/>
          <ac:picMkLst>
            <pc:docMk/>
            <pc:sldMk cId="2572352042" sldId="345"/>
            <ac:picMk id="3" creationId="{880CD7D5-B158-3A03-D409-C7AB6D8E4875}"/>
          </ac:picMkLst>
        </pc:picChg>
        <pc:picChg chg="add">
          <ac:chgData name="Alexandre Camsonne" userId="ad0b151b-13b3-479d-930c-ff36b9ac7846" providerId="ADAL" clId="{3BEC17A9-29E4-4136-A999-5C58266677FB}" dt="2023-01-19T09:16:00.137" v="94" actId="22"/>
          <ac:picMkLst>
            <pc:docMk/>
            <pc:sldMk cId="2572352042" sldId="345"/>
            <ac:picMk id="5" creationId="{5F61BE97-7D3F-64C0-D819-60D672BACCA4}"/>
          </ac:picMkLst>
        </pc:picChg>
      </pc:sldChg>
      <pc:sldChg chg="modSp new mod ord">
        <pc:chgData name="Alexandre Camsonne" userId="ad0b151b-13b3-479d-930c-ff36b9ac7846" providerId="ADAL" clId="{3BEC17A9-29E4-4136-A999-5C58266677FB}" dt="2023-01-19T09:15:55.077" v="93" actId="1076"/>
        <pc:sldMkLst>
          <pc:docMk/>
          <pc:sldMk cId="3194143918" sldId="346"/>
        </pc:sldMkLst>
        <pc:spChg chg="mod">
          <ac:chgData name="Alexandre Camsonne" userId="ad0b151b-13b3-479d-930c-ff36b9ac7846" providerId="ADAL" clId="{3BEC17A9-29E4-4136-A999-5C58266677FB}" dt="2023-01-19T09:15:52.495" v="92" actId="20577"/>
          <ac:spMkLst>
            <pc:docMk/>
            <pc:sldMk cId="3194143918" sldId="346"/>
            <ac:spMk id="2" creationId="{C6B5831C-D9CD-9FC2-E882-7F7721F4A491}"/>
          </ac:spMkLst>
        </pc:spChg>
        <pc:spChg chg="mod">
          <ac:chgData name="Alexandre Camsonne" userId="ad0b151b-13b3-479d-930c-ff36b9ac7846" providerId="ADAL" clId="{3BEC17A9-29E4-4136-A999-5C58266677FB}" dt="2023-01-19T09:15:55.077" v="93" actId="1076"/>
          <ac:spMkLst>
            <pc:docMk/>
            <pc:sldMk cId="3194143918" sldId="346"/>
            <ac:spMk id="3" creationId="{8FBFB9D9-519D-C3D4-7216-C6B8587B2D44}"/>
          </ac:spMkLst>
        </pc:spChg>
      </pc:sldChg>
      <pc:sldChg chg="addSp new mod">
        <pc:chgData name="Alexandre Camsonne" userId="ad0b151b-13b3-479d-930c-ff36b9ac7846" providerId="ADAL" clId="{3BEC17A9-29E4-4136-A999-5C58266677FB}" dt="2023-01-19T09:16:31.149" v="97" actId="22"/>
        <pc:sldMkLst>
          <pc:docMk/>
          <pc:sldMk cId="340530107" sldId="347"/>
        </pc:sldMkLst>
        <pc:picChg chg="add">
          <ac:chgData name="Alexandre Camsonne" userId="ad0b151b-13b3-479d-930c-ff36b9ac7846" providerId="ADAL" clId="{3BEC17A9-29E4-4136-A999-5C58266677FB}" dt="2023-01-19T09:16:31.149" v="97" actId="22"/>
          <ac:picMkLst>
            <pc:docMk/>
            <pc:sldMk cId="340530107" sldId="347"/>
            <ac:picMk id="3" creationId="{55949382-6501-CC47-952D-1C5E97A7FE96}"/>
          </ac:picMkLst>
        </pc:picChg>
      </pc:sldChg>
      <pc:sldChg chg="addSp new mod">
        <pc:chgData name="Alexandre Camsonne" userId="ad0b151b-13b3-479d-930c-ff36b9ac7846" providerId="ADAL" clId="{3BEC17A9-29E4-4136-A999-5C58266677FB}" dt="2023-01-19T09:17:03.656" v="98" actId="22"/>
        <pc:sldMkLst>
          <pc:docMk/>
          <pc:sldMk cId="679459378" sldId="348"/>
        </pc:sldMkLst>
        <pc:picChg chg="add">
          <ac:chgData name="Alexandre Camsonne" userId="ad0b151b-13b3-479d-930c-ff36b9ac7846" providerId="ADAL" clId="{3BEC17A9-29E4-4136-A999-5C58266677FB}" dt="2023-01-19T09:17:03.656" v="98" actId="22"/>
          <ac:picMkLst>
            <pc:docMk/>
            <pc:sldMk cId="679459378" sldId="348"/>
            <ac:picMk id="3" creationId="{40CAB6FB-0E1D-5249-4444-0F6AEE6F580E}"/>
          </ac:picMkLst>
        </pc:picChg>
      </pc:sldChg>
      <pc:sldChg chg="new del ord">
        <pc:chgData name="Alexandre Camsonne" userId="ad0b151b-13b3-479d-930c-ff36b9ac7846" providerId="ADAL" clId="{3BEC17A9-29E4-4136-A999-5C58266677FB}" dt="2023-01-19T12:30:13.477" v="118" actId="47"/>
        <pc:sldMkLst>
          <pc:docMk/>
          <pc:sldMk cId="2434145317" sldId="349"/>
        </pc:sldMkLst>
      </pc:sldChg>
      <pc:sldChg chg="add">
        <pc:chgData name="Alexandre Camsonne" userId="ad0b151b-13b3-479d-930c-ff36b9ac7846" providerId="ADAL" clId="{3BEC17A9-29E4-4136-A999-5C58266677FB}" dt="2023-01-19T09:22:04.781" v="100"/>
        <pc:sldMkLst>
          <pc:docMk/>
          <pc:sldMk cId="1840851153" sldId="2246"/>
        </pc:sldMkLst>
      </pc:sldChg>
      <pc:sldChg chg="add">
        <pc:chgData name="Alexandre Camsonne" userId="ad0b151b-13b3-479d-930c-ff36b9ac7846" providerId="ADAL" clId="{3BEC17A9-29E4-4136-A999-5C58266677FB}" dt="2023-01-19T09:22:04.781" v="100"/>
        <pc:sldMkLst>
          <pc:docMk/>
          <pc:sldMk cId="3614221129" sldId="2283"/>
        </pc:sldMkLst>
      </pc:sldChg>
      <pc:sldChg chg="addSp delSp modSp new mod">
        <pc:chgData name="Alexandre Camsonne" userId="ad0b151b-13b3-479d-930c-ff36b9ac7846" providerId="ADAL" clId="{3BEC17A9-29E4-4136-A999-5C58266677FB}" dt="2023-01-19T09:28:29.798" v="108" actId="14100"/>
        <pc:sldMkLst>
          <pc:docMk/>
          <pc:sldMk cId="2579024585" sldId="2284"/>
        </pc:sldMkLst>
        <pc:spChg chg="del">
          <ac:chgData name="Alexandre Camsonne" userId="ad0b151b-13b3-479d-930c-ff36b9ac7846" providerId="ADAL" clId="{3BEC17A9-29E4-4136-A999-5C58266677FB}" dt="2023-01-19T09:28:15.317" v="104" actId="22"/>
          <ac:spMkLst>
            <pc:docMk/>
            <pc:sldMk cId="2579024585" sldId="2284"/>
            <ac:spMk id="3" creationId="{A38B3804-38F0-615C-2591-1A5799DEAE9A}"/>
          </ac:spMkLst>
        </pc:spChg>
        <pc:picChg chg="add mod ord">
          <ac:chgData name="Alexandre Camsonne" userId="ad0b151b-13b3-479d-930c-ff36b9ac7846" providerId="ADAL" clId="{3BEC17A9-29E4-4136-A999-5C58266677FB}" dt="2023-01-19T09:28:29.798" v="108" actId="14100"/>
          <ac:picMkLst>
            <pc:docMk/>
            <pc:sldMk cId="2579024585" sldId="2284"/>
            <ac:picMk id="5" creationId="{6F039B99-5E8B-2BE8-6343-ABB605A72BFB}"/>
          </ac:picMkLst>
        </pc:picChg>
      </pc:sldChg>
      <pc:sldChg chg="addSp delSp modSp new mod">
        <pc:chgData name="Alexandre Camsonne" userId="ad0b151b-13b3-479d-930c-ff36b9ac7846" providerId="ADAL" clId="{3BEC17A9-29E4-4136-A999-5C58266677FB}" dt="2023-01-19T09:30:24.608" v="113" actId="14100"/>
        <pc:sldMkLst>
          <pc:docMk/>
          <pc:sldMk cId="2191310681" sldId="2285"/>
        </pc:sldMkLst>
        <pc:spChg chg="del">
          <ac:chgData name="Alexandre Camsonne" userId="ad0b151b-13b3-479d-930c-ff36b9ac7846" providerId="ADAL" clId="{3BEC17A9-29E4-4136-A999-5C58266677FB}" dt="2023-01-19T09:30:13.857" v="110" actId="22"/>
          <ac:spMkLst>
            <pc:docMk/>
            <pc:sldMk cId="2191310681" sldId="2285"/>
            <ac:spMk id="3" creationId="{93B37D01-C7AB-1DFA-4AA6-690D3B183B33}"/>
          </ac:spMkLst>
        </pc:spChg>
        <pc:picChg chg="add mod ord">
          <ac:chgData name="Alexandre Camsonne" userId="ad0b151b-13b3-479d-930c-ff36b9ac7846" providerId="ADAL" clId="{3BEC17A9-29E4-4136-A999-5C58266677FB}" dt="2023-01-19T09:30:24.608" v="113" actId="14100"/>
          <ac:picMkLst>
            <pc:docMk/>
            <pc:sldMk cId="2191310681" sldId="2285"/>
            <ac:picMk id="5" creationId="{97CDEB66-0B03-C5E1-C4E8-5366B268A6C5}"/>
          </ac:picMkLst>
        </pc:picChg>
      </pc:sldChg>
      <pc:sldChg chg="addSp delSp modSp new mod">
        <pc:chgData name="Alexandre Camsonne" userId="ad0b151b-13b3-479d-930c-ff36b9ac7846" providerId="ADAL" clId="{3BEC17A9-29E4-4136-A999-5C58266677FB}" dt="2023-01-19T09:42:45.069" v="115" actId="22"/>
        <pc:sldMkLst>
          <pc:docMk/>
          <pc:sldMk cId="3060158318" sldId="2286"/>
        </pc:sldMkLst>
        <pc:spChg chg="del">
          <ac:chgData name="Alexandre Camsonne" userId="ad0b151b-13b3-479d-930c-ff36b9ac7846" providerId="ADAL" clId="{3BEC17A9-29E4-4136-A999-5C58266677FB}" dt="2023-01-19T09:42:45.069" v="115" actId="22"/>
          <ac:spMkLst>
            <pc:docMk/>
            <pc:sldMk cId="3060158318" sldId="2286"/>
            <ac:spMk id="3" creationId="{F23CD50A-8771-A74B-88A2-5A0D5A57F0F4}"/>
          </ac:spMkLst>
        </pc:spChg>
        <pc:picChg chg="add mod ord">
          <ac:chgData name="Alexandre Camsonne" userId="ad0b151b-13b3-479d-930c-ff36b9ac7846" providerId="ADAL" clId="{3BEC17A9-29E4-4136-A999-5C58266677FB}" dt="2023-01-19T09:42:45.069" v="115" actId="22"/>
          <ac:picMkLst>
            <pc:docMk/>
            <pc:sldMk cId="3060158318" sldId="2286"/>
            <ac:picMk id="5" creationId="{1F52A248-5645-1138-7B8F-9E0A638548BD}"/>
          </ac:picMkLst>
        </pc:picChg>
      </pc:sldChg>
      <pc:sldChg chg="addSp new mod">
        <pc:chgData name="Alexandre Camsonne" userId="ad0b151b-13b3-479d-930c-ff36b9ac7846" providerId="ADAL" clId="{3BEC17A9-29E4-4136-A999-5C58266677FB}" dt="2023-01-19T09:52:18.562" v="117" actId="22"/>
        <pc:sldMkLst>
          <pc:docMk/>
          <pc:sldMk cId="3585093716" sldId="2287"/>
        </pc:sldMkLst>
        <pc:picChg chg="add">
          <ac:chgData name="Alexandre Camsonne" userId="ad0b151b-13b3-479d-930c-ff36b9ac7846" providerId="ADAL" clId="{3BEC17A9-29E4-4136-A999-5C58266677FB}" dt="2023-01-19T09:52:18.562" v="117" actId="22"/>
          <ac:picMkLst>
            <pc:docMk/>
            <pc:sldMk cId="3585093716" sldId="2287"/>
            <ac:picMk id="3" creationId="{BE5490D0-AB2B-96B5-7032-1E4B0C1B62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AA6AB-D951-4568-BB8B-388A054AEFC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F4F41-2632-4462-9899-CD7750EA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9fa7d234b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9fa7d234b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51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0F72-C633-E54A-1757-5E6C91044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41E90-E69F-1F7A-C85C-6A023A844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24264-7636-5AA5-F962-F3F818FE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8BBEB-D179-A186-5CA9-2920849D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63DBE-B3E8-E630-4B2D-7272C8D1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CF7F0-0071-2B42-9E60-D31D6A4E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D6812-4FE4-77D1-4987-BD746FA4F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6E81C-4B10-3D7D-FF44-7C56753B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1188F-F90A-94C3-1B8B-1DC5154C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47C1-63E3-C95B-D616-13689897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9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33D858-E8BE-8F54-9400-9B9499A22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6EAA2-A27B-A134-B837-B13FD772B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D1F16-7312-F4BD-94F6-8CEF17C1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7F984-0B92-2952-622C-495230EE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E446D-DBF1-419F-50BF-B0468431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233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0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743E-E080-49A3-34C5-1C1728F9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AF529-E667-43C4-F680-173626E62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D762-11C2-30E2-B976-9A272D8C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3C1B7-D6CC-4335-D885-9AAA44D3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23FE3-F01B-7A59-2FE9-9F150E40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E31A-CD54-FCE6-DF9A-1074B4C8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06438-772B-1380-5466-339A1C9A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5E9FD-7652-D77C-90E2-A82141D9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737CB-C98F-A7A3-7E65-93D9191F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FAC9-27F8-F01F-E65E-B6295C1A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9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5C40-08EB-C94C-5CAF-79C13418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E1709-B63D-892E-3CFD-E09DFE202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1F3A8-ECA8-D721-AFED-E03EADDD2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535E7-3B58-9A31-072C-25C68A80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29418-3879-D532-A1C9-C5035656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49594-B15F-A8C2-A8FD-5690B6D4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5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6D5A-6DF8-F126-C4B0-313F5278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FF6BE-2A1A-1A37-C1E1-F80B61DD7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D15BE-084F-2757-158D-2347ACC4E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69046-74E9-694F-CBDE-4E7FAB494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E999F-CEC3-D756-BC87-EEF58C1A7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C5F4C-4BE9-437E-850A-16B13DE7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A4F4D3-C20B-89A1-1537-C5095EEA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C287B-5E62-524B-21E9-009DBDB5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8DECE-F827-ACAE-BD56-B1F0D0BB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9529F-91E5-506B-876B-1DF07260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0F29F-BFE9-2E60-80CB-5F718157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5F487-903B-4F15-1575-AFF28848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280DD-CD62-E85F-E607-CF13D7BA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A198B-7217-436E-598B-4D5DC314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59FFF-786E-F643-92B4-4386918C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EA1F-E249-165E-0CB3-7586F810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62CB0-954E-4C65-3DA7-8FEC799DD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9629F-7731-266B-085A-1BFC85C93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9B573-EDDE-63B9-850F-B97EFE5A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A2256-CB04-EA21-0E82-68ECCA90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3C32D-998A-3865-A874-96E1298D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856C-1885-0DA3-F4B1-FDD696E5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30BC9-53F6-1D63-5AE3-3C0188B0A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B5168-5BB9-0B3A-A8A1-2687693F9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FC267-5C34-8380-08B7-46912CE6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6811-250C-7F2C-D354-FDBF001D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AFBF2-E290-4A5A-8A33-22EB42D3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2381A-4E1D-B8A0-ADF0-CE79DAE7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EACAC-1E4E-86C1-3188-7A4A0E763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4017B-C283-A86F-6EC4-673BA3826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77F19-B72C-435A-A3A4-FA803EF115A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E1E74-BB43-63C5-3BC1-F7316C8BD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904B-D480-E83F-2C59-E00AF4193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DD94B-8499-46F2-AEC5-A94E1668D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1/epjconf/202024501022" TargetMode="External"/><Relationship Id="rId2" Type="http://schemas.openxmlformats.org/officeDocument/2006/relationships/hyperlink" Target="https://doi.org/10.1051/epjconf/202125104011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2172/1735849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6817-3594-9D8D-5AD8-E8D406A87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 dirty="0" err="1"/>
              <a:t>ePIC</a:t>
            </a:r>
            <a:r>
              <a:rPr lang="en-US" dirty="0"/>
              <a:t> collaboration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EF862-37BC-C53B-75B5-B2FA7BCE77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Alexandre Camsonne</a:t>
            </a:r>
          </a:p>
          <a:p>
            <a:r>
              <a:rPr lang="en-US" dirty="0"/>
              <a:t>January 19</a:t>
            </a:r>
            <a:r>
              <a:rPr lang="en-US" baseline="30000" dirty="0"/>
              <a:t>th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70785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93203-EDB5-092B-01ED-9C27F010D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9" y="57955"/>
            <a:ext cx="11851751" cy="66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87C02-56D1-5165-ADA2-7EBF9E770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7" y="91452"/>
            <a:ext cx="11712026" cy="658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0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AB7EB-FE29-D1C3-8D8E-628E12CD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9" y="57955"/>
            <a:ext cx="11863202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2EFCC-35AD-3022-DF3F-00FFBF82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5" y="437881"/>
            <a:ext cx="10637949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3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5831C-D9CD-9FC2-E882-7F7721F4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EICROC : Dominique Marchand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FB9D9-519D-C3D4-7216-C6B8587B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075"/>
            <a:ext cx="10515600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61BE97-7D3F-64C0-D819-60D672BA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5" y="437881"/>
            <a:ext cx="10637949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2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49382-6501-CC47-952D-1C5E97A7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5" y="437881"/>
            <a:ext cx="10637949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AB6FB-0E1D-5249-4444-0F6AEE6F5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5" y="437881"/>
            <a:ext cx="10637949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5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150A8-C747-49CA-8CCB-2C71D245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BF5932-DA33-45EF-9BAF-1D0A6F96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652" y="196942"/>
            <a:ext cx="4938563" cy="510417"/>
          </a:xfrm>
        </p:spPr>
        <p:txBody>
          <a:bodyPr>
            <a:normAutofit/>
          </a:bodyPr>
          <a:lstStyle/>
          <a:p>
            <a:r>
              <a:rPr lang="en-US" sz="2000" dirty="0"/>
              <a:t>Readout Channels &amp; eRD109 proposals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F43ED36F-69A8-437B-89E7-77A478F7C7A9}"/>
              </a:ext>
            </a:extLst>
          </p:cNvPr>
          <p:cNvGraphicFramePr>
            <a:graphicFrameLocks noGrp="1"/>
          </p:cNvGraphicFramePr>
          <p:nvPr/>
        </p:nvGraphicFramePr>
        <p:xfrm>
          <a:off x="2881255" y="708254"/>
          <a:ext cx="6216128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32">
                  <a:extLst>
                    <a:ext uri="{9D8B030D-6E8A-4147-A177-3AD203B41FA5}">
                      <a16:colId xmlns:a16="http://schemas.microsoft.com/office/drawing/2014/main" val="3108014019"/>
                    </a:ext>
                  </a:extLst>
                </a:gridCol>
                <a:gridCol w="1149337">
                  <a:extLst>
                    <a:ext uri="{9D8B030D-6E8A-4147-A177-3AD203B41FA5}">
                      <a16:colId xmlns:a16="http://schemas.microsoft.com/office/drawing/2014/main" val="2568056412"/>
                    </a:ext>
                  </a:extLst>
                </a:gridCol>
                <a:gridCol w="1247984">
                  <a:extLst>
                    <a:ext uri="{9D8B030D-6E8A-4147-A177-3AD203B41FA5}">
                      <a16:colId xmlns:a16="http://schemas.microsoft.com/office/drawing/2014/main" val="1054917339"/>
                    </a:ext>
                  </a:extLst>
                </a:gridCol>
                <a:gridCol w="1313915">
                  <a:extLst>
                    <a:ext uri="{9D8B030D-6E8A-4147-A177-3AD203B41FA5}">
                      <a16:colId xmlns:a16="http://schemas.microsoft.com/office/drawing/2014/main" val="271365912"/>
                    </a:ext>
                  </a:extLst>
                </a:gridCol>
                <a:gridCol w="1198660">
                  <a:extLst>
                    <a:ext uri="{9D8B030D-6E8A-4147-A177-3AD203B41FA5}">
                      <a16:colId xmlns:a16="http://schemas.microsoft.com/office/drawing/2014/main" val="5912233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Detector</a:t>
                      </a:r>
                    </a:p>
                    <a:p>
                      <a:pPr algn="ctr"/>
                      <a:r>
                        <a:rPr lang="en-US" sz="1400" dirty="0"/>
                        <a:t>Group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AC-LGAD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r>
                        <a:rPr lang="en-US" dirty="0"/>
                        <a:t>/PMT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MPGD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778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AC/DC-LGAD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SiPM</a:t>
                      </a:r>
                      <a:r>
                        <a:rPr lang="en-US" sz="1400" dirty="0"/>
                        <a:t>/PMT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MPGD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43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1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Calorimeters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67k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73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Far Forward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16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Far Backward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20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3M-50M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4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 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7.1M-54M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670k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93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039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ASIC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ITS-3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EICROC</a:t>
                      </a:r>
                    </a:p>
                    <a:p>
                      <a:r>
                        <a:rPr lang="en-US" sz="1400" dirty="0"/>
                        <a:t>FCFD</a:t>
                      </a:r>
                    </a:p>
                    <a:p>
                      <a:r>
                        <a:rPr lang="en-US" sz="1400" dirty="0" err="1"/>
                        <a:t>HPsOC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ASROC</a:t>
                      </a:r>
                    </a:p>
                    <a:p>
                      <a:r>
                        <a:rPr lang="en-US" sz="1400" dirty="0"/>
                        <a:t>FAST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Discrete/COTS</a:t>
                      </a:r>
                    </a:p>
                    <a:p>
                      <a:r>
                        <a:rPr lang="en-US" sz="1400" dirty="0"/>
                        <a:t>HGCROC3</a:t>
                      </a:r>
                    </a:p>
                    <a:p>
                      <a:r>
                        <a:rPr lang="en-US" sz="1400" dirty="0"/>
                        <a:t>ALCOR-EIC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SALSA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022"/>
                  </a:ext>
                </a:extLst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5287109" y="3294186"/>
            <a:ext cx="3879752" cy="14386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A28B34-EFE0-4960-BA11-A74DCBF7D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669" y="4732798"/>
            <a:ext cx="7886700" cy="18975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Readout implementations with discrete/COTS and ASICs (HGCROCv3) are leading candidates for the EIC. The large number of channels, density, granularity and geometry favor high circuit density solutions.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We continue to assess ASIC developments from other sources such as NALU, Pacific Microchip, </a:t>
            </a:r>
            <a:r>
              <a:rPr lang="en-US" sz="1400" dirty="0" err="1"/>
              <a:t>Alphacore</a:t>
            </a:r>
            <a:r>
              <a:rPr lang="en-US" sz="1400" dirty="0"/>
              <a:t>, EPIR, </a:t>
            </a:r>
            <a:r>
              <a:rPr lang="en-US" sz="1400" dirty="0" err="1"/>
              <a:t>SenseICs</a:t>
            </a:r>
            <a:r>
              <a:rPr lang="en-US" sz="1400" dirty="0"/>
              <a:t>, </a:t>
            </a:r>
            <a:r>
              <a:rPr lang="en-US" sz="1400" dirty="0" err="1"/>
              <a:t>Weeroc</a:t>
            </a:r>
            <a:r>
              <a:rPr lang="en-US" sz="1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Some sub-detectors, with less restrictive requirements, may benefit from discrete implementations and developments such as from STAR and </a:t>
            </a:r>
            <a:r>
              <a:rPr lang="en-US" sz="1400" dirty="0" err="1"/>
              <a:t>sPHENIX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851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F764-675D-4C72-9E66-4839A801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C414D-DCF5-485C-B058-7F05132F02C9}"/>
              </a:ext>
            </a:extLst>
          </p:cNvPr>
          <p:cNvSpPr txBox="1"/>
          <p:nvPr/>
        </p:nvSpPr>
        <p:spPr>
          <a:xfrm>
            <a:off x="1991544" y="737471"/>
            <a:ext cx="836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Five (5) proposals were received and originated from various EIC sub-detector groups. These cover the R&amp;D efforts for ASICs and Electronics in support of the EIC detector readout: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ECA5DA-D417-4347-AA80-C703A86E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45038"/>
            <a:ext cx="7360938" cy="800092"/>
          </a:xfrm>
        </p:spPr>
        <p:txBody>
          <a:bodyPr>
            <a:normAutofit/>
          </a:bodyPr>
          <a:lstStyle/>
          <a:p>
            <a:r>
              <a:rPr lang="en-US" sz="3200" dirty="0"/>
              <a:t>Proposals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74985" y="1877533"/>
          <a:ext cx="7936522" cy="3363661"/>
        </p:xfrm>
        <a:graphic>
          <a:graphicData uri="http://schemas.openxmlformats.org/drawingml/2006/table">
            <a:tbl>
              <a:tblPr firstRow="1" firstCol="1" bandRow="1"/>
              <a:tblGrid>
                <a:gridCol w="893296">
                  <a:extLst>
                    <a:ext uri="{9D8B030D-6E8A-4147-A177-3AD203B41FA5}">
                      <a16:colId xmlns:a16="http://schemas.microsoft.com/office/drawing/2014/main" val="1775116384"/>
                    </a:ext>
                  </a:extLst>
                </a:gridCol>
                <a:gridCol w="2763503">
                  <a:extLst>
                    <a:ext uri="{9D8B030D-6E8A-4147-A177-3AD203B41FA5}">
                      <a16:colId xmlns:a16="http://schemas.microsoft.com/office/drawing/2014/main" val="765670357"/>
                    </a:ext>
                  </a:extLst>
                </a:gridCol>
                <a:gridCol w="1118957">
                  <a:extLst>
                    <a:ext uri="{9D8B030D-6E8A-4147-A177-3AD203B41FA5}">
                      <a16:colId xmlns:a16="http://schemas.microsoft.com/office/drawing/2014/main" val="1017862325"/>
                    </a:ext>
                  </a:extLst>
                </a:gridCol>
                <a:gridCol w="1165100">
                  <a:extLst>
                    <a:ext uri="{9D8B030D-6E8A-4147-A177-3AD203B41FA5}">
                      <a16:colId xmlns:a16="http://schemas.microsoft.com/office/drawing/2014/main" val="2222767107"/>
                    </a:ext>
                  </a:extLst>
                </a:gridCol>
                <a:gridCol w="795960">
                  <a:extLst>
                    <a:ext uri="{9D8B030D-6E8A-4147-A177-3AD203B41FA5}">
                      <a16:colId xmlns:a16="http://schemas.microsoft.com/office/drawing/2014/main" val="1528799528"/>
                    </a:ext>
                  </a:extLst>
                </a:gridCol>
                <a:gridCol w="1199706">
                  <a:extLst>
                    <a:ext uri="{9D8B030D-6E8A-4147-A177-3AD203B41FA5}">
                      <a16:colId xmlns:a16="http://schemas.microsoft.com/office/drawing/2014/main" val="2356880976"/>
                    </a:ext>
                  </a:extLst>
                </a:gridCol>
              </a:tblGrid>
              <a:tr h="3467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Proposal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Sub-Detector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Type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Readout Solution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994201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eRD109_pECAL_readout_prototype_FINAL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 Visser (IU),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Discrete, COTS, ASIC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615942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eRD109CalorimeterReadout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Novitzky (ORNL),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(HGCROCv3)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731948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eRD109-alcor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Ruspa (INFN),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dRICH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(ALCOR)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520417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ACLGAD_ASIC_Electronics_FY23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Z. Ye (UIC),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Central, Far-Forward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AC-LGAD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(EICROC1, FCFD1, 3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Party)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25300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eRD109_SALSA_proposal_vfinal1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Neyret (CEA),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Micromegas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GEM,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MicroRWell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MPGD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ASIC (SALSA)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9309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2FC414D-DCF5-485C-B058-7F05132F02C9}"/>
              </a:ext>
            </a:extLst>
          </p:cNvPr>
          <p:cNvSpPr txBox="1"/>
          <p:nvPr/>
        </p:nvSpPr>
        <p:spPr>
          <a:xfrm>
            <a:off x="1991544" y="5308553"/>
            <a:ext cx="836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further details, refer to the documentation submitted for each of the proposals.</a:t>
            </a:r>
          </a:p>
        </p:txBody>
      </p:sp>
    </p:spTree>
    <p:extLst>
      <p:ext uri="{BB962C8B-B14F-4D97-AF65-F5344CB8AC3E}">
        <p14:creationId xmlns:p14="http://schemas.microsoft.com/office/powerpoint/2010/main" val="361422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3610-20E8-5200-4C56-7D7AA37C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JANA2 – </a:t>
            </a:r>
            <a:r>
              <a:rPr lang="en-US" dirty="0" err="1"/>
              <a:t>Natan</a:t>
            </a:r>
            <a:r>
              <a:rPr lang="en-US" dirty="0"/>
              <a:t> Brei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377D1-DDE2-90C4-EE44-F230872A7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2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A9906-C5E7-5217-E54D-B6F88411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39B99-5E8B-2BE8-6343-ABB605A72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028"/>
            <a:ext cx="11610304" cy="6529030"/>
          </a:xfrm>
        </p:spPr>
      </p:pic>
    </p:spTree>
    <p:extLst>
      <p:ext uri="{BB962C8B-B14F-4D97-AF65-F5344CB8AC3E}">
        <p14:creationId xmlns:p14="http://schemas.microsoft.com/office/powerpoint/2010/main" val="257902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8C93-3DEA-95AD-B582-FCA87E53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DEB66-0B03-C5E1-C4E8-5366B268A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28" y="199621"/>
            <a:ext cx="11191031" cy="6293253"/>
          </a:xfrm>
        </p:spPr>
      </p:pic>
    </p:spTree>
    <p:extLst>
      <p:ext uri="{BB962C8B-B14F-4D97-AF65-F5344CB8AC3E}">
        <p14:creationId xmlns:p14="http://schemas.microsoft.com/office/powerpoint/2010/main" val="2191310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6B17-E539-8526-4CBA-BAF51975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52A248-5645-1138-7B8F-9E0A63854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103" y="1825625"/>
            <a:ext cx="7737793" cy="4351338"/>
          </a:xfrm>
        </p:spPr>
      </p:pic>
    </p:spTree>
    <p:extLst>
      <p:ext uri="{BB962C8B-B14F-4D97-AF65-F5344CB8AC3E}">
        <p14:creationId xmlns:p14="http://schemas.microsoft.com/office/powerpoint/2010/main" val="3060158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490D0-AB2B-96B5-7032-1E4B0C1B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5" y="437881"/>
            <a:ext cx="10637949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06;p40">
            <a:extLst>
              <a:ext uri="{FF2B5EF4-FFF2-40B4-BE49-F238E27FC236}">
                <a16:creationId xmlns:a16="http://schemas.microsoft.com/office/drawing/2014/main" id="{17EA460B-A0A7-504C-A8DD-DA8495C8A54C}"/>
              </a:ext>
            </a:extLst>
          </p:cNvPr>
          <p:cNvSpPr/>
          <p:nvPr/>
        </p:nvSpPr>
        <p:spPr>
          <a:xfrm>
            <a:off x="4362600" y="143903"/>
            <a:ext cx="7468646" cy="2085499"/>
          </a:xfrm>
          <a:prstGeom prst="roundRect">
            <a:avLst>
              <a:gd name="adj" fmla="val 6452"/>
            </a:avLst>
          </a:prstGeom>
          <a:solidFill>
            <a:schemeClr val="accent1"/>
          </a:solidFill>
          <a:ln w="952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406;p40">
            <a:extLst>
              <a:ext uri="{FF2B5EF4-FFF2-40B4-BE49-F238E27FC236}">
                <a16:creationId xmlns:a16="http://schemas.microsoft.com/office/drawing/2014/main" id="{EB97C42B-AEEA-9446-92B8-43C8A82BB072}"/>
              </a:ext>
            </a:extLst>
          </p:cNvPr>
          <p:cNvSpPr/>
          <p:nvPr/>
        </p:nvSpPr>
        <p:spPr>
          <a:xfrm>
            <a:off x="2272849" y="6112761"/>
            <a:ext cx="5167351" cy="459029"/>
          </a:xfrm>
          <a:prstGeom prst="roundRect">
            <a:avLst>
              <a:gd name="adj" fmla="val 6452"/>
            </a:avLst>
          </a:prstGeom>
          <a:solidFill>
            <a:schemeClr val="accent1"/>
          </a:solidFill>
          <a:ln w="952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40"/>
          <p:cNvSpPr/>
          <p:nvPr/>
        </p:nvSpPr>
        <p:spPr>
          <a:xfrm>
            <a:off x="4362600" y="132467"/>
            <a:ext cx="3077600" cy="6725600"/>
          </a:xfrm>
          <a:prstGeom prst="roundRect">
            <a:avLst>
              <a:gd name="adj" fmla="val 6452"/>
            </a:avLst>
          </a:prstGeom>
          <a:solidFill>
            <a:schemeClr val="accent1"/>
          </a:solidFill>
          <a:ln w="952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7" name="Google Shape;407;p40"/>
          <p:cNvGrpSpPr/>
          <p:nvPr/>
        </p:nvGrpSpPr>
        <p:grpSpPr>
          <a:xfrm>
            <a:off x="4603833" y="2489967"/>
            <a:ext cx="2547400" cy="2053200"/>
            <a:chOff x="3376675" y="1867475"/>
            <a:chExt cx="1910550" cy="1539900"/>
          </a:xfrm>
        </p:grpSpPr>
        <p:sp>
          <p:nvSpPr>
            <p:cNvPr id="408" name="Google Shape;408;p40"/>
            <p:cNvSpPr/>
            <p:nvPr/>
          </p:nvSpPr>
          <p:spPr>
            <a:xfrm>
              <a:off x="3393325" y="1867475"/>
              <a:ext cx="1893900" cy="1539900"/>
            </a:xfrm>
            <a:prstGeom prst="cube">
              <a:avLst>
                <a:gd name="adj" fmla="val 7087"/>
              </a:avLst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0"/>
            <p:cNvSpPr txBox="1"/>
            <p:nvPr/>
          </p:nvSpPr>
          <p:spPr>
            <a:xfrm>
              <a:off x="3376675" y="1922125"/>
              <a:ext cx="1893900" cy="1477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Common Algorithms: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digitization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clusterizer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tracking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PID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…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40"/>
          <p:cNvGrpSpPr/>
          <p:nvPr/>
        </p:nvGrpSpPr>
        <p:grpSpPr>
          <a:xfrm>
            <a:off x="4603834" y="4725167"/>
            <a:ext cx="2719835" cy="2053200"/>
            <a:chOff x="3376675" y="3467675"/>
            <a:chExt cx="2039876" cy="1539900"/>
          </a:xfrm>
        </p:grpSpPr>
        <p:sp>
          <p:nvSpPr>
            <p:cNvPr id="411" name="Google Shape;411;p40"/>
            <p:cNvSpPr/>
            <p:nvPr/>
          </p:nvSpPr>
          <p:spPr>
            <a:xfrm>
              <a:off x="3393325" y="3467675"/>
              <a:ext cx="1893900" cy="1539900"/>
            </a:xfrm>
            <a:prstGeom prst="cube">
              <a:avLst>
                <a:gd name="adj" fmla="val 7087"/>
              </a:avLst>
            </a:prstGeom>
            <a:solidFill>
              <a:srgbClr val="C27BA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0"/>
            <p:cNvSpPr txBox="1"/>
            <p:nvPr/>
          </p:nvSpPr>
          <p:spPr>
            <a:xfrm>
              <a:off x="3376675" y="3601525"/>
              <a:ext cx="2039876" cy="1262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Detector Specific:</a:t>
              </a:r>
              <a:endParaRPr sz="18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FFFFFF"/>
                </a:buClr>
                <a:buSzPts val="1400"/>
                <a:buFont typeface="Arial"/>
                <a:buChar char="●"/>
              </a:pPr>
              <a:r>
                <a:rPr lang="en" sz="1867" kern="0" dirty="0" err="1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EcalEndcapN</a:t>
              </a:r>
              <a:endParaRPr sz="18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FFFFFF"/>
                </a:buClr>
                <a:buSzPts val="1400"/>
                <a:buFont typeface="Arial"/>
                <a:buChar char="●"/>
              </a:pPr>
              <a:r>
                <a:rPr lang="en" sz="1867" kern="0" dirty="0" err="1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HcalEndcapN</a:t>
              </a:r>
              <a:endParaRPr sz="18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FFFFFF"/>
                </a:buClr>
                <a:buSzPts val="1400"/>
                <a:buFont typeface="Arial"/>
                <a:buChar char="●"/>
              </a:pPr>
              <a:r>
                <a:rPr lang="en" sz="1867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HPDIRC</a:t>
              </a:r>
            </a:p>
            <a:p>
              <a:pPr marL="609585" indent="-423323" defTabSz="1219170">
                <a:buClr>
                  <a:srgbClr val="FFFFFF"/>
                </a:buClr>
                <a:buSzPts val="1400"/>
                <a:buFont typeface="Arial"/>
                <a:buChar char="●"/>
              </a:pPr>
              <a:r>
                <a:rPr lang="en" sz="1867" kern="0" dirty="0" err="1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etc</a:t>
              </a:r>
              <a:endParaRPr sz="1867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40"/>
          <p:cNvGrpSpPr/>
          <p:nvPr/>
        </p:nvGrpSpPr>
        <p:grpSpPr>
          <a:xfrm>
            <a:off x="491233" y="4007597"/>
            <a:ext cx="1518667" cy="601200"/>
            <a:chOff x="252200" y="412715"/>
            <a:chExt cx="1139000" cy="450900"/>
          </a:xfrm>
        </p:grpSpPr>
        <p:sp>
          <p:nvSpPr>
            <p:cNvPr id="414" name="Google Shape;414;p40"/>
            <p:cNvSpPr/>
            <p:nvPr/>
          </p:nvSpPr>
          <p:spPr>
            <a:xfrm>
              <a:off x="252200" y="412715"/>
              <a:ext cx="1092900" cy="450900"/>
            </a:xfrm>
            <a:prstGeom prst="foldedCorner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0"/>
            <p:cNvSpPr txBox="1"/>
            <p:nvPr/>
          </p:nvSpPr>
          <p:spPr>
            <a:xfrm>
              <a:off x="298300" y="413184"/>
              <a:ext cx="10929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Geometry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40"/>
          <p:cNvGrpSpPr/>
          <p:nvPr/>
        </p:nvGrpSpPr>
        <p:grpSpPr>
          <a:xfrm>
            <a:off x="2241251" y="4007598"/>
            <a:ext cx="1457200" cy="601200"/>
            <a:chOff x="1928738" y="3005697"/>
            <a:chExt cx="1092900" cy="450900"/>
          </a:xfrm>
        </p:grpSpPr>
        <p:sp>
          <p:nvSpPr>
            <p:cNvPr id="417" name="Google Shape;417;p40"/>
            <p:cNvSpPr/>
            <p:nvPr/>
          </p:nvSpPr>
          <p:spPr>
            <a:xfrm>
              <a:off x="2005088" y="3005697"/>
              <a:ext cx="940200" cy="450900"/>
            </a:xfrm>
            <a:prstGeom prst="bevel">
              <a:avLst>
                <a:gd name="adj" fmla="val 125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 txBox="1"/>
            <p:nvPr/>
          </p:nvSpPr>
          <p:spPr>
            <a:xfrm>
              <a:off x="1928738" y="3031047"/>
              <a:ext cx="10929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DD4hep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p40"/>
          <p:cNvGrpSpPr/>
          <p:nvPr/>
        </p:nvGrpSpPr>
        <p:grpSpPr>
          <a:xfrm>
            <a:off x="4603833" y="254767"/>
            <a:ext cx="2547400" cy="2053200"/>
            <a:chOff x="3376675" y="191075"/>
            <a:chExt cx="1910550" cy="1539900"/>
          </a:xfrm>
        </p:grpSpPr>
        <p:sp>
          <p:nvSpPr>
            <p:cNvPr id="420" name="Google Shape;420;p40"/>
            <p:cNvSpPr/>
            <p:nvPr/>
          </p:nvSpPr>
          <p:spPr>
            <a:xfrm>
              <a:off x="3393325" y="191075"/>
              <a:ext cx="1893900" cy="1539900"/>
            </a:xfrm>
            <a:prstGeom prst="cube">
              <a:avLst>
                <a:gd name="adj" fmla="val 708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0"/>
            <p:cNvSpPr txBox="1"/>
            <p:nvPr/>
          </p:nvSpPr>
          <p:spPr>
            <a:xfrm>
              <a:off x="3376675" y="245725"/>
              <a:ext cx="1773600" cy="1477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Services: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geometry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configuration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calibration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I/O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logging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40"/>
          <p:cNvGrpSpPr/>
          <p:nvPr/>
        </p:nvGrpSpPr>
        <p:grpSpPr>
          <a:xfrm>
            <a:off x="1263300" y="1776400"/>
            <a:ext cx="2525200" cy="1869493"/>
            <a:chOff x="337875" y="2170500"/>
            <a:chExt cx="1893900" cy="1402120"/>
          </a:xfrm>
        </p:grpSpPr>
        <p:sp>
          <p:nvSpPr>
            <p:cNvPr id="423" name="Google Shape;423;p40"/>
            <p:cNvSpPr/>
            <p:nvPr/>
          </p:nvSpPr>
          <p:spPr>
            <a:xfrm>
              <a:off x="337875" y="2170500"/>
              <a:ext cx="1808100" cy="1338000"/>
            </a:xfrm>
            <a:prstGeom prst="can">
              <a:avLst>
                <a:gd name="adj" fmla="val 11778"/>
              </a:avLst>
            </a:prstGeom>
            <a:solidFill>
              <a:srgbClr val="93C4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0"/>
            <p:cNvSpPr txBox="1"/>
            <p:nvPr/>
          </p:nvSpPr>
          <p:spPr>
            <a:xfrm>
              <a:off x="337875" y="2310525"/>
              <a:ext cx="1893900" cy="1262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Resources: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Field Maps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Material Maps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AI/ML Models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…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40"/>
          <p:cNvGrpSpPr/>
          <p:nvPr/>
        </p:nvGrpSpPr>
        <p:grpSpPr>
          <a:xfrm>
            <a:off x="7926309" y="4881833"/>
            <a:ext cx="3904937" cy="1682793"/>
            <a:chOff x="6249300" y="3890100"/>
            <a:chExt cx="2730725" cy="1463637"/>
          </a:xfrm>
        </p:grpSpPr>
        <p:sp>
          <p:nvSpPr>
            <p:cNvPr id="426" name="Google Shape;426;p40"/>
            <p:cNvSpPr/>
            <p:nvPr/>
          </p:nvSpPr>
          <p:spPr>
            <a:xfrm>
              <a:off x="6259325" y="3943600"/>
              <a:ext cx="2720700" cy="1363500"/>
            </a:xfrm>
            <a:prstGeom prst="round1Rect">
              <a:avLst>
                <a:gd name="adj" fmla="val 16667"/>
              </a:avLst>
            </a:prstGeom>
            <a:solidFill>
              <a:srgbClr val="FFF2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0"/>
            <p:cNvSpPr txBox="1"/>
            <p:nvPr/>
          </p:nvSpPr>
          <p:spPr>
            <a:xfrm>
              <a:off x="6249300" y="3890100"/>
              <a:ext cx="2676300" cy="1463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Utilities: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Background event merger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cull_events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geometry query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…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" name="Google Shape;428;p40"/>
          <p:cNvGrpSpPr/>
          <p:nvPr/>
        </p:nvGrpSpPr>
        <p:grpSpPr>
          <a:xfrm>
            <a:off x="7763667" y="368179"/>
            <a:ext cx="3795600" cy="1723451"/>
            <a:chOff x="6127550" y="848275"/>
            <a:chExt cx="2846700" cy="1117769"/>
          </a:xfrm>
        </p:grpSpPr>
        <p:sp>
          <p:nvSpPr>
            <p:cNvPr id="429" name="Google Shape;429;p40"/>
            <p:cNvSpPr/>
            <p:nvPr/>
          </p:nvSpPr>
          <p:spPr>
            <a:xfrm>
              <a:off x="6127550" y="848275"/>
              <a:ext cx="2846700" cy="1110900"/>
            </a:xfrm>
            <a:prstGeom prst="trapezoid">
              <a:avLst>
                <a:gd name="adj" fmla="val 15303"/>
              </a:avLst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0"/>
            <p:cNvSpPr txBox="1"/>
            <p:nvPr/>
          </p:nvSpPr>
          <p:spPr>
            <a:xfrm>
              <a:off x="6419150" y="874644"/>
              <a:ext cx="2331600" cy="10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Plugins: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Stream Monitoring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Benchmarking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DST writer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…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1" name="Google Shape;431;p40"/>
          <p:cNvGrpSpPr/>
          <p:nvPr/>
        </p:nvGrpSpPr>
        <p:grpSpPr>
          <a:xfrm>
            <a:off x="1263297" y="570334"/>
            <a:ext cx="2364651" cy="533504"/>
            <a:chOff x="168150" y="1113550"/>
            <a:chExt cx="1627800" cy="400128"/>
          </a:xfrm>
        </p:grpSpPr>
        <p:sp>
          <p:nvSpPr>
            <p:cNvPr id="432" name="Google Shape;432;p40"/>
            <p:cNvSpPr/>
            <p:nvPr/>
          </p:nvSpPr>
          <p:spPr>
            <a:xfrm>
              <a:off x="168150" y="1115825"/>
              <a:ext cx="1627800" cy="351600"/>
            </a:xfrm>
            <a:prstGeom prst="can">
              <a:avLst>
                <a:gd name="adj" fmla="val 25000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 txBox="1"/>
            <p:nvPr/>
          </p:nvSpPr>
          <p:spPr>
            <a:xfrm>
              <a:off x="285150" y="1113550"/>
              <a:ext cx="14193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Conditions DB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40"/>
          <p:cNvGrpSpPr/>
          <p:nvPr/>
        </p:nvGrpSpPr>
        <p:grpSpPr>
          <a:xfrm>
            <a:off x="2241251" y="4694625"/>
            <a:ext cx="1457200" cy="601200"/>
            <a:chOff x="865913" y="3632182"/>
            <a:chExt cx="1092900" cy="450900"/>
          </a:xfrm>
        </p:grpSpPr>
        <p:sp>
          <p:nvSpPr>
            <p:cNvPr id="435" name="Google Shape;435;p40"/>
            <p:cNvSpPr/>
            <p:nvPr/>
          </p:nvSpPr>
          <p:spPr>
            <a:xfrm>
              <a:off x="942263" y="3632182"/>
              <a:ext cx="940200" cy="450900"/>
            </a:xfrm>
            <a:prstGeom prst="bevel">
              <a:avLst>
                <a:gd name="adj" fmla="val 125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0"/>
            <p:cNvSpPr txBox="1"/>
            <p:nvPr/>
          </p:nvSpPr>
          <p:spPr>
            <a:xfrm>
              <a:off x="865913" y="3657532"/>
              <a:ext cx="10929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ACTS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7" name="Google Shape;437;p40"/>
          <p:cNvGrpSpPr/>
          <p:nvPr/>
        </p:nvGrpSpPr>
        <p:grpSpPr>
          <a:xfrm>
            <a:off x="7837869" y="2441501"/>
            <a:ext cx="3846168" cy="2334148"/>
            <a:chOff x="6183202" y="2059725"/>
            <a:chExt cx="2884626" cy="1750611"/>
          </a:xfrm>
        </p:grpSpPr>
        <p:sp>
          <p:nvSpPr>
            <p:cNvPr id="438" name="Google Shape;438;p40"/>
            <p:cNvSpPr/>
            <p:nvPr/>
          </p:nvSpPr>
          <p:spPr>
            <a:xfrm>
              <a:off x="6183202" y="2059725"/>
              <a:ext cx="2884626" cy="1729836"/>
            </a:xfrm>
            <a:prstGeom prst="flowChartMultidocumen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0"/>
            <p:cNvSpPr txBox="1"/>
            <p:nvPr/>
          </p:nvSpPr>
          <p:spPr>
            <a:xfrm>
              <a:off x="6190550" y="2332750"/>
              <a:ext cx="2491500" cy="1477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Configuration: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User supplied (custom)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Simulation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Real data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Bench tests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609585" indent="-423323" defTabSz="1219170"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…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40"/>
          <p:cNvGrpSpPr/>
          <p:nvPr/>
        </p:nvGrpSpPr>
        <p:grpSpPr>
          <a:xfrm>
            <a:off x="2241251" y="5381652"/>
            <a:ext cx="1457200" cy="601200"/>
            <a:chOff x="865913" y="3632182"/>
            <a:chExt cx="1092900" cy="450900"/>
          </a:xfrm>
        </p:grpSpPr>
        <p:sp>
          <p:nvSpPr>
            <p:cNvPr id="441" name="Google Shape;441;p40"/>
            <p:cNvSpPr/>
            <p:nvPr/>
          </p:nvSpPr>
          <p:spPr>
            <a:xfrm>
              <a:off x="942263" y="3632182"/>
              <a:ext cx="940200" cy="450900"/>
            </a:xfrm>
            <a:prstGeom prst="bevel">
              <a:avLst>
                <a:gd name="adj" fmla="val 125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0"/>
            <p:cNvSpPr txBox="1"/>
            <p:nvPr/>
          </p:nvSpPr>
          <p:spPr>
            <a:xfrm>
              <a:off x="865913" y="3657532"/>
              <a:ext cx="10929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PODIO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40"/>
          <p:cNvGrpSpPr/>
          <p:nvPr/>
        </p:nvGrpSpPr>
        <p:grpSpPr>
          <a:xfrm>
            <a:off x="1263309" y="1179934"/>
            <a:ext cx="2364651" cy="533504"/>
            <a:chOff x="168150" y="1113550"/>
            <a:chExt cx="1627800" cy="400128"/>
          </a:xfrm>
        </p:grpSpPr>
        <p:sp>
          <p:nvSpPr>
            <p:cNvPr id="447" name="Google Shape;447;p40"/>
            <p:cNvSpPr/>
            <p:nvPr/>
          </p:nvSpPr>
          <p:spPr>
            <a:xfrm>
              <a:off x="168150" y="1115825"/>
              <a:ext cx="1627800" cy="351600"/>
            </a:xfrm>
            <a:prstGeom prst="can">
              <a:avLst>
                <a:gd name="adj" fmla="val 25000"/>
              </a:avLst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 txBox="1"/>
            <p:nvPr/>
          </p:nvSpPr>
          <p:spPr>
            <a:xfrm>
              <a:off x="285150" y="1113550"/>
              <a:ext cx="14193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Calibrations DB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40"/>
          <p:cNvSpPr/>
          <p:nvPr/>
        </p:nvSpPr>
        <p:spPr>
          <a:xfrm>
            <a:off x="2048849" y="4189967"/>
            <a:ext cx="224000" cy="28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50" name="Google Shape;450;p40"/>
          <p:cNvCxnSpPr/>
          <p:nvPr/>
        </p:nvCxnSpPr>
        <p:spPr>
          <a:xfrm>
            <a:off x="3618733" y="4310467"/>
            <a:ext cx="764000" cy="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40"/>
          <p:cNvCxnSpPr/>
          <p:nvPr/>
        </p:nvCxnSpPr>
        <p:spPr>
          <a:xfrm>
            <a:off x="3618733" y="5021667"/>
            <a:ext cx="764000" cy="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40"/>
          <p:cNvCxnSpPr/>
          <p:nvPr/>
        </p:nvCxnSpPr>
        <p:spPr>
          <a:xfrm>
            <a:off x="3618733" y="5702296"/>
            <a:ext cx="764000" cy="1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p40"/>
          <p:cNvSpPr/>
          <p:nvPr/>
        </p:nvSpPr>
        <p:spPr>
          <a:xfrm>
            <a:off x="5473633" y="2307967"/>
            <a:ext cx="764000" cy="23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40"/>
          <p:cNvSpPr/>
          <p:nvPr/>
        </p:nvSpPr>
        <p:spPr>
          <a:xfrm>
            <a:off x="5473633" y="4543167"/>
            <a:ext cx="764000" cy="23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56" name="Google Shape;456;p40"/>
          <p:cNvCxnSpPr>
            <a:stCxn id="432" idx="4"/>
          </p:cNvCxnSpPr>
          <p:nvPr/>
        </p:nvCxnSpPr>
        <p:spPr>
          <a:xfrm>
            <a:off x="3627948" y="807767"/>
            <a:ext cx="988400" cy="4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7" name="Google Shape;457;p40"/>
          <p:cNvCxnSpPr>
            <a:stCxn id="447" idx="4"/>
          </p:cNvCxnSpPr>
          <p:nvPr/>
        </p:nvCxnSpPr>
        <p:spPr>
          <a:xfrm rot="10800000" flipH="1">
            <a:off x="3627960" y="1334967"/>
            <a:ext cx="998400" cy="8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8" name="Google Shape;458;p40"/>
          <p:cNvCxnSpPr/>
          <p:nvPr/>
        </p:nvCxnSpPr>
        <p:spPr>
          <a:xfrm rot="10800000" flipH="1">
            <a:off x="3720633" y="1477433"/>
            <a:ext cx="875200" cy="112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9" name="Google Shape;459;p40"/>
          <p:cNvSpPr txBox="1"/>
          <p:nvPr/>
        </p:nvSpPr>
        <p:spPr>
          <a:xfrm>
            <a:off x="2213068" y="3668767"/>
            <a:ext cx="162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external packages</a:t>
            </a:r>
            <a:endParaRPr sz="12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40"/>
          <p:cNvSpPr txBox="1"/>
          <p:nvPr/>
        </p:nvSpPr>
        <p:spPr>
          <a:xfrm>
            <a:off x="1777980" y="234067"/>
            <a:ext cx="162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cloud services</a:t>
            </a:r>
            <a:endParaRPr sz="12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40"/>
          <p:cNvSpPr/>
          <p:nvPr/>
        </p:nvSpPr>
        <p:spPr>
          <a:xfrm>
            <a:off x="7469400" y="896733"/>
            <a:ext cx="456800" cy="43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40"/>
          <p:cNvSpPr/>
          <p:nvPr/>
        </p:nvSpPr>
        <p:spPr>
          <a:xfrm>
            <a:off x="7469400" y="3495233"/>
            <a:ext cx="377200" cy="38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3" name="Google Shape;463;p40"/>
          <p:cNvGrpSpPr/>
          <p:nvPr/>
        </p:nvGrpSpPr>
        <p:grpSpPr>
          <a:xfrm>
            <a:off x="491233" y="5328397"/>
            <a:ext cx="1518667" cy="601200"/>
            <a:chOff x="252200" y="412715"/>
            <a:chExt cx="1139000" cy="450900"/>
          </a:xfrm>
        </p:grpSpPr>
        <p:sp>
          <p:nvSpPr>
            <p:cNvPr id="464" name="Google Shape;464;p40"/>
            <p:cNvSpPr/>
            <p:nvPr/>
          </p:nvSpPr>
          <p:spPr>
            <a:xfrm>
              <a:off x="252200" y="412715"/>
              <a:ext cx="1092900" cy="450900"/>
            </a:xfrm>
            <a:prstGeom prst="foldedCorner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0"/>
            <p:cNvSpPr txBox="1"/>
            <p:nvPr/>
          </p:nvSpPr>
          <p:spPr>
            <a:xfrm>
              <a:off x="298300" y="413184"/>
              <a:ext cx="1092900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Data Model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6" name="Google Shape;466;p40"/>
          <p:cNvSpPr/>
          <p:nvPr/>
        </p:nvSpPr>
        <p:spPr>
          <a:xfrm>
            <a:off x="2048849" y="5510767"/>
            <a:ext cx="224000" cy="28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442;p40">
            <a:extLst>
              <a:ext uri="{FF2B5EF4-FFF2-40B4-BE49-F238E27FC236}">
                <a16:creationId xmlns:a16="http://schemas.microsoft.com/office/drawing/2014/main" id="{C2AB728F-40BF-1F49-BAFB-5E96FC455FB0}"/>
              </a:ext>
            </a:extLst>
          </p:cNvPr>
          <p:cNvSpPr txBox="1"/>
          <p:nvPr/>
        </p:nvSpPr>
        <p:spPr>
          <a:xfrm>
            <a:off x="2213068" y="6078167"/>
            <a:ext cx="1457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JANA2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56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SRO: Event selection and filtering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BD40C9-4D9F-4742-BA22-3F78ECC7A5E4}"/>
              </a:ext>
            </a:extLst>
          </p:cNvPr>
          <p:cNvCxnSpPr/>
          <p:nvPr/>
        </p:nvCxnSpPr>
        <p:spPr>
          <a:xfrm flipV="1">
            <a:off x="941261" y="4755856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Cylinder 25">
            <a:extLst>
              <a:ext uri="{FF2B5EF4-FFF2-40B4-BE49-F238E27FC236}">
                <a16:creationId xmlns:a16="http://schemas.microsoft.com/office/drawing/2014/main" id="{96811219-AE8B-4F4F-97A2-B15074064CBC}"/>
              </a:ext>
            </a:extLst>
          </p:cNvPr>
          <p:cNvSpPr/>
          <p:nvPr/>
        </p:nvSpPr>
        <p:spPr>
          <a:xfrm rot="16200000">
            <a:off x="1997294" y="4489849"/>
            <a:ext cx="397565" cy="538370"/>
          </a:xfrm>
          <a:prstGeom prst="can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7F3BA464-29E8-466A-8714-5C5C93ABB486}"/>
              </a:ext>
            </a:extLst>
          </p:cNvPr>
          <p:cNvSpPr/>
          <p:nvPr/>
        </p:nvSpPr>
        <p:spPr>
          <a:xfrm rot="16200000">
            <a:off x="3678663" y="4489849"/>
            <a:ext cx="397565" cy="538370"/>
          </a:xfrm>
          <a:prstGeom prst="can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93B805-D975-486D-A1BB-67A2D73A3A22}"/>
              </a:ext>
            </a:extLst>
          </p:cNvPr>
          <p:cNvSpPr txBox="1"/>
          <p:nvPr/>
        </p:nvSpPr>
        <p:spPr>
          <a:xfrm>
            <a:off x="686095" y="4968410"/>
            <a:ext cx="14536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Read stream of time slices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D13140-AF2C-4469-84F1-1128716A597A}"/>
              </a:ext>
            </a:extLst>
          </p:cNvPr>
          <p:cNvSpPr txBox="1"/>
          <p:nvPr/>
        </p:nvSpPr>
        <p:spPr>
          <a:xfrm>
            <a:off x="2435034" y="5028934"/>
            <a:ext cx="16316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Reconstruct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162633-D609-48F2-9BB8-1C1D3CBEF6B3}"/>
              </a:ext>
            </a:extLst>
          </p:cNvPr>
          <p:cNvCxnSpPr>
            <a:cxnSpLocks/>
          </p:cNvCxnSpPr>
          <p:nvPr/>
        </p:nvCxnSpPr>
        <p:spPr>
          <a:xfrm flipV="1">
            <a:off x="2581218" y="4714443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5D6EC9-02CA-45B3-B174-B7B0D54F098A}"/>
              </a:ext>
            </a:extLst>
          </p:cNvPr>
          <p:cNvCxnSpPr>
            <a:cxnSpLocks/>
          </p:cNvCxnSpPr>
          <p:nvPr/>
        </p:nvCxnSpPr>
        <p:spPr>
          <a:xfrm flipV="1">
            <a:off x="2581217" y="4838681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7677F9-9E62-4B85-A09F-6BAEABEDD6E0}"/>
              </a:ext>
            </a:extLst>
          </p:cNvPr>
          <p:cNvCxnSpPr>
            <a:cxnSpLocks/>
          </p:cNvCxnSpPr>
          <p:nvPr/>
        </p:nvCxnSpPr>
        <p:spPr>
          <a:xfrm flipV="1">
            <a:off x="4295718" y="4714442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DA20B2-85B0-44BB-903C-543E1F0C41A9}"/>
              </a:ext>
            </a:extLst>
          </p:cNvPr>
          <p:cNvCxnSpPr>
            <a:cxnSpLocks/>
          </p:cNvCxnSpPr>
          <p:nvPr/>
        </p:nvCxnSpPr>
        <p:spPr>
          <a:xfrm flipV="1">
            <a:off x="4295717" y="4822115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Cylinder 42">
            <a:extLst>
              <a:ext uri="{FF2B5EF4-FFF2-40B4-BE49-F238E27FC236}">
                <a16:creationId xmlns:a16="http://schemas.microsoft.com/office/drawing/2014/main" id="{9FB673B9-A88E-46E2-A993-4851AE0092C9}"/>
              </a:ext>
            </a:extLst>
          </p:cNvPr>
          <p:cNvSpPr/>
          <p:nvPr/>
        </p:nvSpPr>
        <p:spPr>
          <a:xfrm rot="16200000">
            <a:off x="5401445" y="4514696"/>
            <a:ext cx="397565" cy="538370"/>
          </a:xfrm>
          <a:prstGeom prst="can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020023-28BD-437B-8B7B-CFB8DF370704}"/>
              </a:ext>
            </a:extLst>
          </p:cNvPr>
          <p:cNvSpPr txBox="1"/>
          <p:nvPr/>
        </p:nvSpPr>
        <p:spPr>
          <a:xfrm>
            <a:off x="5920387" y="5030155"/>
            <a:ext cx="12806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PID, filter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899162-75BC-FB45-9D62-12A8B1FED3E7}"/>
              </a:ext>
            </a:extLst>
          </p:cNvPr>
          <p:cNvSpPr txBox="1"/>
          <p:nvPr/>
        </p:nvSpPr>
        <p:spPr>
          <a:xfrm>
            <a:off x="4122617" y="5010797"/>
            <a:ext cx="16316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Select events</a:t>
            </a:r>
          </a:p>
        </p:txBody>
      </p:sp>
      <p:grpSp>
        <p:nvGrpSpPr>
          <p:cNvPr id="62" name="Google Shape;513;p71">
            <a:extLst>
              <a:ext uri="{FF2B5EF4-FFF2-40B4-BE49-F238E27FC236}">
                <a16:creationId xmlns:a16="http://schemas.microsoft.com/office/drawing/2014/main" id="{41E794E3-E6FE-2948-8EFB-C4594712AD03}"/>
              </a:ext>
            </a:extLst>
          </p:cNvPr>
          <p:cNvGrpSpPr/>
          <p:nvPr/>
        </p:nvGrpSpPr>
        <p:grpSpPr>
          <a:xfrm>
            <a:off x="272560" y="892012"/>
            <a:ext cx="9282577" cy="2657453"/>
            <a:chOff x="-724953" y="1322465"/>
            <a:chExt cx="9149603" cy="2619385"/>
          </a:xfrm>
        </p:grpSpPr>
        <p:grpSp>
          <p:nvGrpSpPr>
            <p:cNvPr id="63" name="Google Shape;514;p71">
              <a:extLst>
                <a:ext uri="{FF2B5EF4-FFF2-40B4-BE49-F238E27FC236}">
                  <a16:creationId xmlns:a16="http://schemas.microsoft.com/office/drawing/2014/main" id="{176E25F3-BDAA-7A49-B855-D93E0E437A8C}"/>
                </a:ext>
              </a:extLst>
            </p:cNvPr>
            <p:cNvGrpSpPr/>
            <p:nvPr/>
          </p:nvGrpSpPr>
          <p:grpSpPr>
            <a:xfrm>
              <a:off x="397675" y="1451294"/>
              <a:ext cx="7950775" cy="473025"/>
              <a:chOff x="321475" y="1222694"/>
              <a:chExt cx="7950775" cy="473025"/>
            </a:xfrm>
          </p:grpSpPr>
          <p:sp>
            <p:nvSpPr>
              <p:cNvPr id="110" name="Google Shape;515;p71">
                <a:extLst>
                  <a:ext uri="{FF2B5EF4-FFF2-40B4-BE49-F238E27FC236}">
                    <a16:creationId xmlns:a16="http://schemas.microsoft.com/office/drawing/2014/main" id="{6726C6DB-8342-B64F-B81F-BC68F3591395}"/>
                  </a:ext>
                </a:extLst>
              </p:cNvPr>
              <p:cNvSpPr/>
              <p:nvPr/>
            </p:nvSpPr>
            <p:spPr>
              <a:xfrm>
                <a:off x="321475" y="1222694"/>
                <a:ext cx="1168975" cy="473025"/>
              </a:xfrm>
              <a:custGeom>
                <a:avLst/>
                <a:gdLst/>
                <a:ahLst/>
                <a:cxnLst/>
                <a:rect l="l" t="t" r="r" b="b"/>
                <a:pathLst>
                  <a:path w="46759" h="18921" extrusionOk="0">
                    <a:moveTo>
                      <a:pt x="0" y="17161"/>
                    </a:moveTo>
                    <a:cubicBezTo>
                      <a:pt x="3182" y="17161"/>
                      <a:pt x="15067" y="17161"/>
                      <a:pt x="19093" y="17161"/>
                    </a:cubicBezTo>
                    <a:cubicBezTo>
                      <a:pt x="23120" y="17161"/>
                      <a:pt x="22860" y="20019"/>
                      <a:pt x="24159" y="17161"/>
                    </a:cubicBezTo>
                    <a:cubicBezTo>
                      <a:pt x="25458" y="14304"/>
                      <a:pt x="25912" y="-49"/>
                      <a:pt x="26886" y="16"/>
                    </a:cubicBezTo>
                    <a:cubicBezTo>
                      <a:pt x="27860" y="81"/>
                      <a:pt x="28705" y="14629"/>
                      <a:pt x="30004" y="17551"/>
                    </a:cubicBezTo>
                    <a:cubicBezTo>
                      <a:pt x="31303" y="20474"/>
                      <a:pt x="31887" y="17551"/>
                      <a:pt x="34679" y="17551"/>
                    </a:cubicBezTo>
                    <a:cubicBezTo>
                      <a:pt x="37472" y="17551"/>
                      <a:pt x="44746" y="17551"/>
                      <a:pt x="46759" y="17551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1" name="Google Shape;516;p71">
                <a:extLst>
                  <a:ext uri="{FF2B5EF4-FFF2-40B4-BE49-F238E27FC236}">
                    <a16:creationId xmlns:a16="http://schemas.microsoft.com/office/drawing/2014/main" id="{6B893AF1-396B-F249-983B-0477C9657E18}"/>
                  </a:ext>
                </a:extLst>
              </p:cNvPr>
              <p:cNvSpPr/>
              <p:nvPr/>
            </p:nvSpPr>
            <p:spPr>
              <a:xfrm>
                <a:off x="1540675" y="1222694"/>
                <a:ext cx="1168975" cy="473025"/>
              </a:xfrm>
              <a:custGeom>
                <a:avLst/>
                <a:gdLst/>
                <a:ahLst/>
                <a:cxnLst/>
                <a:rect l="l" t="t" r="r" b="b"/>
                <a:pathLst>
                  <a:path w="46759" h="18921" extrusionOk="0">
                    <a:moveTo>
                      <a:pt x="0" y="17161"/>
                    </a:moveTo>
                    <a:cubicBezTo>
                      <a:pt x="3182" y="17161"/>
                      <a:pt x="15067" y="17161"/>
                      <a:pt x="19093" y="17161"/>
                    </a:cubicBezTo>
                    <a:cubicBezTo>
                      <a:pt x="23120" y="17161"/>
                      <a:pt x="22860" y="20019"/>
                      <a:pt x="24159" y="17161"/>
                    </a:cubicBezTo>
                    <a:cubicBezTo>
                      <a:pt x="25458" y="14304"/>
                      <a:pt x="25912" y="-49"/>
                      <a:pt x="26886" y="16"/>
                    </a:cubicBezTo>
                    <a:cubicBezTo>
                      <a:pt x="27860" y="81"/>
                      <a:pt x="28705" y="14629"/>
                      <a:pt x="30004" y="17551"/>
                    </a:cubicBezTo>
                    <a:cubicBezTo>
                      <a:pt x="31303" y="20474"/>
                      <a:pt x="31887" y="17551"/>
                      <a:pt x="34679" y="17551"/>
                    </a:cubicBezTo>
                    <a:cubicBezTo>
                      <a:pt x="37472" y="17551"/>
                      <a:pt x="44746" y="17551"/>
                      <a:pt x="46759" y="17551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2" name="Google Shape;517;p71">
                <a:extLst>
                  <a:ext uri="{FF2B5EF4-FFF2-40B4-BE49-F238E27FC236}">
                    <a16:creationId xmlns:a16="http://schemas.microsoft.com/office/drawing/2014/main" id="{1E252AAB-6223-664E-8113-CE5E18C30D5B}"/>
                  </a:ext>
                </a:extLst>
              </p:cNvPr>
              <p:cNvSpPr/>
              <p:nvPr/>
            </p:nvSpPr>
            <p:spPr>
              <a:xfrm>
                <a:off x="4512475" y="1222694"/>
                <a:ext cx="1168975" cy="473025"/>
              </a:xfrm>
              <a:custGeom>
                <a:avLst/>
                <a:gdLst/>
                <a:ahLst/>
                <a:cxnLst/>
                <a:rect l="l" t="t" r="r" b="b"/>
                <a:pathLst>
                  <a:path w="46759" h="18921" extrusionOk="0">
                    <a:moveTo>
                      <a:pt x="0" y="17161"/>
                    </a:moveTo>
                    <a:cubicBezTo>
                      <a:pt x="3182" y="17161"/>
                      <a:pt x="15067" y="17161"/>
                      <a:pt x="19093" y="17161"/>
                    </a:cubicBezTo>
                    <a:cubicBezTo>
                      <a:pt x="23120" y="17161"/>
                      <a:pt x="22860" y="20019"/>
                      <a:pt x="24159" y="17161"/>
                    </a:cubicBezTo>
                    <a:cubicBezTo>
                      <a:pt x="25458" y="14304"/>
                      <a:pt x="25912" y="-49"/>
                      <a:pt x="26886" y="16"/>
                    </a:cubicBezTo>
                    <a:cubicBezTo>
                      <a:pt x="27860" y="81"/>
                      <a:pt x="28705" y="14629"/>
                      <a:pt x="30004" y="17551"/>
                    </a:cubicBezTo>
                    <a:cubicBezTo>
                      <a:pt x="31303" y="20474"/>
                      <a:pt x="31887" y="17551"/>
                      <a:pt x="34679" y="17551"/>
                    </a:cubicBezTo>
                    <a:cubicBezTo>
                      <a:pt x="37472" y="17551"/>
                      <a:pt x="44746" y="17551"/>
                      <a:pt x="46759" y="17551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3" name="Google Shape;518;p71">
                <a:extLst>
                  <a:ext uri="{FF2B5EF4-FFF2-40B4-BE49-F238E27FC236}">
                    <a16:creationId xmlns:a16="http://schemas.microsoft.com/office/drawing/2014/main" id="{54937448-097E-054E-8B27-C7AA568B494C}"/>
                  </a:ext>
                </a:extLst>
              </p:cNvPr>
              <p:cNvSpPr/>
              <p:nvPr/>
            </p:nvSpPr>
            <p:spPr>
              <a:xfrm>
                <a:off x="7103275" y="1222694"/>
                <a:ext cx="1168975" cy="473025"/>
              </a:xfrm>
              <a:custGeom>
                <a:avLst/>
                <a:gdLst/>
                <a:ahLst/>
                <a:cxnLst/>
                <a:rect l="l" t="t" r="r" b="b"/>
                <a:pathLst>
                  <a:path w="46759" h="18921" extrusionOk="0">
                    <a:moveTo>
                      <a:pt x="0" y="17161"/>
                    </a:moveTo>
                    <a:cubicBezTo>
                      <a:pt x="3182" y="17161"/>
                      <a:pt x="15067" y="17161"/>
                      <a:pt x="19093" y="17161"/>
                    </a:cubicBezTo>
                    <a:cubicBezTo>
                      <a:pt x="23120" y="17161"/>
                      <a:pt x="22860" y="20019"/>
                      <a:pt x="24159" y="17161"/>
                    </a:cubicBezTo>
                    <a:cubicBezTo>
                      <a:pt x="25458" y="14304"/>
                      <a:pt x="25912" y="-49"/>
                      <a:pt x="26886" y="16"/>
                    </a:cubicBezTo>
                    <a:cubicBezTo>
                      <a:pt x="27860" y="81"/>
                      <a:pt x="28705" y="14629"/>
                      <a:pt x="30004" y="17551"/>
                    </a:cubicBezTo>
                    <a:cubicBezTo>
                      <a:pt x="31303" y="20474"/>
                      <a:pt x="31887" y="17551"/>
                      <a:pt x="34679" y="17551"/>
                    </a:cubicBezTo>
                    <a:cubicBezTo>
                      <a:pt x="37472" y="17551"/>
                      <a:pt x="44746" y="17551"/>
                      <a:pt x="46759" y="17551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4" name="Google Shape;519;p71">
                <a:extLst>
                  <a:ext uri="{FF2B5EF4-FFF2-40B4-BE49-F238E27FC236}">
                    <a16:creationId xmlns:a16="http://schemas.microsoft.com/office/drawing/2014/main" id="{9B4604BA-C0E3-4E4F-AAA6-C5B42E8670C5}"/>
                  </a:ext>
                </a:extLst>
              </p:cNvPr>
              <p:cNvCxnSpPr/>
              <p:nvPr/>
            </p:nvCxnSpPr>
            <p:spPr>
              <a:xfrm rot="10800000" flipH="1">
                <a:off x="2691450" y="1651575"/>
                <a:ext cx="1851000" cy="9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520;p71">
                <a:extLst>
                  <a:ext uri="{FF2B5EF4-FFF2-40B4-BE49-F238E27FC236}">
                    <a16:creationId xmlns:a16="http://schemas.microsoft.com/office/drawing/2014/main" id="{ACCFE6A9-FA25-EA47-BBEF-8074C41652CF}"/>
                  </a:ext>
                </a:extLst>
              </p:cNvPr>
              <p:cNvCxnSpPr/>
              <p:nvPr/>
            </p:nvCxnSpPr>
            <p:spPr>
              <a:xfrm rot="10800000" flipH="1">
                <a:off x="5682100" y="1661600"/>
                <a:ext cx="1461300" cy="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521;p71">
                <a:extLst>
                  <a:ext uri="{FF2B5EF4-FFF2-40B4-BE49-F238E27FC236}">
                    <a16:creationId xmlns:a16="http://schemas.microsoft.com/office/drawing/2014/main" id="{7B8C79FF-1D6D-E142-BC2C-EEDA22E4FC69}"/>
                  </a:ext>
                </a:extLst>
              </p:cNvPr>
              <p:cNvCxnSpPr/>
              <p:nvPr/>
            </p:nvCxnSpPr>
            <p:spPr>
              <a:xfrm rot="10800000" flipH="1">
                <a:off x="1480700" y="1651575"/>
                <a:ext cx="117000" cy="9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" name="Google Shape;522;p71">
              <a:extLst>
                <a:ext uri="{FF2B5EF4-FFF2-40B4-BE49-F238E27FC236}">
                  <a16:creationId xmlns:a16="http://schemas.microsoft.com/office/drawing/2014/main" id="{350DC052-6C35-7C49-A0B5-BA8EE966C537}"/>
                </a:ext>
              </a:extLst>
            </p:cNvPr>
            <p:cNvGrpSpPr/>
            <p:nvPr/>
          </p:nvGrpSpPr>
          <p:grpSpPr>
            <a:xfrm>
              <a:off x="397675" y="2060900"/>
              <a:ext cx="8015916" cy="473025"/>
              <a:chOff x="321475" y="1832300"/>
              <a:chExt cx="8015916" cy="473025"/>
            </a:xfrm>
          </p:grpSpPr>
          <p:grpSp>
            <p:nvGrpSpPr>
              <p:cNvPr id="93" name="Google Shape;523;p71">
                <a:extLst>
                  <a:ext uri="{FF2B5EF4-FFF2-40B4-BE49-F238E27FC236}">
                    <a16:creationId xmlns:a16="http://schemas.microsoft.com/office/drawing/2014/main" id="{5204728E-9677-6F42-9257-E0EEB1E0EC29}"/>
                  </a:ext>
                </a:extLst>
              </p:cNvPr>
              <p:cNvGrpSpPr/>
              <p:nvPr/>
            </p:nvGrpSpPr>
            <p:grpSpPr>
              <a:xfrm flipH="1">
                <a:off x="321475" y="1832300"/>
                <a:ext cx="3672516" cy="473025"/>
                <a:chOff x="321475" y="2137100"/>
                <a:chExt cx="3672516" cy="473025"/>
              </a:xfrm>
            </p:grpSpPr>
            <p:sp>
              <p:nvSpPr>
                <p:cNvPr id="103" name="Google Shape;524;p71">
                  <a:extLst>
                    <a:ext uri="{FF2B5EF4-FFF2-40B4-BE49-F238E27FC236}">
                      <a16:creationId xmlns:a16="http://schemas.microsoft.com/office/drawing/2014/main" id="{BBA05869-FF11-A84E-9F40-B41B7A14BE7E}"/>
                    </a:ext>
                  </a:extLst>
                </p:cNvPr>
                <p:cNvSpPr/>
                <p:nvPr/>
              </p:nvSpPr>
              <p:spPr>
                <a:xfrm>
                  <a:off x="321475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4" name="Google Shape;525;p71">
                  <a:extLst>
                    <a:ext uri="{FF2B5EF4-FFF2-40B4-BE49-F238E27FC236}">
                      <a16:creationId xmlns:a16="http://schemas.microsoft.com/office/drawing/2014/main" id="{054DE857-1822-B742-A73E-458DAEB56585}"/>
                    </a:ext>
                  </a:extLst>
                </p:cNvPr>
                <p:cNvSpPr/>
                <p:nvPr/>
              </p:nvSpPr>
              <p:spPr>
                <a:xfrm>
                  <a:off x="884633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5" name="Google Shape;526;p71">
                  <a:extLst>
                    <a:ext uri="{FF2B5EF4-FFF2-40B4-BE49-F238E27FC236}">
                      <a16:creationId xmlns:a16="http://schemas.microsoft.com/office/drawing/2014/main" id="{FC6AD5D0-FEFA-6149-8AB5-578DC743BC46}"/>
                    </a:ext>
                  </a:extLst>
                </p:cNvPr>
                <p:cNvSpPr/>
                <p:nvPr/>
              </p:nvSpPr>
              <p:spPr>
                <a:xfrm>
                  <a:off x="2257331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6" name="Google Shape;527;p71">
                  <a:extLst>
                    <a:ext uri="{FF2B5EF4-FFF2-40B4-BE49-F238E27FC236}">
                      <a16:creationId xmlns:a16="http://schemas.microsoft.com/office/drawing/2014/main" id="{52125385-E72D-A049-A021-E34D9B46D72B}"/>
                    </a:ext>
                  </a:extLst>
                </p:cNvPr>
                <p:cNvSpPr/>
                <p:nvPr/>
              </p:nvSpPr>
              <p:spPr>
                <a:xfrm>
                  <a:off x="3454041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cxnSp>
              <p:nvCxnSpPr>
                <p:cNvPr id="107" name="Google Shape;528;p71">
                  <a:extLst>
                    <a:ext uri="{FF2B5EF4-FFF2-40B4-BE49-F238E27FC236}">
                      <a16:creationId xmlns:a16="http://schemas.microsoft.com/office/drawing/2014/main" id="{508A480A-144C-0F4D-8D5B-0A0D61270B2E}"/>
                    </a:ext>
                  </a:extLst>
                </p:cNvPr>
                <p:cNvCxnSpPr/>
                <p:nvPr/>
              </p:nvCxnSpPr>
              <p:spPr>
                <a:xfrm rot="10800000" flipH="1">
                  <a:off x="1416185" y="2565981"/>
                  <a:ext cx="855000" cy="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" name="Google Shape;529;p71">
                  <a:extLst>
                    <a:ext uri="{FF2B5EF4-FFF2-40B4-BE49-F238E27FC236}">
                      <a16:creationId xmlns:a16="http://schemas.microsoft.com/office/drawing/2014/main" id="{66DF4233-77E5-674D-BAEA-711A2F3AE689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797590" y="2576006"/>
                  <a:ext cx="675000" cy="9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" name="Google Shape;530;p71">
                  <a:extLst>
                    <a:ext uri="{FF2B5EF4-FFF2-40B4-BE49-F238E27FC236}">
                      <a16:creationId xmlns:a16="http://schemas.microsoft.com/office/drawing/2014/main" id="{1AE3437D-3011-E447-BC9F-61543BE9C0DC}"/>
                    </a:ext>
                  </a:extLst>
                </p:cNvPr>
                <p:cNvCxnSpPr/>
                <p:nvPr/>
              </p:nvCxnSpPr>
              <p:spPr>
                <a:xfrm rot="10800000" flipH="1">
                  <a:off x="856930" y="2565981"/>
                  <a:ext cx="54000" cy="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94" name="Google Shape;531;p71">
                <a:extLst>
                  <a:ext uri="{FF2B5EF4-FFF2-40B4-BE49-F238E27FC236}">
                    <a16:creationId xmlns:a16="http://schemas.microsoft.com/office/drawing/2014/main" id="{37F849C5-8F5D-694A-AF61-91F29A415E10}"/>
                  </a:ext>
                </a:extLst>
              </p:cNvPr>
              <p:cNvGrpSpPr/>
              <p:nvPr/>
            </p:nvGrpSpPr>
            <p:grpSpPr>
              <a:xfrm>
                <a:off x="4664875" y="1832300"/>
                <a:ext cx="3672516" cy="473025"/>
                <a:chOff x="321475" y="2137100"/>
                <a:chExt cx="3672516" cy="473025"/>
              </a:xfrm>
            </p:grpSpPr>
            <p:sp>
              <p:nvSpPr>
                <p:cNvPr id="96" name="Google Shape;532;p71">
                  <a:extLst>
                    <a:ext uri="{FF2B5EF4-FFF2-40B4-BE49-F238E27FC236}">
                      <a16:creationId xmlns:a16="http://schemas.microsoft.com/office/drawing/2014/main" id="{5B21391C-DAEA-0B49-BF93-FB23967B5D77}"/>
                    </a:ext>
                  </a:extLst>
                </p:cNvPr>
                <p:cNvSpPr/>
                <p:nvPr/>
              </p:nvSpPr>
              <p:spPr>
                <a:xfrm>
                  <a:off x="321475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7" name="Google Shape;533;p71">
                  <a:extLst>
                    <a:ext uri="{FF2B5EF4-FFF2-40B4-BE49-F238E27FC236}">
                      <a16:creationId xmlns:a16="http://schemas.microsoft.com/office/drawing/2014/main" id="{11C33746-140B-1944-B018-B0D25A94A354}"/>
                    </a:ext>
                  </a:extLst>
                </p:cNvPr>
                <p:cNvSpPr/>
                <p:nvPr/>
              </p:nvSpPr>
              <p:spPr>
                <a:xfrm>
                  <a:off x="884633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8" name="Google Shape;534;p71">
                  <a:extLst>
                    <a:ext uri="{FF2B5EF4-FFF2-40B4-BE49-F238E27FC236}">
                      <a16:creationId xmlns:a16="http://schemas.microsoft.com/office/drawing/2014/main" id="{07415011-A761-7C45-AA22-EB72EEF24FA1}"/>
                    </a:ext>
                  </a:extLst>
                </p:cNvPr>
                <p:cNvSpPr/>
                <p:nvPr/>
              </p:nvSpPr>
              <p:spPr>
                <a:xfrm>
                  <a:off x="2257331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9" name="Google Shape;535;p71">
                  <a:extLst>
                    <a:ext uri="{FF2B5EF4-FFF2-40B4-BE49-F238E27FC236}">
                      <a16:creationId xmlns:a16="http://schemas.microsoft.com/office/drawing/2014/main" id="{A62C2565-B0B8-D743-B56C-E39A6BC77CC6}"/>
                    </a:ext>
                  </a:extLst>
                </p:cNvPr>
                <p:cNvSpPr/>
                <p:nvPr/>
              </p:nvSpPr>
              <p:spPr>
                <a:xfrm>
                  <a:off x="3454041" y="2137100"/>
                  <a:ext cx="539950" cy="4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9" h="18921" extrusionOk="0">
                      <a:moveTo>
                        <a:pt x="0" y="17161"/>
                      </a:moveTo>
                      <a:cubicBezTo>
                        <a:pt x="3182" y="17161"/>
                        <a:pt x="15067" y="17161"/>
                        <a:pt x="19093" y="17161"/>
                      </a:cubicBezTo>
                      <a:cubicBezTo>
                        <a:pt x="23120" y="17161"/>
                        <a:pt x="22860" y="20019"/>
                        <a:pt x="24159" y="17161"/>
                      </a:cubicBezTo>
                      <a:cubicBezTo>
                        <a:pt x="25458" y="14304"/>
                        <a:pt x="25912" y="-49"/>
                        <a:pt x="26886" y="16"/>
                      </a:cubicBezTo>
                      <a:cubicBezTo>
                        <a:pt x="27860" y="81"/>
                        <a:pt x="28705" y="14629"/>
                        <a:pt x="30004" y="17551"/>
                      </a:cubicBezTo>
                      <a:cubicBezTo>
                        <a:pt x="31303" y="20474"/>
                        <a:pt x="31887" y="17551"/>
                        <a:pt x="34679" y="17551"/>
                      </a:cubicBezTo>
                      <a:cubicBezTo>
                        <a:pt x="37472" y="17551"/>
                        <a:pt x="44746" y="17551"/>
                        <a:pt x="46759" y="1755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cxnSp>
              <p:nvCxnSpPr>
                <p:cNvPr id="100" name="Google Shape;536;p71">
                  <a:extLst>
                    <a:ext uri="{FF2B5EF4-FFF2-40B4-BE49-F238E27FC236}">
                      <a16:creationId xmlns:a16="http://schemas.microsoft.com/office/drawing/2014/main" id="{AF3A60D5-7857-204C-BAE5-6620272524E1}"/>
                    </a:ext>
                  </a:extLst>
                </p:cNvPr>
                <p:cNvCxnSpPr/>
                <p:nvPr/>
              </p:nvCxnSpPr>
              <p:spPr>
                <a:xfrm rot="10800000" flipH="1">
                  <a:off x="1416185" y="2565981"/>
                  <a:ext cx="855000" cy="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537;p71">
                  <a:extLst>
                    <a:ext uri="{FF2B5EF4-FFF2-40B4-BE49-F238E27FC236}">
                      <a16:creationId xmlns:a16="http://schemas.microsoft.com/office/drawing/2014/main" id="{01B72194-4AB8-AA4A-8E90-7A73A423C720}"/>
                    </a:ext>
                  </a:extLst>
                </p:cNvPr>
                <p:cNvCxnSpPr/>
                <p:nvPr/>
              </p:nvCxnSpPr>
              <p:spPr>
                <a:xfrm rot="10800000" flipH="1">
                  <a:off x="2797590" y="2576006"/>
                  <a:ext cx="675000" cy="9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538;p71">
                  <a:extLst>
                    <a:ext uri="{FF2B5EF4-FFF2-40B4-BE49-F238E27FC236}">
                      <a16:creationId xmlns:a16="http://schemas.microsoft.com/office/drawing/2014/main" id="{90A413A6-F8AE-0348-8E9C-FB445A5C470E}"/>
                    </a:ext>
                  </a:extLst>
                </p:cNvPr>
                <p:cNvCxnSpPr/>
                <p:nvPr/>
              </p:nvCxnSpPr>
              <p:spPr>
                <a:xfrm rot="10800000" flipH="1">
                  <a:off x="856930" y="2565981"/>
                  <a:ext cx="54000" cy="9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95" name="Google Shape;539;p71">
                <a:extLst>
                  <a:ext uri="{FF2B5EF4-FFF2-40B4-BE49-F238E27FC236}">
                    <a16:creationId xmlns:a16="http://schemas.microsoft.com/office/drawing/2014/main" id="{3054A7D8-E78F-DC42-B656-307E86D86C24}"/>
                  </a:ext>
                </a:extLst>
              </p:cNvPr>
              <p:cNvCxnSpPr/>
              <p:nvPr/>
            </p:nvCxnSpPr>
            <p:spPr>
              <a:xfrm>
                <a:off x="4003750" y="2257200"/>
                <a:ext cx="720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" name="Google Shape;540;p71">
              <a:extLst>
                <a:ext uri="{FF2B5EF4-FFF2-40B4-BE49-F238E27FC236}">
                  <a16:creationId xmlns:a16="http://schemas.microsoft.com/office/drawing/2014/main" id="{DA318352-9564-7E42-835A-471104040093}"/>
                </a:ext>
              </a:extLst>
            </p:cNvPr>
            <p:cNvGrpSpPr/>
            <p:nvPr/>
          </p:nvGrpSpPr>
          <p:grpSpPr>
            <a:xfrm>
              <a:off x="446375" y="2670494"/>
              <a:ext cx="7978275" cy="473025"/>
              <a:chOff x="370175" y="2899094"/>
              <a:chExt cx="7978275" cy="473025"/>
            </a:xfrm>
          </p:grpSpPr>
          <p:sp>
            <p:nvSpPr>
              <p:cNvPr id="88" name="Google Shape;541;p71">
                <a:extLst>
                  <a:ext uri="{FF2B5EF4-FFF2-40B4-BE49-F238E27FC236}">
                    <a16:creationId xmlns:a16="http://schemas.microsoft.com/office/drawing/2014/main" id="{C85DA931-C7A2-1047-98A7-A25499F2295E}"/>
                  </a:ext>
                </a:extLst>
              </p:cNvPr>
              <p:cNvSpPr/>
              <p:nvPr/>
            </p:nvSpPr>
            <p:spPr>
              <a:xfrm>
                <a:off x="1540675" y="2899094"/>
                <a:ext cx="1168975" cy="473025"/>
              </a:xfrm>
              <a:custGeom>
                <a:avLst/>
                <a:gdLst/>
                <a:ahLst/>
                <a:cxnLst/>
                <a:rect l="l" t="t" r="r" b="b"/>
                <a:pathLst>
                  <a:path w="46759" h="18921" extrusionOk="0">
                    <a:moveTo>
                      <a:pt x="0" y="17161"/>
                    </a:moveTo>
                    <a:cubicBezTo>
                      <a:pt x="3182" y="17161"/>
                      <a:pt x="15067" y="17161"/>
                      <a:pt x="19093" y="17161"/>
                    </a:cubicBezTo>
                    <a:cubicBezTo>
                      <a:pt x="23120" y="17161"/>
                      <a:pt x="22860" y="20019"/>
                      <a:pt x="24159" y="17161"/>
                    </a:cubicBezTo>
                    <a:cubicBezTo>
                      <a:pt x="25458" y="14304"/>
                      <a:pt x="25912" y="-49"/>
                      <a:pt x="26886" y="16"/>
                    </a:cubicBezTo>
                    <a:cubicBezTo>
                      <a:pt x="27860" y="81"/>
                      <a:pt x="28705" y="14629"/>
                      <a:pt x="30004" y="17551"/>
                    </a:cubicBezTo>
                    <a:cubicBezTo>
                      <a:pt x="31303" y="20474"/>
                      <a:pt x="31887" y="17551"/>
                      <a:pt x="34679" y="17551"/>
                    </a:cubicBezTo>
                    <a:cubicBezTo>
                      <a:pt x="37472" y="17551"/>
                      <a:pt x="44746" y="17551"/>
                      <a:pt x="46759" y="17551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9" name="Google Shape;542;p71">
                <a:extLst>
                  <a:ext uri="{FF2B5EF4-FFF2-40B4-BE49-F238E27FC236}">
                    <a16:creationId xmlns:a16="http://schemas.microsoft.com/office/drawing/2014/main" id="{4E863A1B-6B74-6E47-816C-4EE2C3EB821B}"/>
                  </a:ext>
                </a:extLst>
              </p:cNvPr>
              <p:cNvSpPr/>
              <p:nvPr/>
            </p:nvSpPr>
            <p:spPr>
              <a:xfrm>
                <a:off x="7179475" y="2899094"/>
                <a:ext cx="1168975" cy="473025"/>
              </a:xfrm>
              <a:custGeom>
                <a:avLst/>
                <a:gdLst/>
                <a:ahLst/>
                <a:cxnLst/>
                <a:rect l="l" t="t" r="r" b="b"/>
                <a:pathLst>
                  <a:path w="46759" h="18921" extrusionOk="0">
                    <a:moveTo>
                      <a:pt x="0" y="17161"/>
                    </a:moveTo>
                    <a:cubicBezTo>
                      <a:pt x="3182" y="17161"/>
                      <a:pt x="15067" y="17161"/>
                      <a:pt x="19093" y="17161"/>
                    </a:cubicBezTo>
                    <a:cubicBezTo>
                      <a:pt x="23120" y="17161"/>
                      <a:pt x="22860" y="20019"/>
                      <a:pt x="24159" y="17161"/>
                    </a:cubicBezTo>
                    <a:cubicBezTo>
                      <a:pt x="25458" y="14304"/>
                      <a:pt x="25912" y="-49"/>
                      <a:pt x="26886" y="16"/>
                    </a:cubicBezTo>
                    <a:cubicBezTo>
                      <a:pt x="27860" y="81"/>
                      <a:pt x="28705" y="14629"/>
                      <a:pt x="30004" y="17551"/>
                    </a:cubicBezTo>
                    <a:cubicBezTo>
                      <a:pt x="31303" y="20474"/>
                      <a:pt x="31887" y="17551"/>
                      <a:pt x="34679" y="17551"/>
                    </a:cubicBezTo>
                    <a:cubicBezTo>
                      <a:pt x="37472" y="17551"/>
                      <a:pt x="44746" y="17551"/>
                      <a:pt x="46759" y="17551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0" name="Google Shape;543;p71">
                <a:extLst>
                  <a:ext uri="{FF2B5EF4-FFF2-40B4-BE49-F238E27FC236}">
                    <a16:creationId xmlns:a16="http://schemas.microsoft.com/office/drawing/2014/main" id="{3BF0BDBB-E7FB-C84F-B5C4-2BF9281B4BD4}"/>
                  </a:ext>
                </a:extLst>
              </p:cNvPr>
              <p:cNvCxnSpPr/>
              <p:nvPr/>
            </p:nvCxnSpPr>
            <p:spPr>
              <a:xfrm>
                <a:off x="2691450" y="3337875"/>
                <a:ext cx="45174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544;p71">
                <a:extLst>
                  <a:ext uri="{FF2B5EF4-FFF2-40B4-BE49-F238E27FC236}">
                    <a16:creationId xmlns:a16="http://schemas.microsoft.com/office/drawing/2014/main" id="{C13B8C0E-5339-364D-ADCF-3336B15098C7}"/>
                  </a:ext>
                </a:extLst>
              </p:cNvPr>
              <p:cNvCxnSpPr/>
              <p:nvPr/>
            </p:nvCxnSpPr>
            <p:spPr>
              <a:xfrm rot="10800000" flipH="1">
                <a:off x="1480700" y="3327975"/>
                <a:ext cx="117000" cy="9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545;p71">
                <a:extLst>
                  <a:ext uri="{FF2B5EF4-FFF2-40B4-BE49-F238E27FC236}">
                    <a16:creationId xmlns:a16="http://schemas.microsoft.com/office/drawing/2014/main" id="{D7B9138F-2B84-9B47-8544-423955CA6231}"/>
                  </a:ext>
                </a:extLst>
              </p:cNvPr>
              <p:cNvCxnSpPr/>
              <p:nvPr/>
            </p:nvCxnSpPr>
            <p:spPr>
              <a:xfrm>
                <a:off x="370175" y="3341175"/>
                <a:ext cx="1161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6" name="Google Shape;546;p71">
              <a:extLst>
                <a:ext uri="{FF2B5EF4-FFF2-40B4-BE49-F238E27FC236}">
                  <a16:creationId xmlns:a16="http://schemas.microsoft.com/office/drawing/2014/main" id="{A061F49A-6A88-D343-9577-D444973DD5F8}"/>
                </a:ext>
              </a:extLst>
            </p:cNvPr>
            <p:cNvGrpSpPr/>
            <p:nvPr/>
          </p:nvGrpSpPr>
          <p:grpSpPr>
            <a:xfrm>
              <a:off x="1330025" y="1322465"/>
              <a:ext cx="1552350" cy="2325461"/>
              <a:chOff x="1253825" y="789065"/>
              <a:chExt cx="1552350" cy="2325461"/>
            </a:xfrm>
          </p:grpSpPr>
          <p:cxnSp>
            <p:nvCxnSpPr>
              <p:cNvPr id="84" name="Google Shape;547;p71">
                <a:extLst>
                  <a:ext uri="{FF2B5EF4-FFF2-40B4-BE49-F238E27FC236}">
                    <a16:creationId xmlns:a16="http://schemas.microsoft.com/office/drawing/2014/main" id="{2932BA54-9C71-F341-94FF-3E28477952F3}"/>
                  </a:ext>
                </a:extLst>
              </p:cNvPr>
              <p:cNvCxnSpPr/>
              <p:nvPr/>
            </p:nvCxnSpPr>
            <p:spPr>
              <a:xfrm>
                <a:off x="1253825" y="789065"/>
                <a:ext cx="0" cy="2133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900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548;p71">
                <a:extLst>
                  <a:ext uri="{FF2B5EF4-FFF2-40B4-BE49-F238E27FC236}">
                    <a16:creationId xmlns:a16="http://schemas.microsoft.com/office/drawing/2014/main" id="{5EABACB2-C565-A749-9759-929CE29AB45E}"/>
                  </a:ext>
                </a:extLst>
              </p:cNvPr>
              <p:cNvCxnSpPr/>
              <p:nvPr/>
            </p:nvCxnSpPr>
            <p:spPr>
              <a:xfrm>
                <a:off x="2701625" y="789065"/>
                <a:ext cx="0" cy="2133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900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549;p71">
                <a:extLst>
                  <a:ext uri="{FF2B5EF4-FFF2-40B4-BE49-F238E27FC236}">
                    <a16:creationId xmlns:a16="http://schemas.microsoft.com/office/drawing/2014/main" id="{EE4B231C-CBA2-9F42-8C4D-87C0FDF14E28}"/>
                  </a:ext>
                </a:extLst>
              </p:cNvPr>
              <p:cNvCxnSpPr/>
              <p:nvPr/>
            </p:nvCxnSpPr>
            <p:spPr>
              <a:xfrm>
                <a:off x="1256650" y="2737350"/>
                <a:ext cx="1441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900FF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87" name="Google Shape;550;p71">
                <a:extLst>
                  <a:ext uri="{FF2B5EF4-FFF2-40B4-BE49-F238E27FC236}">
                    <a16:creationId xmlns:a16="http://schemas.microsoft.com/office/drawing/2014/main" id="{95F0CD78-063C-0942-A86C-C954DBCD67C6}"/>
                  </a:ext>
                </a:extLst>
              </p:cNvPr>
              <p:cNvSpPr txBox="1"/>
              <p:nvPr/>
            </p:nvSpPr>
            <p:spPr>
              <a:xfrm>
                <a:off x="1364375" y="2685826"/>
                <a:ext cx="1441800" cy="42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1333" b="1">
                    <a:solidFill>
                      <a:srgbClr val="99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“event t1eN”</a:t>
                </a:r>
                <a:endParaRPr sz="1333" b="1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" name="Google Shape;551;p71">
              <a:extLst>
                <a:ext uri="{FF2B5EF4-FFF2-40B4-BE49-F238E27FC236}">
                  <a16:creationId xmlns:a16="http://schemas.microsoft.com/office/drawing/2014/main" id="{3A232936-89A2-394A-A40F-EB0B965C1633}"/>
                </a:ext>
              </a:extLst>
            </p:cNvPr>
            <p:cNvGrpSpPr/>
            <p:nvPr/>
          </p:nvGrpSpPr>
          <p:grpSpPr>
            <a:xfrm>
              <a:off x="6892625" y="1322465"/>
              <a:ext cx="1447800" cy="2325461"/>
              <a:chOff x="1253825" y="789065"/>
              <a:chExt cx="1447800" cy="2325461"/>
            </a:xfrm>
          </p:grpSpPr>
          <p:cxnSp>
            <p:nvCxnSpPr>
              <p:cNvPr id="80" name="Google Shape;552;p71">
                <a:extLst>
                  <a:ext uri="{FF2B5EF4-FFF2-40B4-BE49-F238E27FC236}">
                    <a16:creationId xmlns:a16="http://schemas.microsoft.com/office/drawing/2014/main" id="{3F89B852-00F4-8A41-9394-1281EF4A7F47}"/>
                  </a:ext>
                </a:extLst>
              </p:cNvPr>
              <p:cNvCxnSpPr/>
              <p:nvPr/>
            </p:nvCxnSpPr>
            <p:spPr>
              <a:xfrm>
                <a:off x="1253825" y="789065"/>
                <a:ext cx="0" cy="2133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900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553;p71">
                <a:extLst>
                  <a:ext uri="{FF2B5EF4-FFF2-40B4-BE49-F238E27FC236}">
                    <a16:creationId xmlns:a16="http://schemas.microsoft.com/office/drawing/2014/main" id="{C747D710-C2B0-3D43-AF89-EE20103BEEF9}"/>
                  </a:ext>
                </a:extLst>
              </p:cNvPr>
              <p:cNvCxnSpPr/>
              <p:nvPr/>
            </p:nvCxnSpPr>
            <p:spPr>
              <a:xfrm>
                <a:off x="2701625" y="789065"/>
                <a:ext cx="0" cy="2133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900FF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554;p71">
                <a:extLst>
                  <a:ext uri="{FF2B5EF4-FFF2-40B4-BE49-F238E27FC236}">
                    <a16:creationId xmlns:a16="http://schemas.microsoft.com/office/drawing/2014/main" id="{FC9045F4-EC45-6D41-8F9D-F3F5F9EB27CD}"/>
                  </a:ext>
                </a:extLst>
              </p:cNvPr>
              <p:cNvCxnSpPr/>
              <p:nvPr/>
            </p:nvCxnSpPr>
            <p:spPr>
              <a:xfrm>
                <a:off x="1256650" y="2737350"/>
                <a:ext cx="1441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900FF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83" name="Google Shape;555;p71">
                <a:extLst>
                  <a:ext uri="{FF2B5EF4-FFF2-40B4-BE49-F238E27FC236}">
                    <a16:creationId xmlns:a16="http://schemas.microsoft.com/office/drawing/2014/main" id="{DFC30F0A-5A92-C04E-95E2-C2F9823FFECA}"/>
                  </a:ext>
                </a:extLst>
              </p:cNvPr>
              <p:cNvSpPr txBox="1"/>
              <p:nvPr/>
            </p:nvSpPr>
            <p:spPr>
              <a:xfrm>
                <a:off x="1461585" y="2685826"/>
                <a:ext cx="1206600" cy="42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1333" b="1">
                    <a:solidFill>
                      <a:srgbClr val="99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“event t2e2”</a:t>
                </a:r>
                <a:endParaRPr sz="1333" b="1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" name="Google Shape;556;p71">
              <a:extLst>
                <a:ext uri="{FF2B5EF4-FFF2-40B4-BE49-F238E27FC236}">
                  <a16:creationId xmlns:a16="http://schemas.microsoft.com/office/drawing/2014/main" id="{8AF16C67-5C5F-5142-BCFD-202227B1349F}"/>
                </a:ext>
              </a:extLst>
            </p:cNvPr>
            <p:cNvSpPr txBox="1"/>
            <p:nvPr/>
          </p:nvSpPr>
          <p:spPr>
            <a:xfrm>
              <a:off x="-649054" y="1372375"/>
              <a:ext cx="1128430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 b="1" dirty="0" err="1">
                  <a:latin typeface="Calibri"/>
                  <a:ea typeface="Calibri"/>
                  <a:cs typeface="Calibri"/>
                  <a:sym typeface="Calibri"/>
                </a:rPr>
                <a:t>Det</a:t>
              </a:r>
              <a:r>
                <a:rPr lang="en" sz="2400" b="1" dirty="0">
                  <a:latin typeface="Calibri"/>
                  <a:ea typeface="Calibri"/>
                  <a:cs typeface="Calibri"/>
                  <a:sym typeface="Calibri"/>
                </a:rPr>
                <a:t> A</a:t>
              </a:r>
              <a:endParaRPr sz="24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557;p71">
              <a:extLst>
                <a:ext uri="{FF2B5EF4-FFF2-40B4-BE49-F238E27FC236}">
                  <a16:creationId xmlns:a16="http://schemas.microsoft.com/office/drawing/2014/main" id="{277ED003-43EE-F84A-9DA0-C50C6E92139F}"/>
                </a:ext>
              </a:extLst>
            </p:cNvPr>
            <p:cNvSpPr txBox="1"/>
            <p:nvPr/>
          </p:nvSpPr>
          <p:spPr>
            <a:xfrm>
              <a:off x="-669125" y="1971675"/>
              <a:ext cx="1072603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 b="1">
                  <a:latin typeface="Calibri"/>
                  <a:ea typeface="Calibri"/>
                  <a:cs typeface="Calibri"/>
                  <a:sym typeface="Calibri"/>
                </a:rPr>
                <a:t>Det B</a:t>
              </a:r>
              <a:endParaRPr sz="24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58;p71">
              <a:extLst>
                <a:ext uri="{FF2B5EF4-FFF2-40B4-BE49-F238E27FC236}">
                  <a16:creationId xmlns:a16="http://schemas.microsoft.com/office/drawing/2014/main" id="{4766B7BA-44B0-AA41-A495-79E4EAEF1BDC}"/>
                </a:ext>
              </a:extLst>
            </p:cNvPr>
            <p:cNvSpPr txBox="1"/>
            <p:nvPr/>
          </p:nvSpPr>
          <p:spPr>
            <a:xfrm>
              <a:off x="-724953" y="2670500"/>
              <a:ext cx="1441800" cy="3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" b="1">
                  <a:latin typeface="Calibri"/>
                  <a:ea typeface="Calibri"/>
                  <a:cs typeface="Calibri"/>
                  <a:sym typeface="Calibri"/>
                </a:rPr>
                <a:t>Recon. Tracks</a:t>
              </a:r>
              <a:endParaRPr sz="16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" name="Google Shape;559;p71">
              <a:extLst>
                <a:ext uri="{FF2B5EF4-FFF2-40B4-BE49-F238E27FC236}">
                  <a16:creationId xmlns:a16="http://schemas.microsoft.com/office/drawing/2014/main" id="{2FA4E8BB-E84D-BC40-8384-5F9B85B2DDE2}"/>
                </a:ext>
              </a:extLst>
            </p:cNvPr>
            <p:cNvCxnSpPr/>
            <p:nvPr/>
          </p:nvCxnSpPr>
          <p:spPr>
            <a:xfrm>
              <a:off x="4301825" y="1322465"/>
              <a:ext cx="0" cy="2280600"/>
            </a:xfrm>
            <a:prstGeom prst="straightConnector1">
              <a:avLst/>
            </a:prstGeom>
            <a:noFill/>
            <a:ln w="38100" cap="flat" cmpd="sng">
              <a:solidFill>
                <a:srgbClr val="E6913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560;p71">
              <a:extLst>
                <a:ext uri="{FF2B5EF4-FFF2-40B4-BE49-F238E27FC236}">
                  <a16:creationId xmlns:a16="http://schemas.microsoft.com/office/drawing/2014/main" id="{9BD5D0AC-FAF9-D845-A91C-E895E66D5294}"/>
                </a:ext>
              </a:extLst>
            </p:cNvPr>
            <p:cNvCxnSpPr/>
            <p:nvPr/>
          </p:nvCxnSpPr>
          <p:spPr>
            <a:xfrm>
              <a:off x="451750" y="3575550"/>
              <a:ext cx="3794700" cy="0"/>
            </a:xfrm>
            <a:prstGeom prst="straightConnector1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73" name="Google Shape;561;p71">
              <a:extLst>
                <a:ext uri="{FF2B5EF4-FFF2-40B4-BE49-F238E27FC236}">
                  <a16:creationId xmlns:a16="http://schemas.microsoft.com/office/drawing/2014/main" id="{6031B4CC-577E-0D41-AC68-9E33DFD4337B}"/>
                </a:ext>
              </a:extLst>
            </p:cNvPr>
            <p:cNvSpPr txBox="1"/>
            <p:nvPr/>
          </p:nvSpPr>
          <p:spPr>
            <a:xfrm>
              <a:off x="2030176" y="3513150"/>
              <a:ext cx="15729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733" b="1">
                  <a:solidFill>
                    <a:srgbClr val="B45F06"/>
                  </a:solidFill>
                  <a:latin typeface="Calibri"/>
                  <a:ea typeface="Calibri"/>
                  <a:cs typeface="Calibri"/>
                  <a:sym typeface="Calibri"/>
                </a:rPr>
                <a:t>“time slice 1”</a:t>
              </a:r>
              <a:endParaRPr sz="1733" b="1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" name="Google Shape;562;p71">
              <a:extLst>
                <a:ext uri="{FF2B5EF4-FFF2-40B4-BE49-F238E27FC236}">
                  <a16:creationId xmlns:a16="http://schemas.microsoft.com/office/drawing/2014/main" id="{227A8DB4-BC0D-CC43-A0CC-0DD8B436D449}"/>
                </a:ext>
              </a:extLst>
            </p:cNvPr>
            <p:cNvCxnSpPr/>
            <p:nvPr/>
          </p:nvCxnSpPr>
          <p:spPr>
            <a:xfrm>
              <a:off x="4337950" y="3575550"/>
              <a:ext cx="3846900" cy="0"/>
            </a:xfrm>
            <a:prstGeom prst="straightConnector1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75" name="Google Shape;563;p71">
              <a:extLst>
                <a:ext uri="{FF2B5EF4-FFF2-40B4-BE49-F238E27FC236}">
                  <a16:creationId xmlns:a16="http://schemas.microsoft.com/office/drawing/2014/main" id="{1C280B05-30FC-8849-BC6D-9C9D0B2F90F4}"/>
                </a:ext>
              </a:extLst>
            </p:cNvPr>
            <p:cNvSpPr txBox="1"/>
            <p:nvPr/>
          </p:nvSpPr>
          <p:spPr>
            <a:xfrm>
              <a:off x="5845625" y="3513150"/>
              <a:ext cx="15021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733" b="1">
                  <a:solidFill>
                    <a:srgbClr val="B45F06"/>
                  </a:solidFill>
                  <a:latin typeface="Calibri"/>
                  <a:ea typeface="Calibri"/>
                  <a:cs typeface="Calibri"/>
                  <a:sym typeface="Calibri"/>
                </a:rPr>
                <a:t>“time slice 2”</a:t>
              </a:r>
              <a:endParaRPr sz="1733" b="1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6" name="Google Shape;564;p71">
              <a:extLst>
                <a:ext uri="{FF2B5EF4-FFF2-40B4-BE49-F238E27FC236}">
                  <a16:creationId xmlns:a16="http://schemas.microsoft.com/office/drawing/2014/main" id="{8C05C8A6-4ABC-7C43-8A4E-E3542778C343}"/>
                </a:ext>
              </a:extLst>
            </p:cNvPr>
            <p:cNvCxnSpPr/>
            <p:nvPr/>
          </p:nvCxnSpPr>
          <p:spPr>
            <a:xfrm>
              <a:off x="4835225" y="1322465"/>
              <a:ext cx="0" cy="2133300"/>
            </a:xfrm>
            <a:prstGeom prst="straightConnector1">
              <a:avLst/>
            </a:prstGeom>
            <a:noFill/>
            <a:ln w="28575" cap="flat" cmpd="sng">
              <a:solidFill>
                <a:srgbClr val="99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565;p71">
              <a:extLst>
                <a:ext uri="{FF2B5EF4-FFF2-40B4-BE49-F238E27FC236}">
                  <a16:creationId xmlns:a16="http://schemas.microsoft.com/office/drawing/2014/main" id="{20198856-068B-8E4B-BD4D-9B2253792EA8}"/>
                </a:ext>
              </a:extLst>
            </p:cNvPr>
            <p:cNvCxnSpPr/>
            <p:nvPr/>
          </p:nvCxnSpPr>
          <p:spPr>
            <a:xfrm>
              <a:off x="5825825" y="1322465"/>
              <a:ext cx="0" cy="2133300"/>
            </a:xfrm>
            <a:prstGeom prst="straightConnector1">
              <a:avLst/>
            </a:prstGeom>
            <a:noFill/>
            <a:ln w="28575" cap="flat" cmpd="sng">
              <a:solidFill>
                <a:srgbClr val="99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566;p71">
              <a:extLst>
                <a:ext uri="{FF2B5EF4-FFF2-40B4-BE49-F238E27FC236}">
                  <a16:creationId xmlns:a16="http://schemas.microsoft.com/office/drawing/2014/main" id="{7FF15CCA-B154-9D48-A5AC-6759C08CD5B0}"/>
                </a:ext>
              </a:extLst>
            </p:cNvPr>
            <p:cNvCxnSpPr/>
            <p:nvPr/>
          </p:nvCxnSpPr>
          <p:spPr>
            <a:xfrm rot="10800000" flipH="1">
              <a:off x="4838050" y="3265650"/>
              <a:ext cx="958500" cy="5100"/>
            </a:xfrm>
            <a:prstGeom prst="straightConnector1">
              <a:avLst/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79" name="Google Shape;567;p71">
              <a:extLst>
                <a:ext uri="{FF2B5EF4-FFF2-40B4-BE49-F238E27FC236}">
                  <a16:creationId xmlns:a16="http://schemas.microsoft.com/office/drawing/2014/main" id="{349AB407-0F5F-CE4F-B36D-D5944378DAB6}"/>
                </a:ext>
              </a:extLst>
            </p:cNvPr>
            <p:cNvSpPr txBox="1"/>
            <p:nvPr/>
          </p:nvSpPr>
          <p:spPr>
            <a:xfrm>
              <a:off x="4838065" y="3219226"/>
              <a:ext cx="11610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333" b="1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rPr>
                <a:t>“event t2e1”</a:t>
              </a:r>
              <a:endParaRPr sz="1333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Cylinder 42">
            <a:extLst>
              <a:ext uri="{FF2B5EF4-FFF2-40B4-BE49-F238E27FC236}">
                <a16:creationId xmlns:a16="http://schemas.microsoft.com/office/drawing/2014/main" id="{D6937F6D-C432-084F-A5C6-8AEF0952AD60}"/>
              </a:ext>
            </a:extLst>
          </p:cNvPr>
          <p:cNvSpPr/>
          <p:nvPr/>
        </p:nvSpPr>
        <p:spPr>
          <a:xfrm rot="16200000">
            <a:off x="7124227" y="4504374"/>
            <a:ext cx="397565" cy="538370"/>
          </a:xfrm>
          <a:prstGeom prst="can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2DD1F72-3781-8C46-84E7-9908D3F3BF1E}"/>
              </a:ext>
            </a:extLst>
          </p:cNvPr>
          <p:cNvCxnSpPr>
            <a:cxnSpLocks/>
          </p:cNvCxnSpPr>
          <p:nvPr/>
        </p:nvCxnSpPr>
        <p:spPr>
          <a:xfrm flipV="1">
            <a:off x="7729114" y="4753372"/>
            <a:ext cx="1123394" cy="49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953B2B8-5837-A845-994C-24ACDED2B6E9}"/>
              </a:ext>
            </a:extLst>
          </p:cNvPr>
          <p:cNvCxnSpPr>
            <a:cxnSpLocks/>
          </p:cNvCxnSpPr>
          <p:nvPr/>
        </p:nvCxnSpPr>
        <p:spPr>
          <a:xfrm flipV="1">
            <a:off x="6008431" y="4723083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ED50A7B-43A7-E544-93CD-942425A4BD24}"/>
              </a:ext>
            </a:extLst>
          </p:cNvPr>
          <p:cNvCxnSpPr>
            <a:cxnSpLocks/>
          </p:cNvCxnSpPr>
          <p:nvPr/>
        </p:nvCxnSpPr>
        <p:spPr>
          <a:xfrm flipV="1">
            <a:off x="6008430" y="4830756"/>
            <a:ext cx="897836" cy="49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C92D2EC-C485-334E-BF26-1E6DCDB39EE4}"/>
              </a:ext>
            </a:extLst>
          </p:cNvPr>
          <p:cNvSpPr/>
          <p:nvPr/>
        </p:nvSpPr>
        <p:spPr>
          <a:xfrm>
            <a:off x="7581249" y="4979841"/>
            <a:ext cx="1400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Write DST/</a:t>
            </a:r>
            <a:r>
              <a:rPr lang="en-US" sz="1400" dirty="0" err="1"/>
              <a:t>histos</a:t>
            </a:r>
            <a:endParaRPr lang="en-US" sz="1400" dirty="0"/>
          </a:p>
          <a:p>
            <a:r>
              <a:rPr lang="en-US" sz="1400" dirty="0"/>
              <a:t>of events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645E6F2-BF1A-9342-86FE-485D7ADEA6A4}"/>
              </a:ext>
            </a:extLst>
          </p:cNvPr>
          <p:cNvSpPr txBox="1"/>
          <p:nvPr/>
        </p:nvSpPr>
        <p:spPr>
          <a:xfrm>
            <a:off x="1685401" y="4116506"/>
            <a:ext cx="14536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Timeslices</a:t>
            </a:r>
            <a:endParaRPr lang="en-US" sz="14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1530B2-C850-584D-BFD9-96D0FEDCADF1}"/>
              </a:ext>
            </a:extLst>
          </p:cNvPr>
          <p:cNvSpPr txBox="1"/>
          <p:nvPr/>
        </p:nvSpPr>
        <p:spPr>
          <a:xfrm>
            <a:off x="3250870" y="4042054"/>
            <a:ext cx="19840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Timeslices</a:t>
            </a:r>
            <a:r>
              <a:rPr lang="en-US" sz="1400" dirty="0"/>
              <a:t> </a:t>
            </a:r>
          </a:p>
          <a:p>
            <a:r>
              <a:rPr lang="en-US" sz="1400" dirty="0"/>
              <a:t>(+ tracks, clusters)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62CF8F5-834C-434A-8B0A-41F378518F28}"/>
              </a:ext>
            </a:extLst>
          </p:cNvPr>
          <p:cNvSpPr txBox="1"/>
          <p:nvPr/>
        </p:nvSpPr>
        <p:spPr>
          <a:xfrm>
            <a:off x="5186712" y="4029699"/>
            <a:ext cx="14536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Event </a:t>
            </a:r>
          </a:p>
          <a:p>
            <a:r>
              <a:rPr lang="en-US" sz="1400" dirty="0"/>
              <a:t>candidates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6D98C76-F319-CD4B-A8B8-790039417B68}"/>
              </a:ext>
            </a:extLst>
          </p:cNvPr>
          <p:cNvSpPr txBox="1"/>
          <p:nvPr/>
        </p:nvSpPr>
        <p:spPr>
          <a:xfrm>
            <a:off x="6835327" y="4028826"/>
            <a:ext cx="14536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Events </a:t>
            </a:r>
          </a:p>
          <a:p>
            <a:r>
              <a:rPr lang="en-US" sz="1400" dirty="0"/>
              <a:t>(+jets, kin fits)</a:t>
            </a:r>
          </a:p>
        </p:txBody>
      </p:sp>
      <p:sp>
        <p:nvSpPr>
          <p:cNvPr id="126" name="Google Shape;590;p71">
            <a:extLst>
              <a:ext uri="{FF2B5EF4-FFF2-40B4-BE49-F238E27FC236}">
                <a16:creationId xmlns:a16="http://schemas.microsoft.com/office/drawing/2014/main" id="{A3630E71-AA42-F447-B55B-8C784B0DF9B4}"/>
              </a:ext>
            </a:extLst>
          </p:cNvPr>
          <p:cNvSpPr txBox="1"/>
          <p:nvPr/>
        </p:nvSpPr>
        <p:spPr>
          <a:xfrm>
            <a:off x="486214" y="5738295"/>
            <a:ext cx="9660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lang="en" sz="1200" u="sng" dirty="0">
              <a:solidFill>
                <a:schemeClr val="hlink"/>
              </a:solidFill>
              <a:hlinkClick r:id=""/>
            </a:endParaRPr>
          </a:p>
          <a:p>
            <a:r>
              <a:rPr lang="en" sz="1200" u="sng" dirty="0">
                <a:solidFill>
                  <a:schemeClr val="hlink"/>
                </a:solidFill>
                <a:hlinkClick r:id=""/>
              </a:rPr>
              <a:t>https://arxiv.org/abs/2202.03085</a:t>
            </a:r>
            <a:r>
              <a:rPr lang="en" sz="1200" dirty="0"/>
              <a:t>  </a:t>
            </a:r>
            <a:r>
              <a:rPr lang="en" sz="1200" i="1" dirty="0"/>
              <a:t>Streaming readout for next generation electron scattering experiments</a:t>
            </a:r>
            <a:endParaRPr sz="1200" dirty="0"/>
          </a:p>
          <a:p>
            <a:r>
              <a:rPr lang="en" sz="1200" u="sng" dirty="0">
                <a:solidFill>
                  <a:schemeClr val="hlink"/>
                </a:solidFill>
                <a:hlinkClick r:id="rId2"/>
              </a:rPr>
              <a:t>https://doi.org/10.1051/epjconf/202125104011</a:t>
            </a:r>
            <a:r>
              <a:rPr lang="en" sz="1200" dirty="0"/>
              <a:t> </a:t>
            </a:r>
            <a:r>
              <a:rPr lang="en" sz="1200" i="1" dirty="0"/>
              <a:t>Streaming Readout of the CLAS12 Forward Tagger Using </a:t>
            </a:r>
            <a:r>
              <a:rPr lang="en" sz="1200" i="1" dirty="0" err="1"/>
              <a:t>TriDAS</a:t>
            </a:r>
            <a:r>
              <a:rPr lang="en" sz="1200" i="1" dirty="0"/>
              <a:t> and JANA2</a:t>
            </a:r>
            <a:endParaRPr sz="1200" dirty="0"/>
          </a:p>
          <a:p>
            <a:r>
              <a:rPr lang="en" sz="1200" u="sng" dirty="0">
                <a:solidFill>
                  <a:schemeClr val="hlink"/>
                </a:solidFill>
                <a:hlinkClick r:id="rId3"/>
              </a:rPr>
              <a:t>https://doi.org/10.1051/epjconf/202024501022</a:t>
            </a:r>
            <a:r>
              <a:rPr lang="en" sz="1200" dirty="0"/>
              <a:t> </a:t>
            </a:r>
            <a:r>
              <a:rPr lang="en" sz="1200" i="1" dirty="0"/>
              <a:t>JANA2 Framework for Event Based and </a:t>
            </a:r>
            <a:r>
              <a:rPr lang="en" sz="1200" i="1" dirty="0" err="1"/>
              <a:t>Triggerless</a:t>
            </a:r>
            <a:r>
              <a:rPr lang="en" sz="1200" i="1" dirty="0"/>
              <a:t> Data Processing</a:t>
            </a:r>
            <a:endParaRPr sz="1200" i="1" dirty="0"/>
          </a:p>
          <a:p>
            <a:r>
              <a:rPr lang="en" sz="1200" u="sng" dirty="0">
                <a:solidFill>
                  <a:schemeClr val="hlink"/>
                </a:solidFill>
                <a:hlinkClick r:id="rId4"/>
              </a:rPr>
              <a:t>https://doi.org/10.2172/1735849</a:t>
            </a:r>
            <a:r>
              <a:rPr lang="en" sz="1200" dirty="0"/>
              <a:t> </a:t>
            </a:r>
            <a:r>
              <a:rPr lang="en" sz="1200" i="1" dirty="0"/>
              <a:t>Evaluation &amp; Development of Algorithms &amp; Techniques for Streaming Detector Readout</a:t>
            </a:r>
            <a:endParaRPr sz="1200" i="1" dirty="0"/>
          </a:p>
        </p:txBody>
      </p:sp>
    </p:spTree>
    <p:extLst>
      <p:ext uri="{BB962C8B-B14F-4D97-AF65-F5344CB8AC3E}">
        <p14:creationId xmlns:p14="http://schemas.microsoft.com/office/powerpoint/2010/main" val="100565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3608-E4D3-6E57-7DB6-D80E9F49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</a:t>
            </a:r>
            <a:r>
              <a:rPr lang="en-US" dirty="0" err="1"/>
              <a:t>Reynier</a:t>
            </a:r>
            <a:r>
              <a:rPr lang="en-US" dirty="0"/>
              <a:t> Cruz Torres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D59F9-EB82-73F4-9446-1F450E978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9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C96A-CA84-B254-414E-51F0846B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B2CB9B-31C6-E3BC-C2C5-71306867A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83" y="157050"/>
            <a:ext cx="11775648" cy="6558042"/>
          </a:xfrm>
        </p:spPr>
      </p:pic>
    </p:spTree>
    <p:extLst>
      <p:ext uri="{BB962C8B-B14F-4D97-AF65-F5344CB8AC3E}">
        <p14:creationId xmlns:p14="http://schemas.microsoft.com/office/powerpoint/2010/main" val="11419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3583-908B-389D-6BA0-82906534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F66425-18F9-335E-37C9-51A852299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869" y="167424"/>
            <a:ext cx="11401595" cy="6516711"/>
          </a:xfrm>
        </p:spPr>
      </p:pic>
    </p:spTree>
    <p:extLst>
      <p:ext uri="{BB962C8B-B14F-4D97-AF65-F5344CB8AC3E}">
        <p14:creationId xmlns:p14="http://schemas.microsoft.com/office/powerpoint/2010/main" val="212059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17D67-A821-B274-A7CF-0442E5F4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B5DBC8-D5D2-711E-6E00-70307DCB2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00" y="53023"/>
            <a:ext cx="12012623" cy="5929214"/>
          </a:xfrm>
        </p:spPr>
      </p:pic>
    </p:spTree>
    <p:extLst>
      <p:ext uri="{BB962C8B-B14F-4D97-AF65-F5344CB8AC3E}">
        <p14:creationId xmlns:p14="http://schemas.microsoft.com/office/powerpoint/2010/main" val="319283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43A13-74C2-C0DE-0FC1-72BE3103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 photosensors : Pietro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CD0DB-A41E-36D4-9B1C-3930D6A5E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09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566</Words>
  <Application>Microsoft Office PowerPoint</Application>
  <PresentationFormat>Widescreen</PresentationFormat>
  <Paragraphs>166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PingFangSC-Regular</vt:lpstr>
      <vt:lpstr>Wingdings</vt:lpstr>
      <vt:lpstr>Office Theme</vt:lpstr>
      <vt:lpstr>Summary ePIC collaboration meeting</vt:lpstr>
      <vt:lpstr>JANA2 – Natan Brei</vt:lpstr>
      <vt:lpstr>PowerPoint Presentation</vt:lpstr>
      <vt:lpstr>SRO: Event selection and filtering</vt:lpstr>
      <vt:lpstr>Background – Reynier Cruz Torres</vt:lpstr>
      <vt:lpstr>PowerPoint Presentation</vt:lpstr>
      <vt:lpstr>PowerPoint Presentation</vt:lpstr>
      <vt:lpstr>PowerPoint Presentation</vt:lpstr>
      <vt:lpstr>RICH photosensors : Pietro</vt:lpstr>
      <vt:lpstr>PowerPoint Presentation</vt:lpstr>
      <vt:lpstr>PowerPoint Presentation</vt:lpstr>
      <vt:lpstr>PowerPoint Presentation</vt:lpstr>
      <vt:lpstr>PowerPoint Presentation</vt:lpstr>
      <vt:lpstr>EICROC : Dominique Marchand</vt:lpstr>
      <vt:lpstr>PowerPoint Presentation</vt:lpstr>
      <vt:lpstr>PowerPoint Presentation</vt:lpstr>
      <vt:lpstr>PowerPoint Presentation</vt:lpstr>
      <vt:lpstr>Readout Channels &amp; eRD109 proposals</vt:lpstr>
      <vt:lpstr>Proposals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ePIC collaboration meeting</dc:title>
  <dc:creator>Alexandre Camsonne</dc:creator>
  <cp:lastModifiedBy>Alexandre Camsonne</cp:lastModifiedBy>
  <cp:revision>1</cp:revision>
  <dcterms:created xsi:type="dcterms:W3CDTF">2023-01-19T08:51:56Z</dcterms:created>
  <dcterms:modified xsi:type="dcterms:W3CDTF">2023-01-19T12:30:22Z</dcterms:modified>
</cp:coreProperties>
</file>