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272" r:id="rId4"/>
    <p:sldId id="268" r:id="rId5"/>
    <p:sldId id="284" r:id="rId6"/>
    <p:sldId id="283" r:id="rId7"/>
    <p:sldId id="282" r:id="rId8"/>
    <p:sldId id="266" r:id="rId9"/>
    <p:sldId id="258" r:id="rId10"/>
    <p:sldId id="262" r:id="rId11"/>
    <p:sldId id="276" r:id="rId12"/>
    <p:sldId id="263" r:id="rId13"/>
    <p:sldId id="264" r:id="rId14"/>
    <p:sldId id="278" r:id="rId15"/>
    <p:sldId id="285" r:id="rId16"/>
    <p:sldId id="261" r:id="rId17"/>
    <p:sldId id="265" r:id="rId18"/>
    <p:sldId id="280" r:id="rId19"/>
    <p:sldId id="286" r:id="rId20"/>
    <p:sldId id="273" r:id="rId21"/>
    <p:sldId id="274" r:id="rId22"/>
    <p:sldId id="275" r:id="rId23"/>
    <p:sldId id="267" r:id="rId24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000"/>
    <a:srgbClr val="FF00DD"/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5" autoAdjust="0"/>
    <p:restoredTop sz="94660"/>
  </p:normalViewPr>
  <p:slideViewPr>
    <p:cSldViewPr snapToGrid="0">
      <p:cViewPr>
        <p:scale>
          <a:sx n="61" d="100"/>
          <a:sy n="61" d="100"/>
        </p:scale>
        <p:origin x="969" y="7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10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藤木 一真" userId="35d03faa18332186" providerId="LiveId" clId="{7670D656-65A2-4B24-9488-D09090505282}"/>
    <pc:docChg chg="undo redo custSel addSld delSld modSld sldOrd">
      <pc:chgData name="藤木 一真" userId="35d03faa18332186" providerId="LiveId" clId="{7670D656-65A2-4B24-9488-D09090505282}" dt="2023-01-19T21:47:16.122" v="1322" actId="47"/>
      <pc:docMkLst>
        <pc:docMk/>
      </pc:docMkLst>
      <pc:sldChg chg="modSp mod">
        <pc:chgData name="藤木 一真" userId="35d03faa18332186" providerId="LiveId" clId="{7670D656-65A2-4B24-9488-D09090505282}" dt="2023-01-19T17:08:32.629" v="1056" actId="20577"/>
        <pc:sldMkLst>
          <pc:docMk/>
          <pc:sldMk cId="1566833397" sldId="256"/>
        </pc:sldMkLst>
        <pc:spChg chg="mod">
          <ac:chgData name="藤木 一真" userId="35d03faa18332186" providerId="LiveId" clId="{7670D656-65A2-4B24-9488-D09090505282}" dt="2023-01-19T17:08:32.629" v="1056" actId="20577"/>
          <ac:spMkLst>
            <pc:docMk/>
            <pc:sldMk cId="1566833397" sldId="256"/>
            <ac:spMk id="2" creationId="{5E4953F2-D294-E85F-388F-DAF5C2B96A88}"/>
          </ac:spMkLst>
        </pc:spChg>
        <pc:spChg chg="mod">
          <ac:chgData name="藤木 一真" userId="35d03faa18332186" providerId="LiveId" clId="{7670D656-65A2-4B24-9488-D09090505282}" dt="2023-01-19T14:56:02.391" v="867" actId="20577"/>
          <ac:spMkLst>
            <pc:docMk/>
            <pc:sldMk cId="1566833397" sldId="256"/>
            <ac:spMk id="3" creationId="{EE41A4F0-F325-B6B2-C5FF-B88E0172BE2A}"/>
          </ac:spMkLst>
        </pc:spChg>
      </pc:sldChg>
      <pc:sldChg chg="del">
        <pc:chgData name="藤木 一真" userId="35d03faa18332186" providerId="LiveId" clId="{7670D656-65A2-4B24-9488-D09090505282}" dt="2023-01-19T08:43:07.783" v="208" actId="47"/>
        <pc:sldMkLst>
          <pc:docMk/>
          <pc:sldMk cId="4098628061" sldId="257"/>
        </pc:sldMkLst>
      </pc:sldChg>
      <pc:sldChg chg="addSp modSp mod">
        <pc:chgData name="藤木 一真" userId="35d03faa18332186" providerId="LiveId" clId="{7670D656-65A2-4B24-9488-D09090505282}" dt="2023-01-19T18:32:43.555" v="1193" actId="166"/>
        <pc:sldMkLst>
          <pc:docMk/>
          <pc:sldMk cId="1735589756" sldId="258"/>
        </pc:sldMkLst>
        <pc:spChg chg="mod">
          <ac:chgData name="藤木 一真" userId="35d03faa18332186" providerId="LiveId" clId="{7670D656-65A2-4B24-9488-D09090505282}" dt="2023-01-19T08:32:47.687" v="43" actId="20577"/>
          <ac:spMkLst>
            <pc:docMk/>
            <pc:sldMk cId="1735589756" sldId="258"/>
            <ac:spMk id="2" creationId="{AD4A5FAA-36C7-8823-0441-5F8552177C8A}"/>
          </ac:spMkLst>
        </pc:spChg>
        <pc:spChg chg="ord">
          <ac:chgData name="藤木 一真" userId="35d03faa18332186" providerId="LiveId" clId="{7670D656-65A2-4B24-9488-D09090505282}" dt="2023-01-19T18:32:43.555" v="1193" actId="166"/>
          <ac:spMkLst>
            <pc:docMk/>
            <pc:sldMk cId="1735589756" sldId="258"/>
            <ac:spMk id="3" creationId="{CCCD5371-7BFB-A5E9-6D4E-C75E686E9174}"/>
          </ac:spMkLst>
        </pc:spChg>
        <pc:spChg chg="add mod">
          <ac:chgData name="藤木 一真" userId="35d03faa18332186" providerId="LiveId" clId="{7670D656-65A2-4B24-9488-D09090505282}" dt="2023-01-19T14:02:22.998" v="716"/>
          <ac:spMkLst>
            <pc:docMk/>
            <pc:sldMk cId="1735589756" sldId="258"/>
            <ac:spMk id="4" creationId="{8CAA3442-2959-582C-C90D-D85D6AF056F6}"/>
          </ac:spMkLst>
        </pc:spChg>
        <pc:spChg chg="add mod">
          <ac:chgData name="藤木 一真" userId="35d03faa18332186" providerId="LiveId" clId="{7670D656-65A2-4B24-9488-D09090505282}" dt="2023-01-19T14:02:22.998" v="716"/>
          <ac:spMkLst>
            <pc:docMk/>
            <pc:sldMk cId="1735589756" sldId="258"/>
            <ac:spMk id="5" creationId="{16AB213E-1EFB-DE84-0D06-214B9778F5F9}"/>
          </ac:spMkLst>
        </pc:spChg>
        <pc:spChg chg="add mod">
          <ac:chgData name="藤木 一真" userId="35d03faa18332186" providerId="LiveId" clId="{7670D656-65A2-4B24-9488-D09090505282}" dt="2023-01-19T15:30:02.988" v="965"/>
          <ac:spMkLst>
            <pc:docMk/>
            <pc:sldMk cId="1735589756" sldId="258"/>
            <ac:spMk id="6" creationId="{5F4DDCAD-0489-84B5-8FE6-CCA04A703219}"/>
          </ac:spMkLst>
        </pc:spChg>
        <pc:spChg chg="add mod">
          <ac:chgData name="藤木 一真" userId="35d03faa18332186" providerId="LiveId" clId="{7670D656-65A2-4B24-9488-D09090505282}" dt="2023-01-19T15:30:02.988" v="965"/>
          <ac:spMkLst>
            <pc:docMk/>
            <pc:sldMk cId="1735589756" sldId="258"/>
            <ac:spMk id="8" creationId="{212F8363-5691-CCA0-3B55-3A414A0EB379}"/>
          </ac:spMkLst>
        </pc:spChg>
        <pc:spChg chg="mod">
          <ac:chgData name="藤木 一真" userId="35d03faa18332186" providerId="LiveId" clId="{7670D656-65A2-4B24-9488-D09090505282}" dt="2023-01-19T18:31:59.747" v="1182"/>
          <ac:spMkLst>
            <pc:docMk/>
            <pc:sldMk cId="1735589756" sldId="258"/>
            <ac:spMk id="10" creationId="{282BFFB1-E198-1F33-02C4-F57CD457BAAD}"/>
          </ac:spMkLst>
        </pc:spChg>
        <pc:spChg chg="mod">
          <ac:chgData name="藤木 一真" userId="35d03faa18332186" providerId="LiveId" clId="{7670D656-65A2-4B24-9488-D09090505282}" dt="2023-01-19T18:31:59.747" v="1182"/>
          <ac:spMkLst>
            <pc:docMk/>
            <pc:sldMk cId="1735589756" sldId="258"/>
            <ac:spMk id="11" creationId="{5B13F749-328E-F718-1F2E-726D15A8E7E2}"/>
          </ac:spMkLst>
        </pc:spChg>
        <pc:grpChg chg="add mod">
          <ac:chgData name="藤木 一真" userId="35d03faa18332186" providerId="LiveId" clId="{7670D656-65A2-4B24-9488-D09090505282}" dt="2023-01-19T18:31:59.747" v="1182"/>
          <ac:grpSpMkLst>
            <pc:docMk/>
            <pc:sldMk cId="1735589756" sldId="258"/>
            <ac:grpSpMk id="9" creationId="{EDEC56A9-B3EE-4CBB-A28D-8838231771BA}"/>
          </ac:grpSpMkLst>
        </pc:grpChg>
      </pc:sldChg>
      <pc:sldChg chg="del">
        <pc:chgData name="藤木 一真" userId="35d03faa18332186" providerId="LiveId" clId="{7670D656-65A2-4B24-9488-D09090505282}" dt="2023-01-19T08:29:26.472" v="1" actId="47"/>
        <pc:sldMkLst>
          <pc:docMk/>
          <pc:sldMk cId="142760121" sldId="259"/>
        </pc:sldMkLst>
      </pc:sldChg>
      <pc:sldChg chg="del">
        <pc:chgData name="藤木 一真" userId="35d03faa18332186" providerId="LiveId" clId="{7670D656-65A2-4B24-9488-D09090505282}" dt="2023-01-19T08:29:27.973" v="2" actId="47"/>
        <pc:sldMkLst>
          <pc:docMk/>
          <pc:sldMk cId="3139310162" sldId="260"/>
        </pc:sldMkLst>
      </pc:sldChg>
      <pc:sldChg chg="addSp modSp mod">
        <pc:chgData name="藤木 一真" userId="35d03faa18332186" providerId="LiveId" clId="{7670D656-65A2-4B24-9488-D09090505282}" dt="2023-01-19T18:33:19.382" v="1198" actId="166"/>
        <pc:sldMkLst>
          <pc:docMk/>
          <pc:sldMk cId="2990192177" sldId="261"/>
        </pc:sldMkLst>
        <pc:spChg chg="mod">
          <ac:chgData name="藤木 一真" userId="35d03faa18332186" providerId="LiveId" clId="{7670D656-65A2-4B24-9488-D09090505282}" dt="2023-01-19T08:33:20.169" v="123" actId="20577"/>
          <ac:spMkLst>
            <pc:docMk/>
            <pc:sldMk cId="2990192177" sldId="261"/>
            <ac:spMk id="2" creationId="{AD4A5FAA-36C7-8823-0441-5F8552177C8A}"/>
          </ac:spMkLst>
        </pc:spChg>
        <pc:spChg chg="add mod ord">
          <ac:chgData name="藤木 一真" userId="35d03faa18332186" providerId="LiveId" clId="{7670D656-65A2-4B24-9488-D09090505282}" dt="2023-01-19T18:33:19.382" v="1198" actId="166"/>
          <ac:spMkLst>
            <pc:docMk/>
            <pc:sldMk cId="2990192177" sldId="261"/>
            <ac:spMk id="3" creationId="{054BA271-52BC-145B-46F0-FAC618A5C9DE}"/>
          </ac:spMkLst>
        </pc:spChg>
        <pc:spChg chg="add mod ord">
          <ac:chgData name="藤木 一真" userId="35d03faa18332186" providerId="LiveId" clId="{7670D656-65A2-4B24-9488-D09090505282}" dt="2023-01-19T14:03:37.355" v="728" actId="166"/>
          <ac:spMkLst>
            <pc:docMk/>
            <pc:sldMk cId="2990192177" sldId="261"/>
            <ac:spMk id="4" creationId="{F8C33425-4B38-7572-89B7-F996F46442C1}"/>
          </ac:spMkLst>
        </pc:spChg>
        <pc:spChg chg="add mod">
          <ac:chgData name="藤木 一真" userId="35d03faa18332186" providerId="LiveId" clId="{7670D656-65A2-4B24-9488-D09090505282}" dt="2023-01-19T14:02:34.083" v="720"/>
          <ac:spMkLst>
            <pc:docMk/>
            <pc:sldMk cId="2990192177" sldId="261"/>
            <ac:spMk id="5" creationId="{F48C1483-C0D8-8F4D-B8E3-668891312A4F}"/>
          </ac:spMkLst>
        </pc:spChg>
        <pc:spChg chg="add mod">
          <ac:chgData name="藤木 一真" userId="35d03faa18332186" providerId="LiveId" clId="{7670D656-65A2-4B24-9488-D09090505282}" dt="2023-01-19T14:02:34.083" v="720"/>
          <ac:spMkLst>
            <pc:docMk/>
            <pc:sldMk cId="2990192177" sldId="261"/>
            <ac:spMk id="6" creationId="{E0A3DCC8-3606-BC32-CE31-69CF4D967634}"/>
          </ac:spMkLst>
        </pc:spChg>
        <pc:spChg chg="add mod">
          <ac:chgData name="藤木 一真" userId="35d03faa18332186" providerId="LiveId" clId="{7670D656-65A2-4B24-9488-D09090505282}" dt="2023-01-19T15:30:30.584" v="972"/>
          <ac:spMkLst>
            <pc:docMk/>
            <pc:sldMk cId="2990192177" sldId="261"/>
            <ac:spMk id="8" creationId="{B0ED532A-BAEC-9F2F-138F-499347A91525}"/>
          </ac:spMkLst>
        </pc:spChg>
        <pc:spChg chg="add mod">
          <ac:chgData name="藤木 一真" userId="35d03faa18332186" providerId="LiveId" clId="{7670D656-65A2-4B24-9488-D09090505282}" dt="2023-01-19T15:30:30.584" v="972"/>
          <ac:spMkLst>
            <pc:docMk/>
            <pc:sldMk cId="2990192177" sldId="261"/>
            <ac:spMk id="9" creationId="{8BB440DA-E2F4-7DED-3013-D31CEBEBD704}"/>
          </ac:spMkLst>
        </pc:spChg>
        <pc:spChg chg="mod">
          <ac:chgData name="藤木 一真" userId="35d03faa18332186" providerId="LiveId" clId="{7670D656-65A2-4B24-9488-D09090505282}" dt="2023-01-19T18:32:19.474" v="1189"/>
          <ac:spMkLst>
            <pc:docMk/>
            <pc:sldMk cId="2990192177" sldId="261"/>
            <ac:spMk id="11" creationId="{D454106F-C198-D442-3BA1-373DB7F6AE67}"/>
          </ac:spMkLst>
        </pc:spChg>
        <pc:spChg chg="mod">
          <ac:chgData name="藤木 一真" userId="35d03faa18332186" providerId="LiveId" clId="{7670D656-65A2-4B24-9488-D09090505282}" dt="2023-01-19T18:32:19.474" v="1189"/>
          <ac:spMkLst>
            <pc:docMk/>
            <pc:sldMk cId="2990192177" sldId="261"/>
            <ac:spMk id="12" creationId="{82253592-609E-6FA6-7CE3-37C0F81B363C}"/>
          </ac:spMkLst>
        </pc:spChg>
        <pc:grpChg chg="add mod">
          <ac:chgData name="藤木 一真" userId="35d03faa18332186" providerId="LiveId" clId="{7670D656-65A2-4B24-9488-D09090505282}" dt="2023-01-19T18:32:19.474" v="1189"/>
          <ac:grpSpMkLst>
            <pc:docMk/>
            <pc:sldMk cId="2990192177" sldId="261"/>
            <ac:grpSpMk id="10" creationId="{6101C36A-20B6-2FF1-2EB9-56C3B7EBA23A}"/>
          </ac:grpSpMkLst>
        </pc:grpChg>
      </pc:sldChg>
      <pc:sldChg chg="addSp delSp modSp mod">
        <pc:chgData name="藤木 一真" userId="35d03faa18332186" providerId="LiveId" clId="{7670D656-65A2-4B24-9488-D09090505282}" dt="2023-01-19T18:32:49.364" v="1194" actId="166"/>
        <pc:sldMkLst>
          <pc:docMk/>
          <pc:sldMk cId="76232981" sldId="262"/>
        </pc:sldMkLst>
        <pc:spChg chg="mod">
          <ac:chgData name="藤木 一真" userId="35d03faa18332186" providerId="LiveId" clId="{7670D656-65A2-4B24-9488-D09090505282}" dt="2023-01-19T14:53:27.652" v="851" actId="1076"/>
          <ac:spMkLst>
            <pc:docMk/>
            <pc:sldMk cId="76232981" sldId="262"/>
            <ac:spMk id="2" creationId="{AD4A5FAA-36C7-8823-0441-5F8552177C8A}"/>
          </ac:spMkLst>
        </pc:spChg>
        <pc:spChg chg="ord">
          <ac:chgData name="藤木 一真" userId="35d03faa18332186" providerId="LiveId" clId="{7670D656-65A2-4B24-9488-D09090505282}" dt="2023-01-19T18:32:49.364" v="1194" actId="166"/>
          <ac:spMkLst>
            <pc:docMk/>
            <pc:sldMk cId="76232981" sldId="262"/>
            <ac:spMk id="3" creationId="{CCCD5371-7BFB-A5E9-6D4E-C75E686E9174}"/>
          </ac:spMkLst>
        </pc:spChg>
        <pc:spChg chg="add mod">
          <ac:chgData name="藤木 一真" userId="35d03faa18332186" providerId="LiveId" clId="{7670D656-65A2-4B24-9488-D09090505282}" dt="2023-01-19T14:02:28.606" v="717"/>
          <ac:spMkLst>
            <pc:docMk/>
            <pc:sldMk cId="76232981" sldId="262"/>
            <ac:spMk id="5" creationId="{528997CE-D638-2749-2568-49846D3B32DD}"/>
          </ac:spMkLst>
        </pc:spChg>
        <pc:spChg chg="add mod">
          <ac:chgData name="藤木 一真" userId="35d03faa18332186" providerId="LiveId" clId="{7670D656-65A2-4B24-9488-D09090505282}" dt="2023-01-19T14:02:28.606" v="717"/>
          <ac:spMkLst>
            <pc:docMk/>
            <pc:sldMk cId="76232981" sldId="262"/>
            <ac:spMk id="6" creationId="{7D3A4759-AF82-4764-CD39-E34519BE9E66}"/>
          </ac:spMkLst>
        </pc:spChg>
        <pc:spChg chg="add del mod">
          <ac:chgData name="藤木 一真" userId="35d03faa18332186" providerId="LiveId" clId="{7670D656-65A2-4B24-9488-D09090505282}" dt="2023-01-19T14:53:35.842" v="852" actId="478"/>
          <ac:spMkLst>
            <pc:docMk/>
            <pc:sldMk cId="76232981" sldId="262"/>
            <ac:spMk id="12" creationId="{B40DE087-AFB1-0984-319D-FE275157006E}"/>
          </ac:spMkLst>
        </pc:spChg>
        <pc:spChg chg="add mod">
          <ac:chgData name="藤木 一真" userId="35d03faa18332186" providerId="LiveId" clId="{7670D656-65A2-4B24-9488-D09090505282}" dt="2023-01-19T15:30:12.662" v="966"/>
          <ac:spMkLst>
            <pc:docMk/>
            <pc:sldMk cId="76232981" sldId="262"/>
            <ac:spMk id="13" creationId="{D6E303B0-FFC1-3490-71B5-32930369FA86}"/>
          </ac:spMkLst>
        </pc:spChg>
        <pc:spChg chg="add mod">
          <ac:chgData name="藤木 一真" userId="35d03faa18332186" providerId="LiveId" clId="{7670D656-65A2-4B24-9488-D09090505282}" dt="2023-01-19T15:30:12.662" v="966"/>
          <ac:spMkLst>
            <pc:docMk/>
            <pc:sldMk cId="76232981" sldId="262"/>
            <ac:spMk id="14" creationId="{06CCDF07-5611-72F4-9E08-500F41B820A2}"/>
          </ac:spMkLst>
        </pc:spChg>
        <pc:spChg chg="mod">
          <ac:chgData name="藤木 一真" userId="35d03faa18332186" providerId="LiveId" clId="{7670D656-65A2-4B24-9488-D09090505282}" dt="2023-01-19T18:32:02.604" v="1183"/>
          <ac:spMkLst>
            <pc:docMk/>
            <pc:sldMk cId="76232981" sldId="262"/>
            <ac:spMk id="16" creationId="{9A6CDC38-9FB7-CB78-31F3-FD2722885184}"/>
          </ac:spMkLst>
        </pc:spChg>
        <pc:spChg chg="mod">
          <ac:chgData name="藤木 一真" userId="35d03faa18332186" providerId="LiveId" clId="{7670D656-65A2-4B24-9488-D09090505282}" dt="2023-01-19T18:32:02.604" v="1183"/>
          <ac:spMkLst>
            <pc:docMk/>
            <pc:sldMk cId="76232981" sldId="262"/>
            <ac:spMk id="17" creationId="{045BD019-6BE4-9BF9-0AF2-E57055672D20}"/>
          </ac:spMkLst>
        </pc:spChg>
        <pc:grpChg chg="add mod">
          <ac:chgData name="藤木 一真" userId="35d03faa18332186" providerId="LiveId" clId="{7670D656-65A2-4B24-9488-D09090505282}" dt="2023-01-19T18:32:02.604" v="1183"/>
          <ac:grpSpMkLst>
            <pc:docMk/>
            <pc:sldMk cId="76232981" sldId="262"/>
            <ac:grpSpMk id="15" creationId="{84C76900-02E5-510D-7EAD-C8FBAF7E064C}"/>
          </ac:grpSpMkLst>
        </pc:grpChg>
        <pc:picChg chg="mod">
          <ac:chgData name="藤木 一真" userId="35d03faa18332186" providerId="LiveId" clId="{7670D656-65A2-4B24-9488-D09090505282}" dt="2023-01-19T08:31:30.778" v="17" actId="1076"/>
          <ac:picMkLst>
            <pc:docMk/>
            <pc:sldMk cId="76232981" sldId="262"/>
            <ac:picMk id="7" creationId="{6F4C5208-5FE9-1968-2F0B-DEC3A18596F4}"/>
          </ac:picMkLst>
        </pc:picChg>
        <pc:picChg chg="add del mod ord">
          <ac:chgData name="藤木 一真" userId="35d03faa18332186" providerId="LiveId" clId="{7670D656-65A2-4B24-9488-D09090505282}" dt="2023-01-19T14:53:35.842" v="852" actId="478"/>
          <ac:picMkLst>
            <pc:docMk/>
            <pc:sldMk cId="76232981" sldId="262"/>
            <ac:picMk id="9" creationId="{10497A59-538C-D4AB-27F4-E7AB40AF24BC}"/>
          </ac:picMkLst>
        </pc:picChg>
        <pc:picChg chg="add del mod ord">
          <ac:chgData name="藤木 一真" userId="35d03faa18332186" providerId="LiveId" clId="{7670D656-65A2-4B24-9488-D09090505282}" dt="2023-01-19T14:53:35.842" v="852" actId="478"/>
          <ac:picMkLst>
            <pc:docMk/>
            <pc:sldMk cId="76232981" sldId="262"/>
            <ac:picMk id="11" creationId="{CD6E724A-491A-DF9E-2A8C-132AA11B6658}"/>
          </ac:picMkLst>
        </pc:picChg>
      </pc:sldChg>
      <pc:sldChg chg="addSp modSp mod">
        <pc:chgData name="藤木 一真" userId="35d03faa18332186" providerId="LiveId" clId="{7670D656-65A2-4B24-9488-D09090505282}" dt="2023-01-19T18:33:02.672" v="1196" actId="166"/>
        <pc:sldMkLst>
          <pc:docMk/>
          <pc:sldMk cId="1247567813" sldId="263"/>
        </pc:sldMkLst>
        <pc:spChg chg="mod">
          <ac:chgData name="藤木 一真" userId="35d03faa18332186" providerId="LiveId" clId="{7670D656-65A2-4B24-9488-D09090505282}" dt="2023-01-19T08:33:05.587" v="85" actId="20577"/>
          <ac:spMkLst>
            <pc:docMk/>
            <pc:sldMk cId="1247567813" sldId="263"/>
            <ac:spMk id="2" creationId="{AD4A5FAA-36C7-8823-0441-5F8552177C8A}"/>
          </ac:spMkLst>
        </pc:spChg>
        <pc:spChg chg="ord">
          <ac:chgData name="藤木 一真" userId="35d03faa18332186" providerId="LiveId" clId="{7670D656-65A2-4B24-9488-D09090505282}" dt="2023-01-19T18:33:02.672" v="1196" actId="166"/>
          <ac:spMkLst>
            <pc:docMk/>
            <pc:sldMk cId="1247567813" sldId="263"/>
            <ac:spMk id="3" creationId="{CCCD5371-7BFB-A5E9-6D4E-C75E686E9174}"/>
          </ac:spMkLst>
        </pc:spChg>
        <pc:spChg chg="add mod">
          <ac:chgData name="藤木 一真" userId="35d03faa18332186" providerId="LiveId" clId="{7670D656-65A2-4B24-9488-D09090505282}" dt="2023-01-19T14:02:30.581" v="718"/>
          <ac:spMkLst>
            <pc:docMk/>
            <pc:sldMk cId="1247567813" sldId="263"/>
            <ac:spMk id="5" creationId="{CB1B7330-BAD6-FD2D-13DA-56F617011AE2}"/>
          </ac:spMkLst>
        </pc:spChg>
        <pc:spChg chg="add mod">
          <ac:chgData name="藤木 一真" userId="35d03faa18332186" providerId="LiveId" clId="{7670D656-65A2-4B24-9488-D09090505282}" dt="2023-01-19T14:02:30.581" v="718"/>
          <ac:spMkLst>
            <pc:docMk/>
            <pc:sldMk cId="1247567813" sldId="263"/>
            <ac:spMk id="6" creationId="{F3B96A3A-9788-9DD0-DCDE-82B4B8AAC8A1}"/>
          </ac:spMkLst>
        </pc:spChg>
        <pc:spChg chg="add mod">
          <ac:chgData name="藤木 一真" userId="35d03faa18332186" providerId="LiveId" clId="{7670D656-65A2-4B24-9488-D09090505282}" dt="2023-01-19T15:30:18.840" v="968"/>
          <ac:spMkLst>
            <pc:docMk/>
            <pc:sldMk cId="1247567813" sldId="263"/>
            <ac:spMk id="8" creationId="{AF4DBC58-4857-CC2F-32DD-15D713866320}"/>
          </ac:spMkLst>
        </pc:spChg>
        <pc:spChg chg="add mod">
          <ac:chgData name="藤木 一真" userId="35d03faa18332186" providerId="LiveId" clId="{7670D656-65A2-4B24-9488-D09090505282}" dt="2023-01-19T15:30:18.840" v="968"/>
          <ac:spMkLst>
            <pc:docMk/>
            <pc:sldMk cId="1247567813" sldId="263"/>
            <ac:spMk id="9" creationId="{21E7D885-76F1-B057-7D01-C6BA738D7174}"/>
          </ac:spMkLst>
        </pc:spChg>
        <pc:spChg chg="mod">
          <ac:chgData name="藤木 一真" userId="35d03faa18332186" providerId="LiveId" clId="{7670D656-65A2-4B24-9488-D09090505282}" dt="2023-01-19T18:32:07.522" v="1185"/>
          <ac:spMkLst>
            <pc:docMk/>
            <pc:sldMk cId="1247567813" sldId="263"/>
            <ac:spMk id="11" creationId="{7E25EA11-26AF-1F8B-1C92-5E2F2EBEDAA8}"/>
          </ac:spMkLst>
        </pc:spChg>
        <pc:spChg chg="mod">
          <ac:chgData name="藤木 一真" userId="35d03faa18332186" providerId="LiveId" clId="{7670D656-65A2-4B24-9488-D09090505282}" dt="2023-01-19T18:32:07.522" v="1185"/>
          <ac:spMkLst>
            <pc:docMk/>
            <pc:sldMk cId="1247567813" sldId="263"/>
            <ac:spMk id="12" creationId="{ABC363F5-A68F-D612-5BBA-74859B17BE0F}"/>
          </ac:spMkLst>
        </pc:spChg>
        <pc:grpChg chg="add mod">
          <ac:chgData name="藤木 一真" userId="35d03faa18332186" providerId="LiveId" clId="{7670D656-65A2-4B24-9488-D09090505282}" dt="2023-01-19T18:32:07.522" v="1185"/>
          <ac:grpSpMkLst>
            <pc:docMk/>
            <pc:sldMk cId="1247567813" sldId="263"/>
            <ac:grpSpMk id="10" creationId="{E70305EA-77A2-929F-C4A3-4326B19E391F}"/>
          </ac:grpSpMkLst>
        </pc:grpChg>
      </pc:sldChg>
      <pc:sldChg chg="add del">
        <pc:chgData name="藤木 一真" userId="35d03faa18332186" providerId="LiveId" clId="{7670D656-65A2-4B24-9488-D09090505282}" dt="2023-01-19T08:29:41.717" v="4"/>
        <pc:sldMkLst>
          <pc:docMk/>
          <pc:sldMk cId="2662581020" sldId="264"/>
        </pc:sldMkLst>
      </pc:sldChg>
      <pc:sldChg chg="del">
        <pc:chgData name="藤木 一真" userId="35d03faa18332186" providerId="LiveId" clId="{7670D656-65A2-4B24-9488-D09090505282}" dt="2023-01-19T08:29:24.532" v="0" actId="47"/>
        <pc:sldMkLst>
          <pc:docMk/>
          <pc:sldMk cId="2875638103" sldId="264"/>
        </pc:sldMkLst>
      </pc:sldChg>
      <pc:sldChg chg="addSp delSp modSp add mod">
        <pc:chgData name="藤木 一真" userId="35d03faa18332186" providerId="LiveId" clId="{7670D656-65A2-4B24-9488-D09090505282}" dt="2023-01-19T18:32:11.309" v="1186"/>
        <pc:sldMkLst>
          <pc:docMk/>
          <pc:sldMk cId="3359264523" sldId="264"/>
        </pc:sldMkLst>
        <pc:spChg chg="mod">
          <ac:chgData name="藤木 一真" userId="35d03faa18332186" providerId="LiveId" clId="{7670D656-65A2-4B24-9488-D09090505282}" dt="2023-01-19T14:23:31.784" v="756" actId="1076"/>
          <ac:spMkLst>
            <pc:docMk/>
            <pc:sldMk cId="3359264523" sldId="264"/>
            <ac:spMk id="2" creationId="{AD4A5FAA-36C7-8823-0441-5F8552177C8A}"/>
          </ac:spMkLst>
        </pc:spChg>
        <pc:spChg chg="del mod">
          <ac:chgData name="藤木 一真" userId="35d03faa18332186" providerId="LiveId" clId="{7670D656-65A2-4B24-9488-D09090505282}" dt="2023-01-19T08:29:59.443" v="8" actId="478"/>
          <ac:spMkLst>
            <pc:docMk/>
            <pc:sldMk cId="3359264523" sldId="264"/>
            <ac:spMk id="3" creationId="{CCCD5371-7BFB-A5E9-6D4E-C75E686E9174}"/>
          </ac:spMkLst>
        </pc:spChg>
        <pc:spChg chg="del">
          <ac:chgData name="藤木 一真" userId="35d03faa18332186" providerId="LiveId" clId="{7670D656-65A2-4B24-9488-D09090505282}" dt="2023-01-19T08:30:01.353" v="9" actId="478"/>
          <ac:spMkLst>
            <pc:docMk/>
            <pc:sldMk cId="3359264523" sldId="264"/>
            <ac:spMk id="4" creationId="{407A84AE-74AC-56FC-79ED-4CE6AD54AF1D}"/>
          </ac:spMkLst>
        </pc:spChg>
        <pc:spChg chg="add mod ord">
          <ac:chgData name="藤木 一真" userId="35d03faa18332186" providerId="LiveId" clId="{7670D656-65A2-4B24-9488-D09090505282}" dt="2023-01-19T18:26:59.707" v="1130" actId="170"/>
          <ac:spMkLst>
            <pc:docMk/>
            <pc:sldMk cId="3359264523" sldId="264"/>
            <ac:spMk id="5" creationId="{584F1629-271C-39EB-87F5-47B64F452872}"/>
          </ac:spMkLst>
        </pc:spChg>
        <pc:spChg chg="add mod ord">
          <ac:chgData name="藤木 一真" userId="35d03faa18332186" providerId="LiveId" clId="{7670D656-65A2-4B24-9488-D09090505282}" dt="2023-01-19T15:31:19.120" v="978" actId="166"/>
          <ac:spMkLst>
            <pc:docMk/>
            <pc:sldMk cId="3359264523" sldId="264"/>
            <ac:spMk id="6" creationId="{A4962B79-87A1-01D0-A4E9-6360212B6011}"/>
          </ac:spMkLst>
        </pc:spChg>
        <pc:spChg chg="add del mod">
          <ac:chgData name="藤木 一真" userId="35d03faa18332186" providerId="LiveId" clId="{7670D656-65A2-4B24-9488-D09090505282}" dt="2023-01-19T14:53:57.634" v="856" actId="478"/>
          <ac:spMkLst>
            <pc:docMk/>
            <pc:sldMk cId="3359264523" sldId="264"/>
            <ac:spMk id="8" creationId="{104AF73D-799D-B12B-10F3-01BBD109DE5D}"/>
          </ac:spMkLst>
        </pc:spChg>
        <pc:spChg chg="add del mod">
          <ac:chgData name="藤木 一真" userId="35d03faa18332186" providerId="LiveId" clId="{7670D656-65A2-4B24-9488-D09090505282}" dt="2023-01-19T14:53:57.634" v="856" actId="478"/>
          <ac:spMkLst>
            <pc:docMk/>
            <pc:sldMk cId="3359264523" sldId="264"/>
            <ac:spMk id="9" creationId="{2307AD41-4BE8-AB90-EF43-BAFA35D44F31}"/>
          </ac:spMkLst>
        </pc:spChg>
        <pc:spChg chg="add del mod ord">
          <ac:chgData name="藤木 一真" userId="35d03faa18332186" providerId="LiveId" clId="{7670D656-65A2-4B24-9488-D09090505282}" dt="2023-01-19T14:53:52.583" v="855" actId="478"/>
          <ac:spMkLst>
            <pc:docMk/>
            <pc:sldMk cId="3359264523" sldId="264"/>
            <ac:spMk id="14" creationId="{BDE2B80B-7320-DB09-3D38-970ADC4A398E}"/>
          </ac:spMkLst>
        </pc:spChg>
        <pc:spChg chg="add del mod">
          <ac:chgData name="藤木 一真" userId="35d03faa18332186" providerId="LiveId" clId="{7670D656-65A2-4B24-9488-D09090505282}" dt="2023-01-19T14:53:57.634" v="856" actId="478"/>
          <ac:spMkLst>
            <pc:docMk/>
            <pc:sldMk cId="3359264523" sldId="264"/>
            <ac:spMk id="19" creationId="{0A2DCFF5-D185-6F7C-0500-7B6791456299}"/>
          </ac:spMkLst>
        </pc:spChg>
        <pc:spChg chg="add mod">
          <ac:chgData name="藤木 一真" userId="35d03faa18332186" providerId="LiveId" clId="{7670D656-65A2-4B24-9488-D09090505282}" dt="2023-01-19T15:30:22.139" v="969"/>
          <ac:spMkLst>
            <pc:docMk/>
            <pc:sldMk cId="3359264523" sldId="264"/>
            <ac:spMk id="20" creationId="{DB496C93-A8C1-FD86-C622-6A6CA9D3A7C6}"/>
          </ac:spMkLst>
        </pc:spChg>
        <pc:spChg chg="add mod">
          <ac:chgData name="藤木 一真" userId="35d03faa18332186" providerId="LiveId" clId="{7670D656-65A2-4B24-9488-D09090505282}" dt="2023-01-19T15:30:22.139" v="969"/>
          <ac:spMkLst>
            <pc:docMk/>
            <pc:sldMk cId="3359264523" sldId="264"/>
            <ac:spMk id="21" creationId="{2C8164ED-3392-34C7-2F93-A7440FB1F86B}"/>
          </ac:spMkLst>
        </pc:spChg>
        <pc:spChg chg="add del mod">
          <ac:chgData name="藤木 一真" userId="35d03faa18332186" providerId="LiveId" clId="{7670D656-65A2-4B24-9488-D09090505282}" dt="2023-01-19T18:26:46.205" v="1122"/>
          <ac:spMkLst>
            <pc:docMk/>
            <pc:sldMk cId="3359264523" sldId="264"/>
            <ac:spMk id="22" creationId="{F877CAF4-2EF7-CD1C-F1C1-1CB4C83E5AF8}"/>
          </ac:spMkLst>
        </pc:spChg>
        <pc:spChg chg="add del mod">
          <ac:chgData name="藤木 一真" userId="35d03faa18332186" providerId="LiveId" clId="{7670D656-65A2-4B24-9488-D09090505282}" dt="2023-01-19T18:26:46.205" v="1122"/>
          <ac:spMkLst>
            <pc:docMk/>
            <pc:sldMk cId="3359264523" sldId="264"/>
            <ac:spMk id="23" creationId="{DF8B660B-7FA4-7747-B050-3226623640AB}"/>
          </ac:spMkLst>
        </pc:spChg>
        <pc:spChg chg="add mod">
          <ac:chgData name="藤木 一真" userId="35d03faa18332186" providerId="LiveId" clId="{7670D656-65A2-4B24-9488-D09090505282}" dt="2023-01-19T18:26:51.026" v="1125"/>
          <ac:spMkLst>
            <pc:docMk/>
            <pc:sldMk cId="3359264523" sldId="264"/>
            <ac:spMk id="25" creationId="{8F3DB5B3-A10B-4E60-4A5F-924B6A65B2C9}"/>
          </ac:spMkLst>
        </pc:spChg>
        <pc:spChg chg="add mod">
          <ac:chgData name="藤木 一真" userId="35d03faa18332186" providerId="LiveId" clId="{7670D656-65A2-4B24-9488-D09090505282}" dt="2023-01-19T18:26:51.026" v="1125"/>
          <ac:spMkLst>
            <pc:docMk/>
            <pc:sldMk cId="3359264523" sldId="264"/>
            <ac:spMk id="26" creationId="{887758CB-B585-EF05-DB9C-ADF6A3105FA7}"/>
          </ac:spMkLst>
        </pc:spChg>
        <pc:spChg chg="mod">
          <ac:chgData name="藤木 一真" userId="35d03faa18332186" providerId="LiveId" clId="{7670D656-65A2-4B24-9488-D09090505282}" dt="2023-01-19T18:32:11.309" v="1186"/>
          <ac:spMkLst>
            <pc:docMk/>
            <pc:sldMk cId="3359264523" sldId="264"/>
            <ac:spMk id="28" creationId="{D60EC02C-3044-64FA-DB80-F66939F0BF5D}"/>
          </ac:spMkLst>
        </pc:spChg>
        <pc:spChg chg="mod">
          <ac:chgData name="藤木 一真" userId="35d03faa18332186" providerId="LiveId" clId="{7670D656-65A2-4B24-9488-D09090505282}" dt="2023-01-19T18:32:11.309" v="1186"/>
          <ac:spMkLst>
            <pc:docMk/>
            <pc:sldMk cId="3359264523" sldId="264"/>
            <ac:spMk id="29" creationId="{9AA23162-2966-0689-088B-B2D6B0DFD648}"/>
          </ac:spMkLst>
        </pc:spChg>
        <pc:grpChg chg="add mod">
          <ac:chgData name="藤木 一真" userId="35d03faa18332186" providerId="LiveId" clId="{7670D656-65A2-4B24-9488-D09090505282}" dt="2023-01-19T18:32:11.309" v="1186"/>
          <ac:grpSpMkLst>
            <pc:docMk/>
            <pc:sldMk cId="3359264523" sldId="264"/>
            <ac:grpSpMk id="27" creationId="{81CF890E-58B2-EB47-03A1-40C229EF8C6C}"/>
          </ac:grpSpMkLst>
        </pc:grpChg>
        <pc:picChg chg="add del mod ord">
          <ac:chgData name="藤木 一真" userId="35d03faa18332186" providerId="LiveId" clId="{7670D656-65A2-4B24-9488-D09090505282}" dt="2023-01-19T14:53:52.583" v="855" actId="478"/>
          <ac:picMkLst>
            <pc:docMk/>
            <pc:sldMk cId="3359264523" sldId="264"/>
            <ac:picMk id="11" creationId="{5D887C83-2781-9071-02C5-4FFD1DAE9AF7}"/>
          </ac:picMkLst>
        </pc:picChg>
        <pc:picChg chg="add del mod ord">
          <ac:chgData name="藤木 一真" userId="35d03faa18332186" providerId="LiveId" clId="{7670D656-65A2-4B24-9488-D09090505282}" dt="2023-01-19T14:53:52.583" v="855" actId="478"/>
          <ac:picMkLst>
            <pc:docMk/>
            <pc:sldMk cId="3359264523" sldId="264"/>
            <ac:picMk id="13" creationId="{D3CDA876-CCB0-E739-CF08-81892F07466A}"/>
          </ac:picMkLst>
        </pc:picChg>
        <pc:picChg chg="add del mod ord">
          <ac:chgData name="藤木 一真" userId="35d03faa18332186" providerId="LiveId" clId="{7670D656-65A2-4B24-9488-D09090505282}" dt="2023-01-19T14:53:57.634" v="856" actId="478"/>
          <ac:picMkLst>
            <pc:docMk/>
            <pc:sldMk cId="3359264523" sldId="264"/>
            <ac:picMk id="16" creationId="{38177894-A381-5EB2-D40A-B34E66B66808}"/>
          </ac:picMkLst>
        </pc:picChg>
        <pc:picChg chg="add del mod ord">
          <ac:chgData name="藤木 一真" userId="35d03faa18332186" providerId="LiveId" clId="{7670D656-65A2-4B24-9488-D09090505282}" dt="2023-01-19T14:53:57.634" v="856" actId="478"/>
          <ac:picMkLst>
            <pc:docMk/>
            <pc:sldMk cId="3359264523" sldId="264"/>
            <ac:picMk id="18" creationId="{98B37C89-2C17-7AE1-CD2D-6524EFCA4695}"/>
          </ac:picMkLst>
        </pc:picChg>
        <pc:picChg chg="add del">
          <ac:chgData name="藤木 一真" userId="35d03faa18332186" providerId="LiveId" clId="{7670D656-65A2-4B24-9488-D09090505282}" dt="2023-01-19T18:26:48.579" v="1124"/>
          <ac:picMkLst>
            <pc:docMk/>
            <pc:sldMk cId="3359264523" sldId="264"/>
            <ac:picMk id="24" creationId="{133911AF-72D5-1E77-6DA2-EA3F5488BD25}"/>
          </ac:picMkLst>
        </pc:picChg>
      </pc:sldChg>
      <pc:sldChg chg="addSp delSp modSp add mod">
        <pc:chgData name="藤木 一真" userId="35d03faa18332186" providerId="LiveId" clId="{7670D656-65A2-4B24-9488-D09090505282}" dt="2023-01-19T18:33:27.659" v="1199" actId="166"/>
        <pc:sldMkLst>
          <pc:docMk/>
          <pc:sldMk cId="1405837226" sldId="265"/>
        </pc:sldMkLst>
        <pc:spChg chg="mod">
          <ac:chgData name="藤木 一真" userId="35d03faa18332186" providerId="LiveId" clId="{7670D656-65A2-4B24-9488-D09090505282}" dt="2023-01-19T14:54:30.814" v="862" actId="1076"/>
          <ac:spMkLst>
            <pc:docMk/>
            <pc:sldMk cId="1405837226" sldId="265"/>
            <ac:spMk id="2" creationId="{AD4A5FAA-36C7-8823-0441-5F8552177C8A}"/>
          </ac:spMkLst>
        </pc:spChg>
        <pc:spChg chg="mod ord">
          <ac:chgData name="藤木 一真" userId="35d03faa18332186" providerId="LiveId" clId="{7670D656-65A2-4B24-9488-D09090505282}" dt="2023-01-19T18:33:27.659" v="1199" actId="166"/>
          <ac:spMkLst>
            <pc:docMk/>
            <pc:sldMk cId="1405837226" sldId="265"/>
            <ac:spMk id="3" creationId="{054BA271-52BC-145B-46F0-FAC618A5C9DE}"/>
          </ac:spMkLst>
        </pc:spChg>
        <pc:spChg chg="del mod">
          <ac:chgData name="藤木 一真" userId="35d03faa18332186" providerId="LiveId" clId="{7670D656-65A2-4B24-9488-D09090505282}" dt="2023-01-19T08:32:31.818" v="23" actId="478"/>
          <ac:spMkLst>
            <pc:docMk/>
            <pc:sldMk cId="1405837226" sldId="265"/>
            <ac:spMk id="4" creationId="{F8C33425-4B38-7572-89B7-F996F46442C1}"/>
          </ac:spMkLst>
        </pc:spChg>
        <pc:spChg chg="add mod">
          <ac:chgData name="藤木 一真" userId="35d03faa18332186" providerId="LiveId" clId="{7670D656-65A2-4B24-9488-D09090505282}" dt="2023-01-19T14:02:36.027" v="721"/>
          <ac:spMkLst>
            <pc:docMk/>
            <pc:sldMk cId="1405837226" sldId="265"/>
            <ac:spMk id="5" creationId="{3B6BC528-B865-DC98-A795-AE0CADCC2BC0}"/>
          </ac:spMkLst>
        </pc:spChg>
        <pc:spChg chg="add mod">
          <ac:chgData name="藤木 一真" userId="35d03faa18332186" providerId="LiveId" clId="{7670D656-65A2-4B24-9488-D09090505282}" dt="2023-01-19T14:02:36.027" v="721"/>
          <ac:spMkLst>
            <pc:docMk/>
            <pc:sldMk cId="1405837226" sldId="265"/>
            <ac:spMk id="6" creationId="{83532583-B3DA-3EAE-6F9B-7F724F2A9501}"/>
          </ac:spMkLst>
        </pc:spChg>
        <pc:spChg chg="add del mod">
          <ac:chgData name="藤木 一真" userId="35d03faa18332186" providerId="LiveId" clId="{7670D656-65A2-4B24-9488-D09090505282}" dt="2023-01-19T14:54:34.956" v="863" actId="478"/>
          <ac:spMkLst>
            <pc:docMk/>
            <pc:sldMk cId="1405837226" sldId="265"/>
            <ac:spMk id="12" creationId="{F1AB240E-2CC6-3257-59E4-40FD46D3F241}"/>
          </ac:spMkLst>
        </pc:spChg>
        <pc:spChg chg="add del mod">
          <ac:chgData name="藤木 一真" userId="35d03faa18332186" providerId="LiveId" clId="{7670D656-65A2-4B24-9488-D09090505282}" dt="2023-01-19T14:54:22.114" v="860" actId="478"/>
          <ac:spMkLst>
            <pc:docMk/>
            <pc:sldMk cId="1405837226" sldId="265"/>
            <ac:spMk id="17" creationId="{7DFCAD77-6B14-2131-3B52-354E353575C2}"/>
          </ac:spMkLst>
        </pc:spChg>
        <pc:spChg chg="add mod">
          <ac:chgData name="藤木 一真" userId="35d03faa18332186" providerId="LiveId" clId="{7670D656-65A2-4B24-9488-D09090505282}" dt="2023-01-19T15:30:32.977" v="973"/>
          <ac:spMkLst>
            <pc:docMk/>
            <pc:sldMk cId="1405837226" sldId="265"/>
            <ac:spMk id="18" creationId="{074DC759-BC24-B7BF-C97D-A268B68D49F8}"/>
          </ac:spMkLst>
        </pc:spChg>
        <pc:spChg chg="add mod">
          <ac:chgData name="藤木 一真" userId="35d03faa18332186" providerId="LiveId" clId="{7670D656-65A2-4B24-9488-D09090505282}" dt="2023-01-19T15:30:32.977" v="973"/>
          <ac:spMkLst>
            <pc:docMk/>
            <pc:sldMk cId="1405837226" sldId="265"/>
            <ac:spMk id="19" creationId="{0AD1AF99-6CE9-7B5E-DDBC-A5C3E224AE43}"/>
          </ac:spMkLst>
        </pc:spChg>
        <pc:spChg chg="mod">
          <ac:chgData name="藤木 一真" userId="35d03faa18332186" providerId="LiveId" clId="{7670D656-65A2-4B24-9488-D09090505282}" dt="2023-01-19T18:32:21.832" v="1190"/>
          <ac:spMkLst>
            <pc:docMk/>
            <pc:sldMk cId="1405837226" sldId="265"/>
            <ac:spMk id="21" creationId="{8CBBD6BA-6662-2DC4-79F4-A43190C245B6}"/>
          </ac:spMkLst>
        </pc:spChg>
        <pc:spChg chg="mod">
          <ac:chgData name="藤木 一真" userId="35d03faa18332186" providerId="LiveId" clId="{7670D656-65A2-4B24-9488-D09090505282}" dt="2023-01-19T18:32:21.832" v="1190"/>
          <ac:spMkLst>
            <pc:docMk/>
            <pc:sldMk cId="1405837226" sldId="265"/>
            <ac:spMk id="22" creationId="{C4AAD279-810F-5CEF-22E3-CF81A69DF3D2}"/>
          </ac:spMkLst>
        </pc:spChg>
        <pc:grpChg chg="add mod">
          <ac:chgData name="藤木 一真" userId="35d03faa18332186" providerId="LiveId" clId="{7670D656-65A2-4B24-9488-D09090505282}" dt="2023-01-19T18:32:21.832" v="1190"/>
          <ac:grpSpMkLst>
            <pc:docMk/>
            <pc:sldMk cId="1405837226" sldId="265"/>
            <ac:grpSpMk id="20" creationId="{009974E3-0D58-DCEA-37F6-5185903B897F}"/>
          </ac:grpSpMkLst>
        </pc:grpChg>
        <pc:picChg chg="add del mod ord">
          <ac:chgData name="藤木 一真" userId="35d03faa18332186" providerId="LiveId" clId="{7670D656-65A2-4B24-9488-D09090505282}" dt="2023-01-19T14:54:34.956" v="863" actId="478"/>
          <ac:picMkLst>
            <pc:docMk/>
            <pc:sldMk cId="1405837226" sldId="265"/>
            <ac:picMk id="9" creationId="{50C0C200-F5F3-ADD0-B56A-1EE54F085BF2}"/>
          </ac:picMkLst>
        </pc:picChg>
        <pc:picChg chg="add del mod ord">
          <ac:chgData name="藤木 一真" userId="35d03faa18332186" providerId="LiveId" clId="{7670D656-65A2-4B24-9488-D09090505282}" dt="2023-01-19T14:54:34.956" v="863" actId="478"/>
          <ac:picMkLst>
            <pc:docMk/>
            <pc:sldMk cId="1405837226" sldId="265"/>
            <ac:picMk id="11" creationId="{D86E1840-053A-2EFE-C069-5C0A95F911B6}"/>
          </ac:picMkLst>
        </pc:picChg>
        <pc:picChg chg="add del mod ord">
          <ac:chgData name="藤木 一真" userId="35d03faa18332186" providerId="LiveId" clId="{7670D656-65A2-4B24-9488-D09090505282}" dt="2023-01-19T14:54:22.114" v="860" actId="478"/>
          <ac:picMkLst>
            <pc:docMk/>
            <pc:sldMk cId="1405837226" sldId="265"/>
            <ac:picMk id="14" creationId="{02C5AB29-7F50-EACB-6121-54BF193CF6C0}"/>
          </ac:picMkLst>
        </pc:picChg>
        <pc:picChg chg="add del mod ord">
          <ac:chgData name="藤木 一真" userId="35d03faa18332186" providerId="LiveId" clId="{7670D656-65A2-4B24-9488-D09090505282}" dt="2023-01-19T14:54:22.114" v="860" actId="478"/>
          <ac:picMkLst>
            <pc:docMk/>
            <pc:sldMk cId="1405837226" sldId="265"/>
            <ac:picMk id="16" creationId="{610742E2-FF7A-44BC-3A84-8A3C983AC24E}"/>
          </ac:picMkLst>
        </pc:picChg>
      </pc:sldChg>
      <pc:sldChg chg="addSp delSp modSp add mod">
        <pc:chgData name="藤木 一真" userId="35d03faa18332186" providerId="LiveId" clId="{7670D656-65A2-4B24-9488-D09090505282}" dt="2023-01-19T18:31:56.977" v="1181"/>
        <pc:sldMkLst>
          <pc:docMk/>
          <pc:sldMk cId="3620068277" sldId="266"/>
        </pc:sldMkLst>
        <pc:spChg chg="mod">
          <ac:chgData name="藤木 一真" userId="35d03faa18332186" providerId="LiveId" clId="{7670D656-65A2-4B24-9488-D09090505282}" dt="2023-01-19T09:25:55.718" v="493" actId="20577"/>
          <ac:spMkLst>
            <pc:docMk/>
            <pc:sldMk cId="3620068277" sldId="266"/>
            <ac:spMk id="2" creationId="{AD4A5FAA-36C7-8823-0441-5F8552177C8A}"/>
          </ac:spMkLst>
        </pc:spChg>
        <pc:spChg chg="add del mod">
          <ac:chgData name="藤木 一真" userId="35d03faa18332186" providerId="LiveId" clId="{7670D656-65A2-4B24-9488-D09090505282}" dt="2023-01-19T08:42:51.849" v="202" actId="478"/>
          <ac:spMkLst>
            <pc:docMk/>
            <pc:sldMk cId="3620068277" sldId="266"/>
            <ac:spMk id="3" creationId="{DCBCB0BE-BAFE-30B1-F9C4-31E1D5CF6913}"/>
          </ac:spMkLst>
        </pc:spChg>
        <pc:spChg chg="add del mod">
          <ac:chgData name="藤木 一真" userId="35d03faa18332186" providerId="LiveId" clId="{7670D656-65A2-4B24-9488-D09090505282}" dt="2023-01-19T08:37:26.628" v="161"/>
          <ac:spMkLst>
            <pc:docMk/>
            <pc:sldMk cId="3620068277" sldId="266"/>
            <ac:spMk id="4" creationId="{56A44DF5-F9F5-590B-2041-27A2D16CD398}"/>
          </ac:spMkLst>
        </pc:spChg>
        <pc:spChg chg="add del mod">
          <ac:chgData name="藤木 一真" userId="35d03faa18332186" providerId="LiveId" clId="{7670D656-65A2-4B24-9488-D09090505282}" dt="2023-01-19T08:40:19.242" v="177" actId="478"/>
          <ac:spMkLst>
            <pc:docMk/>
            <pc:sldMk cId="3620068277" sldId="266"/>
            <ac:spMk id="5" creationId="{12A2D00E-3E6E-A21C-87FF-66535CD720AF}"/>
          </ac:spMkLst>
        </pc:spChg>
        <pc:spChg chg="add del mod">
          <ac:chgData name="藤木 一真" userId="35d03faa18332186" providerId="LiveId" clId="{7670D656-65A2-4B24-9488-D09090505282}" dt="2023-01-19T08:40:22.015" v="178" actId="478"/>
          <ac:spMkLst>
            <pc:docMk/>
            <pc:sldMk cId="3620068277" sldId="266"/>
            <ac:spMk id="6" creationId="{27A8C668-AA83-9FBF-13F5-E7E8707F15CA}"/>
          </ac:spMkLst>
        </pc:spChg>
        <pc:spChg chg="add mod">
          <ac:chgData name="藤木 一真" userId="35d03faa18332186" providerId="LiveId" clId="{7670D656-65A2-4B24-9488-D09090505282}" dt="2023-01-19T08:40:32.670" v="180" actId="1076"/>
          <ac:spMkLst>
            <pc:docMk/>
            <pc:sldMk cId="3620068277" sldId="266"/>
            <ac:spMk id="8" creationId="{4055395E-8098-4C0B-5928-63464C29B044}"/>
          </ac:spMkLst>
        </pc:spChg>
        <pc:spChg chg="add mod">
          <ac:chgData name="藤木 一真" userId="35d03faa18332186" providerId="LiveId" clId="{7670D656-65A2-4B24-9488-D09090505282}" dt="2023-01-19T08:40:49.224" v="182" actId="1076"/>
          <ac:spMkLst>
            <pc:docMk/>
            <pc:sldMk cId="3620068277" sldId="266"/>
            <ac:spMk id="9" creationId="{3D8A00AA-A4BA-79C7-806C-F0DBDA8945E5}"/>
          </ac:spMkLst>
        </pc:spChg>
        <pc:spChg chg="add mod">
          <ac:chgData name="藤木 一真" userId="35d03faa18332186" providerId="LiveId" clId="{7670D656-65A2-4B24-9488-D09090505282}" dt="2023-01-19T08:41:07.068" v="184" actId="1076"/>
          <ac:spMkLst>
            <pc:docMk/>
            <pc:sldMk cId="3620068277" sldId="266"/>
            <ac:spMk id="10" creationId="{DCA94367-3CBC-0402-11A9-448397F792C1}"/>
          </ac:spMkLst>
        </pc:spChg>
        <pc:spChg chg="add mod">
          <ac:chgData name="藤木 一真" userId="35d03faa18332186" providerId="LiveId" clId="{7670D656-65A2-4B24-9488-D09090505282}" dt="2023-01-19T08:41:21.164" v="186" actId="1076"/>
          <ac:spMkLst>
            <pc:docMk/>
            <pc:sldMk cId="3620068277" sldId="266"/>
            <ac:spMk id="11" creationId="{87892F65-D42A-5059-9181-B68B9FD7492D}"/>
          </ac:spMkLst>
        </pc:spChg>
        <pc:spChg chg="add mod">
          <ac:chgData name="藤木 一真" userId="35d03faa18332186" providerId="LiveId" clId="{7670D656-65A2-4B24-9488-D09090505282}" dt="2023-01-19T08:42:13.966" v="193" actId="14100"/>
          <ac:spMkLst>
            <pc:docMk/>
            <pc:sldMk cId="3620068277" sldId="266"/>
            <ac:spMk id="12" creationId="{88D5D870-A30A-9099-17D8-E98A2C8D766A}"/>
          </ac:spMkLst>
        </pc:spChg>
        <pc:spChg chg="add del mod">
          <ac:chgData name="藤木 一真" userId="35d03faa18332186" providerId="LiveId" clId="{7670D656-65A2-4B24-9488-D09090505282}" dt="2023-01-19T08:42:53.007" v="207"/>
          <ac:spMkLst>
            <pc:docMk/>
            <pc:sldMk cId="3620068277" sldId="266"/>
            <ac:spMk id="13" creationId="{DE68C420-64F7-5336-CF4A-7A2F35383AA7}"/>
          </ac:spMkLst>
        </pc:spChg>
        <pc:spChg chg="add del mod">
          <ac:chgData name="藤木 一真" userId="35d03faa18332186" providerId="LiveId" clId="{7670D656-65A2-4B24-9488-D09090505282}" dt="2023-01-19T08:42:52.632" v="206"/>
          <ac:spMkLst>
            <pc:docMk/>
            <pc:sldMk cId="3620068277" sldId="266"/>
            <ac:spMk id="14" creationId="{4CEAC6E1-9A3B-CF44-EE38-48F5D3F77FA0}"/>
          </ac:spMkLst>
        </pc:spChg>
        <pc:spChg chg="add del mod">
          <ac:chgData name="藤木 一真" userId="35d03faa18332186" providerId="LiveId" clId="{7670D656-65A2-4B24-9488-D09090505282}" dt="2023-01-19T08:42:52.491" v="205"/>
          <ac:spMkLst>
            <pc:docMk/>
            <pc:sldMk cId="3620068277" sldId="266"/>
            <ac:spMk id="15" creationId="{863DB12C-01A6-E058-9705-7EFB6DC2EA27}"/>
          </ac:spMkLst>
        </pc:spChg>
        <pc:spChg chg="add del mod">
          <ac:chgData name="藤木 一真" userId="35d03faa18332186" providerId="LiveId" clId="{7670D656-65A2-4B24-9488-D09090505282}" dt="2023-01-19T08:42:52.311" v="204"/>
          <ac:spMkLst>
            <pc:docMk/>
            <pc:sldMk cId="3620068277" sldId="266"/>
            <ac:spMk id="16" creationId="{5F031845-ACAC-0B05-747E-DE7F38882B6A}"/>
          </ac:spMkLst>
        </pc:spChg>
        <pc:spChg chg="add del mod">
          <ac:chgData name="藤木 一真" userId="35d03faa18332186" providerId="LiveId" clId="{7670D656-65A2-4B24-9488-D09090505282}" dt="2023-01-19T08:42:52.131" v="203"/>
          <ac:spMkLst>
            <pc:docMk/>
            <pc:sldMk cId="3620068277" sldId="266"/>
            <ac:spMk id="17" creationId="{D43DBD37-0D03-8F30-2A0B-B88A82F138CF}"/>
          </ac:spMkLst>
        </pc:spChg>
        <pc:spChg chg="add del mod">
          <ac:chgData name="藤木 一真" userId="35d03faa18332186" providerId="LiveId" clId="{7670D656-65A2-4B24-9488-D09090505282}" dt="2023-01-19T08:45:15.422" v="230"/>
          <ac:spMkLst>
            <pc:docMk/>
            <pc:sldMk cId="3620068277" sldId="266"/>
            <ac:spMk id="18" creationId="{62B0C6BA-1B61-DF8E-AFB4-BEF21C14776B}"/>
          </ac:spMkLst>
        </pc:spChg>
        <pc:spChg chg="add mod">
          <ac:chgData name="藤木 一真" userId="35d03faa18332186" providerId="LiveId" clId="{7670D656-65A2-4B24-9488-D09090505282}" dt="2023-01-19T14:02:20.925" v="715"/>
          <ac:spMkLst>
            <pc:docMk/>
            <pc:sldMk cId="3620068277" sldId="266"/>
            <ac:spMk id="19" creationId="{D202C49A-9858-C773-C35A-C045638AD831}"/>
          </ac:spMkLst>
        </pc:spChg>
        <pc:spChg chg="add mod">
          <ac:chgData name="藤木 一真" userId="35d03faa18332186" providerId="LiveId" clId="{7670D656-65A2-4B24-9488-D09090505282}" dt="2023-01-19T14:02:20.925" v="715"/>
          <ac:spMkLst>
            <pc:docMk/>
            <pc:sldMk cId="3620068277" sldId="266"/>
            <ac:spMk id="20" creationId="{DBAA7CC3-6357-59F1-1757-5EC85B26B696}"/>
          </ac:spMkLst>
        </pc:spChg>
        <pc:spChg chg="add mod">
          <ac:chgData name="藤木 一真" userId="35d03faa18332186" providerId="LiveId" clId="{7670D656-65A2-4B24-9488-D09090505282}" dt="2023-01-19T15:29:58.715" v="964"/>
          <ac:spMkLst>
            <pc:docMk/>
            <pc:sldMk cId="3620068277" sldId="266"/>
            <ac:spMk id="21" creationId="{715A8EA3-CEE4-DBB4-885E-F113C5A4F82F}"/>
          </ac:spMkLst>
        </pc:spChg>
        <pc:spChg chg="add mod">
          <ac:chgData name="藤木 一真" userId="35d03faa18332186" providerId="LiveId" clId="{7670D656-65A2-4B24-9488-D09090505282}" dt="2023-01-19T15:29:58.715" v="964"/>
          <ac:spMkLst>
            <pc:docMk/>
            <pc:sldMk cId="3620068277" sldId="266"/>
            <ac:spMk id="22" creationId="{4503805F-56BE-C73A-2BE7-525E713BB2C0}"/>
          </ac:spMkLst>
        </pc:spChg>
        <pc:spChg chg="mod">
          <ac:chgData name="藤木 一真" userId="35d03faa18332186" providerId="LiveId" clId="{7670D656-65A2-4B24-9488-D09090505282}" dt="2023-01-19T18:31:56.977" v="1181"/>
          <ac:spMkLst>
            <pc:docMk/>
            <pc:sldMk cId="3620068277" sldId="266"/>
            <ac:spMk id="24" creationId="{026B91BE-4386-685E-9589-31DA309EA1D6}"/>
          </ac:spMkLst>
        </pc:spChg>
        <pc:spChg chg="mod">
          <ac:chgData name="藤木 一真" userId="35d03faa18332186" providerId="LiveId" clId="{7670D656-65A2-4B24-9488-D09090505282}" dt="2023-01-19T18:31:56.977" v="1181"/>
          <ac:spMkLst>
            <pc:docMk/>
            <pc:sldMk cId="3620068277" sldId="266"/>
            <ac:spMk id="25" creationId="{CF893602-6965-3242-AA56-C5F021E6DB46}"/>
          </ac:spMkLst>
        </pc:spChg>
        <pc:grpChg chg="add mod">
          <ac:chgData name="藤木 一真" userId="35d03faa18332186" providerId="LiveId" clId="{7670D656-65A2-4B24-9488-D09090505282}" dt="2023-01-19T18:31:56.977" v="1181"/>
          <ac:grpSpMkLst>
            <pc:docMk/>
            <pc:sldMk cId="3620068277" sldId="266"/>
            <ac:grpSpMk id="23" creationId="{41225170-35CC-6118-11A4-6DBA4C612A44}"/>
          </ac:grpSpMkLst>
        </pc:grpChg>
      </pc:sldChg>
      <pc:sldChg chg="modSp new mod">
        <pc:chgData name="藤木 一真" userId="35d03faa18332186" providerId="LiveId" clId="{7670D656-65A2-4B24-9488-D09090505282}" dt="2023-01-19T20:01:35.816" v="1319" actId="20577"/>
        <pc:sldMkLst>
          <pc:docMk/>
          <pc:sldMk cId="3768887733" sldId="267"/>
        </pc:sldMkLst>
        <pc:spChg chg="mod">
          <ac:chgData name="藤木 一真" userId="35d03faa18332186" providerId="LiveId" clId="{7670D656-65A2-4B24-9488-D09090505282}" dt="2023-01-19T08:47:03.681" v="240" actId="207"/>
          <ac:spMkLst>
            <pc:docMk/>
            <pc:sldMk cId="3768887733" sldId="267"/>
            <ac:spMk id="2" creationId="{B91C2CE1-8E12-6426-5553-B757BF17FA30}"/>
          </ac:spMkLst>
        </pc:spChg>
        <pc:spChg chg="mod">
          <ac:chgData name="藤木 一真" userId="35d03faa18332186" providerId="LiveId" clId="{7670D656-65A2-4B24-9488-D09090505282}" dt="2023-01-19T20:01:35.816" v="1319" actId="20577"/>
          <ac:spMkLst>
            <pc:docMk/>
            <pc:sldMk cId="3768887733" sldId="267"/>
            <ac:spMk id="3" creationId="{F83CA94A-B898-1DE1-B398-E26AED76C867}"/>
          </ac:spMkLst>
        </pc:spChg>
      </pc:sldChg>
      <pc:sldChg chg="delSp add del mod">
        <pc:chgData name="藤木 一真" userId="35d03faa18332186" providerId="LiveId" clId="{7670D656-65A2-4B24-9488-D09090505282}" dt="2023-01-19T08:56:58.186" v="254" actId="47"/>
        <pc:sldMkLst>
          <pc:docMk/>
          <pc:sldMk cId="621628838" sldId="268"/>
        </pc:sldMkLst>
        <pc:spChg chg="del">
          <ac:chgData name="藤木 一真" userId="35d03faa18332186" providerId="LiveId" clId="{7670D656-65A2-4B24-9488-D09090505282}" dt="2023-01-19T08:53:09.775" v="251" actId="478"/>
          <ac:spMkLst>
            <pc:docMk/>
            <pc:sldMk cId="621628838" sldId="268"/>
            <ac:spMk id="3" creationId="{054BA271-52BC-145B-46F0-FAC618A5C9DE}"/>
          </ac:spMkLst>
        </pc:spChg>
      </pc:sldChg>
      <pc:sldChg chg="addSp delSp modSp add mod">
        <pc:chgData name="藤木 一真" userId="35d03faa18332186" providerId="LiveId" clId="{7670D656-65A2-4B24-9488-D09090505282}" dt="2023-01-19T18:31:48.047" v="1177"/>
        <pc:sldMkLst>
          <pc:docMk/>
          <pc:sldMk cId="1534991059" sldId="268"/>
        </pc:sldMkLst>
        <pc:spChg chg="mod">
          <ac:chgData name="藤木 一真" userId="35d03faa18332186" providerId="LiveId" clId="{7670D656-65A2-4B24-9488-D09090505282}" dt="2023-01-19T09:02:34.158" v="297" actId="20577"/>
          <ac:spMkLst>
            <pc:docMk/>
            <pc:sldMk cId="1534991059" sldId="268"/>
            <ac:spMk id="2" creationId="{AD4A5FAA-36C7-8823-0441-5F8552177C8A}"/>
          </ac:spMkLst>
        </pc:spChg>
        <pc:spChg chg="add del mod">
          <ac:chgData name="藤木 一真" userId="35d03faa18332186" providerId="LiveId" clId="{7670D656-65A2-4B24-9488-D09090505282}" dt="2023-01-19T09:07:33.460" v="324" actId="11529"/>
          <ac:spMkLst>
            <pc:docMk/>
            <pc:sldMk cId="1534991059" sldId="268"/>
            <ac:spMk id="5" creationId="{BF4EAE72-5BE4-CC1D-688D-2954EB6D18DD}"/>
          </ac:spMkLst>
        </pc:spChg>
        <pc:spChg chg="add del">
          <ac:chgData name="藤木 一真" userId="35d03faa18332186" providerId="LiveId" clId="{7670D656-65A2-4B24-9488-D09090505282}" dt="2023-01-19T09:07:32.424" v="321" actId="11529"/>
          <ac:spMkLst>
            <pc:docMk/>
            <pc:sldMk cId="1534991059" sldId="268"/>
            <ac:spMk id="6" creationId="{5CC305BF-FDA6-B800-5E36-B8A9DE51CE8F}"/>
          </ac:spMkLst>
        </pc:spChg>
        <pc:spChg chg="add mod">
          <ac:chgData name="藤木 一真" userId="35d03faa18332186" providerId="LiveId" clId="{7670D656-65A2-4B24-9488-D09090505282}" dt="2023-01-19T09:17:30.345" v="394" actId="14100"/>
          <ac:spMkLst>
            <pc:docMk/>
            <pc:sldMk cId="1534991059" sldId="268"/>
            <ac:spMk id="8" creationId="{1EC80A85-A449-8995-FEF1-612DA4083BCA}"/>
          </ac:spMkLst>
        </pc:spChg>
        <pc:spChg chg="add del mod">
          <ac:chgData name="藤木 一真" userId="35d03faa18332186" providerId="LiveId" clId="{7670D656-65A2-4B24-9488-D09090505282}" dt="2023-01-19T17:45:25.985" v="1101" actId="478"/>
          <ac:spMkLst>
            <pc:docMk/>
            <pc:sldMk cId="1534991059" sldId="268"/>
            <ac:spMk id="9" creationId="{39E56151-F976-D689-0515-C1079BA446F2}"/>
          </ac:spMkLst>
        </pc:spChg>
        <pc:spChg chg="add del mod">
          <ac:chgData name="藤木 一真" userId="35d03faa18332186" providerId="LiveId" clId="{7670D656-65A2-4B24-9488-D09090505282}" dt="2023-01-19T17:45:25.985" v="1101" actId="478"/>
          <ac:spMkLst>
            <pc:docMk/>
            <pc:sldMk cId="1534991059" sldId="268"/>
            <ac:spMk id="10" creationId="{1735D523-032D-96FD-0529-0BE2F244555E}"/>
          </ac:spMkLst>
        </pc:spChg>
        <pc:spChg chg="add del mod">
          <ac:chgData name="藤木 一真" userId="35d03faa18332186" providerId="LiveId" clId="{7670D656-65A2-4B24-9488-D09090505282}" dt="2023-01-19T17:45:20.618" v="1100" actId="478"/>
          <ac:spMkLst>
            <pc:docMk/>
            <pc:sldMk cId="1534991059" sldId="268"/>
            <ac:spMk id="11" creationId="{212B2786-EE07-9E98-0958-5191F3AB44BE}"/>
          </ac:spMkLst>
        </pc:spChg>
        <pc:spChg chg="add del mod">
          <ac:chgData name="藤木 一真" userId="35d03faa18332186" providerId="LiveId" clId="{7670D656-65A2-4B24-9488-D09090505282}" dt="2023-01-19T09:17:32.038" v="396"/>
          <ac:spMkLst>
            <pc:docMk/>
            <pc:sldMk cId="1534991059" sldId="268"/>
            <ac:spMk id="12" creationId="{614FFF0F-30B6-508E-69D9-10427490E788}"/>
          </ac:spMkLst>
        </pc:spChg>
        <pc:spChg chg="add mod">
          <ac:chgData name="藤木 一真" userId="35d03faa18332186" providerId="LiveId" clId="{7670D656-65A2-4B24-9488-D09090505282}" dt="2023-01-19T09:17:50.741" v="404" actId="20577"/>
          <ac:spMkLst>
            <pc:docMk/>
            <pc:sldMk cId="1534991059" sldId="268"/>
            <ac:spMk id="13" creationId="{423FB34E-5811-8998-76D1-76D59342C1BE}"/>
          </ac:spMkLst>
        </pc:spChg>
        <pc:spChg chg="add del mod">
          <ac:chgData name="藤木 一真" userId="35d03faa18332186" providerId="LiveId" clId="{7670D656-65A2-4B24-9488-D09090505282}" dt="2023-01-19T17:45:20.618" v="1100" actId="478"/>
          <ac:spMkLst>
            <pc:docMk/>
            <pc:sldMk cId="1534991059" sldId="268"/>
            <ac:spMk id="14" creationId="{11F9257C-7A06-745A-AE28-ACFBA09CBEA2}"/>
          </ac:spMkLst>
        </pc:spChg>
        <pc:spChg chg="add del">
          <ac:chgData name="藤木 一真" userId="35d03faa18332186" providerId="LiveId" clId="{7670D656-65A2-4B24-9488-D09090505282}" dt="2023-01-19T09:20:57.183" v="459" actId="11529"/>
          <ac:spMkLst>
            <pc:docMk/>
            <pc:sldMk cId="1534991059" sldId="268"/>
            <ac:spMk id="15" creationId="{98D1B195-6B40-A17B-D4B0-79F607AE8D40}"/>
          </ac:spMkLst>
        </pc:spChg>
        <pc:spChg chg="add del mod ord">
          <ac:chgData name="藤木 一真" userId="35d03faa18332186" providerId="LiveId" clId="{7670D656-65A2-4B24-9488-D09090505282}" dt="2023-01-19T17:45:20.618" v="1100" actId="478"/>
          <ac:spMkLst>
            <pc:docMk/>
            <pc:sldMk cId="1534991059" sldId="268"/>
            <ac:spMk id="17" creationId="{26467200-E731-2B4C-0002-2110D464F555}"/>
          </ac:spMkLst>
        </pc:spChg>
        <pc:spChg chg="add del mod ord">
          <ac:chgData name="藤木 一真" userId="35d03faa18332186" providerId="LiveId" clId="{7670D656-65A2-4B24-9488-D09090505282}" dt="2023-01-19T17:45:20.618" v="1100" actId="478"/>
          <ac:spMkLst>
            <pc:docMk/>
            <pc:sldMk cId="1534991059" sldId="268"/>
            <ac:spMk id="18" creationId="{ED4F975D-3106-0B09-689D-E78C8A396487}"/>
          </ac:spMkLst>
        </pc:spChg>
        <pc:spChg chg="add del mod">
          <ac:chgData name="藤木 一真" userId="35d03faa18332186" providerId="LiveId" clId="{7670D656-65A2-4B24-9488-D09090505282}" dt="2023-01-19T17:45:09.488" v="1099" actId="478"/>
          <ac:spMkLst>
            <pc:docMk/>
            <pc:sldMk cId="1534991059" sldId="268"/>
            <ac:spMk id="19" creationId="{F3FAE5E8-2F87-A06C-6CE7-CEAD246723EB}"/>
          </ac:spMkLst>
        </pc:spChg>
        <pc:spChg chg="add del mod">
          <ac:chgData name="藤木 一真" userId="35d03faa18332186" providerId="LiveId" clId="{7670D656-65A2-4B24-9488-D09090505282}" dt="2023-01-19T17:45:09.488" v="1099" actId="478"/>
          <ac:spMkLst>
            <pc:docMk/>
            <pc:sldMk cId="1534991059" sldId="268"/>
            <ac:spMk id="20" creationId="{736E193F-E855-FD13-BD67-F2A1F70F51ED}"/>
          </ac:spMkLst>
        </pc:spChg>
        <pc:spChg chg="add mod">
          <ac:chgData name="藤木 一真" userId="35d03faa18332186" providerId="LiveId" clId="{7670D656-65A2-4B24-9488-D09090505282}" dt="2023-01-19T15:29:56.009" v="963"/>
          <ac:spMkLst>
            <pc:docMk/>
            <pc:sldMk cId="1534991059" sldId="268"/>
            <ac:spMk id="21" creationId="{7E0CA44F-1F96-06F4-2732-EC21713CB873}"/>
          </ac:spMkLst>
        </pc:spChg>
        <pc:spChg chg="add mod">
          <ac:chgData name="藤木 一真" userId="35d03faa18332186" providerId="LiveId" clId="{7670D656-65A2-4B24-9488-D09090505282}" dt="2023-01-19T15:29:56.009" v="963"/>
          <ac:spMkLst>
            <pc:docMk/>
            <pc:sldMk cId="1534991059" sldId="268"/>
            <ac:spMk id="22" creationId="{DA4BCC83-112B-E5A7-0DE1-40A82B1801A6}"/>
          </ac:spMkLst>
        </pc:spChg>
        <pc:spChg chg="mod">
          <ac:chgData name="藤木 一真" userId="35d03faa18332186" providerId="LiveId" clId="{7670D656-65A2-4B24-9488-D09090505282}" dt="2023-01-19T18:31:48.047" v="1177"/>
          <ac:spMkLst>
            <pc:docMk/>
            <pc:sldMk cId="1534991059" sldId="268"/>
            <ac:spMk id="24" creationId="{291EA12C-1E28-987E-949F-73204A103B85}"/>
          </ac:spMkLst>
        </pc:spChg>
        <pc:spChg chg="mod">
          <ac:chgData name="藤木 一真" userId="35d03faa18332186" providerId="LiveId" clId="{7670D656-65A2-4B24-9488-D09090505282}" dt="2023-01-19T18:31:48.047" v="1177"/>
          <ac:spMkLst>
            <pc:docMk/>
            <pc:sldMk cId="1534991059" sldId="268"/>
            <ac:spMk id="25" creationId="{C1C93A3D-39F9-0E1D-E8C2-AE3B7443A2AE}"/>
          </ac:spMkLst>
        </pc:spChg>
        <pc:grpChg chg="add mod">
          <ac:chgData name="藤木 一真" userId="35d03faa18332186" providerId="LiveId" clId="{7670D656-65A2-4B24-9488-D09090505282}" dt="2023-01-19T18:31:48.047" v="1177"/>
          <ac:grpSpMkLst>
            <pc:docMk/>
            <pc:sldMk cId="1534991059" sldId="268"/>
            <ac:grpSpMk id="23" creationId="{67EDB7BE-831C-F91A-6D36-94F52AA30D34}"/>
          </ac:grpSpMkLst>
        </pc:grpChg>
        <pc:picChg chg="add mod ord">
          <ac:chgData name="藤木 一真" userId="35d03faa18332186" providerId="LiveId" clId="{7670D656-65A2-4B24-9488-D09090505282}" dt="2023-01-19T09:08:42.467" v="334" actId="166"/>
          <ac:picMkLst>
            <pc:docMk/>
            <pc:sldMk cId="1534991059" sldId="268"/>
            <ac:picMk id="3" creationId="{B5763C2E-4F58-0B6A-803E-B7A40B238163}"/>
          </ac:picMkLst>
        </pc:picChg>
        <pc:picChg chg="add mod ord">
          <ac:chgData name="藤木 一真" userId="35d03faa18332186" providerId="LiveId" clId="{7670D656-65A2-4B24-9488-D09090505282}" dt="2023-01-19T09:08:38.502" v="332" actId="166"/>
          <ac:picMkLst>
            <pc:docMk/>
            <pc:sldMk cId="1534991059" sldId="268"/>
            <ac:picMk id="4" creationId="{AF4CA0FA-7F50-A3E8-C13C-9385FC77F6CA}"/>
          </ac:picMkLst>
        </pc:picChg>
      </pc:sldChg>
      <pc:sldChg chg="add del">
        <pc:chgData name="藤木 一真" userId="35d03faa18332186" providerId="LiveId" clId="{7670D656-65A2-4B24-9488-D09090505282}" dt="2023-01-19T08:57:09.486" v="258" actId="2696"/>
        <pc:sldMkLst>
          <pc:docMk/>
          <pc:sldMk cId="3474934041" sldId="268"/>
        </pc:sldMkLst>
      </pc:sldChg>
      <pc:sldChg chg="new del">
        <pc:chgData name="藤木 一真" userId="35d03faa18332186" providerId="LiveId" clId="{7670D656-65A2-4B24-9488-D09090505282}" dt="2023-01-19T08:57:02.197" v="256" actId="47"/>
        <pc:sldMkLst>
          <pc:docMk/>
          <pc:sldMk cId="3604194820" sldId="268"/>
        </pc:sldMkLst>
      </pc:sldChg>
      <pc:sldChg chg="addSp delSp modSp add del mod">
        <pc:chgData name="藤木 一真" userId="35d03faa18332186" providerId="LiveId" clId="{7670D656-65A2-4B24-9488-D09090505282}" dt="2023-01-19T17:45:51.100" v="1103" actId="47"/>
        <pc:sldMkLst>
          <pc:docMk/>
          <pc:sldMk cId="2010359572" sldId="269"/>
        </pc:sldMkLst>
        <pc:spChg chg="add mod">
          <ac:chgData name="藤木 一真" userId="35d03faa18332186" providerId="LiveId" clId="{7670D656-65A2-4B24-9488-D09090505282}" dt="2023-01-19T14:02:01.961" v="711"/>
          <ac:spMkLst>
            <pc:docMk/>
            <pc:sldMk cId="2010359572" sldId="269"/>
            <ac:spMk id="5" creationId="{46C9B395-5E63-A720-6E0E-2407D2C9D1C0}"/>
          </ac:spMkLst>
        </pc:spChg>
        <pc:spChg chg="add mod">
          <ac:chgData name="藤木 一真" userId="35d03faa18332186" providerId="LiveId" clId="{7670D656-65A2-4B24-9488-D09090505282}" dt="2023-01-19T14:02:01.961" v="711"/>
          <ac:spMkLst>
            <pc:docMk/>
            <pc:sldMk cId="2010359572" sldId="269"/>
            <ac:spMk id="6" creationId="{0850A22D-7B29-F88A-3F15-B9CDB17AFB0D}"/>
          </ac:spMkLst>
        </pc:spChg>
        <pc:spChg chg="del">
          <ac:chgData name="藤木 一真" userId="35d03faa18332186" providerId="LiveId" clId="{7670D656-65A2-4B24-9488-D09090505282}" dt="2023-01-19T09:28:18.688" v="502" actId="478"/>
          <ac:spMkLst>
            <pc:docMk/>
            <pc:sldMk cId="2010359572" sldId="269"/>
            <ac:spMk id="9" creationId="{39E56151-F976-D689-0515-C1079BA446F2}"/>
          </ac:spMkLst>
        </pc:spChg>
        <pc:spChg chg="del">
          <ac:chgData name="藤木 一真" userId="35d03faa18332186" providerId="LiveId" clId="{7670D656-65A2-4B24-9488-D09090505282}" dt="2023-01-19T09:28:18.688" v="502" actId="478"/>
          <ac:spMkLst>
            <pc:docMk/>
            <pc:sldMk cId="2010359572" sldId="269"/>
            <ac:spMk id="10" creationId="{1735D523-032D-96FD-0529-0BE2F244555E}"/>
          </ac:spMkLst>
        </pc:spChg>
        <pc:spChg chg="del">
          <ac:chgData name="藤木 一真" userId="35d03faa18332186" providerId="LiveId" clId="{7670D656-65A2-4B24-9488-D09090505282}" dt="2023-01-19T09:28:18.688" v="502" actId="478"/>
          <ac:spMkLst>
            <pc:docMk/>
            <pc:sldMk cId="2010359572" sldId="269"/>
            <ac:spMk id="11" creationId="{212B2786-EE07-9E98-0958-5191F3AB44BE}"/>
          </ac:spMkLst>
        </pc:spChg>
        <pc:spChg chg="add mod">
          <ac:chgData name="藤木 一真" userId="35d03faa18332186" providerId="LiveId" clId="{7670D656-65A2-4B24-9488-D09090505282}" dt="2023-01-19T15:29:44.827" v="960"/>
          <ac:spMkLst>
            <pc:docMk/>
            <pc:sldMk cId="2010359572" sldId="269"/>
            <ac:spMk id="12" creationId="{A0B3CF04-9DB2-0CCD-1050-4AEFA9B08651}"/>
          </ac:spMkLst>
        </pc:spChg>
        <pc:spChg chg="del">
          <ac:chgData name="藤木 一真" userId="35d03faa18332186" providerId="LiveId" clId="{7670D656-65A2-4B24-9488-D09090505282}" dt="2023-01-19T09:28:18.688" v="502" actId="478"/>
          <ac:spMkLst>
            <pc:docMk/>
            <pc:sldMk cId="2010359572" sldId="269"/>
            <ac:spMk id="14" creationId="{11F9257C-7A06-745A-AE28-ACFBA09CBEA2}"/>
          </ac:spMkLst>
        </pc:spChg>
        <pc:spChg chg="add mod">
          <ac:chgData name="藤木 一真" userId="35d03faa18332186" providerId="LiveId" clId="{7670D656-65A2-4B24-9488-D09090505282}" dt="2023-01-19T15:29:44.827" v="960"/>
          <ac:spMkLst>
            <pc:docMk/>
            <pc:sldMk cId="2010359572" sldId="269"/>
            <ac:spMk id="15" creationId="{AC5D3D43-B4BC-F5E6-4472-FDAE34845E4E}"/>
          </ac:spMkLst>
        </pc:spChg>
        <pc:spChg chg="del">
          <ac:chgData name="藤木 一真" userId="35d03faa18332186" providerId="LiveId" clId="{7670D656-65A2-4B24-9488-D09090505282}" dt="2023-01-19T09:28:18.688" v="502" actId="478"/>
          <ac:spMkLst>
            <pc:docMk/>
            <pc:sldMk cId="2010359572" sldId="269"/>
            <ac:spMk id="17" creationId="{26467200-E731-2B4C-0002-2110D464F555}"/>
          </ac:spMkLst>
        </pc:spChg>
        <pc:spChg chg="del">
          <ac:chgData name="藤木 一真" userId="35d03faa18332186" providerId="LiveId" clId="{7670D656-65A2-4B24-9488-D09090505282}" dt="2023-01-19T09:28:18.688" v="502" actId="478"/>
          <ac:spMkLst>
            <pc:docMk/>
            <pc:sldMk cId="2010359572" sldId="269"/>
            <ac:spMk id="18" creationId="{ED4F975D-3106-0B09-689D-E78C8A396487}"/>
          </ac:spMkLst>
        </pc:spChg>
      </pc:sldChg>
      <pc:sldChg chg="addSp delSp modSp add del mod">
        <pc:chgData name="藤木 一真" userId="35d03faa18332186" providerId="LiveId" clId="{7670D656-65A2-4B24-9488-D09090505282}" dt="2023-01-19T17:45:40.411" v="1102" actId="47"/>
        <pc:sldMkLst>
          <pc:docMk/>
          <pc:sldMk cId="3419187291" sldId="270"/>
        </pc:sldMkLst>
        <pc:spChg chg="add mod">
          <ac:chgData name="藤木 一真" userId="35d03faa18332186" providerId="LiveId" clId="{7670D656-65A2-4B24-9488-D09090505282}" dt="2023-01-19T14:02:09.392" v="712"/>
          <ac:spMkLst>
            <pc:docMk/>
            <pc:sldMk cId="3419187291" sldId="270"/>
            <ac:spMk id="5" creationId="{65E73DF2-E740-71BE-B543-6512062AFB51}"/>
          </ac:spMkLst>
        </pc:spChg>
        <pc:spChg chg="add mod">
          <ac:chgData name="藤木 一真" userId="35d03faa18332186" providerId="LiveId" clId="{7670D656-65A2-4B24-9488-D09090505282}" dt="2023-01-19T14:02:09.392" v="712"/>
          <ac:spMkLst>
            <pc:docMk/>
            <pc:sldMk cId="3419187291" sldId="270"/>
            <ac:spMk id="6" creationId="{5FB67BC8-F2EB-CB9E-0446-AAC6FC8C0A57}"/>
          </ac:spMkLst>
        </pc:spChg>
        <pc:spChg chg="del">
          <ac:chgData name="藤木 一真" userId="35d03faa18332186" providerId="LiveId" clId="{7670D656-65A2-4B24-9488-D09090505282}" dt="2023-01-19T09:28:25.905" v="503" actId="478"/>
          <ac:spMkLst>
            <pc:docMk/>
            <pc:sldMk cId="3419187291" sldId="270"/>
            <ac:spMk id="11" creationId="{212B2786-EE07-9E98-0958-5191F3AB44BE}"/>
          </ac:spMkLst>
        </pc:spChg>
        <pc:spChg chg="add mod">
          <ac:chgData name="藤木 一真" userId="35d03faa18332186" providerId="LiveId" clId="{7670D656-65A2-4B24-9488-D09090505282}" dt="2023-01-19T15:29:48.692" v="961"/>
          <ac:spMkLst>
            <pc:docMk/>
            <pc:sldMk cId="3419187291" sldId="270"/>
            <ac:spMk id="12" creationId="{BA8D9DAF-3E78-2B75-F72F-BC5D19FB9DA8}"/>
          </ac:spMkLst>
        </pc:spChg>
        <pc:spChg chg="del">
          <ac:chgData name="藤木 一真" userId="35d03faa18332186" providerId="LiveId" clId="{7670D656-65A2-4B24-9488-D09090505282}" dt="2023-01-19T09:28:25.905" v="503" actId="478"/>
          <ac:spMkLst>
            <pc:docMk/>
            <pc:sldMk cId="3419187291" sldId="270"/>
            <ac:spMk id="14" creationId="{11F9257C-7A06-745A-AE28-ACFBA09CBEA2}"/>
          </ac:spMkLst>
        </pc:spChg>
        <pc:spChg chg="add mod">
          <ac:chgData name="藤木 一真" userId="35d03faa18332186" providerId="LiveId" clId="{7670D656-65A2-4B24-9488-D09090505282}" dt="2023-01-19T15:29:48.692" v="961"/>
          <ac:spMkLst>
            <pc:docMk/>
            <pc:sldMk cId="3419187291" sldId="270"/>
            <ac:spMk id="15" creationId="{7D9F9E15-612C-01DF-EC7A-CB7593DF1096}"/>
          </ac:spMkLst>
        </pc:spChg>
        <pc:spChg chg="del">
          <ac:chgData name="藤木 一真" userId="35d03faa18332186" providerId="LiveId" clId="{7670D656-65A2-4B24-9488-D09090505282}" dt="2023-01-19T09:28:25.905" v="503" actId="478"/>
          <ac:spMkLst>
            <pc:docMk/>
            <pc:sldMk cId="3419187291" sldId="270"/>
            <ac:spMk id="17" creationId="{26467200-E731-2B4C-0002-2110D464F555}"/>
          </ac:spMkLst>
        </pc:spChg>
        <pc:spChg chg="del">
          <ac:chgData name="藤木 一真" userId="35d03faa18332186" providerId="LiveId" clId="{7670D656-65A2-4B24-9488-D09090505282}" dt="2023-01-19T09:28:25.905" v="503" actId="478"/>
          <ac:spMkLst>
            <pc:docMk/>
            <pc:sldMk cId="3419187291" sldId="270"/>
            <ac:spMk id="18" creationId="{ED4F975D-3106-0B09-689D-E78C8A396487}"/>
          </ac:spMkLst>
        </pc:spChg>
      </pc:sldChg>
      <pc:sldChg chg="addSp delSp modSp add del mod">
        <pc:chgData name="藤木 一真" userId="35d03faa18332186" providerId="LiveId" clId="{7670D656-65A2-4B24-9488-D09090505282}" dt="2023-01-19T17:44:23.450" v="1093" actId="47"/>
        <pc:sldMkLst>
          <pc:docMk/>
          <pc:sldMk cId="2457421319" sldId="271"/>
        </pc:sldMkLst>
        <pc:spChg chg="add mod">
          <ac:chgData name="藤木 一真" userId="35d03faa18332186" providerId="LiveId" clId="{7670D656-65A2-4B24-9488-D09090505282}" dt="2023-01-19T14:02:16.171" v="713"/>
          <ac:spMkLst>
            <pc:docMk/>
            <pc:sldMk cId="2457421319" sldId="271"/>
            <ac:spMk id="5" creationId="{7A809776-FA3E-1103-67F4-263C63A05120}"/>
          </ac:spMkLst>
        </pc:spChg>
        <pc:spChg chg="add mod">
          <ac:chgData name="藤木 一真" userId="35d03faa18332186" providerId="LiveId" clId="{7670D656-65A2-4B24-9488-D09090505282}" dt="2023-01-19T14:02:16.171" v="713"/>
          <ac:spMkLst>
            <pc:docMk/>
            <pc:sldMk cId="2457421319" sldId="271"/>
            <ac:spMk id="6" creationId="{B11CD866-EAF5-2462-9A3F-B30F024C4853}"/>
          </ac:spMkLst>
        </pc:spChg>
        <pc:spChg chg="mod">
          <ac:chgData name="藤木 一真" userId="35d03faa18332186" providerId="LiveId" clId="{7670D656-65A2-4B24-9488-D09090505282}" dt="2023-01-19T17:40:32.267" v="1072" actId="1076"/>
          <ac:spMkLst>
            <pc:docMk/>
            <pc:sldMk cId="2457421319" sldId="271"/>
            <ac:spMk id="9" creationId="{39E56151-F976-D689-0515-C1079BA446F2}"/>
          </ac:spMkLst>
        </pc:spChg>
        <pc:spChg chg="mod">
          <ac:chgData name="藤木 一真" userId="35d03faa18332186" providerId="LiveId" clId="{7670D656-65A2-4B24-9488-D09090505282}" dt="2023-01-19T17:43:10.893" v="1074" actId="1076"/>
          <ac:spMkLst>
            <pc:docMk/>
            <pc:sldMk cId="2457421319" sldId="271"/>
            <ac:spMk id="10" creationId="{1735D523-032D-96FD-0529-0BE2F244555E}"/>
          </ac:spMkLst>
        </pc:spChg>
        <pc:spChg chg="add mod">
          <ac:chgData name="藤木 一真" userId="35d03faa18332186" providerId="LiveId" clId="{7670D656-65A2-4B24-9488-D09090505282}" dt="2023-01-19T15:29:53.194" v="962"/>
          <ac:spMkLst>
            <pc:docMk/>
            <pc:sldMk cId="2457421319" sldId="271"/>
            <ac:spMk id="12" creationId="{39966324-2409-1E2B-F80C-E6798E82D83D}"/>
          </ac:spMkLst>
        </pc:spChg>
        <pc:spChg chg="add mod">
          <ac:chgData name="藤木 一真" userId="35d03faa18332186" providerId="LiveId" clId="{7670D656-65A2-4B24-9488-D09090505282}" dt="2023-01-19T15:29:53.194" v="962"/>
          <ac:spMkLst>
            <pc:docMk/>
            <pc:sldMk cId="2457421319" sldId="271"/>
            <ac:spMk id="15" creationId="{4AE2529A-0A99-B5B2-FB3C-4C823FC18BEE}"/>
          </ac:spMkLst>
        </pc:spChg>
        <pc:spChg chg="del">
          <ac:chgData name="藤木 一真" userId="35d03faa18332186" providerId="LiveId" clId="{7670D656-65A2-4B24-9488-D09090505282}" dt="2023-01-19T09:28:39.906" v="504" actId="478"/>
          <ac:spMkLst>
            <pc:docMk/>
            <pc:sldMk cId="2457421319" sldId="271"/>
            <ac:spMk id="17" creationId="{26467200-E731-2B4C-0002-2110D464F555}"/>
          </ac:spMkLst>
        </pc:spChg>
        <pc:spChg chg="del">
          <ac:chgData name="藤木 一真" userId="35d03faa18332186" providerId="LiveId" clId="{7670D656-65A2-4B24-9488-D09090505282}" dt="2023-01-19T09:28:39.906" v="504" actId="478"/>
          <ac:spMkLst>
            <pc:docMk/>
            <pc:sldMk cId="2457421319" sldId="271"/>
            <ac:spMk id="18" creationId="{ED4F975D-3106-0B09-689D-E78C8A396487}"/>
          </ac:spMkLst>
        </pc:spChg>
      </pc:sldChg>
      <pc:sldChg chg="addSp delSp modSp add mod ord">
        <pc:chgData name="藤木 一真" userId="35d03faa18332186" providerId="LiveId" clId="{7670D656-65A2-4B24-9488-D09090505282}" dt="2023-01-19T18:31:36.534" v="1176" actId="1076"/>
        <pc:sldMkLst>
          <pc:docMk/>
          <pc:sldMk cId="431162433" sldId="272"/>
        </pc:sldMkLst>
        <pc:spChg chg="del">
          <ac:chgData name="藤木 一真" userId="35d03faa18332186" providerId="LiveId" clId="{7670D656-65A2-4B24-9488-D09090505282}" dt="2023-01-19T09:27:48.616" v="498" actId="478"/>
          <ac:spMkLst>
            <pc:docMk/>
            <pc:sldMk cId="431162433" sldId="272"/>
            <ac:spMk id="8" creationId="{1EC80A85-A449-8995-FEF1-612DA4083BCA}"/>
          </ac:spMkLst>
        </pc:spChg>
        <pc:spChg chg="del">
          <ac:chgData name="藤木 一真" userId="35d03faa18332186" providerId="LiveId" clId="{7670D656-65A2-4B24-9488-D09090505282}" dt="2023-01-19T09:27:54.829" v="499" actId="478"/>
          <ac:spMkLst>
            <pc:docMk/>
            <pc:sldMk cId="431162433" sldId="272"/>
            <ac:spMk id="9" creationId="{39E56151-F976-D689-0515-C1079BA446F2}"/>
          </ac:spMkLst>
        </pc:spChg>
        <pc:spChg chg="del">
          <ac:chgData name="藤木 一真" userId="35d03faa18332186" providerId="LiveId" clId="{7670D656-65A2-4B24-9488-D09090505282}" dt="2023-01-19T09:27:54.829" v="499" actId="478"/>
          <ac:spMkLst>
            <pc:docMk/>
            <pc:sldMk cId="431162433" sldId="272"/>
            <ac:spMk id="10" creationId="{1735D523-032D-96FD-0529-0BE2F244555E}"/>
          </ac:spMkLst>
        </pc:spChg>
        <pc:spChg chg="del">
          <ac:chgData name="藤木 一真" userId="35d03faa18332186" providerId="LiveId" clId="{7670D656-65A2-4B24-9488-D09090505282}" dt="2023-01-19T09:27:54.829" v="499" actId="478"/>
          <ac:spMkLst>
            <pc:docMk/>
            <pc:sldMk cId="431162433" sldId="272"/>
            <ac:spMk id="11" creationId="{212B2786-EE07-9E98-0958-5191F3AB44BE}"/>
          </ac:spMkLst>
        </pc:spChg>
        <pc:spChg chg="del">
          <ac:chgData name="藤木 一真" userId="35d03faa18332186" providerId="LiveId" clId="{7670D656-65A2-4B24-9488-D09090505282}" dt="2023-01-19T09:27:48.616" v="498" actId="478"/>
          <ac:spMkLst>
            <pc:docMk/>
            <pc:sldMk cId="431162433" sldId="272"/>
            <ac:spMk id="13" creationId="{423FB34E-5811-8998-76D1-76D59342C1BE}"/>
          </ac:spMkLst>
        </pc:spChg>
        <pc:spChg chg="del">
          <ac:chgData name="藤木 一真" userId="35d03faa18332186" providerId="LiveId" clId="{7670D656-65A2-4B24-9488-D09090505282}" dt="2023-01-19T09:27:54.829" v="499" actId="478"/>
          <ac:spMkLst>
            <pc:docMk/>
            <pc:sldMk cId="431162433" sldId="272"/>
            <ac:spMk id="14" creationId="{11F9257C-7A06-745A-AE28-ACFBA09CBEA2}"/>
          </ac:spMkLst>
        </pc:spChg>
        <pc:spChg chg="add mod">
          <ac:chgData name="藤木 一真" userId="35d03faa18332186" providerId="LiveId" clId="{7670D656-65A2-4B24-9488-D09090505282}" dt="2023-01-19T14:01:37.170" v="709" actId="1076"/>
          <ac:spMkLst>
            <pc:docMk/>
            <pc:sldMk cId="431162433" sldId="272"/>
            <ac:spMk id="16" creationId="{E4CF6281-98CC-32E4-A4BC-1D753253792E}"/>
          </ac:spMkLst>
        </pc:spChg>
        <pc:spChg chg="del">
          <ac:chgData name="藤木 一真" userId="35d03faa18332186" providerId="LiveId" clId="{7670D656-65A2-4B24-9488-D09090505282}" dt="2023-01-19T09:27:54.829" v="499" actId="478"/>
          <ac:spMkLst>
            <pc:docMk/>
            <pc:sldMk cId="431162433" sldId="272"/>
            <ac:spMk id="17" creationId="{26467200-E731-2B4C-0002-2110D464F555}"/>
          </ac:spMkLst>
        </pc:spChg>
        <pc:spChg chg="del">
          <ac:chgData name="藤木 一真" userId="35d03faa18332186" providerId="LiveId" clId="{7670D656-65A2-4B24-9488-D09090505282}" dt="2023-01-19T09:27:54.829" v="499" actId="478"/>
          <ac:spMkLst>
            <pc:docMk/>
            <pc:sldMk cId="431162433" sldId="272"/>
            <ac:spMk id="18" creationId="{ED4F975D-3106-0B09-689D-E78C8A396487}"/>
          </ac:spMkLst>
        </pc:spChg>
        <pc:spChg chg="add mod">
          <ac:chgData name="藤木 一真" userId="35d03faa18332186" providerId="LiveId" clId="{7670D656-65A2-4B24-9488-D09090505282}" dt="2023-01-19T14:01:48.394" v="710" actId="1076"/>
          <ac:spMkLst>
            <pc:docMk/>
            <pc:sldMk cId="431162433" sldId="272"/>
            <ac:spMk id="19" creationId="{F2717E85-EEC9-5366-69AE-4F0842683D1A}"/>
          </ac:spMkLst>
        </pc:spChg>
        <pc:spChg chg="add mod">
          <ac:chgData name="藤木 一真" userId="35d03faa18332186" providerId="LiveId" clId="{7670D656-65A2-4B24-9488-D09090505282}" dt="2023-01-19T15:29:36.612" v="959" actId="1076"/>
          <ac:spMkLst>
            <pc:docMk/>
            <pc:sldMk cId="431162433" sldId="272"/>
            <ac:spMk id="20" creationId="{6EF0F096-4AFA-991A-8B31-5B77DA2EB7ED}"/>
          </ac:spMkLst>
        </pc:spChg>
        <pc:spChg chg="add mod">
          <ac:chgData name="藤木 一真" userId="35d03faa18332186" providerId="LiveId" clId="{7670D656-65A2-4B24-9488-D09090505282}" dt="2023-01-19T15:29:36.612" v="959" actId="1076"/>
          <ac:spMkLst>
            <pc:docMk/>
            <pc:sldMk cId="431162433" sldId="272"/>
            <ac:spMk id="21" creationId="{59A62265-4C71-8B69-C322-18C78C963B8F}"/>
          </ac:spMkLst>
        </pc:spChg>
        <pc:spChg chg="add mod">
          <ac:chgData name="藤木 一真" userId="35d03faa18332186" providerId="LiveId" clId="{7670D656-65A2-4B24-9488-D09090505282}" dt="2023-01-19T15:29:03.245" v="954" actId="571"/>
          <ac:spMkLst>
            <pc:docMk/>
            <pc:sldMk cId="431162433" sldId="272"/>
            <ac:spMk id="22" creationId="{56B99702-B949-FD57-8BF4-3ED52C4400AE}"/>
          </ac:spMkLst>
        </pc:spChg>
        <pc:spChg chg="add mod">
          <ac:chgData name="藤木 一真" userId="35d03faa18332186" providerId="LiveId" clId="{7670D656-65A2-4B24-9488-D09090505282}" dt="2023-01-19T18:31:19.598" v="1175" actId="164"/>
          <ac:spMkLst>
            <pc:docMk/>
            <pc:sldMk cId="431162433" sldId="272"/>
            <ac:spMk id="23" creationId="{E8D3627C-7A92-1A4A-C765-A917D175BEBA}"/>
          </ac:spMkLst>
        </pc:spChg>
        <pc:spChg chg="add mod">
          <ac:chgData name="藤木 一真" userId="35d03faa18332186" providerId="LiveId" clId="{7670D656-65A2-4B24-9488-D09090505282}" dt="2023-01-19T18:31:19.598" v="1175" actId="164"/>
          <ac:spMkLst>
            <pc:docMk/>
            <pc:sldMk cId="431162433" sldId="272"/>
            <ac:spMk id="24" creationId="{A0842DA5-597C-D8B8-A84B-EC7980EB5A4D}"/>
          </ac:spMkLst>
        </pc:spChg>
        <pc:grpChg chg="add mod">
          <ac:chgData name="藤木 一真" userId="35d03faa18332186" providerId="LiveId" clId="{7670D656-65A2-4B24-9488-D09090505282}" dt="2023-01-19T18:31:36.534" v="1176" actId="1076"/>
          <ac:grpSpMkLst>
            <pc:docMk/>
            <pc:sldMk cId="431162433" sldId="272"/>
            <ac:grpSpMk id="25" creationId="{DA0053B2-A7BC-94D6-601C-BDE657A2673D}"/>
          </ac:grpSpMkLst>
        </pc:grpChg>
        <pc:graphicFrameChg chg="add del mod">
          <ac:chgData name="藤木 一真" userId="35d03faa18332186" providerId="LiveId" clId="{7670D656-65A2-4B24-9488-D09090505282}" dt="2023-01-19T13:55:38.539" v="665"/>
          <ac:graphicFrameMkLst>
            <pc:docMk/>
            <pc:sldMk cId="431162433" sldId="272"/>
            <ac:graphicFrameMk id="5" creationId="{2E0929E8-E588-CCFD-1B50-8A811486534B}"/>
          </ac:graphicFrameMkLst>
        </pc:graphicFrameChg>
        <pc:graphicFrameChg chg="add del mod">
          <ac:chgData name="藤木 一真" userId="35d03faa18332186" providerId="LiveId" clId="{7670D656-65A2-4B24-9488-D09090505282}" dt="2023-01-19T13:56:40.254" v="673"/>
          <ac:graphicFrameMkLst>
            <pc:docMk/>
            <pc:sldMk cId="431162433" sldId="272"/>
            <ac:graphicFrameMk id="12" creationId="{CCCF8EFE-DA8C-361C-25E2-CBEC1323FA0F}"/>
          </ac:graphicFrameMkLst>
        </pc:graphicFrameChg>
        <pc:picChg chg="del">
          <ac:chgData name="藤木 一真" userId="35d03faa18332186" providerId="LiveId" clId="{7670D656-65A2-4B24-9488-D09090505282}" dt="2023-01-19T09:27:48.616" v="498" actId="478"/>
          <ac:picMkLst>
            <pc:docMk/>
            <pc:sldMk cId="431162433" sldId="272"/>
            <ac:picMk id="3" creationId="{B5763C2E-4F58-0B6A-803E-B7A40B238163}"/>
          </ac:picMkLst>
        </pc:picChg>
        <pc:picChg chg="del">
          <ac:chgData name="藤木 一真" userId="35d03faa18332186" providerId="LiveId" clId="{7670D656-65A2-4B24-9488-D09090505282}" dt="2023-01-19T09:27:48.616" v="498" actId="478"/>
          <ac:picMkLst>
            <pc:docMk/>
            <pc:sldMk cId="431162433" sldId="272"/>
            <ac:picMk id="4" creationId="{AF4CA0FA-7F50-A3E8-C13C-9385FC77F6CA}"/>
          </ac:picMkLst>
        </pc:picChg>
        <pc:picChg chg="add del mod">
          <ac:chgData name="藤木 一真" userId="35d03faa18332186" providerId="LiveId" clId="{7670D656-65A2-4B24-9488-D09090505282}" dt="2023-01-19T13:56:14.863" v="671"/>
          <ac:picMkLst>
            <pc:docMk/>
            <pc:sldMk cId="431162433" sldId="272"/>
            <ac:picMk id="6" creationId="{63CEDAA1-38AE-0D75-F1C5-88E2A895937D}"/>
          </ac:picMkLst>
        </pc:picChg>
        <pc:picChg chg="mod">
          <ac:chgData name="藤木 一真" userId="35d03faa18332186" providerId="LiveId" clId="{7670D656-65A2-4B24-9488-D09090505282}" dt="2023-01-19T13:56:14.437" v="670" actId="1076"/>
          <ac:picMkLst>
            <pc:docMk/>
            <pc:sldMk cId="431162433" sldId="272"/>
            <ac:picMk id="7" creationId="{6F4C5208-5FE9-1968-2F0B-DEC3A18596F4}"/>
          </ac:picMkLst>
        </pc:picChg>
        <pc:picChg chg="add del">
          <ac:chgData name="藤木 一真" userId="35d03faa18332186" providerId="LiveId" clId="{7670D656-65A2-4B24-9488-D09090505282}" dt="2023-01-19T13:57:14.803" v="675" actId="478"/>
          <ac:picMkLst>
            <pc:docMk/>
            <pc:sldMk cId="431162433" sldId="272"/>
            <ac:picMk id="15" creationId="{21A9C34B-EAF3-975A-0E29-C6C75E009C44}"/>
          </ac:picMkLst>
        </pc:picChg>
      </pc:sldChg>
      <pc:sldChg chg="addSp delSp modSp new mod">
        <pc:chgData name="藤木 一真" userId="35d03faa18332186" providerId="LiveId" clId="{7670D656-65A2-4B24-9488-D09090505282}" dt="2023-01-19T14:02:41.717" v="723"/>
        <pc:sldMkLst>
          <pc:docMk/>
          <pc:sldMk cId="3342210920" sldId="273"/>
        </pc:sldMkLst>
        <pc:spChg chg="mod">
          <ac:chgData name="藤木 一真" userId="35d03faa18332186" providerId="LiveId" clId="{7670D656-65A2-4B24-9488-D09090505282}" dt="2023-01-19T09:38:32.180" v="548" actId="207"/>
          <ac:spMkLst>
            <pc:docMk/>
            <pc:sldMk cId="3342210920" sldId="273"/>
            <ac:spMk id="2" creationId="{4798D152-D005-3EBE-173B-9A10C17FF6E3}"/>
          </ac:spMkLst>
        </pc:spChg>
        <pc:spChg chg="add del">
          <ac:chgData name="藤木 一真" userId="35d03faa18332186" providerId="LiveId" clId="{7670D656-65A2-4B24-9488-D09090505282}" dt="2023-01-19T09:31:28.555" v="518"/>
          <ac:spMkLst>
            <pc:docMk/>
            <pc:sldMk cId="3342210920" sldId="273"/>
            <ac:spMk id="3" creationId="{3CAB1681-79BC-5C19-2BF3-FFDA7E0B1846}"/>
          </ac:spMkLst>
        </pc:spChg>
        <pc:spChg chg="add del mod">
          <ac:chgData name="藤木 一真" userId="35d03faa18332186" providerId="LiveId" clId="{7670D656-65A2-4B24-9488-D09090505282}" dt="2023-01-19T09:36:47.074" v="530"/>
          <ac:spMkLst>
            <pc:docMk/>
            <pc:sldMk cId="3342210920" sldId="273"/>
            <ac:spMk id="9" creationId="{2D9999CB-9404-FFD8-24B3-B3A289C6909D}"/>
          </ac:spMkLst>
        </pc:spChg>
        <pc:spChg chg="add del mod">
          <ac:chgData name="藤木 一真" userId="35d03faa18332186" providerId="LiveId" clId="{7670D656-65A2-4B24-9488-D09090505282}" dt="2023-01-19T09:56:44.186" v="602" actId="478"/>
          <ac:spMkLst>
            <pc:docMk/>
            <pc:sldMk cId="3342210920" sldId="273"/>
            <ac:spMk id="14" creationId="{0EA1B7BE-FF8B-CF18-8FFA-6BEFA905DCB1}"/>
          </ac:spMkLst>
        </pc:spChg>
        <pc:spChg chg="add del mod">
          <ac:chgData name="藤木 一真" userId="35d03faa18332186" providerId="LiveId" clId="{7670D656-65A2-4B24-9488-D09090505282}" dt="2023-01-19T09:56:44.186" v="602" actId="478"/>
          <ac:spMkLst>
            <pc:docMk/>
            <pc:sldMk cId="3342210920" sldId="273"/>
            <ac:spMk id="15" creationId="{6CCC2261-5392-9AFE-8FFA-23BA7274D9AC}"/>
          </ac:spMkLst>
        </pc:spChg>
        <pc:spChg chg="add del mod">
          <ac:chgData name="藤木 一真" userId="35d03faa18332186" providerId="LiveId" clId="{7670D656-65A2-4B24-9488-D09090505282}" dt="2023-01-19T09:56:44.186" v="602" actId="478"/>
          <ac:spMkLst>
            <pc:docMk/>
            <pc:sldMk cId="3342210920" sldId="273"/>
            <ac:spMk id="16" creationId="{09C68ECE-55C3-7ED2-08E1-DEF7269C458D}"/>
          </ac:spMkLst>
        </pc:spChg>
        <pc:spChg chg="add del mod">
          <ac:chgData name="藤木 一真" userId="35d03faa18332186" providerId="LiveId" clId="{7670D656-65A2-4B24-9488-D09090505282}" dt="2023-01-19T09:56:44.186" v="602" actId="478"/>
          <ac:spMkLst>
            <pc:docMk/>
            <pc:sldMk cId="3342210920" sldId="273"/>
            <ac:spMk id="17" creationId="{DD02FACE-AC7D-499D-CB27-A3C6C2773F1E}"/>
          </ac:spMkLst>
        </pc:spChg>
        <pc:spChg chg="add del mod">
          <ac:chgData name="藤木 一真" userId="35d03faa18332186" providerId="LiveId" clId="{7670D656-65A2-4B24-9488-D09090505282}" dt="2023-01-19T09:56:55.309" v="603" actId="478"/>
          <ac:spMkLst>
            <pc:docMk/>
            <pc:sldMk cId="3342210920" sldId="273"/>
            <ac:spMk id="18" creationId="{21F10AD8-010E-760B-CD8F-CC2DC805A190}"/>
          </ac:spMkLst>
        </pc:spChg>
        <pc:spChg chg="add del mod">
          <ac:chgData name="藤木 一真" userId="35d03faa18332186" providerId="LiveId" clId="{7670D656-65A2-4B24-9488-D09090505282}" dt="2023-01-19T09:56:55.309" v="603" actId="478"/>
          <ac:spMkLst>
            <pc:docMk/>
            <pc:sldMk cId="3342210920" sldId="273"/>
            <ac:spMk id="19" creationId="{02277915-B17D-42EB-80BE-BDBB962A0EA8}"/>
          </ac:spMkLst>
        </pc:spChg>
        <pc:spChg chg="add del mod">
          <ac:chgData name="藤木 一真" userId="35d03faa18332186" providerId="LiveId" clId="{7670D656-65A2-4B24-9488-D09090505282}" dt="2023-01-19T14:02:41.717" v="723"/>
          <ac:spMkLst>
            <pc:docMk/>
            <pc:sldMk cId="3342210920" sldId="273"/>
            <ac:spMk id="20" creationId="{CB8C4D20-3A2C-F833-160D-6A023E2E2E5E}"/>
          </ac:spMkLst>
        </pc:spChg>
        <pc:spChg chg="add del mod">
          <ac:chgData name="藤木 一真" userId="35d03faa18332186" providerId="LiveId" clId="{7670D656-65A2-4B24-9488-D09090505282}" dt="2023-01-19T14:02:41.717" v="723"/>
          <ac:spMkLst>
            <pc:docMk/>
            <pc:sldMk cId="3342210920" sldId="273"/>
            <ac:spMk id="21" creationId="{FD81BF33-DF46-0A87-11F0-228163D0DF35}"/>
          </ac:spMkLst>
        </pc:spChg>
        <pc:graphicFrameChg chg="add del mod">
          <ac:chgData name="藤木 一真" userId="35d03faa18332186" providerId="LiveId" clId="{7670D656-65A2-4B24-9488-D09090505282}" dt="2023-01-19T09:29:34.915" v="509"/>
          <ac:graphicFrameMkLst>
            <pc:docMk/>
            <pc:sldMk cId="3342210920" sldId="273"/>
            <ac:graphicFrameMk id="4" creationId="{4ABEF54A-02EA-C511-3058-E788A7FE67F2}"/>
          </ac:graphicFrameMkLst>
        </pc:graphicFrameChg>
        <pc:graphicFrameChg chg="add del mod">
          <ac:chgData name="藤木 一真" userId="35d03faa18332186" providerId="LiveId" clId="{7670D656-65A2-4B24-9488-D09090505282}" dt="2023-01-19T09:31:28.398" v="517"/>
          <ac:graphicFrameMkLst>
            <pc:docMk/>
            <pc:sldMk cId="3342210920" sldId="273"/>
            <ac:graphicFrameMk id="6" creationId="{71264F74-922C-5479-80C1-0A9CBC690DB4}"/>
          </ac:graphicFrameMkLst>
        </pc:graphicFrameChg>
        <pc:graphicFrameChg chg="add del mod">
          <ac:chgData name="藤木 一真" userId="35d03faa18332186" providerId="LiveId" clId="{7670D656-65A2-4B24-9488-D09090505282}" dt="2023-01-19T09:36:33.768" v="523"/>
          <ac:graphicFrameMkLst>
            <pc:docMk/>
            <pc:sldMk cId="3342210920" sldId="273"/>
            <ac:graphicFrameMk id="10" creationId="{E1D9FE64-0ECB-54BC-36DE-0DD12649F9A8}"/>
          </ac:graphicFrameMkLst>
        </pc:graphicFrameChg>
        <pc:graphicFrameChg chg="add del mod">
          <ac:chgData name="藤木 一真" userId="35d03faa18332186" providerId="LiveId" clId="{7670D656-65A2-4B24-9488-D09090505282}" dt="2023-01-19T09:36:46.894" v="529"/>
          <ac:graphicFrameMkLst>
            <pc:docMk/>
            <pc:sldMk cId="3342210920" sldId="273"/>
            <ac:graphicFrameMk id="12" creationId="{F1B7C8D2-6A1F-B29F-F06D-F72E760812EC}"/>
          </ac:graphicFrameMkLst>
        </pc:graphicFrameChg>
        <pc:picChg chg="add del mod">
          <ac:chgData name="藤木 一真" userId="35d03faa18332186" providerId="LiveId" clId="{7670D656-65A2-4B24-9488-D09090505282}" dt="2023-01-19T09:30:59.722" v="511"/>
          <ac:picMkLst>
            <pc:docMk/>
            <pc:sldMk cId="3342210920" sldId="273"/>
            <ac:picMk id="5" creationId="{39EE8FE7-F093-7073-ECA1-B2B60AF05918}"/>
          </ac:picMkLst>
        </pc:picChg>
        <pc:picChg chg="add del mod">
          <ac:chgData name="藤木 一真" userId="35d03faa18332186" providerId="LiveId" clId="{7670D656-65A2-4B24-9488-D09090505282}" dt="2023-01-19T09:36:27.769" v="519" actId="478"/>
          <ac:picMkLst>
            <pc:docMk/>
            <pc:sldMk cId="3342210920" sldId="273"/>
            <ac:picMk id="7" creationId="{A9F1203B-F6D1-C04E-48B6-1ED072430E31}"/>
          </ac:picMkLst>
        </pc:picChg>
        <pc:picChg chg="add del">
          <ac:chgData name="藤木 一真" userId="35d03faa18332186" providerId="LiveId" clId="{7670D656-65A2-4B24-9488-D09090505282}" dt="2023-01-19T09:36:36.583" v="525"/>
          <ac:picMkLst>
            <pc:docMk/>
            <pc:sldMk cId="3342210920" sldId="273"/>
            <ac:picMk id="11" creationId="{1D7645F6-72C3-9A64-99AE-3FDC4C780B01}"/>
          </ac:picMkLst>
        </pc:picChg>
        <pc:picChg chg="add mod">
          <ac:chgData name="藤木 一真" userId="35d03faa18332186" providerId="LiveId" clId="{7670D656-65A2-4B24-9488-D09090505282}" dt="2023-01-19T09:36:47.074" v="530"/>
          <ac:picMkLst>
            <pc:docMk/>
            <pc:sldMk cId="3342210920" sldId="273"/>
            <ac:picMk id="13" creationId="{C90A76D1-ACF9-2859-DCCD-788BC1600F7D}"/>
          </ac:picMkLst>
        </pc:picChg>
      </pc:sldChg>
      <pc:sldChg chg="addSp modSp add mod">
        <pc:chgData name="藤木 一真" userId="35d03faa18332186" providerId="LiveId" clId="{7670D656-65A2-4B24-9488-D09090505282}" dt="2023-01-19T15:40:26.596" v="1051" actId="1076"/>
        <pc:sldMkLst>
          <pc:docMk/>
          <pc:sldMk cId="748183628" sldId="274"/>
        </pc:sldMkLst>
        <pc:spChg chg="mod">
          <ac:chgData name="藤木 一真" userId="35d03faa18332186" providerId="LiveId" clId="{7670D656-65A2-4B24-9488-D09090505282}" dt="2023-01-19T10:00:31.001" v="612" actId="1076"/>
          <ac:spMkLst>
            <pc:docMk/>
            <pc:sldMk cId="748183628" sldId="274"/>
            <ac:spMk id="2" creationId="{4798D152-D005-3EBE-173B-9A10C17FF6E3}"/>
          </ac:spMkLst>
        </pc:spChg>
        <pc:spChg chg="add mod">
          <ac:chgData name="藤木 一真" userId="35d03faa18332186" providerId="LiveId" clId="{7670D656-65A2-4B24-9488-D09090505282}" dt="2023-01-19T10:00:47.334" v="613" actId="1076"/>
          <ac:spMkLst>
            <pc:docMk/>
            <pc:sldMk cId="748183628" sldId="274"/>
            <ac:spMk id="3" creationId="{0E2943CE-FE52-05E4-CCA2-F5B782A44DEC}"/>
          </ac:spMkLst>
        </pc:spChg>
        <pc:spChg chg="add mod">
          <ac:chgData name="藤木 一真" userId="35d03faa18332186" providerId="LiveId" clId="{7670D656-65A2-4B24-9488-D09090505282}" dt="2023-01-19T10:00:47.334" v="613" actId="1076"/>
          <ac:spMkLst>
            <pc:docMk/>
            <pc:sldMk cId="748183628" sldId="274"/>
            <ac:spMk id="4" creationId="{52CE2611-C9EB-AA47-AD92-1B04E782C9E6}"/>
          </ac:spMkLst>
        </pc:spChg>
        <pc:spChg chg="mod">
          <ac:chgData name="藤木 一真" userId="35d03faa18332186" providerId="LiveId" clId="{7670D656-65A2-4B24-9488-D09090505282}" dt="2023-01-19T15:40:26.596" v="1051" actId="1076"/>
          <ac:spMkLst>
            <pc:docMk/>
            <pc:sldMk cId="748183628" sldId="274"/>
            <ac:spMk id="16" creationId="{09C68ECE-55C3-7ED2-08E1-DEF7269C458D}"/>
          </ac:spMkLst>
        </pc:spChg>
        <pc:spChg chg="mod">
          <ac:chgData name="藤木 一真" userId="35d03faa18332186" providerId="LiveId" clId="{7670D656-65A2-4B24-9488-D09090505282}" dt="2023-01-19T10:00:47.334" v="613" actId="1076"/>
          <ac:spMkLst>
            <pc:docMk/>
            <pc:sldMk cId="748183628" sldId="274"/>
            <ac:spMk id="18" creationId="{21F10AD8-010E-760B-CD8F-CC2DC805A190}"/>
          </ac:spMkLst>
        </pc:spChg>
        <pc:spChg chg="mod">
          <ac:chgData name="藤木 一真" userId="35d03faa18332186" providerId="LiveId" clId="{7670D656-65A2-4B24-9488-D09090505282}" dt="2023-01-19T10:00:47.334" v="613" actId="1076"/>
          <ac:spMkLst>
            <pc:docMk/>
            <pc:sldMk cId="748183628" sldId="274"/>
            <ac:spMk id="19" creationId="{02277915-B17D-42EB-80BE-BDBB962A0EA8}"/>
          </ac:spMkLst>
        </pc:spChg>
      </pc:sldChg>
      <pc:sldChg chg="addSp delSp modSp add mod">
        <pc:chgData name="藤木 一真" userId="35d03faa18332186" providerId="LiveId" clId="{7670D656-65A2-4B24-9488-D09090505282}" dt="2023-01-19T15:40:33.288" v="1052" actId="1076"/>
        <pc:sldMkLst>
          <pc:docMk/>
          <pc:sldMk cId="1285320040" sldId="275"/>
        </pc:sldMkLst>
        <pc:spChg chg="mod">
          <ac:chgData name="藤木 一真" userId="35d03faa18332186" providerId="LiveId" clId="{7670D656-65A2-4B24-9488-D09090505282}" dt="2023-01-19T10:02:52.797" v="628" actId="1076"/>
          <ac:spMkLst>
            <pc:docMk/>
            <pc:sldMk cId="1285320040" sldId="275"/>
            <ac:spMk id="2" creationId="{4798D152-D005-3EBE-173B-9A10C17FF6E3}"/>
          </ac:spMkLst>
        </pc:spChg>
        <pc:spChg chg="add del mod">
          <ac:chgData name="藤木 一真" userId="35d03faa18332186" providerId="LiveId" clId="{7670D656-65A2-4B24-9488-D09090505282}" dt="2023-01-19T10:02:14.509" v="622" actId="478"/>
          <ac:spMkLst>
            <pc:docMk/>
            <pc:sldMk cId="1285320040" sldId="275"/>
            <ac:spMk id="8" creationId="{EBEDE21F-FF45-29C4-4EDE-A6FB8FF5DD61}"/>
          </ac:spMkLst>
        </pc:spChg>
        <pc:spChg chg="mod">
          <ac:chgData name="藤木 一真" userId="35d03faa18332186" providerId="LiveId" clId="{7670D656-65A2-4B24-9488-D09090505282}" dt="2023-01-19T15:40:33.288" v="1052" actId="1076"/>
          <ac:spMkLst>
            <pc:docMk/>
            <pc:sldMk cId="1285320040" sldId="275"/>
            <ac:spMk id="16" creationId="{09C68ECE-55C3-7ED2-08E1-DEF7269C458D}"/>
          </ac:spMkLst>
        </pc:spChg>
        <pc:graphicFrameChg chg="add del mod">
          <ac:chgData name="藤木 一真" userId="35d03faa18332186" providerId="LiveId" clId="{7670D656-65A2-4B24-9488-D09090505282}" dt="2023-01-19T10:02:06.150" v="618"/>
          <ac:graphicFrameMkLst>
            <pc:docMk/>
            <pc:sldMk cId="1285320040" sldId="275"/>
            <ac:graphicFrameMk id="5" creationId="{09212880-FBFE-17CD-730D-772CB0DED8F5}"/>
          </ac:graphicFrameMkLst>
        </pc:graphicFrameChg>
        <pc:graphicFrameChg chg="add del mod">
          <ac:chgData name="藤木 一真" userId="35d03faa18332186" providerId="LiveId" clId="{7670D656-65A2-4B24-9488-D09090505282}" dt="2023-01-19T10:04:16.535" v="632"/>
          <ac:graphicFrameMkLst>
            <pc:docMk/>
            <pc:sldMk cId="1285320040" sldId="275"/>
            <ac:graphicFrameMk id="10" creationId="{68317FB4-A7A7-7260-D98A-EFA71A229AF0}"/>
          </ac:graphicFrameMkLst>
        </pc:graphicFrameChg>
        <pc:picChg chg="add del mod ord">
          <ac:chgData name="藤木 一真" userId="35d03faa18332186" providerId="LiveId" clId="{7670D656-65A2-4B24-9488-D09090505282}" dt="2023-01-19T10:04:11.958" v="630" actId="478"/>
          <ac:picMkLst>
            <pc:docMk/>
            <pc:sldMk cId="1285320040" sldId="275"/>
            <ac:picMk id="6" creationId="{FA4971FC-4954-5991-8E39-AE9DA615272A}"/>
          </ac:picMkLst>
        </pc:picChg>
        <pc:picChg chg="add del mod">
          <ac:chgData name="藤木 一真" userId="35d03faa18332186" providerId="LiveId" clId="{7670D656-65A2-4B24-9488-D09090505282}" dt="2023-01-19T10:02:25.038" v="624"/>
          <ac:picMkLst>
            <pc:docMk/>
            <pc:sldMk cId="1285320040" sldId="275"/>
            <ac:picMk id="9" creationId="{4599DCAE-6B6D-F601-EA37-835672FA9235}"/>
          </ac:picMkLst>
        </pc:picChg>
        <pc:picChg chg="add mod ord">
          <ac:chgData name="藤木 一真" userId="35d03faa18332186" providerId="LiveId" clId="{7670D656-65A2-4B24-9488-D09090505282}" dt="2023-01-19T10:05:14.434" v="640" actId="1076"/>
          <ac:picMkLst>
            <pc:docMk/>
            <pc:sldMk cId="1285320040" sldId="275"/>
            <ac:picMk id="11" creationId="{FE7A6094-41E8-1868-EC93-89156C18F35E}"/>
          </ac:picMkLst>
        </pc:picChg>
        <pc:picChg chg="del">
          <ac:chgData name="藤木 一真" userId="35d03faa18332186" providerId="LiveId" clId="{7670D656-65A2-4B24-9488-D09090505282}" dt="2023-01-19T10:02:09.462" v="620" actId="478"/>
          <ac:picMkLst>
            <pc:docMk/>
            <pc:sldMk cId="1285320040" sldId="275"/>
            <ac:picMk id="13" creationId="{C90A76D1-ACF9-2859-DCCD-788BC1600F7D}"/>
          </ac:picMkLst>
        </pc:picChg>
      </pc:sldChg>
      <pc:sldChg chg="addSp modSp add mod">
        <pc:chgData name="藤木 一真" userId="35d03faa18332186" providerId="LiveId" clId="{7670D656-65A2-4B24-9488-D09090505282}" dt="2023-01-19T18:32:54.762" v="1195" actId="166"/>
        <pc:sldMkLst>
          <pc:docMk/>
          <pc:sldMk cId="1438681659" sldId="276"/>
        </pc:sldMkLst>
        <pc:spChg chg="ord">
          <ac:chgData name="藤木 一真" userId="35d03faa18332186" providerId="LiveId" clId="{7670D656-65A2-4B24-9488-D09090505282}" dt="2023-01-19T18:32:54.762" v="1195" actId="166"/>
          <ac:spMkLst>
            <pc:docMk/>
            <pc:sldMk cId="1438681659" sldId="276"/>
            <ac:spMk id="3" creationId="{CCCD5371-7BFB-A5E9-6D4E-C75E686E9174}"/>
          </ac:spMkLst>
        </pc:spChg>
        <pc:spChg chg="add mod">
          <ac:chgData name="藤木 一真" userId="35d03faa18332186" providerId="LiveId" clId="{7670D656-65A2-4B24-9488-D09090505282}" dt="2023-01-19T15:30:15.775" v="967"/>
          <ac:spMkLst>
            <pc:docMk/>
            <pc:sldMk cId="1438681659" sldId="276"/>
            <ac:spMk id="8" creationId="{E3933CF0-2516-F8BA-297D-E013BD9AEE8D}"/>
          </ac:spMkLst>
        </pc:spChg>
        <pc:spChg chg="add mod">
          <ac:chgData name="藤木 一真" userId="35d03faa18332186" providerId="LiveId" clId="{7670D656-65A2-4B24-9488-D09090505282}" dt="2023-01-19T15:30:15.775" v="967"/>
          <ac:spMkLst>
            <pc:docMk/>
            <pc:sldMk cId="1438681659" sldId="276"/>
            <ac:spMk id="10" creationId="{BC8FEE57-AA38-8B32-57FB-BC48BAD7F029}"/>
          </ac:spMkLst>
        </pc:spChg>
        <pc:spChg chg="mod">
          <ac:chgData name="藤木 一真" userId="35d03faa18332186" providerId="LiveId" clId="{7670D656-65A2-4B24-9488-D09090505282}" dt="2023-01-19T18:32:05.408" v="1184"/>
          <ac:spMkLst>
            <pc:docMk/>
            <pc:sldMk cId="1438681659" sldId="276"/>
            <ac:spMk id="14" creationId="{71BAC84E-6478-436F-703D-2A0C62F4669A}"/>
          </ac:spMkLst>
        </pc:spChg>
        <pc:spChg chg="mod">
          <ac:chgData name="藤木 一真" userId="35d03faa18332186" providerId="LiveId" clId="{7670D656-65A2-4B24-9488-D09090505282}" dt="2023-01-19T18:32:05.408" v="1184"/>
          <ac:spMkLst>
            <pc:docMk/>
            <pc:sldMk cId="1438681659" sldId="276"/>
            <ac:spMk id="15" creationId="{A476FC1A-E7EC-4CCB-0375-1E22341037B4}"/>
          </ac:spMkLst>
        </pc:spChg>
        <pc:grpChg chg="add mod">
          <ac:chgData name="藤木 一真" userId="35d03faa18332186" providerId="LiveId" clId="{7670D656-65A2-4B24-9488-D09090505282}" dt="2023-01-19T18:32:05.408" v="1184"/>
          <ac:grpSpMkLst>
            <pc:docMk/>
            <pc:sldMk cId="1438681659" sldId="276"/>
            <ac:grpSpMk id="13" creationId="{5303ACB3-D3A0-DE5F-57C9-358172C0D081}"/>
          </ac:grpSpMkLst>
        </pc:grpChg>
      </pc:sldChg>
      <pc:sldChg chg="addSp delSp modSp add del mod">
        <pc:chgData name="藤木 一真" userId="35d03faa18332186" providerId="LiveId" clId="{7670D656-65A2-4B24-9488-D09090505282}" dt="2023-01-19T18:29:31.618" v="1160" actId="47"/>
        <pc:sldMkLst>
          <pc:docMk/>
          <pc:sldMk cId="2543191465" sldId="277"/>
        </pc:sldMkLst>
        <pc:spChg chg="mod">
          <ac:chgData name="藤木 一真" userId="35d03faa18332186" providerId="LiveId" clId="{7670D656-65A2-4B24-9488-D09090505282}" dt="2023-01-19T15:32:15.779" v="997" actId="1076"/>
          <ac:spMkLst>
            <pc:docMk/>
            <pc:sldMk cId="2543191465" sldId="277"/>
            <ac:spMk id="2" creationId="{AD4A5FAA-36C7-8823-0441-5F8552177C8A}"/>
          </ac:spMkLst>
        </pc:spChg>
        <pc:spChg chg="add mod">
          <ac:chgData name="藤木 一真" userId="35d03faa18332186" providerId="LiveId" clId="{7670D656-65A2-4B24-9488-D09090505282}" dt="2023-01-19T15:30:24.752" v="970"/>
          <ac:spMkLst>
            <pc:docMk/>
            <pc:sldMk cId="2543191465" sldId="277"/>
            <ac:spMk id="3" creationId="{9C0CD64A-C300-9C9C-4681-44892F7D6B8B}"/>
          </ac:spMkLst>
        </pc:spChg>
        <pc:spChg chg="add mod">
          <ac:chgData name="藤木 一真" userId="35d03faa18332186" providerId="LiveId" clId="{7670D656-65A2-4B24-9488-D09090505282}" dt="2023-01-19T15:30:24.752" v="970"/>
          <ac:spMkLst>
            <pc:docMk/>
            <pc:sldMk cId="2543191465" sldId="277"/>
            <ac:spMk id="4" creationId="{AA7225D2-8D7B-5268-CEDD-45E3542EA641}"/>
          </ac:spMkLst>
        </pc:spChg>
        <pc:spChg chg="mod ord">
          <ac:chgData name="藤木 一真" userId="35d03faa18332186" providerId="LiveId" clId="{7670D656-65A2-4B24-9488-D09090505282}" dt="2023-01-19T18:27:17.967" v="1140" actId="170"/>
          <ac:spMkLst>
            <pc:docMk/>
            <pc:sldMk cId="2543191465" sldId="277"/>
            <ac:spMk id="5" creationId="{584F1629-271C-39EB-87F5-47B64F452872}"/>
          </ac:spMkLst>
        </pc:spChg>
        <pc:spChg chg="mod ord">
          <ac:chgData name="藤木 一真" userId="35d03faa18332186" providerId="LiveId" clId="{7670D656-65A2-4B24-9488-D09090505282}" dt="2023-01-19T15:31:32.777" v="985" actId="170"/>
          <ac:spMkLst>
            <pc:docMk/>
            <pc:sldMk cId="2543191465" sldId="277"/>
            <ac:spMk id="6" creationId="{A4962B79-87A1-01D0-A4E9-6360212B6011}"/>
          </ac:spMkLst>
        </pc:spChg>
        <pc:spChg chg="del">
          <ac:chgData name="藤木 一真" userId="35d03faa18332186" providerId="LiveId" clId="{7670D656-65A2-4B24-9488-D09090505282}" dt="2023-01-19T14:54:05.126" v="857" actId="478"/>
          <ac:spMkLst>
            <pc:docMk/>
            <pc:sldMk cId="2543191465" sldId="277"/>
            <ac:spMk id="8" creationId="{104AF73D-799D-B12B-10F3-01BBD109DE5D}"/>
          </ac:spMkLst>
        </pc:spChg>
        <pc:spChg chg="del">
          <ac:chgData name="藤木 一真" userId="35d03faa18332186" providerId="LiveId" clId="{7670D656-65A2-4B24-9488-D09090505282}" dt="2023-01-19T14:54:05.126" v="857" actId="478"/>
          <ac:spMkLst>
            <pc:docMk/>
            <pc:sldMk cId="2543191465" sldId="277"/>
            <ac:spMk id="9" creationId="{2307AD41-4BE8-AB90-EF43-BAFA35D44F31}"/>
          </ac:spMkLst>
        </pc:spChg>
        <pc:spChg chg="add mod">
          <ac:chgData name="藤木 一真" userId="35d03faa18332186" providerId="LiveId" clId="{7670D656-65A2-4B24-9488-D09090505282}" dt="2023-01-19T18:27:09.109" v="1131"/>
          <ac:spMkLst>
            <pc:docMk/>
            <pc:sldMk cId="2543191465" sldId="277"/>
            <ac:spMk id="10" creationId="{C0427359-4245-C42A-67EF-A3BCEB317C9D}"/>
          </ac:spMkLst>
        </pc:spChg>
        <pc:spChg chg="add mod">
          <ac:chgData name="藤木 一真" userId="35d03faa18332186" providerId="LiveId" clId="{7670D656-65A2-4B24-9488-D09090505282}" dt="2023-01-19T18:27:09.109" v="1131"/>
          <ac:spMkLst>
            <pc:docMk/>
            <pc:sldMk cId="2543191465" sldId="277"/>
            <ac:spMk id="12" creationId="{24D579F5-587F-0353-79FE-277D52D5015F}"/>
          </ac:spMkLst>
        </pc:spChg>
        <pc:spChg chg="mod ord">
          <ac:chgData name="藤木 一真" userId="35d03faa18332186" providerId="LiveId" clId="{7670D656-65A2-4B24-9488-D09090505282}" dt="2023-01-19T15:33:12.965" v="1000" actId="1076"/>
          <ac:spMkLst>
            <pc:docMk/>
            <pc:sldMk cId="2543191465" sldId="277"/>
            <ac:spMk id="14" creationId="{BDE2B80B-7320-DB09-3D38-970ADC4A398E}"/>
          </ac:spMkLst>
        </pc:spChg>
        <pc:spChg chg="del">
          <ac:chgData name="藤木 一真" userId="35d03faa18332186" providerId="LiveId" clId="{7670D656-65A2-4B24-9488-D09090505282}" dt="2023-01-19T14:54:05.126" v="857" actId="478"/>
          <ac:spMkLst>
            <pc:docMk/>
            <pc:sldMk cId="2543191465" sldId="277"/>
            <ac:spMk id="19" creationId="{0A2DCFF5-D185-6F7C-0500-7B6791456299}"/>
          </ac:spMkLst>
        </pc:spChg>
        <pc:picChg chg="ord">
          <ac:chgData name="藤木 一真" userId="35d03faa18332186" providerId="LiveId" clId="{7670D656-65A2-4B24-9488-D09090505282}" dt="2023-01-19T15:33:06.855" v="999" actId="166"/>
          <ac:picMkLst>
            <pc:docMk/>
            <pc:sldMk cId="2543191465" sldId="277"/>
            <ac:picMk id="11" creationId="{5D887C83-2781-9071-02C5-4FFD1DAE9AF7}"/>
          </ac:picMkLst>
        </pc:picChg>
        <pc:picChg chg="ord">
          <ac:chgData name="藤木 一真" userId="35d03faa18332186" providerId="LiveId" clId="{7670D656-65A2-4B24-9488-D09090505282}" dt="2023-01-19T15:33:06.855" v="999" actId="166"/>
          <ac:picMkLst>
            <pc:docMk/>
            <pc:sldMk cId="2543191465" sldId="277"/>
            <ac:picMk id="13" creationId="{D3CDA876-CCB0-E739-CF08-81892F07466A}"/>
          </ac:picMkLst>
        </pc:picChg>
        <pc:picChg chg="del">
          <ac:chgData name="藤木 一真" userId="35d03faa18332186" providerId="LiveId" clId="{7670D656-65A2-4B24-9488-D09090505282}" dt="2023-01-19T14:54:05.126" v="857" actId="478"/>
          <ac:picMkLst>
            <pc:docMk/>
            <pc:sldMk cId="2543191465" sldId="277"/>
            <ac:picMk id="16" creationId="{38177894-A381-5EB2-D40A-B34E66B66808}"/>
          </ac:picMkLst>
        </pc:picChg>
        <pc:picChg chg="del">
          <ac:chgData name="藤木 一真" userId="35d03faa18332186" providerId="LiveId" clId="{7670D656-65A2-4B24-9488-D09090505282}" dt="2023-01-19T14:54:05.126" v="857" actId="478"/>
          <ac:picMkLst>
            <pc:docMk/>
            <pc:sldMk cId="2543191465" sldId="277"/>
            <ac:picMk id="18" creationId="{98B37C89-2C17-7AE1-CD2D-6524EFCA4695}"/>
          </ac:picMkLst>
        </pc:picChg>
      </pc:sldChg>
      <pc:sldChg chg="addSp delSp modSp add mod">
        <pc:chgData name="藤木 一真" userId="35d03faa18332186" providerId="LiveId" clId="{7670D656-65A2-4B24-9488-D09090505282}" dt="2023-01-19T18:32:14.013" v="1187"/>
        <pc:sldMkLst>
          <pc:docMk/>
          <pc:sldMk cId="200894437" sldId="278"/>
        </pc:sldMkLst>
        <pc:spChg chg="mod">
          <ac:chgData name="藤木 一真" userId="35d03faa18332186" providerId="LiveId" clId="{7670D656-65A2-4B24-9488-D09090505282}" dt="2023-01-19T15:34:39.048" v="1014" actId="1076"/>
          <ac:spMkLst>
            <pc:docMk/>
            <pc:sldMk cId="200894437" sldId="278"/>
            <ac:spMk id="2" creationId="{AD4A5FAA-36C7-8823-0441-5F8552177C8A}"/>
          </ac:spMkLst>
        </pc:spChg>
        <pc:spChg chg="add mod ord">
          <ac:chgData name="藤木 一真" userId="35d03faa18332186" providerId="LiveId" clId="{7670D656-65A2-4B24-9488-D09090505282}" dt="2023-01-19T15:33:59.431" v="1004" actId="171"/>
          <ac:spMkLst>
            <pc:docMk/>
            <pc:sldMk cId="200894437" sldId="278"/>
            <ac:spMk id="3" creationId="{07BB0E32-DF3D-55D5-8211-6B4CDF4698FF}"/>
          </ac:spMkLst>
        </pc:spChg>
        <pc:spChg chg="add mod ord">
          <ac:chgData name="藤木 一真" userId="35d03faa18332186" providerId="LiveId" clId="{7670D656-65A2-4B24-9488-D09090505282}" dt="2023-01-19T15:33:59.431" v="1004" actId="171"/>
          <ac:spMkLst>
            <pc:docMk/>
            <pc:sldMk cId="200894437" sldId="278"/>
            <ac:spMk id="4" creationId="{977F03D5-2483-F181-8050-753ED9CF9E07}"/>
          </ac:spMkLst>
        </pc:spChg>
        <pc:spChg chg="mod ord">
          <ac:chgData name="藤木 一真" userId="35d03faa18332186" providerId="LiveId" clId="{7670D656-65A2-4B24-9488-D09090505282}" dt="2023-01-19T18:28:00.903" v="1153" actId="170"/>
          <ac:spMkLst>
            <pc:docMk/>
            <pc:sldMk cId="200894437" sldId="278"/>
            <ac:spMk id="5" creationId="{584F1629-271C-39EB-87F5-47B64F452872}"/>
          </ac:spMkLst>
        </pc:spChg>
        <pc:spChg chg="ord">
          <ac:chgData name="藤木 一真" userId="35d03faa18332186" providerId="LiveId" clId="{7670D656-65A2-4B24-9488-D09090505282}" dt="2023-01-19T15:34:20.581" v="1010" actId="170"/>
          <ac:spMkLst>
            <pc:docMk/>
            <pc:sldMk cId="200894437" sldId="278"/>
            <ac:spMk id="6" creationId="{A4962B79-87A1-01D0-A4E9-6360212B6011}"/>
          </ac:spMkLst>
        </pc:spChg>
        <pc:spChg chg="mod">
          <ac:chgData name="藤木 一真" userId="35d03faa18332186" providerId="LiveId" clId="{7670D656-65A2-4B24-9488-D09090505282}" dt="2023-01-19T18:25:58.477" v="1120" actId="1076"/>
          <ac:spMkLst>
            <pc:docMk/>
            <pc:sldMk cId="200894437" sldId="278"/>
            <ac:spMk id="8" creationId="{104AF73D-799D-B12B-10F3-01BBD109DE5D}"/>
          </ac:spMkLst>
        </pc:spChg>
        <pc:spChg chg="del mod">
          <ac:chgData name="藤木 一真" userId="35d03faa18332186" providerId="LiveId" clId="{7670D656-65A2-4B24-9488-D09090505282}" dt="2023-01-19T18:27:35.605" v="1141" actId="478"/>
          <ac:spMkLst>
            <pc:docMk/>
            <pc:sldMk cId="200894437" sldId="278"/>
            <ac:spMk id="9" creationId="{2307AD41-4BE8-AB90-EF43-BAFA35D44F31}"/>
          </ac:spMkLst>
        </pc:spChg>
        <pc:spChg chg="add mod">
          <ac:chgData name="藤木 一真" userId="35d03faa18332186" providerId="LiveId" clId="{7670D656-65A2-4B24-9488-D09090505282}" dt="2023-01-19T18:27:39.901" v="1142"/>
          <ac:spMkLst>
            <pc:docMk/>
            <pc:sldMk cId="200894437" sldId="278"/>
            <ac:spMk id="10" creationId="{8E73E4E4-8EE8-F0F4-1308-6309D100F6BD}"/>
          </ac:spMkLst>
        </pc:spChg>
        <pc:spChg chg="add mod">
          <ac:chgData name="藤木 一真" userId="35d03faa18332186" providerId="LiveId" clId="{7670D656-65A2-4B24-9488-D09090505282}" dt="2023-01-19T18:27:39.901" v="1142"/>
          <ac:spMkLst>
            <pc:docMk/>
            <pc:sldMk cId="200894437" sldId="278"/>
            <ac:spMk id="12" creationId="{38F976C3-12EB-4B55-B125-4E5196AEE0D8}"/>
          </ac:spMkLst>
        </pc:spChg>
        <pc:spChg chg="del mod ord">
          <ac:chgData name="藤木 一真" userId="35d03faa18332186" providerId="LiveId" clId="{7670D656-65A2-4B24-9488-D09090505282}" dt="2023-01-19T18:29:45.952" v="1161" actId="478"/>
          <ac:spMkLst>
            <pc:docMk/>
            <pc:sldMk cId="200894437" sldId="278"/>
            <ac:spMk id="14" creationId="{BDE2B80B-7320-DB09-3D38-970ADC4A398E}"/>
          </ac:spMkLst>
        </pc:spChg>
        <pc:spChg chg="mod">
          <ac:chgData name="藤木 一真" userId="35d03faa18332186" providerId="LiveId" clId="{7670D656-65A2-4B24-9488-D09090505282}" dt="2023-01-19T18:32:14.013" v="1187"/>
          <ac:spMkLst>
            <pc:docMk/>
            <pc:sldMk cId="200894437" sldId="278"/>
            <ac:spMk id="17" creationId="{B7AE2F97-1271-F8C0-75DC-E034720E8215}"/>
          </ac:spMkLst>
        </pc:spChg>
        <pc:spChg chg="mod ord">
          <ac:chgData name="藤木 一真" userId="35d03faa18332186" providerId="LiveId" clId="{7670D656-65A2-4B24-9488-D09090505282}" dt="2023-01-19T18:28:43.491" v="1158" actId="1076"/>
          <ac:spMkLst>
            <pc:docMk/>
            <pc:sldMk cId="200894437" sldId="278"/>
            <ac:spMk id="19" creationId="{0A2DCFF5-D185-6F7C-0500-7B6791456299}"/>
          </ac:spMkLst>
        </pc:spChg>
        <pc:spChg chg="mod">
          <ac:chgData name="藤木 一真" userId="35d03faa18332186" providerId="LiveId" clId="{7670D656-65A2-4B24-9488-D09090505282}" dt="2023-01-19T18:32:14.013" v="1187"/>
          <ac:spMkLst>
            <pc:docMk/>
            <pc:sldMk cId="200894437" sldId="278"/>
            <ac:spMk id="20" creationId="{AF7890B7-84B3-DF3C-0C85-2971DF7F1B3B}"/>
          </ac:spMkLst>
        </pc:spChg>
        <pc:grpChg chg="add mod">
          <ac:chgData name="藤木 一真" userId="35d03faa18332186" providerId="LiveId" clId="{7670D656-65A2-4B24-9488-D09090505282}" dt="2023-01-19T18:32:14.013" v="1187"/>
          <ac:grpSpMkLst>
            <pc:docMk/>
            <pc:sldMk cId="200894437" sldId="278"/>
            <ac:grpSpMk id="15" creationId="{20A79A43-773A-6226-C3AB-01DE539C431D}"/>
          </ac:grpSpMkLst>
        </pc:grpChg>
        <pc:picChg chg="del mod ord">
          <ac:chgData name="藤木 一真" userId="35d03faa18332186" providerId="LiveId" clId="{7670D656-65A2-4B24-9488-D09090505282}" dt="2023-01-19T18:29:45.952" v="1161" actId="478"/>
          <ac:picMkLst>
            <pc:docMk/>
            <pc:sldMk cId="200894437" sldId="278"/>
            <ac:picMk id="11" creationId="{5D887C83-2781-9071-02C5-4FFD1DAE9AF7}"/>
          </ac:picMkLst>
        </pc:picChg>
        <pc:picChg chg="del mod ord">
          <ac:chgData name="藤木 一真" userId="35d03faa18332186" providerId="LiveId" clId="{7670D656-65A2-4B24-9488-D09090505282}" dt="2023-01-19T18:29:45.952" v="1161" actId="478"/>
          <ac:picMkLst>
            <pc:docMk/>
            <pc:sldMk cId="200894437" sldId="278"/>
            <ac:picMk id="13" creationId="{D3CDA876-CCB0-E739-CF08-81892F07466A}"/>
          </ac:picMkLst>
        </pc:picChg>
        <pc:picChg chg="mod ord">
          <ac:chgData name="藤木 一真" userId="35d03faa18332186" providerId="LiveId" clId="{7670D656-65A2-4B24-9488-D09090505282}" dt="2023-01-19T18:28:33.046" v="1156" actId="166"/>
          <ac:picMkLst>
            <pc:docMk/>
            <pc:sldMk cId="200894437" sldId="278"/>
            <ac:picMk id="16" creationId="{38177894-A381-5EB2-D40A-B34E66B66808}"/>
          </ac:picMkLst>
        </pc:picChg>
        <pc:picChg chg="mod ord">
          <ac:chgData name="藤木 一真" userId="35d03faa18332186" providerId="LiveId" clId="{7670D656-65A2-4B24-9488-D09090505282}" dt="2023-01-19T18:28:36.737" v="1157" actId="166"/>
          <ac:picMkLst>
            <pc:docMk/>
            <pc:sldMk cId="200894437" sldId="278"/>
            <ac:picMk id="18" creationId="{98B37C89-2C17-7AE1-CD2D-6524EFCA4695}"/>
          </ac:picMkLst>
        </pc:picChg>
      </pc:sldChg>
      <pc:sldChg chg="addSp delSp modSp add del mod">
        <pc:chgData name="藤木 一真" userId="35d03faa18332186" providerId="LiveId" clId="{7670D656-65A2-4B24-9488-D09090505282}" dt="2023-01-19T21:47:16.122" v="1322" actId="47"/>
        <pc:sldMkLst>
          <pc:docMk/>
          <pc:sldMk cId="3031629185" sldId="279"/>
        </pc:sldMkLst>
        <pc:spChg chg="ord">
          <ac:chgData name="藤木 一真" userId="35d03faa18332186" providerId="LiveId" clId="{7670D656-65A2-4B24-9488-D09090505282}" dt="2023-01-19T18:33:39.978" v="1205" actId="170"/>
          <ac:spMkLst>
            <pc:docMk/>
            <pc:sldMk cId="3031629185" sldId="279"/>
            <ac:spMk id="3" creationId="{054BA271-52BC-145B-46F0-FAC618A5C9DE}"/>
          </ac:spMkLst>
        </pc:spChg>
        <pc:spChg chg="mod">
          <ac:chgData name="藤木 一真" userId="35d03faa18332186" providerId="LiveId" clId="{7670D656-65A2-4B24-9488-D09090505282}" dt="2023-01-19T18:32:24.109" v="1191"/>
          <ac:spMkLst>
            <pc:docMk/>
            <pc:sldMk cId="3031629185" sldId="279"/>
            <ac:spMk id="8" creationId="{FDC078C5-B67D-04AB-C281-42837970AF8D}"/>
          </ac:spMkLst>
        </pc:spChg>
        <pc:spChg chg="mod">
          <ac:chgData name="藤木 一真" userId="35d03faa18332186" providerId="LiveId" clId="{7670D656-65A2-4B24-9488-D09090505282}" dt="2023-01-19T18:32:24.109" v="1191"/>
          <ac:spMkLst>
            <pc:docMk/>
            <pc:sldMk cId="3031629185" sldId="279"/>
            <ac:spMk id="10" creationId="{0BEE64EA-908F-F111-C7C7-E64B4C0582D2}"/>
          </ac:spMkLst>
        </pc:spChg>
        <pc:spChg chg="del">
          <ac:chgData name="藤木 一真" userId="35d03faa18332186" providerId="LiveId" clId="{7670D656-65A2-4B24-9488-D09090505282}" dt="2023-01-19T14:55:01.634" v="866" actId="478"/>
          <ac:spMkLst>
            <pc:docMk/>
            <pc:sldMk cId="3031629185" sldId="279"/>
            <ac:spMk id="12" creationId="{F1AB240E-2CC6-3257-59E4-40FD46D3F241}"/>
          </ac:spMkLst>
        </pc:spChg>
        <pc:spChg chg="add del mod ord">
          <ac:chgData name="藤木 一真" userId="35d03faa18332186" providerId="LiveId" clId="{7670D656-65A2-4B24-9488-D09090505282}" dt="2023-01-19T18:37:06.398" v="1227" actId="1035"/>
          <ac:spMkLst>
            <pc:docMk/>
            <pc:sldMk cId="3031629185" sldId="279"/>
            <ac:spMk id="17" creationId="{7DFCAD77-6B14-2131-3B52-354E353575C2}"/>
          </ac:spMkLst>
        </pc:spChg>
        <pc:grpChg chg="add mod">
          <ac:chgData name="藤木 一真" userId="35d03faa18332186" providerId="LiveId" clId="{7670D656-65A2-4B24-9488-D09090505282}" dt="2023-01-19T18:32:24.109" v="1191"/>
          <ac:grpSpMkLst>
            <pc:docMk/>
            <pc:sldMk cId="3031629185" sldId="279"/>
            <ac:grpSpMk id="4" creationId="{95DC9D18-3B7D-E664-284A-CC3433A78446}"/>
          </ac:grpSpMkLst>
        </pc:grpChg>
        <pc:picChg chg="del">
          <ac:chgData name="藤木 一真" userId="35d03faa18332186" providerId="LiveId" clId="{7670D656-65A2-4B24-9488-D09090505282}" dt="2023-01-19T14:55:01.634" v="866" actId="478"/>
          <ac:picMkLst>
            <pc:docMk/>
            <pc:sldMk cId="3031629185" sldId="279"/>
            <ac:picMk id="9" creationId="{50C0C200-F5F3-ADD0-B56A-1EE54F085BF2}"/>
          </ac:picMkLst>
        </pc:picChg>
        <pc:picChg chg="del">
          <ac:chgData name="藤木 一真" userId="35d03faa18332186" providerId="LiveId" clId="{7670D656-65A2-4B24-9488-D09090505282}" dt="2023-01-19T14:55:01.634" v="866" actId="478"/>
          <ac:picMkLst>
            <pc:docMk/>
            <pc:sldMk cId="3031629185" sldId="279"/>
            <ac:picMk id="11" creationId="{D86E1840-053A-2EFE-C069-5C0A95F911B6}"/>
          </ac:picMkLst>
        </pc:picChg>
        <pc:picChg chg="add del ord">
          <ac:chgData name="藤木 一真" userId="35d03faa18332186" providerId="LiveId" clId="{7670D656-65A2-4B24-9488-D09090505282}" dt="2023-01-19T18:34:06.499" v="1208" actId="166"/>
          <ac:picMkLst>
            <pc:docMk/>
            <pc:sldMk cId="3031629185" sldId="279"/>
            <ac:picMk id="14" creationId="{02C5AB29-7F50-EACB-6121-54BF193CF6C0}"/>
          </ac:picMkLst>
        </pc:picChg>
        <pc:picChg chg="add del ord">
          <ac:chgData name="藤木 一真" userId="35d03faa18332186" providerId="LiveId" clId="{7670D656-65A2-4B24-9488-D09090505282}" dt="2023-01-19T18:34:06.499" v="1208" actId="166"/>
          <ac:picMkLst>
            <pc:docMk/>
            <pc:sldMk cId="3031629185" sldId="279"/>
            <ac:picMk id="16" creationId="{610742E2-FF7A-44BC-3A84-8A3C983AC24E}"/>
          </ac:picMkLst>
        </pc:picChg>
      </pc:sldChg>
      <pc:sldChg chg="addSp delSp modSp add mod">
        <pc:chgData name="藤木 一真" userId="35d03faa18332186" providerId="LiveId" clId="{7670D656-65A2-4B24-9488-D09090505282}" dt="2023-01-19T21:47:13" v="1321" actId="478"/>
        <pc:sldMkLst>
          <pc:docMk/>
          <pc:sldMk cId="785556930" sldId="280"/>
        </pc:sldMkLst>
        <pc:spChg chg="ord">
          <ac:chgData name="藤木 一真" userId="35d03faa18332186" providerId="LiveId" clId="{7670D656-65A2-4B24-9488-D09090505282}" dt="2023-01-19T18:34:49.252" v="1210" actId="166"/>
          <ac:spMkLst>
            <pc:docMk/>
            <pc:sldMk cId="785556930" sldId="280"/>
            <ac:spMk id="3" creationId="{054BA271-52BC-145B-46F0-FAC618A5C9DE}"/>
          </ac:spMkLst>
        </pc:spChg>
        <pc:spChg chg="mod">
          <ac:chgData name="藤木 一真" userId="35d03faa18332186" providerId="LiveId" clId="{7670D656-65A2-4B24-9488-D09090505282}" dt="2023-01-19T18:32:26.726" v="1192"/>
          <ac:spMkLst>
            <pc:docMk/>
            <pc:sldMk cId="785556930" sldId="280"/>
            <ac:spMk id="8" creationId="{69EF1022-20FD-6A50-D9A2-F0873331BD6B}"/>
          </ac:spMkLst>
        </pc:spChg>
        <pc:spChg chg="mod">
          <ac:chgData name="藤木 一真" userId="35d03faa18332186" providerId="LiveId" clId="{7670D656-65A2-4B24-9488-D09090505282}" dt="2023-01-19T18:32:26.726" v="1192"/>
          <ac:spMkLst>
            <pc:docMk/>
            <pc:sldMk cId="785556930" sldId="280"/>
            <ac:spMk id="10" creationId="{9CD5B083-9802-2D2E-630F-A95401E45D99}"/>
          </ac:spMkLst>
        </pc:spChg>
        <pc:spChg chg="del mod ord">
          <ac:chgData name="藤木 一真" userId="35d03faa18332186" providerId="LiveId" clId="{7670D656-65A2-4B24-9488-D09090505282}" dt="2023-01-19T21:47:13" v="1321" actId="478"/>
          <ac:spMkLst>
            <pc:docMk/>
            <pc:sldMk cId="785556930" sldId="280"/>
            <ac:spMk id="12" creationId="{F1AB240E-2CC6-3257-59E4-40FD46D3F241}"/>
          </ac:spMkLst>
        </pc:spChg>
        <pc:spChg chg="mod ord">
          <ac:chgData name="藤木 一真" userId="35d03faa18332186" providerId="LiveId" clId="{7670D656-65A2-4B24-9488-D09090505282}" dt="2023-01-19T18:36:13.271" v="1222" actId="1076"/>
          <ac:spMkLst>
            <pc:docMk/>
            <pc:sldMk cId="785556930" sldId="280"/>
            <ac:spMk id="17" creationId="{7DFCAD77-6B14-2131-3B52-354E353575C2}"/>
          </ac:spMkLst>
        </pc:spChg>
        <pc:grpChg chg="add mod">
          <ac:chgData name="藤木 一真" userId="35d03faa18332186" providerId="LiveId" clId="{7670D656-65A2-4B24-9488-D09090505282}" dt="2023-01-19T18:32:26.726" v="1192"/>
          <ac:grpSpMkLst>
            <pc:docMk/>
            <pc:sldMk cId="785556930" sldId="280"/>
            <ac:grpSpMk id="4" creationId="{53C8621B-2D0C-5CB3-B3CE-35395182399B}"/>
          </ac:grpSpMkLst>
        </pc:grpChg>
        <pc:picChg chg="del ord">
          <ac:chgData name="藤木 一真" userId="35d03faa18332186" providerId="LiveId" clId="{7670D656-65A2-4B24-9488-D09090505282}" dt="2023-01-19T21:47:13" v="1321" actId="478"/>
          <ac:picMkLst>
            <pc:docMk/>
            <pc:sldMk cId="785556930" sldId="280"/>
            <ac:picMk id="9" creationId="{50C0C200-F5F3-ADD0-B56A-1EE54F085BF2}"/>
          </ac:picMkLst>
        </pc:picChg>
        <pc:picChg chg="del ord">
          <ac:chgData name="藤木 一真" userId="35d03faa18332186" providerId="LiveId" clId="{7670D656-65A2-4B24-9488-D09090505282}" dt="2023-01-19T21:47:13" v="1321" actId="478"/>
          <ac:picMkLst>
            <pc:docMk/>
            <pc:sldMk cId="785556930" sldId="280"/>
            <ac:picMk id="11" creationId="{D86E1840-053A-2EFE-C069-5C0A95F911B6}"/>
          </ac:picMkLst>
        </pc:picChg>
        <pc:picChg chg="ord">
          <ac:chgData name="藤木 一真" userId="35d03faa18332186" providerId="LiveId" clId="{7670D656-65A2-4B24-9488-D09090505282}" dt="2023-01-19T18:36:06.969" v="1221" actId="166"/>
          <ac:picMkLst>
            <pc:docMk/>
            <pc:sldMk cId="785556930" sldId="280"/>
            <ac:picMk id="14" creationId="{02C5AB29-7F50-EACB-6121-54BF193CF6C0}"/>
          </ac:picMkLst>
        </pc:picChg>
        <pc:picChg chg="ord">
          <ac:chgData name="藤木 一真" userId="35d03faa18332186" providerId="LiveId" clId="{7670D656-65A2-4B24-9488-D09090505282}" dt="2023-01-19T18:36:06.969" v="1221" actId="166"/>
          <ac:picMkLst>
            <pc:docMk/>
            <pc:sldMk cId="785556930" sldId="280"/>
            <ac:picMk id="16" creationId="{610742E2-FF7A-44BC-3A84-8A3C983AC24E}"/>
          </ac:picMkLst>
        </pc:picChg>
      </pc:sldChg>
      <pc:sldChg chg="addSp delSp modSp new mod">
        <pc:chgData name="藤木 一真" userId="35d03faa18332186" providerId="LiveId" clId="{7670D656-65A2-4B24-9488-D09090505282}" dt="2023-01-19T15:28:09.293" v="947" actId="14100"/>
        <pc:sldMkLst>
          <pc:docMk/>
          <pc:sldMk cId="2612593917" sldId="281"/>
        </pc:sldMkLst>
        <pc:spChg chg="del">
          <ac:chgData name="藤木 一真" userId="35d03faa18332186" providerId="LiveId" clId="{7670D656-65A2-4B24-9488-D09090505282}" dt="2023-01-19T15:20:27.079" v="896" actId="478"/>
          <ac:spMkLst>
            <pc:docMk/>
            <pc:sldMk cId="2612593917" sldId="281"/>
            <ac:spMk id="2" creationId="{C36BA5B6-119D-9FEA-06B7-F71DC0FDD72F}"/>
          </ac:spMkLst>
        </pc:spChg>
        <pc:spChg chg="add del">
          <ac:chgData name="藤木 一真" userId="35d03faa18332186" providerId="LiveId" clId="{7670D656-65A2-4B24-9488-D09090505282}" dt="2023-01-19T15:20:10.742" v="895"/>
          <ac:spMkLst>
            <pc:docMk/>
            <pc:sldMk cId="2612593917" sldId="281"/>
            <ac:spMk id="3" creationId="{0EE7DE43-47A0-6ECA-E375-110095BC9C6B}"/>
          </ac:spMkLst>
        </pc:spChg>
        <pc:spChg chg="add del">
          <ac:chgData name="藤木 一真" userId="35d03faa18332186" providerId="LiveId" clId="{7670D656-65A2-4B24-9488-D09090505282}" dt="2023-01-19T15:21:18.398" v="900" actId="478"/>
          <ac:spMkLst>
            <pc:docMk/>
            <pc:sldMk cId="2612593917" sldId="281"/>
            <ac:spMk id="6" creationId="{6512D28C-B24D-51AE-59CC-059BDAE6A5BF}"/>
          </ac:spMkLst>
        </pc:spChg>
        <pc:spChg chg="add del mod">
          <ac:chgData name="藤木 一真" userId="35d03faa18332186" providerId="LiveId" clId="{7670D656-65A2-4B24-9488-D09090505282}" dt="2023-01-19T15:26:18.146" v="929" actId="478"/>
          <ac:spMkLst>
            <pc:docMk/>
            <pc:sldMk cId="2612593917" sldId="281"/>
            <ac:spMk id="7" creationId="{189F4357-526C-B33D-2599-4BEDE4DDBBC2}"/>
          </ac:spMkLst>
        </pc:spChg>
        <pc:spChg chg="add del mod">
          <ac:chgData name="藤木 一真" userId="35d03faa18332186" providerId="LiveId" clId="{7670D656-65A2-4B24-9488-D09090505282}" dt="2023-01-19T15:26:13.110" v="923"/>
          <ac:spMkLst>
            <pc:docMk/>
            <pc:sldMk cId="2612593917" sldId="281"/>
            <ac:spMk id="8" creationId="{97561D99-2409-F6D6-9E06-45D305BF7F7F}"/>
          </ac:spMkLst>
        </pc:spChg>
        <pc:spChg chg="add mod">
          <ac:chgData name="藤木 一真" userId="35d03faa18332186" providerId="LiveId" clId="{7670D656-65A2-4B24-9488-D09090505282}" dt="2023-01-19T15:26:52.926" v="935" actId="14100"/>
          <ac:spMkLst>
            <pc:docMk/>
            <pc:sldMk cId="2612593917" sldId="281"/>
            <ac:spMk id="9" creationId="{BFC0DA83-9500-E3D1-9A6C-487EE3A491CE}"/>
          </ac:spMkLst>
        </pc:spChg>
        <pc:spChg chg="add mod">
          <ac:chgData name="藤木 一真" userId="35d03faa18332186" providerId="LiveId" clId="{7670D656-65A2-4B24-9488-D09090505282}" dt="2023-01-19T15:27:24.747" v="938" actId="14100"/>
          <ac:spMkLst>
            <pc:docMk/>
            <pc:sldMk cId="2612593917" sldId="281"/>
            <ac:spMk id="10" creationId="{9F58AB97-CBD2-C305-A21B-81099E942E04}"/>
          </ac:spMkLst>
        </pc:spChg>
        <pc:spChg chg="add del mod">
          <ac:chgData name="藤木 一真" userId="35d03faa18332186" providerId="LiveId" clId="{7670D656-65A2-4B24-9488-D09090505282}" dt="2023-01-19T15:27:34.406" v="940"/>
          <ac:spMkLst>
            <pc:docMk/>
            <pc:sldMk cId="2612593917" sldId="281"/>
            <ac:spMk id="11" creationId="{8A837A72-44F3-70EB-5FA6-3A5F240E026F}"/>
          </ac:spMkLst>
        </pc:spChg>
        <pc:spChg chg="add mod">
          <ac:chgData name="藤木 一真" userId="35d03faa18332186" providerId="LiveId" clId="{7670D656-65A2-4B24-9488-D09090505282}" dt="2023-01-19T15:27:49.577" v="943" actId="14100"/>
          <ac:spMkLst>
            <pc:docMk/>
            <pc:sldMk cId="2612593917" sldId="281"/>
            <ac:spMk id="12" creationId="{4C5B7930-968C-B023-7B19-B2F5C634E6BD}"/>
          </ac:spMkLst>
        </pc:spChg>
        <pc:spChg chg="add mod">
          <ac:chgData name="藤木 一真" userId="35d03faa18332186" providerId="LiveId" clId="{7670D656-65A2-4B24-9488-D09090505282}" dt="2023-01-19T15:28:09.293" v="947" actId="14100"/>
          <ac:spMkLst>
            <pc:docMk/>
            <pc:sldMk cId="2612593917" sldId="281"/>
            <ac:spMk id="13" creationId="{7668CD6D-35E5-6AA1-EBB0-B14081A381BF}"/>
          </ac:spMkLst>
        </pc:spChg>
        <pc:graphicFrameChg chg="add del mod">
          <ac:chgData name="藤木 一真" userId="35d03faa18332186" providerId="LiveId" clId="{7670D656-65A2-4B24-9488-D09090505282}" dt="2023-01-19T15:20:10.586" v="894"/>
          <ac:graphicFrameMkLst>
            <pc:docMk/>
            <pc:sldMk cId="2612593917" sldId="281"/>
            <ac:graphicFrameMk id="4" creationId="{87A6906E-4AF2-47F7-7170-26D697C5C0E3}"/>
          </ac:graphicFrameMkLst>
        </pc:graphicFrameChg>
        <pc:picChg chg="add mod">
          <ac:chgData name="藤木 一真" userId="35d03faa18332186" providerId="LiveId" clId="{7670D656-65A2-4B24-9488-D09090505282}" dt="2023-01-19T15:20:36.539" v="898" actId="1076"/>
          <ac:picMkLst>
            <pc:docMk/>
            <pc:sldMk cId="2612593917" sldId="281"/>
            <ac:picMk id="5" creationId="{17F6792D-8981-DAB0-D09F-9EB5EED1FDCB}"/>
          </ac:picMkLst>
        </pc:picChg>
      </pc:sldChg>
      <pc:sldChg chg="addSp modSp add">
        <pc:chgData name="藤木 一真" userId="35d03faa18332186" providerId="LiveId" clId="{7670D656-65A2-4B24-9488-D09090505282}" dt="2023-01-19T18:31:54.559" v="1180"/>
        <pc:sldMkLst>
          <pc:docMk/>
          <pc:sldMk cId="1573772692" sldId="282"/>
        </pc:sldMkLst>
        <pc:spChg chg="mod">
          <ac:chgData name="藤木 一真" userId="35d03faa18332186" providerId="LiveId" clId="{7670D656-65A2-4B24-9488-D09090505282}" dt="2023-01-19T18:31:54.559" v="1180"/>
          <ac:spMkLst>
            <pc:docMk/>
            <pc:sldMk cId="1573772692" sldId="282"/>
            <ac:spMk id="6" creationId="{7A756541-1087-0F91-6342-1457C3766E3F}"/>
          </ac:spMkLst>
        </pc:spChg>
        <pc:spChg chg="mod">
          <ac:chgData name="藤木 一真" userId="35d03faa18332186" providerId="LiveId" clId="{7670D656-65A2-4B24-9488-D09090505282}" dt="2023-01-19T18:31:54.559" v="1180"/>
          <ac:spMkLst>
            <pc:docMk/>
            <pc:sldMk cId="1573772692" sldId="282"/>
            <ac:spMk id="12" creationId="{119B6218-6A2C-7FD5-96BB-09135D1F7B44}"/>
          </ac:spMkLst>
        </pc:spChg>
        <pc:grpChg chg="add mod">
          <ac:chgData name="藤木 一真" userId="35d03faa18332186" providerId="LiveId" clId="{7670D656-65A2-4B24-9488-D09090505282}" dt="2023-01-19T18:31:54.559" v="1180"/>
          <ac:grpSpMkLst>
            <pc:docMk/>
            <pc:sldMk cId="1573772692" sldId="282"/>
            <ac:grpSpMk id="5" creationId="{87DAFA98-AAC2-3ADB-0530-0C0A854DBEE6}"/>
          </ac:grpSpMkLst>
        </pc:grpChg>
      </pc:sldChg>
      <pc:sldChg chg="add del">
        <pc:chgData name="藤木 一真" userId="35d03faa18332186" providerId="LiveId" clId="{7670D656-65A2-4B24-9488-D09090505282}" dt="2023-01-19T17:43:24.227" v="1076"/>
        <pc:sldMkLst>
          <pc:docMk/>
          <pc:sldMk cId="2563609625" sldId="282"/>
        </pc:sldMkLst>
      </pc:sldChg>
      <pc:sldChg chg="addSp delSp modSp add mod">
        <pc:chgData name="藤木 一真" userId="35d03faa18332186" providerId="LiveId" clId="{7670D656-65A2-4B24-9488-D09090505282}" dt="2023-01-19T18:31:52.705" v="1179"/>
        <pc:sldMkLst>
          <pc:docMk/>
          <pc:sldMk cId="2899581762" sldId="283"/>
        </pc:sldMkLst>
        <pc:spChg chg="mod">
          <ac:chgData name="藤木 一真" userId="35d03faa18332186" providerId="LiveId" clId="{7670D656-65A2-4B24-9488-D09090505282}" dt="2023-01-19T18:31:52.705" v="1179"/>
          <ac:spMkLst>
            <pc:docMk/>
            <pc:sldMk cId="2899581762" sldId="283"/>
            <ac:spMk id="6" creationId="{02BB1CAB-6358-03EB-EB05-056FE79B8FF8}"/>
          </ac:spMkLst>
        </pc:spChg>
        <pc:spChg chg="mod">
          <ac:chgData name="藤木 一真" userId="35d03faa18332186" providerId="LiveId" clId="{7670D656-65A2-4B24-9488-D09090505282}" dt="2023-01-19T18:31:52.705" v="1179"/>
          <ac:spMkLst>
            <pc:docMk/>
            <pc:sldMk cId="2899581762" sldId="283"/>
            <ac:spMk id="12" creationId="{2248E4E4-C3FA-C9C1-D472-BC175B1B4F5B}"/>
          </ac:spMkLst>
        </pc:spChg>
        <pc:spChg chg="del">
          <ac:chgData name="藤木 一真" userId="35d03faa18332186" providerId="LiveId" clId="{7670D656-65A2-4B24-9488-D09090505282}" dt="2023-01-19T17:44:48.934" v="1096" actId="478"/>
          <ac:spMkLst>
            <pc:docMk/>
            <pc:sldMk cId="2899581762" sldId="283"/>
            <ac:spMk id="17" creationId="{26467200-E731-2B4C-0002-2110D464F555}"/>
          </ac:spMkLst>
        </pc:spChg>
        <pc:spChg chg="del">
          <ac:chgData name="藤木 一真" userId="35d03faa18332186" providerId="LiveId" clId="{7670D656-65A2-4B24-9488-D09090505282}" dt="2023-01-19T17:44:48.934" v="1096" actId="478"/>
          <ac:spMkLst>
            <pc:docMk/>
            <pc:sldMk cId="2899581762" sldId="283"/>
            <ac:spMk id="18" creationId="{ED4F975D-3106-0B09-689D-E78C8A396487}"/>
          </ac:spMkLst>
        </pc:spChg>
        <pc:grpChg chg="add mod">
          <ac:chgData name="藤木 一真" userId="35d03faa18332186" providerId="LiveId" clId="{7670D656-65A2-4B24-9488-D09090505282}" dt="2023-01-19T18:31:52.705" v="1179"/>
          <ac:grpSpMkLst>
            <pc:docMk/>
            <pc:sldMk cId="2899581762" sldId="283"/>
            <ac:grpSpMk id="5" creationId="{AFCD2E33-F8B0-1C52-FA43-7CAE6CFD5F80}"/>
          </ac:grpSpMkLst>
        </pc:grpChg>
      </pc:sldChg>
      <pc:sldChg chg="addSp delSp modSp add mod">
        <pc:chgData name="藤木 一真" userId="35d03faa18332186" providerId="LiveId" clId="{7670D656-65A2-4B24-9488-D09090505282}" dt="2023-01-19T18:31:50.196" v="1178"/>
        <pc:sldMkLst>
          <pc:docMk/>
          <pc:sldMk cId="942197388" sldId="284"/>
        </pc:sldMkLst>
        <pc:spChg chg="mod">
          <ac:chgData name="藤木 一真" userId="35d03faa18332186" providerId="LiveId" clId="{7670D656-65A2-4B24-9488-D09090505282}" dt="2023-01-19T18:31:50.196" v="1178"/>
          <ac:spMkLst>
            <pc:docMk/>
            <pc:sldMk cId="942197388" sldId="284"/>
            <ac:spMk id="6" creationId="{F7A82CF8-3266-EB68-86A2-DCB9440052C6}"/>
          </ac:spMkLst>
        </pc:spChg>
        <pc:spChg chg="del">
          <ac:chgData name="藤木 一真" userId="35d03faa18332186" providerId="LiveId" clId="{7670D656-65A2-4B24-9488-D09090505282}" dt="2023-01-19T17:44:55.841" v="1097" actId="478"/>
          <ac:spMkLst>
            <pc:docMk/>
            <pc:sldMk cId="942197388" sldId="284"/>
            <ac:spMk id="11" creationId="{212B2786-EE07-9E98-0958-5191F3AB44BE}"/>
          </ac:spMkLst>
        </pc:spChg>
        <pc:spChg chg="mod">
          <ac:chgData name="藤木 一真" userId="35d03faa18332186" providerId="LiveId" clId="{7670D656-65A2-4B24-9488-D09090505282}" dt="2023-01-19T18:31:50.196" v="1178"/>
          <ac:spMkLst>
            <pc:docMk/>
            <pc:sldMk cId="942197388" sldId="284"/>
            <ac:spMk id="12" creationId="{E67A5E74-CBED-2DAB-F6E7-236B76955183}"/>
          </ac:spMkLst>
        </pc:spChg>
        <pc:spChg chg="del">
          <ac:chgData name="藤木 一真" userId="35d03faa18332186" providerId="LiveId" clId="{7670D656-65A2-4B24-9488-D09090505282}" dt="2023-01-19T17:44:55.841" v="1097" actId="478"/>
          <ac:spMkLst>
            <pc:docMk/>
            <pc:sldMk cId="942197388" sldId="284"/>
            <ac:spMk id="14" creationId="{11F9257C-7A06-745A-AE28-ACFBA09CBEA2}"/>
          </ac:spMkLst>
        </pc:spChg>
        <pc:spChg chg="del">
          <ac:chgData name="藤木 一真" userId="35d03faa18332186" providerId="LiveId" clId="{7670D656-65A2-4B24-9488-D09090505282}" dt="2023-01-19T17:44:55.841" v="1097" actId="478"/>
          <ac:spMkLst>
            <pc:docMk/>
            <pc:sldMk cId="942197388" sldId="284"/>
            <ac:spMk id="17" creationId="{26467200-E731-2B4C-0002-2110D464F555}"/>
          </ac:spMkLst>
        </pc:spChg>
        <pc:spChg chg="del">
          <ac:chgData name="藤木 一真" userId="35d03faa18332186" providerId="LiveId" clId="{7670D656-65A2-4B24-9488-D09090505282}" dt="2023-01-19T17:44:55.841" v="1097" actId="478"/>
          <ac:spMkLst>
            <pc:docMk/>
            <pc:sldMk cId="942197388" sldId="284"/>
            <ac:spMk id="18" creationId="{ED4F975D-3106-0B09-689D-E78C8A396487}"/>
          </ac:spMkLst>
        </pc:spChg>
        <pc:grpChg chg="add mod">
          <ac:chgData name="藤木 一真" userId="35d03faa18332186" providerId="LiveId" clId="{7670D656-65A2-4B24-9488-D09090505282}" dt="2023-01-19T18:31:50.196" v="1178"/>
          <ac:grpSpMkLst>
            <pc:docMk/>
            <pc:sldMk cId="942197388" sldId="284"/>
            <ac:grpSpMk id="5" creationId="{6DDA0B2A-6AD1-3801-DEC1-8AA4BCD5122C}"/>
          </ac:grpSpMkLst>
        </pc:grpChg>
      </pc:sldChg>
      <pc:sldChg chg="addSp modSp add">
        <pc:chgData name="藤木 一真" userId="35d03faa18332186" providerId="LiveId" clId="{7670D656-65A2-4B24-9488-D09090505282}" dt="2023-01-19T18:32:16.669" v="1188"/>
        <pc:sldMkLst>
          <pc:docMk/>
          <pc:sldMk cId="3981185886" sldId="285"/>
        </pc:sldMkLst>
        <pc:spChg chg="mod">
          <ac:chgData name="藤木 一真" userId="35d03faa18332186" providerId="LiveId" clId="{7670D656-65A2-4B24-9488-D09090505282}" dt="2023-01-19T18:32:16.669" v="1188"/>
          <ac:spMkLst>
            <pc:docMk/>
            <pc:sldMk cId="3981185886" sldId="285"/>
            <ac:spMk id="15" creationId="{0B6188EB-41DE-EE5D-7BED-69F47ECE2315}"/>
          </ac:spMkLst>
        </pc:spChg>
        <pc:spChg chg="mod">
          <ac:chgData name="藤木 一真" userId="35d03faa18332186" providerId="LiveId" clId="{7670D656-65A2-4B24-9488-D09090505282}" dt="2023-01-19T18:32:16.669" v="1188"/>
          <ac:spMkLst>
            <pc:docMk/>
            <pc:sldMk cId="3981185886" sldId="285"/>
            <ac:spMk id="17" creationId="{CA08C241-8263-285E-8C1B-01FE92DBE4B8}"/>
          </ac:spMkLst>
        </pc:spChg>
        <pc:grpChg chg="add mod">
          <ac:chgData name="藤木 一真" userId="35d03faa18332186" providerId="LiveId" clId="{7670D656-65A2-4B24-9488-D09090505282}" dt="2023-01-19T18:32:16.669" v="1188"/>
          <ac:grpSpMkLst>
            <pc:docMk/>
            <pc:sldMk cId="3981185886" sldId="285"/>
            <ac:grpSpMk id="9" creationId="{61896C6F-437A-6DEE-412E-03090A667F1C}"/>
          </ac:grpSpMkLst>
        </pc:grpChg>
      </pc:sldChg>
      <pc:sldChg chg="add">
        <pc:chgData name="藤木 一真" userId="35d03faa18332186" providerId="LiveId" clId="{7670D656-65A2-4B24-9488-D09090505282}" dt="2023-01-19T21:47:04.296" v="1320"/>
        <pc:sldMkLst>
          <pc:docMk/>
          <pc:sldMk cId="421016688" sldId="286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A009C99-0C0A-67B2-FA03-3012405653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D33F50E-6153-04BA-6598-699A6A41C4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3EEF5FB-97A8-CF02-6A37-571E17AC0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7CD68-E0E0-46FE-897E-2259710DA58E}" type="datetimeFigureOut">
              <a:rPr kumimoji="1" lang="ja-JP" altLang="en-US" smtClean="0"/>
              <a:t>2023/1/19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5641519-590A-54AE-28A6-11F037193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006630A-8DD2-F53F-D8CF-A094DB45A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EEA07-0D8D-4C23-9B5A-5652366DB6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7097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C020D33-D8AD-59A2-AE53-0976C524F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7CFF0A7E-66EC-16F6-892B-549C6CCFDE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D0D8E92-6407-D756-7058-5E8F98FD5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7CD68-E0E0-46FE-897E-2259710DA58E}" type="datetimeFigureOut">
              <a:rPr kumimoji="1" lang="ja-JP" altLang="en-US" smtClean="0"/>
              <a:t>2023/1/19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B4167A3-6C2E-8B58-4EB1-E4047CC83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5EF1965-F34E-2069-19FE-754944A0D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EEA07-0D8D-4C23-9B5A-5652366DB6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516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5FC2CC88-3487-6961-1637-465874849B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9A49551-18A5-16B8-E9E6-DE4DFBEE57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7AA7DC7-83AB-258F-AAB4-1C1A26374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7CD68-E0E0-46FE-897E-2259710DA58E}" type="datetimeFigureOut">
              <a:rPr kumimoji="1" lang="ja-JP" altLang="en-US" smtClean="0"/>
              <a:t>2023/1/19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F4E1DF9-D2B6-B908-B6E2-46BCEA6D6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B64A084-5EA9-7804-8395-8565D1A62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EEA07-0D8D-4C23-9B5A-5652366DB6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0803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5408F3F-F468-C1DD-D5E3-9B9942188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906D2B8-888B-5889-62AC-9A401A9479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E7BFA28-1456-91DC-B7D9-4D83FB0ED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7CD68-E0E0-46FE-897E-2259710DA58E}" type="datetimeFigureOut">
              <a:rPr kumimoji="1" lang="ja-JP" altLang="en-US" smtClean="0"/>
              <a:t>2023/1/19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80920BA-24AA-47DC-D472-3F70A290D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0017481-DA8E-EF58-62EA-4E1DDF706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EEA07-0D8D-4C23-9B5A-5652366DB6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6295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8FFACBA-3FD3-5954-CAED-F3797FE6E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A51D3AE-2100-E33E-958A-221CBA1A56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88940AE-7C94-1781-F350-1666A34D5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7CD68-E0E0-46FE-897E-2259710DA58E}" type="datetimeFigureOut">
              <a:rPr kumimoji="1" lang="ja-JP" altLang="en-US" smtClean="0"/>
              <a:t>2023/1/19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4C6D5FC-F9D3-94B6-8BF1-983F8FEC4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21298E8-6880-5590-61FF-6709C7D55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EEA07-0D8D-4C23-9B5A-5652366DB6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290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929F751-C72F-4A55-9364-BBEF05536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87EC12D-3095-2406-511F-962720BD30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8E6387F-F572-076A-C479-BA7E9436BD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2EACEF4-5DDA-FCD4-D401-30DC335C8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7CD68-E0E0-46FE-897E-2259710DA58E}" type="datetimeFigureOut">
              <a:rPr kumimoji="1" lang="ja-JP" altLang="en-US" smtClean="0"/>
              <a:t>2023/1/19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3A1C3BA-C127-4079-8AA4-0889F64DB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6675359-C9A1-4962-B2F6-2C7C2E745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EEA07-0D8D-4C23-9B5A-5652366DB6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9220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1CCCEFA-0B75-1029-702F-F717C6A6D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CA4A0D4-8DAE-D26F-1B8A-8B0342A02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CD27EF0-24EC-BA94-4811-030E39ADC3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A916DF53-0DC7-AB4B-A405-45F105BB4D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9CF3979B-45D3-FE37-7F81-5D9AE60D0B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0B5103E6-6B38-936B-F718-4D28385E7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7CD68-E0E0-46FE-897E-2259710DA58E}" type="datetimeFigureOut">
              <a:rPr kumimoji="1" lang="ja-JP" altLang="en-US" smtClean="0"/>
              <a:t>2023/1/19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E388580C-1206-F9EA-20FD-442F0CF8E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FD550723-68B0-EAA8-58A5-6899FB2FE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EEA07-0D8D-4C23-9B5A-5652366DB6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5306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CBA74C4-217A-CAB4-2E5A-3E9BF08C4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E1A6D58A-DAB5-C812-839C-661F92D06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7CD68-E0E0-46FE-897E-2259710DA58E}" type="datetimeFigureOut">
              <a:rPr kumimoji="1" lang="ja-JP" altLang="en-US" smtClean="0"/>
              <a:t>2023/1/19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ECFD2693-08AF-C5B0-BA12-60F836487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82B01CC-BB47-B63C-343E-8C6147230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EEA07-0D8D-4C23-9B5A-5652366DB6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4409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F81C2108-6A33-8D79-28D1-72DCB7172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7CD68-E0E0-46FE-897E-2259710DA58E}" type="datetimeFigureOut">
              <a:rPr kumimoji="1" lang="ja-JP" altLang="en-US" smtClean="0"/>
              <a:t>2023/1/19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40E2AECA-2E95-C7EB-FC4D-899A92B5C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E01C0C2-D934-3EA8-9245-70CB32B86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EEA07-0D8D-4C23-9B5A-5652366DB6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3651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45FB300-24A4-0D09-B166-04447CC2A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1A81184-8EFC-B04E-F8EC-F5661E6529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77C2EB67-D80F-70D8-CDE9-7FA2C7B518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0EA9C6B-3F32-6E73-B6E5-34E5AFE3C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7CD68-E0E0-46FE-897E-2259710DA58E}" type="datetimeFigureOut">
              <a:rPr kumimoji="1" lang="ja-JP" altLang="en-US" smtClean="0"/>
              <a:t>2023/1/19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333103D-7690-E71D-A339-F03F65186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391D11E-938D-745F-0B50-92A820280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EEA07-0D8D-4C23-9B5A-5652366DB6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7749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C22AC81-E00A-7DDC-F8D2-960B31942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39A42BEC-2948-7F8E-2A24-53AA23E240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FB083C6C-1875-471D-75B9-1F850D0905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D1E542A-CD0D-8CDD-38CE-CDE46ED8C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7CD68-E0E0-46FE-897E-2259710DA58E}" type="datetimeFigureOut">
              <a:rPr kumimoji="1" lang="ja-JP" altLang="en-US" smtClean="0"/>
              <a:t>2023/1/19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CC3F1EA-5C4A-A57C-BD7C-D3D70C6B1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63C0B12-C60A-AF25-2774-6C87E15C9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EEA07-0D8D-4C23-9B5A-5652366DB6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0714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C8216E28-9C06-263D-9C71-565909EB0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5594FF7-3712-D3CC-65C3-EF1C6B4C5C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E0A0B58-8DB9-49B8-30D6-484EC89DC4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67CD68-E0E0-46FE-897E-2259710DA58E}" type="datetimeFigureOut">
              <a:rPr kumimoji="1" lang="ja-JP" altLang="en-US" smtClean="0"/>
              <a:t>2023/1/19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268A585-A71C-4186-8A6B-CEFDBCCD23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66D52A4-4F57-163D-3CE9-59E6C7BB1F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EEA07-0D8D-4C23-9B5A-5652366DB6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2201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E4953F2-D294-E85F-388F-DAF5C2B96A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dirty="0">
                <a:solidFill>
                  <a:schemeClr val="tx1">
                    <a:lumMod val="75000"/>
                    <a:lumOff val="2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ROC Test </a:t>
            </a:r>
            <a:r>
              <a:rPr lang="en-US" altLang="ja-JP" dirty="0">
                <a:solidFill>
                  <a:schemeClr val="tx1">
                    <a:lumMod val="75000"/>
                    <a:lumOff val="2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Summary</a:t>
            </a:r>
            <a:br>
              <a:rPr lang="en-US" altLang="ja-JP" dirty="0">
                <a:solidFill>
                  <a:schemeClr val="tx1">
                    <a:lumMod val="75000"/>
                    <a:lumOff val="2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</a:br>
            <a:r>
              <a:rPr lang="en-US" altLang="ja-JP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2023/01/20</a:t>
            </a:r>
            <a:endParaRPr kumimoji="1" lang="ja-JP" altLang="en-US" sz="4000" dirty="0">
              <a:solidFill>
                <a:schemeClr val="tx1">
                  <a:lumMod val="75000"/>
                  <a:lumOff val="25000"/>
                </a:schemeClr>
              </a:solidFill>
              <a:latin typeface="Cambria Math" panose="02040503050406030204" pitchFamily="18" charset="0"/>
              <a:ea typeface="UD デジタル 教科書体 NP-B" panose="02020700000000000000" pitchFamily="18" charset="-128"/>
              <a:cs typeface="Arial" panose="020B0604020202020204" pitchFamily="34" charset="0"/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EE41A4F0-F325-B6B2-C5FF-B88E0172BE2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ja-JP" dirty="0">
                <a:solidFill>
                  <a:schemeClr val="tx1">
                    <a:lumMod val="75000"/>
                    <a:lumOff val="2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SE2, SE4, NW3, NW4, NW5, ROC21</a:t>
            </a:r>
          </a:p>
          <a:p>
            <a:endParaRPr kumimoji="1" lang="en-US" altLang="ja-JP" dirty="0">
              <a:solidFill>
                <a:schemeClr val="tx1">
                  <a:lumMod val="75000"/>
                  <a:lumOff val="2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altLang="ja-JP" dirty="0">
                <a:solidFill>
                  <a:schemeClr val="tx1">
                    <a:lumMod val="75000"/>
                    <a:lumOff val="2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Kazuma Fujiki,  Jaein Hwang</a:t>
            </a:r>
            <a:endParaRPr kumimoji="1" lang="ja-JP" altLang="en-US" dirty="0">
              <a:solidFill>
                <a:schemeClr val="tx1">
                  <a:lumMod val="75000"/>
                  <a:lumOff val="25000"/>
                </a:schemeClr>
              </a:solidFill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68333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D4A5FAA-36C7-8823-0441-5F8552177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solidFill>
                  <a:schemeClr val="tx1">
                    <a:lumMod val="75000"/>
                    <a:lumOff val="2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SE4</a:t>
            </a:r>
            <a:endParaRPr kumimoji="1" lang="ja-JP" altLang="en-US" dirty="0">
              <a:solidFill>
                <a:schemeClr val="tx1">
                  <a:lumMod val="75000"/>
                  <a:lumOff val="25000"/>
                </a:schemeClr>
              </a:solidFill>
              <a:latin typeface="Cambria Math" panose="02040503050406030204" pitchFamily="18" charset="0"/>
            </a:endParaRPr>
          </a:p>
        </p:txBody>
      </p:sp>
      <p:pic>
        <p:nvPicPr>
          <p:cNvPr id="7" name="コンテンツ プレースホルダー 6">
            <a:extLst>
              <a:ext uri="{FF2B5EF4-FFF2-40B4-BE49-F238E27FC236}">
                <a16:creationId xmlns:a16="http://schemas.microsoft.com/office/drawing/2014/main" id="{6F4C5208-5FE9-1968-2F0B-DEC3A18596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199" y="3021882"/>
            <a:ext cx="10515600" cy="1958822"/>
          </a:xfrm>
          <a:prstGeom prst="rect">
            <a:avLst/>
          </a:prstGeom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407A84AE-74AC-56FC-79ED-4CE6AD54AF1D}"/>
              </a:ext>
            </a:extLst>
          </p:cNvPr>
          <p:cNvSpPr/>
          <p:nvPr/>
        </p:nvSpPr>
        <p:spPr>
          <a:xfrm>
            <a:off x="838199" y="3304452"/>
            <a:ext cx="10515599" cy="274930"/>
          </a:xfrm>
          <a:prstGeom prst="rect">
            <a:avLst/>
          </a:prstGeom>
          <a:solidFill>
            <a:schemeClr val="bg2">
              <a:lumMod val="50000"/>
              <a:alpha val="67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528997CE-D638-2749-2568-49846D3B32DD}"/>
              </a:ext>
            </a:extLst>
          </p:cNvPr>
          <p:cNvSpPr/>
          <p:nvPr/>
        </p:nvSpPr>
        <p:spPr>
          <a:xfrm>
            <a:off x="8623387" y="4845900"/>
            <a:ext cx="532932" cy="11651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D3A4759-AF82-4764-CD39-E34519BE9E66}"/>
              </a:ext>
            </a:extLst>
          </p:cNvPr>
          <p:cNvSpPr txBox="1"/>
          <p:nvPr/>
        </p:nvSpPr>
        <p:spPr>
          <a:xfrm>
            <a:off x="8740563" y="4788740"/>
            <a:ext cx="53293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dirty="0">
                <a:latin typeface="Arial" panose="020B0604020202020204" pitchFamily="34" charset="0"/>
                <a:cs typeface="Arial" panose="020B0604020202020204" pitchFamily="34" charset="0"/>
              </a:rPr>
              <a:t>Noisy</a:t>
            </a:r>
            <a:endParaRPr kumimoji="1" lang="ja-JP" alt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D6E303B0-FFC1-3490-71B5-32930369FA86}"/>
              </a:ext>
            </a:extLst>
          </p:cNvPr>
          <p:cNvSpPr/>
          <p:nvPr/>
        </p:nvSpPr>
        <p:spPr>
          <a:xfrm>
            <a:off x="2430379" y="3874169"/>
            <a:ext cx="312821" cy="2371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06CCDF07-5611-72F4-9E08-500F41B820A2}"/>
              </a:ext>
            </a:extLst>
          </p:cNvPr>
          <p:cNvSpPr txBox="1"/>
          <p:nvPr/>
        </p:nvSpPr>
        <p:spPr>
          <a:xfrm>
            <a:off x="2461318" y="3880531"/>
            <a:ext cx="36094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kumimoji="1" lang="ja-JP" alt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84C76900-02E5-510D-7EAD-C8FBAF7E064C}"/>
              </a:ext>
            </a:extLst>
          </p:cNvPr>
          <p:cNvGrpSpPr/>
          <p:nvPr/>
        </p:nvGrpSpPr>
        <p:grpSpPr>
          <a:xfrm>
            <a:off x="10908194" y="4111363"/>
            <a:ext cx="532933" cy="230832"/>
            <a:chOff x="8892963" y="4941140"/>
            <a:chExt cx="532933" cy="230832"/>
          </a:xfrm>
        </p:grpSpPr>
        <p:sp>
          <p:nvSpPr>
            <p:cNvPr id="16" name="正方形/長方形 15">
              <a:extLst>
                <a:ext uri="{FF2B5EF4-FFF2-40B4-BE49-F238E27FC236}">
                  <a16:creationId xmlns:a16="http://schemas.microsoft.com/office/drawing/2014/main" id="{9A6CDC38-9FB7-CB78-31F3-FD2722885184}"/>
                </a:ext>
              </a:extLst>
            </p:cNvPr>
            <p:cNvSpPr/>
            <p:nvPr/>
          </p:nvSpPr>
          <p:spPr>
            <a:xfrm>
              <a:off x="8926497" y="4998300"/>
              <a:ext cx="382222" cy="116512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045BD019-6BE4-9BF9-0AF2-E57055672D20}"/>
                </a:ext>
              </a:extLst>
            </p:cNvPr>
            <p:cNvSpPr txBox="1"/>
            <p:nvPr/>
          </p:nvSpPr>
          <p:spPr>
            <a:xfrm>
              <a:off x="8892963" y="4941140"/>
              <a:ext cx="53293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900" dirty="0">
                  <a:latin typeface="Arial" panose="020B0604020202020204" pitchFamily="34" charset="0"/>
                  <a:cs typeface="Arial" panose="020B0604020202020204" pitchFamily="34" charset="0"/>
                </a:rPr>
                <a:t>1~13</a:t>
              </a:r>
              <a:endParaRPr kumimoji="1" lang="ja-JP" altLang="en-US"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CCCD5371-7BFB-A5E9-6D4E-C75E686E9174}"/>
              </a:ext>
            </a:extLst>
          </p:cNvPr>
          <p:cNvSpPr/>
          <p:nvPr/>
        </p:nvSpPr>
        <p:spPr>
          <a:xfrm>
            <a:off x="838199" y="3865705"/>
            <a:ext cx="10515599" cy="1114999"/>
          </a:xfrm>
          <a:prstGeom prst="rect">
            <a:avLst/>
          </a:prstGeom>
          <a:solidFill>
            <a:schemeClr val="bg2">
              <a:lumMod val="50000"/>
              <a:alpha val="67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2329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D4A5FAA-36C7-8823-0441-5F8552177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solidFill>
                  <a:schemeClr val="tx1">
                    <a:lumMod val="75000"/>
                    <a:lumOff val="2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SE4</a:t>
            </a:r>
            <a:endParaRPr kumimoji="1" lang="ja-JP" altLang="en-US" dirty="0">
              <a:solidFill>
                <a:schemeClr val="tx1">
                  <a:lumMod val="75000"/>
                  <a:lumOff val="25000"/>
                </a:schemeClr>
              </a:solidFill>
              <a:latin typeface="Cambria Math" panose="02040503050406030204" pitchFamily="18" charset="0"/>
            </a:endParaRPr>
          </a:p>
        </p:txBody>
      </p:sp>
      <p:pic>
        <p:nvPicPr>
          <p:cNvPr id="7" name="コンテンツ プレースホルダー 6">
            <a:extLst>
              <a:ext uri="{FF2B5EF4-FFF2-40B4-BE49-F238E27FC236}">
                <a16:creationId xmlns:a16="http://schemas.microsoft.com/office/drawing/2014/main" id="{6F4C5208-5FE9-1968-2F0B-DEC3A18596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199" y="3021882"/>
            <a:ext cx="10515600" cy="1958822"/>
          </a:xfrm>
          <a:prstGeom prst="rect">
            <a:avLst/>
          </a:prstGeom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407A84AE-74AC-56FC-79ED-4CE6AD54AF1D}"/>
              </a:ext>
            </a:extLst>
          </p:cNvPr>
          <p:cNvSpPr/>
          <p:nvPr/>
        </p:nvSpPr>
        <p:spPr>
          <a:xfrm>
            <a:off x="838199" y="3304452"/>
            <a:ext cx="10515599" cy="274930"/>
          </a:xfrm>
          <a:prstGeom prst="rect">
            <a:avLst/>
          </a:prstGeom>
          <a:solidFill>
            <a:schemeClr val="bg2">
              <a:lumMod val="50000"/>
              <a:alpha val="67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528997CE-D638-2749-2568-49846D3B32DD}"/>
              </a:ext>
            </a:extLst>
          </p:cNvPr>
          <p:cNvSpPr/>
          <p:nvPr/>
        </p:nvSpPr>
        <p:spPr>
          <a:xfrm>
            <a:off x="8623387" y="4845900"/>
            <a:ext cx="532932" cy="11651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D3A4759-AF82-4764-CD39-E34519BE9E66}"/>
              </a:ext>
            </a:extLst>
          </p:cNvPr>
          <p:cNvSpPr txBox="1"/>
          <p:nvPr/>
        </p:nvSpPr>
        <p:spPr>
          <a:xfrm>
            <a:off x="8740563" y="4788740"/>
            <a:ext cx="53293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dirty="0">
                <a:latin typeface="Arial" panose="020B0604020202020204" pitchFamily="34" charset="0"/>
                <a:cs typeface="Arial" panose="020B0604020202020204" pitchFamily="34" charset="0"/>
              </a:rPr>
              <a:t>Noisy</a:t>
            </a:r>
            <a:endParaRPr kumimoji="1" lang="ja-JP" alt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吹き出し: 角を丸めた四角形 11">
            <a:extLst>
              <a:ext uri="{FF2B5EF4-FFF2-40B4-BE49-F238E27FC236}">
                <a16:creationId xmlns:a16="http://schemas.microsoft.com/office/drawing/2014/main" id="{B40DE087-AFB1-0984-319D-FE275157006E}"/>
              </a:ext>
            </a:extLst>
          </p:cNvPr>
          <p:cNvSpPr/>
          <p:nvPr/>
        </p:nvSpPr>
        <p:spPr>
          <a:xfrm>
            <a:off x="3713699" y="583422"/>
            <a:ext cx="7135685" cy="2150556"/>
          </a:xfrm>
          <a:prstGeom prst="wedgeRoundRectCallout">
            <a:avLst>
              <a:gd name="adj1" fmla="val 22349"/>
              <a:gd name="adj2" fmla="val 88065"/>
              <a:gd name="adj3" fmla="val 16667"/>
            </a:avLst>
          </a:prstGeom>
          <a:solidFill>
            <a:schemeClr val="bg1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10497A59-538C-D4AB-27F4-E7AB40AF24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4085" y="693100"/>
            <a:ext cx="6670176" cy="930846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CD6E724A-491A-DF9E-2A8C-132AA11B66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4085" y="1703671"/>
            <a:ext cx="6670176" cy="926573"/>
          </a:xfrm>
          <a:prstGeom prst="rect">
            <a:avLst/>
          </a:prstGeom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E3933CF0-2516-F8BA-297D-E013BD9AEE8D}"/>
              </a:ext>
            </a:extLst>
          </p:cNvPr>
          <p:cNvSpPr/>
          <p:nvPr/>
        </p:nvSpPr>
        <p:spPr>
          <a:xfrm>
            <a:off x="2430379" y="3874169"/>
            <a:ext cx="312821" cy="2371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BC8FEE57-AA38-8B32-57FB-BC48BAD7F029}"/>
              </a:ext>
            </a:extLst>
          </p:cNvPr>
          <p:cNvSpPr txBox="1"/>
          <p:nvPr/>
        </p:nvSpPr>
        <p:spPr>
          <a:xfrm>
            <a:off x="2461318" y="3880531"/>
            <a:ext cx="36094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kumimoji="1" lang="ja-JP" alt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5303ACB3-D3A0-DE5F-57C9-358172C0D081}"/>
              </a:ext>
            </a:extLst>
          </p:cNvPr>
          <p:cNvGrpSpPr/>
          <p:nvPr/>
        </p:nvGrpSpPr>
        <p:grpSpPr>
          <a:xfrm>
            <a:off x="10908194" y="4111363"/>
            <a:ext cx="532933" cy="230832"/>
            <a:chOff x="8892963" y="4941140"/>
            <a:chExt cx="532933" cy="230832"/>
          </a:xfrm>
        </p:grpSpPr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id="{71BAC84E-6478-436F-703D-2A0C62F4669A}"/>
                </a:ext>
              </a:extLst>
            </p:cNvPr>
            <p:cNvSpPr/>
            <p:nvPr/>
          </p:nvSpPr>
          <p:spPr>
            <a:xfrm>
              <a:off x="8926497" y="4998300"/>
              <a:ext cx="382222" cy="116512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A476FC1A-E7EC-4CCB-0375-1E22341037B4}"/>
                </a:ext>
              </a:extLst>
            </p:cNvPr>
            <p:cNvSpPr txBox="1"/>
            <p:nvPr/>
          </p:nvSpPr>
          <p:spPr>
            <a:xfrm>
              <a:off x="8892963" y="4941140"/>
              <a:ext cx="53293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900" dirty="0">
                  <a:latin typeface="Arial" panose="020B0604020202020204" pitchFamily="34" charset="0"/>
                  <a:cs typeface="Arial" panose="020B0604020202020204" pitchFamily="34" charset="0"/>
                </a:rPr>
                <a:t>1~13</a:t>
              </a:r>
              <a:endParaRPr kumimoji="1" lang="ja-JP" altLang="en-US"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CCCD5371-7BFB-A5E9-6D4E-C75E686E9174}"/>
              </a:ext>
            </a:extLst>
          </p:cNvPr>
          <p:cNvSpPr/>
          <p:nvPr/>
        </p:nvSpPr>
        <p:spPr>
          <a:xfrm>
            <a:off x="838199" y="3865705"/>
            <a:ext cx="10515599" cy="1114999"/>
          </a:xfrm>
          <a:prstGeom prst="rect">
            <a:avLst/>
          </a:prstGeom>
          <a:solidFill>
            <a:schemeClr val="bg2">
              <a:lumMod val="50000"/>
              <a:alpha val="67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86816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D4A5FAA-36C7-8823-0441-5F8552177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solidFill>
                  <a:schemeClr val="tx1">
                    <a:lumMod val="75000"/>
                    <a:lumOff val="2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NW3</a:t>
            </a:r>
            <a:endParaRPr kumimoji="1" lang="ja-JP" altLang="en-US" dirty="0">
              <a:solidFill>
                <a:schemeClr val="tx1">
                  <a:lumMod val="75000"/>
                  <a:lumOff val="25000"/>
                </a:schemeClr>
              </a:solidFill>
              <a:latin typeface="Cambria Math" panose="02040503050406030204" pitchFamily="18" charset="0"/>
            </a:endParaRPr>
          </a:p>
        </p:txBody>
      </p:sp>
      <p:pic>
        <p:nvPicPr>
          <p:cNvPr id="7" name="コンテンツ プレースホルダー 6">
            <a:extLst>
              <a:ext uri="{FF2B5EF4-FFF2-40B4-BE49-F238E27FC236}">
                <a16:creationId xmlns:a16="http://schemas.microsoft.com/office/drawing/2014/main" id="{6F4C5208-5FE9-1968-2F0B-DEC3A18596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021883"/>
            <a:ext cx="10515600" cy="1958822"/>
          </a:xfrm>
          <a:prstGeom prst="rect">
            <a:avLst/>
          </a:prstGeom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407A84AE-74AC-56FC-79ED-4CE6AD54AF1D}"/>
              </a:ext>
            </a:extLst>
          </p:cNvPr>
          <p:cNvSpPr/>
          <p:nvPr/>
        </p:nvSpPr>
        <p:spPr>
          <a:xfrm>
            <a:off x="838199" y="3304452"/>
            <a:ext cx="10515599" cy="548640"/>
          </a:xfrm>
          <a:prstGeom prst="rect">
            <a:avLst/>
          </a:prstGeom>
          <a:solidFill>
            <a:schemeClr val="bg2">
              <a:lumMod val="50000"/>
              <a:alpha val="67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CB1B7330-BAD6-FD2D-13DA-56F617011AE2}"/>
              </a:ext>
            </a:extLst>
          </p:cNvPr>
          <p:cNvSpPr/>
          <p:nvPr/>
        </p:nvSpPr>
        <p:spPr>
          <a:xfrm>
            <a:off x="8623387" y="4845900"/>
            <a:ext cx="532932" cy="11651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3B96A3A-9788-9DD0-DCDE-82B4B8AAC8A1}"/>
              </a:ext>
            </a:extLst>
          </p:cNvPr>
          <p:cNvSpPr txBox="1"/>
          <p:nvPr/>
        </p:nvSpPr>
        <p:spPr>
          <a:xfrm>
            <a:off x="8740563" y="4788740"/>
            <a:ext cx="53293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dirty="0">
                <a:latin typeface="Arial" panose="020B0604020202020204" pitchFamily="34" charset="0"/>
                <a:cs typeface="Arial" panose="020B0604020202020204" pitchFamily="34" charset="0"/>
              </a:rPr>
              <a:t>Noisy</a:t>
            </a:r>
            <a:endParaRPr kumimoji="1" lang="ja-JP" alt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F4DBC58-4857-CC2F-32DD-15D713866320}"/>
              </a:ext>
            </a:extLst>
          </p:cNvPr>
          <p:cNvSpPr/>
          <p:nvPr/>
        </p:nvSpPr>
        <p:spPr>
          <a:xfrm>
            <a:off x="2430379" y="3874169"/>
            <a:ext cx="312821" cy="2371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1E7D885-76F1-B057-7D01-C6BA738D7174}"/>
              </a:ext>
            </a:extLst>
          </p:cNvPr>
          <p:cNvSpPr txBox="1"/>
          <p:nvPr/>
        </p:nvSpPr>
        <p:spPr>
          <a:xfrm>
            <a:off x="2461318" y="3880531"/>
            <a:ext cx="36094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kumimoji="1" lang="ja-JP" alt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E70305EA-77A2-929F-C4A3-4326B19E391F}"/>
              </a:ext>
            </a:extLst>
          </p:cNvPr>
          <p:cNvGrpSpPr/>
          <p:nvPr/>
        </p:nvGrpSpPr>
        <p:grpSpPr>
          <a:xfrm>
            <a:off x="10908194" y="4111363"/>
            <a:ext cx="532933" cy="230832"/>
            <a:chOff x="8892963" y="4941140"/>
            <a:chExt cx="532933" cy="230832"/>
          </a:xfrm>
        </p:grpSpPr>
        <p:sp>
          <p:nvSpPr>
            <p:cNvPr id="11" name="正方形/長方形 10">
              <a:extLst>
                <a:ext uri="{FF2B5EF4-FFF2-40B4-BE49-F238E27FC236}">
                  <a16:creationId xmlns:a16="http://schemas.microsoft.com/office/drawing/2014/main" id="{7E25EA11-26AF-1F8B-1C92-5E2F2EBEDAA8}"/>
                </a:ext>
              </a:extLst>
            </p:cNvPr>
            <p:cNvSpPr/>
            <p:nvPr/>
          </p:nvSpPr>
          <p:spPr>
            <a:xfrm>
              <a:off x="8926497" y="4998300"/>
              <a:ext cx="382222" cy="116512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ABC363F5-A68F-D612-5BBA-74859B17BE0F}"/>
                </a:ext>
              </a:extLst>
            </p:cNvPr>
            <p:cNvSpPr txBox="1"/>
            <p:nvPr/>
          </p:nvSpPr>
          <p:spPr>
            <a:xfrm>
              <a:off x="8892963" y="4941140"/>
              <a:ext cx="53293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900" dirty="0">
                  <a:latin typeface="Arial" panose="020B0604020202020204" pitchFamily="34" charset="0"/>
                  <a:cs typeface="Arial" panose="020B0604020202020204" pitchFamily="34" charset="0"/>
                </a:rPr>
                <a:t>1~13</a:t>
              </a:r>
              <a:endParaRPr kumimoji="1" lang="ja-JP" altLang="en-US"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CCCD5371-7BFB-A5E9-6D4E-C75E686E9174}"/>
              </a:ext>
            </a:extLst>
          </p:cNvPr>
          <p:cNvSpPr/>
          <p:nvPr/>
        </p:nvSpPr>
        <p:spPr>
          <a:xfrm>
            <a:off x="838199" y="4136872"/>
            <a:ext cx="10515599" cy="843832"/>
          </a:xfrm>
          <a:prstGeom prst="rect">
            <a:avLst/>
          </a:prstGeom>
          <a:solidFill>
            <a:schemeClr val="bg2">
              <a:lumMod val="50000"/>
              <a:alpha val="67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75678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D4A5FAA-36C7-8823-0441-5F8552177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solidFill>
                  <a:schemeClr val="tx1">
                    <a:lumMod val="75000"/>
                    <a:lumOff val="2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NW4</a:t>
            </a:r>
            <a:endParaRPr kumimoji="1" lang="ja-JP" altLang="en-US" dirty="0">
              <a:solidFill>
                <a:schemeClr val="tx1">
                  <a:lumMod val="75000"/>
                  <a:lumOff val="25000"/>
                </a:schemeClr>
              </a:solidFill>
              <a:latin typeface="Cambria Math" panose="02040503050406030204" pitchFamily="18" charset="0"/>
            </a:endParaRPr>
          </a:p>
        </p:txBody>
      </p:sp>
      <p:pic>
        <p:nvPicPr>
          <p:cNvPr id="7" name="コンテンツ プレースホルダー 6">
            <a:extLst>
              <a:ext uri="{FF2B5EF4-FFF2-40B4-BE49-F238E27FC236}">
                <a16:creationId xmlns:a16="http://schemas.microsoft.com/office/drawing/2014/main" id="{6F4C5208-5FE9-1968-2F0B-DEC3A18596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021883"/>
            <a:ext cx="10515600" cy="1958822"/>
          </a:xfrm>
          <a:prstGeom prst="rect">
            <a:avLst/>
          </a:prstGeom>
        </p:spPr>
      </p:pic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DB496C93-A8C1-FD86-C622-6A6CA9D3A7C6}"/>
              </a:ext>
            </a:extLst>
          </p:cNvPr>
          <p:cNvSpPr/>
          <p:nvPr/>
        </p:nvSpPr>
        <p:spPr>
          <a:xfrm>
            <a:off x="2430379" y="3874169"/>
            <a:ext cx="312821" cy="2371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2C8164ED-3392-34C7-2F93-A7440FB1F86B}"/>
              </a:ext>
            </a:extLst>
          </p:cNvPr>
          <p:cNvSpPr txBox="1"/>
          <p:nvPr/>
        </p:nvSpPr>
        <p:spPr>
          <a:xfrm>
            <a:off x="2461318" y="3880531"/>
            <a:ext cx="36094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kumimoji="1" lang="ja-JP" alt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A4962B79-87A1-01D0-A4E9-6360212B6011}"/>
              </a:ext>
            </a:extLst>
          </p:cNvPr>
          <p:cNvSpPr/>
          <p:nvPr/>
        </p:nvSpPr>
        <p:spPr>
          <a:xfrm>
            <a:off x="838199" y="3305058"/>
            <a:ext cx="10515599" cy="843832"/>
          </a:xfrm>
          <a:prstGeom prst="rect">
            <a:avLst/>
          </a:prstGeom>
          <a:solidFill>
            <a:schemeClr val="bg2">
              <a:lumMod val="50000"/>
              <a:alpha val="67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8F3DB5B3-A10B-4E60-4A5F-924B6A65B2C9}"/>
              </a:ext>
            </a:extLst>
          </p:cNvPr>
          <p:cNvSpPr/>
          <p:nvPr/>
        </p:nvSpPr>
        <p:spPr>
          <a:xfrm>
            <a:off x="8623387" y="4845900"/>
            <a:ext cx="532932" cy="11651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887758CB-B585-EF05-DB9C-ADF6A3105FA7}"/>
              </a:ext>
            </a:extLst>
          </p:cNvPr>
          <p:cNvSpPr txBox="1"/>
          <p:nvPr/>
        </p:nvSpPr>
        <p:spPr>
          <a:xfrm>
            <a:off x="8740563" y="4788740"/>
            <a:ext cx="53293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dirty="0">
                <a:latin typeface="Arial" panose="020B0604020202020204" pitchFamily="34" charset="0"/>
                <a:cs typeface="Arial" panose="020B0604020202020204" pitchFamily="34" charset="0"/>
              </a:rPr>
              <a:t>Noisy</a:t>
            </a:r>
            <a:endParaRPr kumimoji="1" lang="ja-JP" alt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584F1629-271C-39EB-87F5-47B64F452872}"/>
              </a:ext>
            </a:extLst>
          </p:cNvPr>
          <p:cNvSpPr/>
          <p:nvPr/>
        </p:nvSpPr>
        <p:spPr>
          <a:xfrm>
            <a:off x="838201" y="4432065"/>
            <a:ext cx="10515599" cy="548640"/>
          </a:xfrm>
          <a:prstGeom prst="rect">
            <a:avLst/>
          </a:prstGeom>
          <a:solidFill>
            <a:schemeClr val="bg2">
              <a:lumMod val="50000"/>
              <a:alpha val="67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7" name="グループ化 26">
            <a:extLst>
              <a:ext uri="{FF2B5EF4-FFF2-40B4-BE49-F238E27FC236}">
                <a16:creationId xmlns:a16="http://schemas.microsoft.com/office/drawing/2014/main" id="{81CF890E-58B2-EB47-03A1-40C229EF8C6C}"/>
              </a:ext>
            </a:extLst>
          </p:cNvPr>
          <p:cNvGrpSpPr/>
          <p:nvPr/>
        </p:nvGrpSpPr>
        <p:grpSpPr>
          <a:xfrm>
            <a:off x="10908194" y="4111363"/>
            <a:ext cx="532933" cy="230832"/>
            <a:chOff x="8892963" y="4941140"/>
            <a:chExt cx="532933" cy="230832"/>
          </a:xfrm>
        </p:grpSpPr>
        <p:sp>
          <p:nvSpPr>
            <p:cNvPr id="28" name="正方形/長方形 27">
              <a:extLst>
                <a:ext uri="{FF2B5EF4-FFF2-40B4-BE49-F238E27FC236}">
                  <a16:creationId xmlns:a16="http://schemas.microsoft.com/office/drawing/2014/main" id="{D60EC02C-3044-64FA-DB80-F66939F0BF5D}"/>
                </a:ext>
              </a:extLst>
            </p:cNvPr>
            <p:cNvSpPr/>
            <p:nvPr/>
          </p:nvSpPr>
          <p:spPr>
            <a:xfrm>
              <a:off x="8926497" y="4998300"/>
              <a:ext cx="382222" cy="116512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テキスト ボックス 28">
              <a:extLst>
                <a:ext uri="{FF2B5EF4-FFF2-40B4-BE49-F238E27FC236}">
                  <a16:creationId xmlns:a16="http://schemas.microsoft.com/office/drawing/2014/main" id="{9AA23162-2966-0689-088B-B2D6B0DFD648}"/>
                </a:ext>
              </a:extLst>
            </p:cNvPr>
            <p:cNvSpPr txBox="1"/>
            <p:nvPr/>
          </p:nvSpPr>
          <p:spPr>
            <a:xfrm>
              <a:off x="8892963" y="4941140"/>
              <a:ext cx="53293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900" dirty="0">
                  <a:latin typeface="Arial" panose="020B0604020202020204" pitchFamily="34" charset="0"/>
                  <a:cs typeface="Arial" panose="020B0604020202020204" pitchFamily="34" charset="0"/>
                </a:rPr>
                <a:t>1~13</a:t>
              </a:r>
              <a:endParaRPr kumimoji="1" lang="ja-JP" altLang="en-US"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592645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D4A5FAA-36C7-8823-0441-5F8552177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solidFill>
                  <a:schemeClr val="tx1">
                    <a:lumMod val="75000"/>
                    <a:lumOff val="2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NW4</a:t>
            </a:r>
            <a:endParaRPr kumimoji="1" lang="ja-JP" altLang="en-US" dirty="0">
              <a:solidFill>
                <a:schemeClr val="tx1">
                  <a:lumMod val="75000"/>
                  <a:lumOff val="25000"/>
                </a:schemeClr>
              </a:solidFill>
              <a:latin typeface="Cambria Math" panose="02040503050406030204" pitchFamily="18" charset="0"/>
            </a:endParaRPr>
          </a:p>
        </p:txBody>
      </p:sp>
      <p:pic>
        <p:nvPicPr>
          <p:cNvPr id="7" name="コンテンツ プレースホルダー 6">
            <a:extLst>
              <a:ext uri="{FF2B5EF4-FFF2-40B4-BE49-F238E27FC236}">
                <a16:creationId xmlns:a16="http://schemas.microsoft.com/office/drawing/2014/main" id="{6F4C5208-5FE9-1968-2F0B-DEC3A18596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021883"/>
            <a:ext cx="10515600" cy="1958822"/>
          </a:xfrm>
          <a:prstGeom prst="rect">
            <a:avLst/>
          </a:prstGeom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104AF73D-799D-B12B-10F3-01BBD109DE5D}"/>
              </a:ext>
            </a:extLst>
          </p:cNvPr>
          <p:cNvSpPr/>
          <p:nvPr/>
        </p:nvSpPr>
        <p:spPr>
          <a:xfrm>
            <a:off x="8610186" y="4838324"/>
            <a:ext cx="532932" cy="11651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07BB0E32-DF3D-55D5-8211-6B4CDF4698FF}"/>
              </a:ext>
            </a:extLst>
          </p:cNvPr>
          <p:cNvSpPr/>
          <p:nvPr/>
        </p:nvSpPr>
        <p:spPr>
          <a:xfrm>
            <a:off x="2430379" y="3874169"/>
            <a:ext cx="312821" cy="2371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A4962B79-87A1-01D0-A4E9-6360212B6011}"/>
              </a:ext>
            </a:extLst>
          </p:cNvPr>
          <p:cNvSpPr/>
          <p:nvPr/>
        </p:nvSpPr>
        <p:spPr>
          <a:xfrm>
            <a:off x="838199" y="3305058"/>
            <a:ext cx="10515599" cy="843832"/>
          </a:xfrm>
          <a:prstGeom prst="rect">
            <a:avLst/>
          </a:prstGeom>
          <a:solidFill>
            <a:schemeClr val="bg2">
              <a:lumMod val="50000"/>
              <a:alpha val="67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77F03D5-2483-F181-8050-753ED9CF9E07}"/>
              </a:ext>
            </a:extLst>
          </p:cNvPr>
          <p:cNvSpPr txBox="1"/>
          <p:nvPr/>
        </p:nvSpPr>
        <p:spPr>
          <a:xfrm>
            <a:off x="2461318" y="3880531"/>
            <a:ext cx="36094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kumimoji="1" lang="ja-JP" alt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8E73E4E4-8EE8-F0F4-1308-6309D100F6BD}"/>
              </a:ext>
            </a:extLst>
          </p:cNvPr>
          <p:cNvSpPr/>
          <p:nvPr/>
        </p:nvSpPr>
        <p:spPr>
          <a:xfrm>
            <a:off x="8623387" y="4845900"/>
            <a:ext cx="532932" cy="11651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38F976C3-12EB-4B55-B125-4E5196AEE0D8}"/>
              </a:ext>
            </a:extLst>
          </p:cNvPr>
          <p:cNvSpPr txBox="1"/>
          <p:nvPr/>
        </p:nvSpPr>
        <p:spPr>
          <a:xfrm>
            <a:off x="8740563" y="4788740"/>
            <a:ext cx="53293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dirty="0">
                <a:latin typeface="Arial" panose="020B0604020202020204" pitchFamily="34" charset="0"/>
                <a:cs typeface="Arial" panose="020B0604020202020204" pitchFamily="34" charset="0"/>
              </a:rPr>
              <a:t>Noisy</a:t>
            </a:r>
            <a:endParaRPr kumimoji="1" lang="ja-JP" alt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584F1629-271C-39EB-87F5-47B64F452872}"/>
              </a:ext>
            </a:extLst>
          </p:cNvPr>
          <p:cNvSpPr/>
          <p:nvPr/>
        </p:nvSpPr>
        <p:spPr>
          <a:xfrm>
            <a:off x="838201" y="4432065"/>
            <a:ext cx="10515599" cy="548640"/>
          </a:xfrm>
          <a:prstGeom prst="rect">
            <a:avLst/>
          </a:prstGeom>
          <a:solidFill>
            <a:schemeClr val="bg2">
              <a:lumMod val="50000"/>
              <a:alpha val="67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9" name="吹き出し: 角を丸めた四角形 18">
            <a:extLst>
              <a:ext uri="{FF2B5EF4-FFF2-40B4-BE49-F238E27FC236}">
                <a16:creationId xmlns:a16="http://schemas.microsoft.com/office/drawing/2014/main" id="{0A2DCFF5-D185-6F7C-0500-7B6791456299}"/>
              </a:ext>
            </a:extLst>
          </p:cNvPr>
          <p:cNvSpPr/>
          <p:nvPr/>
        </p:nvSpPr>
        <p:spPr>
          <a:xfrm>
            <a:off x="736650" y="4549160"/>
            <a:ext cx="6769673" cy="2119529"/>
          </a:xfrm>
          <a:prstGeom prst="wedgeRoundRectCallout">
            <a:avLst>
              <a:gd name="adj1" fmla="val 17562"/>
              <a:gd name="adj2" fmla="val -55440"/>
              <a:gd name="adj3" fmla="val 16667"/>
            </a:avLst>
          </a:prstGeom>
          <a:solidFill>
            <a:schemeClr val="bg1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38177894-A381-5EB2-D40A-B34E66B668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891" y="4727413"/>
            <a:ext cx="6477195" cy="881512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98B37C89-2C17-7AE1-CD2D-6524EFCA46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890" y="5682203"/>
            <a:ext cx="6477195" cy="906052"/>
          </a:xfrm>
          <a:prstGeom prst="rect">
            <a:avLst/>
          </a:prstGeom>
        </p:spPr>
      </p:pic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20A79A43-773A-6226-C3AB-01DE539C431D}"/>
              </a:ext>
            </a:extLst>
          </p:cNvPr>
          <p:cNvGrpSpPr/>
          <p:nvPr/>
        </p:nvGrpSpPr>
        <p:grpSpPr>
          <a:xfrm>
            <a:off x="10908194" y="4111363"/>
            <a:ext cx="532933" cy="230832"/>
            <a:chOff x="8892963" y="4941140"/>
            <a:chExt cx="532933" cy="230832"/>
          </a:xfrm>
        </p:grpSpPr>
        <p:sp>
          <p:nvSpPr>
            <p:cNvPr id="17" name="正方形/長方形 16">
              <a:extLst>
                <a:ext uri="{FF2B5EF4-FFF2-40B4-BE49-F238E27FC236}">
                  <a16:creationId xmlns:a16="http://schemas.microsoft.com/office/drawing/2014/main" id="{B7AE2F97-1271-F8C0-75DC-E034720E8215}"/>
                </a:ext>
              </a:extLst>
            </p:cNvPr>
            <p:cNvSpPr/>
            <p:nvPr/>
          </p:nvSpPr>
          <p:spPr>
            <a:xfrm>
              <a:off x="8926497" y="4998300"/>
              <a:ext cx="382222" cy="116512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テキスト ボックス 19">
              <a:extLst>
                <a:ext uri="{FF2B5EF4-FFF2-40B4-BE49-F238E27FC236}">
                  <a16:creationId xmlns:a16="http://schemas.microsoft.com/office/drawing/2014/main" id="{AF7890B7-84B3-DF3C-0C85-2971DF7F1B3B}"/>
                </a:ext>
              </a:extLst>
            </p:cNvPr>
            <p:cNvSpPr txBox="1"/>
            <p:nvPr/>
          </p:nvSpPr>
          <p:spPr>
            <a:xfrm>
              <a:off x="8892963" y="4941140"/>
              <a:ext cx="53293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900" dirty="0">
                  <a:latin typeface="Arial" panose="020B0604020202020204" pitchFamily="34" charset="0"/>
                  <a:cs typeface="Arial" panose="020B0604020202020204" pitchFamily="34" charset="0"/>
                </a:rPr>
                <a:t>1~13</a:t>
              </a:r>
              <a:endParaRPr kumimoji="1" lang="ja-JP" altLang="en-US"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08944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D4A5FAA-36C7-8823-0441-5F8552177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solidFill>
                  <a:schemeClr val="tx1">
                    <a:lumMod val="75000"/>
                    <a:lumOff val="2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NW4</a:t>
            </a:r>
            <a:endParaRPr kumimoji="1" lang="ja-JP" altLang="en-US" dirty="0">
              <a:solidFill>
                <a:schemeClr val="tx1">
                  <a:lumMod val="75000"/>
                  <a:lumOff val="25000"/>
                </a:schemeClr>
              </a:solidFill>
              <a:latin typeface="Cambria Math" panose="02040503050406030204" pitchFamily="18" charset="0"/>
            </a:endParaRPr>
          </a:p>
        </p:txBody>
      </p:sp>
      <p:pic>
        <p:nvPicPr>
          <p:cNvPr id="7" name="コンテンツ プレースホルダー 6">
            <a:extLst>
              <a:ext uri="{FF2B5EF4-FFF2-40B4-BE49-F238E27FC236}">
                <a16:creationId xmlns:a16="http://schemas.microsoft.com/office/drawing/2014/main" id="{6F4C5208-5FE9-1968-2F0B-DEC3A18596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021883"/>
            <a:ext cx="10515600" cy="1958822"/>
          </a:xfrm>
          <a:prstGeom prst="rect">
            <a:avLst/>
          </a:prstGeom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104AF73D-799D-B12B-10F3-01BBD109DE5D}"/>
              </a:ext>
            </a:extLst>
          </p:cNvPr>
          <p:cNvSpPr/>
          <p:nvPr/>
        </p:nvSpPr>
        <p:spPr>
          <a:xfrm>
            <a:off x="8610186" y="4838324"/>
            <a:ext cx="532932" cy="11651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07BB0E32-DF3D-55D5-8211-6B4CDF4698FF}"/>
              </a:ext>
            </a:extLst>
          </p:cNvPr>
          <p:cNvSpPr/>
          <p:nvPr/>
        </p:nvSpPr>
        <p:spPr>
          <a:xfrm>
            <a:off x="2430379" y="3874169"/>
            <a:ext cx="312821" cy="2371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A4962B79-87A1-01D0-A4E9-6360212B6011}"/>
              </a:ext>
            </a:extLst>
          </p:cNvPr>
          <p:cNvSpPr/>
          <p:nvPr/>
        </p:nvSpPr>
        <p:spPr>
          <a:xfrm>
            <a:off x="838199" y="3305058"/>
            <a:ext cx="10515599" cy="843832"/>
          </a:xfrm>
          <a:prstGeom prst="rect">
            <a:avLst/>
          </a:prstGeom>
          <a:solidFill>
            <a:schemeClr val="bg2">
              <a:lumMod val="50000"/>
              <a:alpha val="67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77F03D5-2483-F181-8050-753ED9CF9E07}"/>
              </a:ext>
            </a:extLst>
          </p:cNvPr>
          <p:cNvSpPr txBox="1"/>
          <p:nvPr/>
        </p:nvSpPr>
        <p:spPr>
          <a:xfrm>
            <a:off x="2461318" y="3880531"/>
            <a:ext cx="36094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kumimoji="1" lang="ja-JP" alt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吹き出し: 角を丸めた四角形 13">
            <a:extLst>
              <a:ext uri="{FF2B5EF4-FFF2-40B4-BE49-F238E27FC236}">
                <a16:creationId xmlns:a16="http://schemas.microsoft.com/office/drawing/2014/main" id="{BDE2B80B-7320-DB09-3D38-970ADC4A398E}"/>
              </a:ext>
            </a:extLst>
          </p:cNvPr>
          <p:cNvSpPr/>
          <p:nvPr/>
        </p:nvSpPr>
        <p:spPr>
          <a:xfrm>
            <a:off x="5221498" y="645798"/>
            <a:ext cx="6549097" cy="2089779"/>
          </a:xfrm>
          <a:prstGeom prst="wedgeRoundRectCallout">
            <a:avLst>
              <a:gd name="adj1" fmla="val 36820"/>
              <a:gd name="adj2" fmla="val 118172"/>
              <a:gd name="adj3" fmla="val 16667"/>
            </a:avLst>
          </a:prstGeom>
          <a:solidFill>
            <a:schemeClr val="bg1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5D887C83-2781-9071-02C5-4FFD1DAE9A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4878" y="812950"/>
            <a:ext cx="6062339" cy="848531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D3CDA876-CCB0-E739-CF08-81892F0746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4878" y="1748856"/>
            <a:ext cx="6062339" cy="840726"/>
          </a:xfrm>
          <a:prstGeom prst="rect">
            <a:avLst/>
          </a:prstGeom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8E73E4E4-8EE8-F0F4-1308-6309D100F6BD}"/>
              </a:ext>
            </a:extLst>
          </p:cNvPr>
          <p:cNvSpPr/>
          <p:nvPr/>
        </p:nvSpPr>
        <p:spPr>
          <a:xfrm>
            <a:off x="8623387" y="4845900"/>
            <a:ext cx="532932" cy="11651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38F976C3-12EB-4B55-B125-4E5196AEE0D8}"/>
              </a:ext>
            </a:extLst>
          </p:cNvPr>
          <p:cNvSpPr txBox="1"/>
          <p:nvPr/>
        </p:nvSpPr>
        <p:spPr>
          <a:xfrm>
            <a:off x="8740563" y="4788740"/>
            <a:ext cx="53293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dirty="0">
                <a:latin typeface="Arial" panose="020B0604020202020204" pitchFamily="34" charset="0"/>
                <a:cs typeface="Arial" panose="020B0604020202020204" pitchFamily="34" charset="0"/>
              </a:rPr>
              <a:t>Noisy</a:t>
            </a:r>
            <a:endParaRPr kumimoji="1" lang="ja-JP" alt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584F1629-271C-39EB-87F5-47B64F452872}"/>
              </a:ext>
            </a:extLst>
          </p:cNvPr>
          <p:cNvSpPr/>
          <p:nvPr/>
        </p:nvSpPr>
        <p:spPr>
          <a:xfrm>
            <a:off x="838201" y="4432065"/>
            <a:ext cx="10515599" cy="548640"/>
          </a:xfrm>
          <a:prstGeom prst="rect">
            <a:avLst/>
          </a:prstGeom>
          <a:solidFill>
            <a:schemeClr val="bg2">
              <a:lumMod val="50000"/>
              <a:alpha val="67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9" name="吹き出し: 角を丸めた四角形 18">
            <a:extLst>
              <a:ext uri="{FF2B5EF4-FFF2-40B4-BE49-F238E27FC236}">
                <a16:creationId xmlns:a16="http://schemas.microsoft.com/office/drawing/2014/main" id="{0A2DCFF5-D185-6F7C-0500-7B6791456299}"/>
              </a:ext>
            </a:extLst>
          </p:cNvPr>
          <p:cNvSpPr/>
          <p:nvPr/>
        </p:nvSpPr>
        <p:spPr>
          <a:xfrm>
            <a:off x="736650" y="4549160"/>
            <a:ext cx="6769673" cy="2119529"/>
          </a:xfrm>
          <a:prstGeom prst="wedgeRoundRectCallout">
            <a:avLst>
              <a:gd name="adj1" fmla="val 17562"/>
              <a:gd name="adj2" fmla="val -55440"/>
              <a:gd name="adj3" fmla="val 16667"/>
            </a:avLst>
          </a:prstGeom>
          <a:solidFill>
            <a:schemeClr val="bg1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38177894-A381-5EB2-D40A-B34E66B668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2891" y="4727413"/>
            <a:ext cx="6477195" cy="881512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98B37C89-2C17-7AE1-CD2D-6524EFCA46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2890" y="5682203"/>
            <a:ext cx="6477195" cy="906052"/>
          </a:xfrm>
          <a:prstGeom prst="rect">
            <a:avLst/>
          </a:prstGeom>
        </p:spPr>
      </p:pic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61896C6F-437A-6DEE-412E-03090A667F1C}"/>
              </a:ext>
            </a:extLst>
          </p:cNvPr>
          <p:cNvGrpSpPr/>
          <p:nvPr/>
        </p:nvGrpSpPr>
        <p:grpSpPr>
          <a:xfrm>
            <a:off x="10908194" y="4111363"/>
            <a:ext cx="532933" cy="230832"/>
            <a:chOff x="8892963" y="4941140"/>
            <a:chExt cx="532933" cy="230832"/>
          </a:xfrm>
        </p:grpSpPr>
        <p:sp>
          <p:nvSpPr>
            <p:cNvPr id="15" name="正方形/長方形 14">
              <a:extLst>
                <a:ext uri="{FF2B5EF4-FFF2-40B4-BE49-F238E27FC236}">
                  <a16:creationId xmlns:a16="http://schemas.microsoft.com/office/drawing/2014/main" id="{0B6188EB-41DE-EE5D-7BED-69F47ECE2315}"/>
                </a:ext>
              </a:extLst>
            </p:cNvPr>
            <p:cNvSpPr/>
            <p:nvPr/>
          </p:nvSpPr>
          <p:spPr>
            <a:xfrm>
              <a:off x="8926497" y="4998300"/>
              <a:ext cx="382222" cy="116512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CA08C241-8263-285E-8C1B-01FE92DBE4B8}"/>
                </a:ext>
              </a:extLst>
            </p:cNvPr>
            <p:cNvSpPr txBox="1"/>
            <p:nvPr/>
          </p:nvSpPr>
          <p:spPr>
            <a:xfrm>
              <a:off x="8892963" y="4941140"/>
              <a:ext cx="53293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900" dirty="0">
                  <a:latin typeface="Arial" panose="020B0604020202020204" pitchFamily="34" charset="0"/>
                  <a:cs typeface="Arial" panose="020B0604020202020204" pitchFamily="34" charset="0"/>
                </a:rPr>
                <a:t>1~13</a:t>
              </a:r>
              <a:endParaRPr kumimoji="1" lang="ja-JP" altLang="en-US"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811858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D4A5FAA-36C7-8823-0441-5F8552177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solidFill>
                  <a:schemeClr val="tx1">
                    <a:lumMod val="75000"/>
                    <a:lumOff val="2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NW5</a:t>
            </a:r>
            <a:endParaRPr kumimoji="1" lang="ja-JP" altLang="en-US" dirty="0">
              <a:solidFill>
                <a:schemeClr val="tx1">
                  <a:lumMod val="75000"/>
                  <a:lumOff val="25000"/>
                </a:schemeClr>
              </a:solidFill>
              <a:latin typeface="Cambria Math" panose="02040503050406030204" pitchFamily="18" charset="0"/>
            </a:endParaRPr>
          </a:p>
        </p:txBody>
      </p:sp>
      <p:pic>
        <p:nvPicPr>
          <p:cNvPr id="7" name="コンテンツ プレースホルダー 6">
            <a:extLst>
              <a:ext uri="{FF2B5EF4-FFF2-40B4-BE49-F238E27FC236}">
                <a16:creationId xmlns:a16="http://schemas.microsoft.com/office/drawing/2014/main" id="{6F4C5208-5FE9-1968-2F0B-DEC3A18596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021883"/>
            <a:ext cx="10515600" cy="1958822"/>
          </a:xfrm>
          <a:prstGeom prst="rect">
            <a:avLst/>
          </a:prstGeom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F48C1483-C0D8-8F4D-B8E3-668891312A4F}"/>
              </a:ext>
            </a:extLst>
          </p:cNvPr>
          <p:cNvSpPr/>
          <p:nvPr/>
        </p:nvSpPr>
        <p:spPr>
          <a:xfrm>
            <a:off x="8623387" y="4845900"/>
            <a:ext cx="532932" cy="11651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0A3DCC8-3606-BC32-CE31-69CF4D967634}"/>
              </a:ext>
            </a:extLst>
          </p:cNvPr>
          <p:cNvSpPr txBox="1"/>
          <p:nvPr/>
        </p:nvSpPr>
        <p:spPr>
          <a:xfrm>
            <a:off x="8740563" y="4788740"/>
            <a:ext cx="53293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dirty="0">
                <a:latin typeface="Arial" panose="020B0604020202020204" pitchFamily="34" charset="0"/>
                <a:cs typeface="Arial" panose="020B0604020202020204" pitchFamily="34" charset="0"/>
              </a:rPr>
              <a:t>Noisy</a:t>
            </a:r>
            <a:endParaRPr kumimoji="1" lang="ja-JP" alt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F8C33425-4B38-7572-89B7-F996F46442C1}"/>
              </a:ext>
            </a:extLst>
          </p:cNvPr>
          <p:cNvSpPr/>
          <p:nvPr/>
        </p:nvSpPr>
        <p:spPr>
          <a:xfrm>
            <a:off x="838199" y="4708956"/>
            <a:ext cx="10515599" cy="271749"/>
          </a:xfrm>
          <a:prstGeom prst="rect">
            <a:avLst/>
          </a:prstGeom>
          <a:solidFill>
            <a:schemeClr val="bg2">
              <a:lumMod val="50000"/>
              <a:alpha val="67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B0ED532A-BAEC-9F2F-138F-499347A91525}"/>
              </a:ext>
            </a:extLst>
          </p:cNvPr>
          <p:cNvSpPr/>
          <p:nvPr/>
        </p:nvSpPr>
        <p:spPr>
          <a:xfrm>
            <a:off x="2430379" y="3874169"/>
            <a:ext cx="312821" cy="2371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BB440DA-E2F4-7DED-3013-D31CEBEBD704}"/>
              </a:ext>
            </a:extLst>
          </p:cNvPr>
          <p:cNvSpPr txBox="1"/>
          <p:nvPr/>
        </p:nvSpPr>
        <p:spPr>
          <a:xfrm>
            <a:off x="2461318" y="3880531"/>
            <a:ext cx="36094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kumimoji="1" lang="ja-JP" alt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6101C36A-20B6-2FF1-2EB9-56C3B7EBA23A}"/>
              </a:ext>
            </a:extLst>
          </p:cNvPr>
          <p:cNvGrpSpPr/>
          <p:nvPr/>
        </p:nvGrpSpPr>
        <p:grpSpPr>
          <a:xfrm>
            <a:off x="10908194" y="4111363"/>
            <a:ext cx="532933" cy="230832"/>
            <a:chOff x="8892963" y="4941140"/>
            <a:chExt cx="532933" cy="230832"/>
          </a:xfrm>
        </p:grpSpPr>
        <p:sp>
          <p:nvSpPr>
            <p:cNvPr id="11" name="正方形/長方形 10">
              <a:extLst>
                <a:ext uri="{FF2B5EF4-FFF2-40B4-BE49-F238E27FC236}">
                  <a16:creationId xmlns:a16="http://schemas.microsoft.com/office/drawing/2014/main" id="{D454106F-C198-D442-3BA1-373DB7F6AE67}"/>
                </a:ext>
              </a:extLst>
            </p:cNvPr>
            <p:cNvSpPr/>
            <p:nvPr/>
          </p:nvSpPr>
          <p:spPr>
            <a:xfrm>
              <a:off x="8926497" y="4998300"/>
              <a:ext cx="382222" cy="116512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82253592-609E-6FA6-7CE3-37C0F81B363C}"/>
                </a:ext>
              </a:extLst>
            </p:cNvPr>
            <p:cNvSpPr txBox="1"/>
            <p:nvPr/>
          </p:nvSpPr>
          <p:spPr>
            <a:xfrm>
              <a:off x="8892963" y="4941140"/>
              <a:ext cx="53293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900" dirty="0">
                  <a:latin typeface="Arial" panose="020B0604020202020204" pitchFamily="34" charset="0"/>
                  <a:cs typeface="Arial" panose="020B0604020202020204" pitchFamily="34" charset="0"/>
                </a:rPr>
                <a:t>1~13</a:t>
              </a:r>
              <a:endParaRPr kumimoji="1" lang="ja-JP" altLang="en-US"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054BA271-52BC-145B-46F0-FAC618A5C9DE}"/>
              </a:ext>
            </a:extLst>
          </p:cNvPr>
          <p:cNvSpPr/>
          <p:nvPr/>
        </p:nvSpPr>
        <p:spPr>
          <a:xfrm>
            <a:off x="838200" y="3316669"/>
            <a:ext cx="10515599" cy="1114999"/>
          </a:xfrm>
          <a:prstGeom prst="rect">
            <a:avLst/>
          </a:prstGeom>
          <a:solidFill>
            <a:schemeClr val="bg2">
              <a:lumMod val="50000"/>
              <a:alpha val="67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01921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D4A5FAA-36C7-8823-0441-5F8552177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solidFill>
                  <a:schemeClr val="tx1">
                    <a:lumMod val="75000"/>
                    <a:lumOff val="2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ROC 21</a:t>
            </a:r>
            <a:endParaRPr kumimoji="1" lang="ja-JP" altLang="en-US" dirty="0">
              <a:solidFill>
                <a:schemeClr val="tx1">
                  <a:lumMod val="75000"/>
                  <a:lumOff val="25000"/>
                </a:schemeClr>
              </a:solidFill>
              <a:latin typeface="Cambria Math" panose="02040503050406030204" pitchFamily="18" charset="0"/>
            </a:endParaRPr>
          </a:p>
        </p:txBody>
      </p:sp>
      <p:pic>
        <p:nvPicPr>
          <p:cNvPr id="7" name="コンテンツ プレースホルダー 6">
            <a:extLst>
              <a:ext uri="{FF2B5EF4-FFF2-40B4-BE49-F238E27FC236}">
                <a16:creationId xmlns:a16="http://schemas.microsoft.com/office/drawing/2014/main" id="{6F4C5208-5FE9-1968-2F0B-DEC3A18596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021883"/>
            <a:ext cx="10515600" cy="1958822"/>
          </a:xfrm>
          <a:prstGeom prst="rect">
            <a:avLst/>
          </a:prstGeom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3B6BC528-B865-DC98-A795-AE0CADCC2BC0}"/>
              </a:ext>
            </a:extLst>
          </p:cNvPr>
          <p:cNvSpPr/>
          <p:nvPr/>
        </p:nvSpPr>
        <p:spPr>
          <a:xfrm>
            <a:off x="8623387" y="4845900"/>
            <a:ext cx="532932" cy="11651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3532583-B3DA-3EAE-6F9B-7F724F2A9501}"/>
              </a:ext>
            </a:extLst>
          </p:cNvPr>
          <p:cNvSpPr txBox="1"/>
          <p:nvPr/>
        </p:nvSpPr>
        <p:spPr>
          <a:xfrm>
            <a:off x="8740563" y="4788740"/>
            <a:ext cx="53293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dirty="0">
                <a:latin typeface="Arial" panose="020B0604020202020204" pitchFamily="34" charset="0"/>
                <a:cs typeface="Arial" panose="020B0604020202020204" pitchFamily="34" charset="0"/>
              </a:rPr>
              <a:t>Noisy</a:t>
            </a:r>
            <a:endParaRPr kumimoji="1" lang="ja-JP" alt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074DC759-BC24-B7BF-C97D-A268B68D49F8}"/>
              </a:ext>
            </a:extLst>
          </p:cNvPr>
          <p:cNvSpPr/>
          <p:nvPr/>
        </p:nvSpPr>
        <p:spPr>
          <a:xfrm>
            <a:off x="2430379" y="3874169"/>
            <a:ext cx="312821" cy="2371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0AD1AF99-6CE9-7B5E-DDBC-A5C3E224AE43}"/>
              </a:ext>
            </a:extLst>
          </p:cNvPr>
          <p:cNvSpPr txBox="1"/>
          <p:nvPr/>
        </p:nvSpPr>
        <p:spPr>
          <a:xfrm>
            <a:off x="2461318" y="3880531"/>
            <a:ext cx="36094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kumimoji="1" lang="ja-JP" alt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009974E3-0D58-DCEA-37F6-5185903B897F}"/>
              </a:ext>
            </a:extLst>
          </p:cNvPr>
          <p:cNvGrpSpPr/>
          <p:nvPr/>
        </p:nvGrpSpPr>
        <p:grpSpPr>
          <a:xfrm>
            <a:off x="10908194" y="4111363"/>
            <a:ext cx="532933" cy="230832"/>
            <a:chOff x="8892963" y="4941140"/>
            <a:chExt cx="532933" cy="230832"/>
          </a:xfrm>
        </p:grpSpPr>
        <p:sp>
          <p:nvSpPr>
            <p:cNvPr id="21" name="正方形/長方形 20">
              <a:extLst>
                <a:ext uri="{FF2B5EF4-FFF2-40B4-BE49-F238E27FC236}">
                  <a16:creationId xmlns:a16="http://schemas.microsoft.com/office/drawing/2014/main" id="{8CBBD6BA-6662-2DC4-79F4-A43190C245B6}"/>
                </a:ext>
              </a:extLst>
            </p:cNvPr>
            <p:cNvSpPr/>
            <p:nvPr/>
          </p:nvSpPr>
          <p:spPr>
            <a:xfrm>
              <a:off x="8926497" y="4998300"/>
              <a:ext cx="382222" cy="116512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テキスト ボックス 21">
              <a:extLst>
                <a:ext uri="{FF2B5EF4-FFF2-40B4-BE49-F238E27FC236}">
                  <a16:creationId xmlns:a16="http://schemas.microsoft.com/office/drawing/2014/main" id="{C4AAD279-810F-5CEF-22E3-CF81A69DF3D2}"/>
                </a:ext>
              </a:extLst>
            </p:cNvPr>
            <p:cNvSpPr txBox="1"/>
            <p:nvPr/>
          </p:nvSpPr>
          <p:spPr>
            <a:xfrm>
              <a:off x="8892963" y="4941140"/>
              <a:ext cx="53293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900" dirty="0">
                  <a:latin typeface="Arial" panose="020B0604020202020204" pitchFamily="34" charset="0"/>
                  <a:cs typeface="Arial" panose="020B0604020202020204" pitchFamily="34" charset="0"/>
                </a:rPr>
                <a:t>1~13</a:t>
              </a:r>
              <a:endParaRPr kumimoji="1" lang="ja-JP" altLang="en-US"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054BA271-52BC-145B-46F0-FAC618A5C9DE}"/>
              </a:ext>
            </a:extLst>
          </p:cNvPr>
          <p:cNvSpPr/>
          <p:nvPr/>
        </p:nvSpPr>
        <p:spPr>
          <a:xfrm>
            <a:off x="838201" y="3294205"/>
            <a:ext cx="10515599" cy="1398819"/>
          </a:xfrm>
          <a:prstGeom prst="rect">
            <a:avLst/>
          </a:prstGeom>
          <a:solidFill>
            <a:schemeClr val="bg2">
              <a:lumMod val="50000"/>
              <a:alpha val="67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58372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D4A5FAA-36C7-8823-0441-5F8552177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solidFill>
                  <a:schemeClr val="tx1">
                    <a:lumMod val="75000"/>
                    <a:lumOff val="2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ROC 21</a:t>
            </a:r>
            <a:endParaRPr kumimoji="1" lang="ja-JP" altLang="en-US" dirty="0">
              <a:solidFill>
                <a:schemeClr val="tx1">
                  <a:lumMod val="75000"/>
                  <a:lumOff val="25000"/>
                </a:schemeClr>
              </a:solidFill>
              <a:latin typeface="Cambria Math" panose="02040503050406030204" pitchFamily="18" charset="0"/>
            </a:endParaRPr>
          </a:p>
        </p:txBody>
      </p:sp>
      <p:pic>
        <p:nvPicPr>
          <p:cNvPr id="7" name="コンテンツ プレースホルダー 6">
            <a:extLst>
              <a:ext uri="{FF2B5EF4-FFF2-40B4-BE49-F238E27FC236}">
                <a16:creationId xmlns:a16="http://schemas.microsoft.com/office/drawing/2014/main" id="{6F4C5208-5FE9-1968-2F0B-DEC3A18596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021883"/>
            <a:ext cx="10515600" cy="1958822"/>
          </a:xfrm>
          <a:prstGeom prst="rect">
            <a:avLst/>
          </a:prstGeom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3B6BC528-B865-DC98-A795-AE0CADCC2BC0}"/>
              </a:ext>
            </a:extLst>
          </p:cNvPr>
          <p:cNvSpPr/>
          <p:nvPr/>
        </p:nvSpPr>
        <p:spPr>
          <a:xfrm>
            <a:off x="8623387" y="4845900"/>
            <a:ext cx="532932" cy="11651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3532583-B3DA-3EAE-6F9B-7F724F2A9501}"/>
              </a:ext>
            </a:extLst>
          </p:cNvPr>
          <p:cNvSpPr txBox="1"/>
          <p:nvPr/>
        </p:nvSpPr>
        <p:spPr>
          <a:xfrm>
            <a:off x="8740563" y="4788740"/>
            <a:ext cx="53293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dirty="0">
                <a:latin typeface="Arial" panose="020B0604020202020204" pitchFamily="34" charset="0"/>
                <a:cs typeface="Arial" panose="020B0604020202020204" pitchFamily="34" charset="0"/>
              </a:rPr>
              <a:t>Noisy</a:t>
            </a:r>
            <a:endParaRPr kumimoji="1" lang="ja-JP" alt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53C8621B-2D0C-5CB3-B3CE-35395182399B}"/>
              </a:ext>
            </a:extLst>
          </p:cNvPr>
          <p:cNvGrpSpPr/>
          <p:nvPr/>
        </p:nvGrpSpPr>
        <p:grpSpPr>
          <a:xfrm>
            <a:off x="10908194" y="4111363"/>
            <a:ext cx="532933" cy="230832"/>
            <a:chOff x="8892963" y="4941140"/>
            <a:chExt cx="532933" cy="230832"/>
          </a:xfrm>
        </p:grpSpPr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69EF1022-20FD-6A50-D9A2-F0873331BD6B}"/>
                </a:ext>
              </a:extLst>
            </p:cNvPr>
            <p:cNvSpPr/>
            <p:nvPr/>
          </p:nvSpPr>
          <p:spPr>
            <a:xfrm>
              <a:off x="8926497" y="4998300"/>
              <a:ext cx="382222" cy="116512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9CD5B083-9802-2D2E-630F-A95401E45D99}"/>
                </a:ext>
              </a:extLst>
            </p:cNvPr>
            <p:cNvSpPr txBox="1"/>
            <p:nvPr/>
          </p:nvSpPr>
          <p:spPr>
            <a:xfrm>
              <a:off x="8892963" y="4941140"/>
              <a:ext cx="53293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900" dirty="0">
                  <a:latin typeface="Arial" panose="020B0604020202020204" pitchFamily="34" charset="0"/>
                  <a:cs typeface="Arial" panose="020B0604020202020204" pitchFamily="34" charset="0"/>
                </a:rPr>
                <a:t>1~13</a:t>
              </a:r>
              <a:endParaRPr kumimoji="1" lang="ja-JP" altLang="en-US"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054BA271-52BC-145B-46F0-FAC618A5C9DE}"/>
              </a:ext>
            </a:extLst>
          </p:cNvPr>
          <p:cNvSpPr/>
          <p:nvPr/>
        </p:nvSpPr>
        <p:spPr>
          <a:xfrm>
            <a:off x="838201" y="3294205"/>
            <a:ext cx="10515599" cy="1398819"/>
          </a:xfrm>
          <a:prstGeom prst="rect">
            <a:avLst/>
          </a:prstGeom>
          <a:solidFill>
            <a:schemeClr val="bg2">
              <a:lumMod val="50000"/>
              <a:alpha val="67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吹き出し: 角を丸めた四角形 16">
            <a:extLst>
              <a:ext uri="{FF2B5EF4-FFF2-40B4-BE49-F238E27FC236}">
                <a16:creationId xmlns:a16="http://schemas.microsoft.com/office/drawing/2014/main" id="{7DFCAD77-6B14-2131-3B52-354E353575C2}"/>
              </a:ext>
            </a:extLst>
          </p:cNvPr>
          <p:cNvSpPr/>
          <p:nvPr/>
        </p:nvSpPr>
        <p:spPr>
          <a:xfrm>
            <a:off x="563199" y="4140275"/>
            <a:ext cx="7102888" cy="2155026"/>
          </a:xfrm>
          <a:prstGeom prst="wedgeRoundRectCallout">
            <a:avLst>
              <a:gd name="adj1" fmla="val 63599"/>
              <a:gd name="adj2" fmla="val -15556"/>
              <a:gd name="adj3" fmla="val 16667"/>
            </a:avLst>
          </a:prstGeom>
          <a:solidFill>
            <a:schemeClr val="bg1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02C5AB29-7F50-EACB-6121-54BF193CF6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662" y="4278128"/>
            <a:ext cx="6720953" cy="925508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610742E2-FF7A-44BC-3A84-8A3C983AC2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662" y="5246801"/>
            <a:ext cx="6724647" cy="925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5569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D4A5FAA-36C7-8823-0441-5F8552177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solidFill>
                  <a:schemeClr val="tx1">
                    <a:lumMod val="75000"/>
                    <a:lumOff val="2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ROC 21</a:t>
            </a:r>
            <a:endParaRPr kumimoji="1" lang="ja-JP" altLang="en-US" dirty="0">
              <a:solidFill>
                <a:schemeClr val="tx1">
                  <a:lumMod val="75000"/>
                  <a:lumOff val="25000"/>
                </a:schemeClr>
              </a:solidFill>
              <a:latin typeface="Cambria Math" panose="02040503050406030204" pitchFamily="18" charset="0"/>
            </a:endParaRPr>
          </a:p>
        </p:txBody>
      </p:sp>
      <p:pic>
        <p:nvPicPr>
          <p:cNvPr id="7" name="コンテンツ プレースホルダー 6">
            <a:extLst>
              <a:ext uri="{FF2B5EF4-FFF2-40B4-BE49-F238E27FC236}">
                <a16:creationId xmlns:a16="http://schemas.microsoft.com/office/drawing/2014/main" id="{6F4C5208-5FE9-1968-2F0B-DEC3A18596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021883"/>
            <a:ext cx="10515600" cy="1958822"/>
          </a:xfrm>
          <a:prstGeom prst="rect">
            <a:avLst/>
          </a:prstGeom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3B6BC528-B865-DC98-A795-AE0CADCC2BC0}"/>
              </a:ext>
            </a:extLst>
          </p:cNvPr>
          <p:cNvSpPr/>
          <p:nvPr/>
        </p:nvSpPr>
        <p:spPr>
          <a:xfrm>
            <a:off x="8623387" y="4845900"/>
            <a:ext cx="532932" cy="11651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3532583-B3DA-3EAE-6F9B-7F724F2A9501}"/>
              </a:ext>
            </a:extLst>
          </p:cNvPr>
          <p:cNvSpPr txBox="1"/>
          <p:nvPr/>
        </p:nvSpPr>
        <p:spPr>
          <a:xfrm>
            <a:off x="8740563" y="4788740"/>
            <a:ext cx="53293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dirty="0">
                <a:latin typeface="Arial" panose="020B0604020202020204" pitchFamily="34" charset="0"/>
                <a:cs typeface="Arial" panose="020B0604020202020204" pitchFamily="34" charset="0"/>
              </a:rPr>
              <a:t>Noisy</a:t>
            </a:r>
            <a:endParaRPr kumimoji="1" lang="ja-JP" alt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53C8621B-2D0C-5CB3-B3CE-35395182399B}"/>
              </a:ext>
            </a:extLst>
          </p:cNvPr>
          <p:cNvGrpSpPr/>
          <p:nvPr/>
        </p:nvGrpSpPr>
        <p:grpSpPr>
          <a:xfrm>
            <a:off x="10908194" y="4111363"/>
            <a:ext cx="532933" cy="230832"/>
            <a:chOff x="8892963" y="4941140"/>
            <a:chExt cx="532933" cy="230832"/>
          </a:xfrm>
        </p:grpSpPr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69EF1022-20FD-6A50-D9A2-F0873331BD6B}"/>
                </a:ext>
              </a:extLst>
            </p:cNvPr>
            <p:cNvSpPr/>
            <p:nvPr/>
          </p:nvSpPr>
          <p:spPr>
            <a:xfrm>
              <a:off x="8926497" y="4998300"/>
              <a:ext cx="382222" cy="116512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9CD5B083-9802-2D2E-630F-A95401E45D99}"/>
                </a:ext>
              </a:extLst>
            </p:cNvPr>
            <p:cNvSpPr txBox="1"/>
            <p:nvPr/>
          </p:nvSpPr>
          <p:spPr>
            <a:xfrm>
              <a:off x="8892963" y="4941140"/>
              <a:ext cx="53293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900" dirty="0">
                  <a:latin typeface="Arial" panose="020B0604020202020204" pitchFamily="34" charset="0"/>
                  <a:cs typeface="Arial" panose="020B0604020202020204" pitchFamily="34" charset="0"/>
                </a:rPr>
                <a:t>1~13</a:t>
              </a:r>
              <a:endParaRPr kumimoji="1" lang="ja-JP" altLang="en-US"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054BA271-52BC-145B-46F0-FAC618A5C9DE}"/>
              </a:ext>
            </a:extLst>
          </p:cNvPr>
          <p:cNvSpPr/>
          <p:nvPr/>
        </p:nvSpPr>
        <p:spPr>
          <a:xfrm>
            <a:off x="838201" y="3294205"/>
            <a:ext cx="10515599" cy="1398819"/>
          </a:xfrm>
          <a:prstGeom prst="rect">
            <a:avLst/>
          </a:prstGeom>
          <a:solidFill>
            <a:schemeClr val="bg2">
              <a:lumMod val="50000"/>
              <a:alpha val="67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吹き出し: 角を丸めた四角形 11">
            <a:extLst>
              <a:ext uri="{FF2B5EF4-FFF2-40B4-BE49-F238E27FC236}">
                <a16:creationId xmlns:a16="http://schemas.microsoft.com/office/drawing/2014/main" id="{F1AB240E-2CC6-3257-59E4-40FD46D3F241}"/>
              </a:ext>
            </a:extLst>
          </p:cNvPr>
          <p:cNvSpPr/>
          <p:nvPr/>
        </p:nvSpPr>
        <p:spPr>
          <a:xfrm>
            <a:off x="5818136" y="450820"/>
            <a:ext cx="6141366" cy="2009168"/>
          </a:xfrm>
          <a:prstGeom prst="wedgeRoundRectCallout">
            <a:avLst>
              <a:gd name="adj1" fmla="val 32207"/>
              <a:gd name="adj2" fmla="val 163024"/>
              <a:gd name="adj3" fmla="val 16667"/>
            </a:avLst>
          </a:prstGeom>
          <a:solidFill>
            <a:schemeClr val="bg1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50C0C200-F5F3-ADD0-B56A-1EE54F085B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0001" y="613530"/>
            <a:ext cx="5859703" cy="806804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D86E1840-053A-2EFE-C069-5C0A95F911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0001" y="1468192"/>
            <a:ext cx="5826409" cy="806804"/>
          </a:xfrm>
          <a:prstGeom prst="rect">
            <a:avLst/>
          </a:prstGeom>
        </p:spPr>
      </p:pic>
      <p:sp>
        <p:nvSpPr>
          <p:cNvPr id="17" name="吹き出し: 角を丸めた四角形 16">
            <a:extLst>
              <a:ext uri="{FF2B5EF4-FFF2-40B4-BE49-F238E27FC236}">
                <a16:creationId xmlns:a16="http://schemas.microsoft.com/office/drawing/2014/main" id="{7DFCAD77-6B14-2131-3B52-354E353575C2}"/>
              </a:ext>
            </a:extLst>
          </p:cNvPr>
          <p:cNvSpPr/>
          <p:nvPr/>
        </p:nvSpPr>
        <p:spPr>
          <a:xfrm>
            <a:off x="563199" y="4140275"/>
            <a:ext cx="7102888" cy="2155026"/>
          </a:xfrm>
          <a:prstGeom prst="wedgeRoundRectCallout">
            <a:avLst>
              <a:gd name="adj1" fmla="val 63599"/>
              <a:gd name="adj2" fmla="val -15556"/>
              <a:gd name="adj3" fmla="val 16667"/>
            </a:avLst>
          </a:prstGeom>
          <a:solidFill>
            <a:schemeClr val="bg1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02C5AB29-7F50-EACB-6121-54BF193CF6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662" y="4278128"/>
            <a:ext cx="6720953" cy="925508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610742E2-FF7A-44BC-3A84-8A3C983AC2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7662" y="5246801"/>
            <a:ext cx="6724647" cy="925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16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17F6792D-8981-DAB0-D09F-9EB5EED1FD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1048" y="1198354"/>
            <a:ext cx="11549903" cy="4461291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BFC0DA83-9500-E3D1-9A6C-487EE3A491CE}"/>
              </a:ext>
            </a:extLst>
          </p:cNvPr>
          <p:cNvSpPr/>
          <p:nvPr/>
        </p:nvSpPr>
        <p:spPr>
          <a:xfrm>
            <a:off x="321048" y="4813223"/>
            <a:ext cx="11549903" cy="493664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9F58AB97-CBD2-C305-A21B-81099E942E04}"/>
              </a:ext>
            </a:extLst>
          </p:cNvPr>
          <p:cNvSpPr/>
          <p:nvPr/>
        </p:nvSpPr>
        <p:spPr>
          <a:xfrm>
            <a:off x="321047" y="4460464"/>
            <a:ext cx="11549903" cy="182613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4C5B7930-968C-B023-7B19-B2F5C634E6BD}"/>
              </a:ext>
            </a:extLst>
          </p:cNvPr>
          <p:cNvSpPr/>
          <p:nvPr/>
        </p:nvSpPr>
        <p:spPr>
          <a:xfrm>
            <a:off x="321046" y="3933113"/>
            <a:ext cx="11549903" cy="182613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7668CD6D-35E5-6AA1-EBB0-B14081A381BF}"/>
              </a:ext>
            </a:extLst>
          </p:cNvPr>
          <p:cNvSpPr/>
          <p:nvPr/>
        </p:nvSpPr>
        <p:spPr>
          <a:xfrm>
            <a:off x="321045" y="2583640"/>
            <a:ext cx="11549903" cy="16069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25939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798D152-D005-3EBE-173B-9A10C17FF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>
                <a:solidFill>
                  <a:schemeClr val="tx1">
                    <a:lumMod val="75000"/>
                    <a:lumOff val="2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Improvement Plan</a:t>
            </a:r>
            <a:endParaRPr kumimoji="1" lang="ja-JP" altLang="en-US" dirty="0">
              <a:solidFill>
                <a:schemeClr val="tx1">
                  <a:lumMod val="75000"/>
                  <a:lumOff val="25000"/>
                </a:schemeClr>
              </a:solidFill>
              <a:latin typeface="Cambria Math" panose="02040503050406030204" pitchFamily="18" charset="0"/>
            </a:endParaRPr>
          </a:p>
        </p:txBody>
      </p:sp>
      <p:pic>
        <p:nvPicPr>
          <p:cNvPr id="13" name="コンテンツ プレースホルダー 12">
            <a:extLst>
              <a:ext uri="{FF2B5EF4-FFF2-40B4-BE49-F238E27FC236}">
                <a16:creationId xmlns:a16="http://schemas.microsoft.com/office/drawing/2014/main" id="{C90A76D1-ACF9-2859-DCCD-788BC1600F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52650" y="2229644"/>
            <a:ext cx="7886700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2109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798D152-D005-3EBE-173B-9A10C17FF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>
                <a:solidFill>
                  <a:schemeClr val="tx1">
                    <a:lumMod val="75000"/>
                    <a:lumOff val="2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Improvement Plan</a:t>
            </a:r>
            <a:endParaRPr kumimoji="1" lang="ja-JP" altLang="en-US" dirty="0">
              <a:solidFill>
                <a:schemeClr val="tx1">
                  <a:lumMod val="75000"/>
                  <a:lumOff val="25000"/>
                </a:schemeClr>
              </a:solidFill>
              <a:latin typeface="Cambria Math" panose="02040503050406030204" pitchFamily="18" charset="0"/>
            </a:endParaRPr>
          </a:p>
        </p:txBody>
      </p:sp>
      <p:pic>
        <p:nvPicPr>
          <p:cNvPr id="13" name="コンテンツ プレースホルダー 12">
            <a:extLst>
              <a:ext uri="{FF2B5EF4-FFF2-40B4-BE49-F238E27FC236}">
                <a16:creationId xmlns:a16="http://schemas.microsoft.com/office/drawing/2014/main" id="{C90A76D1-ACF9-2859-DCCD-788BC1600F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52650" y="2229644"/>
            <a:ext cx="7886700" cy="3543300"/>
          </a:xfrm>
          <a:prstGeom prst="rect">
            <a:avLst/>
          </a:prstGeom>
        </p:spPr>
      </p:pic>
      <p:sp>
        <p:nvSpPr>
          <p:cNvPr id="14" name="フレーム 13">
            <a:extLst>
              <a:ext uri="{FF2B5EF4-FFF2-40B4-BE49-F238E27FC236}">
                <a16:creationId xmlns:a16="http://schemas.microsoft.com/office/drawing/2014/main" id="{0EA1B7BE-FF8B-CF18-8FFA-6BEFA905DCB1}"/>
              </a:ext>
            </a:extLst>
          </p:cNvPr>
          <p:cNvSpPr/>
          <p:nvPr/>
        </p:nvSpPr>
        <p:spPr>
          <a:xfrm>
            <a:off x="2092817" y="2723882"/>
            <a:ext cx="7997780" cy="540912"/>
          </a:xfrm>
          <a:prstGeom prst="fram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5" name="フレーム 14">
            <a:extLst>
              <a:ext uri="{FF2B5EF4-FFF2-40B4-BE49-F238E27FC236}">
                <a16:creationId xmlns:a16="http://schemas.microsoft.com/office/drawing/2014/main" id="{6CCC2261-5392-9AFE-8FFA-23BA7274D9AC}"/>
              </a:ext>
            </a:extLst>
          </p:cNvPr>
          <p:cNvSpPr/>
          <p:nvPr/>
        </p:nvSpPr>
        <p:spPr>
          <a:xfrm>
            <a:off x="2092817" y="3203642"/>
            <a:ext cx="7997780" cy="540912"/>
          </a:xfrm>
          <a:prstGeom prst="fram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6" name="フレーム 15">
            <a:extLst>
              <a:ext uri="{FF2B5EF4-FFF2-40B4-BE49-F238E27FC236}">
                <a16:creationId xmlns:a16="http://schemas.microsoft.com/office/drawing/2014/main" id="{09C68ECE-55C3-7ED2-08E1-DEF7269C458D}"/>
              </a:ext>
            </a:extLst>
          </p:cNvPr>
          <p:cNvSpPr/>
          <p:nvPr/>
        </p:nvSpPr>
        <p:spPr>
          <a:xfrm>
            <a:off x="2092817" y="4695591"/>
            <a:ext cx="7997780" cy="597773"/>
          </a:xfrm>
          <a:prstGeom prst="fram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7" name="フレーム 16">
            <a:extLst>
              <a:ext uri="{FF2B5EF4-FFF2-40B4-BE49-F238E27FC236}">
                <a16:creationId xmlns:a16="http://schemas.microsoft.com/office/drawing/2014/main" id="{DD02FACE-AC7D-499D-CB27-A3C6C2773F1E}"/>
              </a:ext>
            </a:extLst>
          </p:cNvPr>
          <p:cNvSpPr/>
          <p:nvPr/>
        </p:nvSpPr>
        <p:spPr>
          <a:xfrm>
            <a:off x="2092817" y="5224535"/>
            <a:ext cx="7997780" cy="597773"/>
          </a:xfrm>
          <a:prstGeom prst="fram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8" name="矢印: 右 17">
            <a:extLst>
              <a:ext uri="{FF2B5EF4-FFF2-40B4-BE49-F238E27FC236}">
                <a16:creationId xmlns:a16="http://schemas.microsoft.com/office/drawing/2014/main" id="{21F10AD8-010E-760B-CD8F-CC2DC805A190}"/>
              </a:ext>
            </a:extLst>
          </p:cNvPr>
          <p:cNvSpPr/>
          <p:nvPr/>
        </p:nvSpPr>
        <p:spPr>
          <a:xfrm>
            <a:off x="432086" y="2814033"/>
            <a:ext cx="1532586" cy="901521"/>
          </a:xfrm>
          <a:prstGeom prst="rightArrow">
            <a:avLst>
              <a:gd name="adj1" fmla="val 42105"/>
              <a:gd name="adj2" fmla="val 66184"/>
            </a:avLst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02277915-B17D-42EB-80BE-BDBB962A0EA8}"/>
              </a:ext>
            </a:extLst>
          </p:cNvPr>
          <p:cNvSpPr txBox="1"/>
          <p:nvPr/>
        </p:nvSpPr>
        <p:spPr>
          <a:xfrm flipH="1">
            <a:off x="432086" y="3080128"/>
            <a:ext cx="1660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Send to BNL</a:t>
            </a:r>
            <a:endParaRPr kumimoji="1" lang="ja-JP" altLang="en-US" dirty="0">
              <a:solidFill>
                <a:schemeClr val="bg1"/>
              </a:solidFill>
              <a:latin typeface="Cambria Math" panose="02040503050406030204" pitchFamily="18" charset="0"/>
            </a:endParaRPr>
          </a:p>
        </p:txBody>
      </p:sp>
      <p:sp>
        <p:nvSpPr>
          <p:cNvPr id="3" name="矢印: 右 2">
            <a:extLst>
              <a:ext uri="{FF2B5EF4-FFF2-40B4-BE49-F238E27FC236}">
                <a16:creationId xmlns:a16="http://schemas.microsoft.com/office/drawing/2014/main" id="{0E2943CE-FE52-05E4-CCA2-F5B782A44DEC}"/>
              </a:ext>
            </a:extLst>
          </p:cNvPr>
          <p:cNvSpPr/>
          <p:nvPr/>
        </p:nvSpPr>
        <p:spPr>
          <a:xfrm>
            <a:off x="432086" y="4777747"/>
            <a:ext cx="1532586" cy="901521"/>
          </a:xfrm>
          <a:prstGeom prst="rightArrow">
            <a:avLst>
              <a:gd name="adj1" fmla="val 42105"/>
              <a:gd name="adj2" fmla="val 66184"/>
            </a:avLst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2CE2611-C9EB-AA47-AD92-1B04E782C9E6}"/>
              </a:ext>
            </a:extLst>
          </p:cNvPr>
          <p:cNvSpPr txBox="1"/>
          <p:nvPr/>
        </p:nvSpPr>
        <p:spPr>
          <a:xfrm flipH="1">
            <a:off x="432086" y="5043842"/>
            <a:ext cx="1660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Send to BNL</a:t>
            </a:r>
            <a:endParaRPr kumimoji="1" lang="ja-JP" altLang="en-US" dirty="0">
              <a:solidFill>
                <a:schemeClr val="bg1"/>
              </a:solidFill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1836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FE7A6094-41E8-1868-EC93-89156C18F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8357" y="2236731"/>
            <a:ext cx="7886700" cy="3543300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4798D152-D005-3EBE-173B-9A10C17FF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907" y="362758"/>
            <a:ext cx="10515600" cy="1325563"/>
          </a:xfrm>
        </p:spPr>
        <p:txBody>
          <a:bodyPr/>
          <a:lstStyle/>
          <a:p>
            <a:r>
              <a:rPr kumimoji="1" lang="en-US" altLang="ja-JP" dirty="0">
                <a:solidFill>
                  <a:schemeClr val="tx1">
                    <a:lumMod val="75000"/>
                    <a:lumOff val="2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Improvement Plan</a:t>
            </a:r>
            <a:endParaRPr kumimoji="1" lang="ja-JP" altLang="en-US" dirty="0">
              <a:solidFill>
                <a:schemeClr val="tx1">
                  <a:lumMod val="75000"/>
                  <a:lumOff val="25000"/>
                </a:schemeClr>
              </a:solidFill>
              <a:latin typeface="Cambria Math" panose="02040503050406030204" pitchFamily="18" charset="0"/>
            </a:endParaRPr>
          </a:p>
        </p:txBody>
      </p:sp>
      <p:sp>
        <p:nvSpPr>
          <p:cNvPr id="14" name="フレーム 13">
            <a:extLst>
              <a:ext uri="{FF2B5EF4-FFF2-40B4-BE49-F238E27FC236}">
                <a16:creationId xmlns:a16="http://schemas.microsoft.com/office/drawing/2014/main" id="{0EA1B7BE-FF8B-CF18-8FFA-6BEFA905DCB1}"/>
              </a:ext>
            </a:extLst>
          </p:cNvPr>
          <p:cNvSpPr/>
          <p:nvPr/>
        </p:nvSpPr>
        <p:spPr>
          <a:xfrm>
            <a:off x="2092817" y="2723882"/>
            <a:ext cx="7997780" cy="540912"/>
          </a:xfrm>
          <a:prstGeom prst="fram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5" name="フレーム 14">
            <a:extLst>
              <a:ext uri="{FF2B5EF4-FFF2-40B4-BE49-F238E27FC236}">
                <a16:creationId xmlns:a16="http://schemas.microsoft.com/office/drawing/2014/main" id="{6CCC2261-5392-9AFE-8FFA-23BA7274D9AC}"/>
              </a:ext>
            </a:extLst>
          </p:cNvPr>
          <p:cNvSpPr/>
          <p:nvPr/>
        </p:nvSpPr>
        <p:spPr>
          <a:xfrm>
            <a:off x="2092817" y="3203642"/>
            <a:ext cx="7997780" cy="540912"/>
          </a:xfrm>
          <a:prstGeom prst="fram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6" name="フレーム 15">
            <a:extLst>
              <a:ext uri="{FF2B5EF4-FFF2-40B4-BE49-F238E27FC236}">
                <a16:creationId xmlns:a16="http://schemas.microsoft.com/office/drawing/2014/main" id="{09C68ECE-55C3-7ED2-08E1-DEF7269C458D}"/>
              </a:ext>
            </a:extLst>
          </p:cNvPr>
          <p:cNvSpPr/>
          <p:nvPr/>
        </p:nvSpPr>
        <p:spPr>
          <a:xfrm>
            <a:off x="2092817" y="4714264"/>
            <a:ext cx="7997780" cy="597773"/>
          </a:xfrm>
          <a:prstGeom prst="fram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7" name="フレーム 16">
            <a:extLst>
              <a:ext uri="{FF2B5EF4-FFF2-40B4-BE49-F238E27FC236}">
                <a16:creationId xmlns:a16="http://schemas.microsoft.com/office/drawing/2014/main" id="{DD02FACE-AC7D-499D-CB27-A3C6C2773F1E}"/>
              </a:ext>
            </a:extLst>
          </p:cNvPr>
          <p:cNvSpPr/>
          <p:nvPr/>
        </p:nvSpPr>
        <p:spPr>
          <a:xfrm>
            <a:off x="2092817" y="5224535"/>
            <a:ext cx="7997780" cy="597773"/>
          </a:xfrm>
          <a:prstGeom prst="fram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8" name="矢印: 右 17">
            <a:extLst>
              <a:ext uri="{FF2B5EF4-FFF2-40B4-BE49-F238E27FC236}">
                <a16:creationId xmlns:a16="http://schemas.microsoft.com/office/drawing/2014/main" id="{21F10AD8-010E-760B-CD8F-CC2DC805A190}"/>
              </a:ext>
            </a:extLst>
          </p:cNvPr>
          <p:cNvSpPr/>
          <p:nvPr/>
        </p:nvSpPr>
        <p:spPr>
          <a:xfrm>
            <a:off x="432086" y="2814033"/>
            <a:ext cx="1532586" cy="901521"/>
          </a:xfrm>
          <a:prstGeom prst="rightArrow">
            <a:avLst>
              <a:gd name="adj1" fmla="val 42105"/>
              <a:gd name="adj2" fmla="val 66184"/>
            </a:avLst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02277915-B17D-42EB-80BE-BDBB962A0EA8}"/>
              </a:ext>
            </a:extLst>
          </p:cNvPr>
          <p:cNvSpPr txBox="1"/>
          <p:nvPr/>
        </p:nvSpPr>
        <p:spPr>
          <a:xfrm flipH="1">
            <a:off x="432086" y="3080128"/>
            <a:ext cx="1660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Send to BNL</a:t>
            </a:r>
            <a:endParaRPr kumimoji="1" lang="ja-JP" altLang="en-US" dirty="0">
              <a:solidFill>
                <a:schemeClr val="bg1"/>
              </a:solidFill>
              <a:latin typeface="Cambria Math" panose="02040503050406030204" pitchFamily="18" charset="0"/>
            </a:endParaRPr>
          </a:p>
        </p:txBody>
      </p:sp>
      <p:sp>
        <p:nvSpPr>
          <p:cNvPr id="3" name="矢印: 右 2">
            <a:extLst>
              <a:ext uri="{FF2B5EF4-FFF2-40B4-BE49-F238E27FC236}">
                <a16:creationId xmlns:a16="http://schemas.microsoft.com/office/drawing/2014/main" id="{0E2943CE-FE52-05E4-CCA2-F5B782A44DEC}"/>
              </a:ext>
            </a:extLst>
          </p:cNvPr>
          <p:cNvSpPr/>
          <p:nvPr/>
        </p:nvSpPr>
        <p:spPr>
          <a:xfrm>
            <a:off x="432086" y="4777747"/>
            <a:ext cx="1532586" cy="901521"/>
          </a:xfrm>
          <a:prstGeom prst="rightArrow">
            <a:avLst>
              <a:gd name="adj1" fmla="val 42105"/>
              <a:gd name="adj2" fmla="val 66184"/>
            </a:avLst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2CE2611-C9EB-AA47-AD92-1B04E782C9E6}"/>
              </a:ext>
            </a:extLst>
          </p:cNvPr>
          <p:cNvSpPr txBox="1"/>
          <p:nvPr/>
        </p:nvSpPr>
        <p:spPr>
          <a:xfrm flipH="1">
            <a:off x="432086" y="5043842"/>
            <a:ext cx="1660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Send to BNL</a:t>
            </a:r>
            <a:endParaRPr kumimoji="1" lang="ja-JP" altLang="en-US" dirty="0">
              <a:solidFill>
                <a:schemeClr val="bg1"/>
              </a:solidFill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53200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91C2CE1-8E12-6426-5553-B757BF17F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>
                <a:solidFill>
                  <a:schemeClr val="tx1">
                    <a:lumMod val="75000"/>
                    <a:lumOff val="2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Summary</a:t>
            </a:r>
            <a:endParaRPr kumimoji="1" lang="ja-JP" altLang="en-US" dirty="0">
              <a:solidFill>
                <a:schemeClr val="tx1">
                  <a:lumMod val="75000"/>
                  <a:lumOff val="25000"/>
                </a:schemeClr>
              </a:solidFill>
              <a:latin typeface="Cambria Math" panose="02040503050406030204" pitchFamily="18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83CA94A-B898-1DE1-B398-E26AED76C8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>
                <a:latin typeface="Cambria Math" panose="02040503050406030204" pitchFamily="18" charset="0"/>
                <a:ea typeface="Cambria Math" panose="02040503050406030204" pitchFamily="18" charset="0"/>
              </a:rPr>
              <a:t>Fiber Latch Issues </a:t>
            </a:r>
            <a:r>
              <a:rPr lang="en-US" altLang="ja-JP" dirty="0">
                <a:latin typeface="Cambria Math" panose="02040503050406030204" pitchFamily="18" charset="0"/>
                <a:ea typeface="Cambria Math" panose="02040503050406030204" pitchFamily="18" charset="0"/>
              </a:rPr>
              <a:t>are</a:t>
            </a:r>
            <a:r>
              <a:rPr kumimoji="1" lang="en-US" altLang="ja-JP" dirty="0">
                <a:latin typeface="Cambria Math" panose="02040503050406030204" pitchFamily="18" charset="0"/>
                <a:ea typeface="Cambria Math" panose="02040503050406030204" pitchFamily="18" charset="0"/>
              </a:rPr>
              <a:t> fixed by replacing TLK.</a:t>
            </a:r>
          </a:p>
          <a:p>
            <a:endParaRPr kumimoji="1" lang="en-US" altLang="ja-JP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kumimoji="1" lang="en-US" altLang="ja-JP" dirty="0">
                <a:latin typeface="Cambria Math" panose="02040503050406030204" pitchFamily="18" charset="0"/>
                <a:ea typeface="Cambria Math" panose="02040503050406030204" pitchFamily="18" charset="0"/>
              </a:rPr>
              <a:t>Previously good ports have Fiver Latch Issue.</a:t>
            </a:r>
          </a:p>
          <a:p>
            <a:endParaRPr kumimoji="1" lang="en-US" altLang="ja-JP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kumimoji="1" lang="en-US" altLang="ja-JP" dirty="0">
                <a:latin typeface="Cambria Math" panose="02040503050406030204" pitchFamily="18" charset="0"/>
                <a:ea typeface="Cambria Math" panose="02040503050406030204" pitchFamily="18" charset="0"/>
              </a:rPr>
              <a:t>SE2, SE4, NW5, and ROC21 are going to be sent to BNL today.</a:t>
            </a:r>
          </a:p>
          <a:p>
            <a:endParaRPr kumimoji="1" lang="ja-JP" altLang="en-US" dirty="0"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8887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D4A5FAA-36C7-8823-0441-5F8552177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>
                <a:solidFill>
                  <a:schemeClr val="tx1">
                    <a:lumMod val="75000"/>
                    <a:lumOff val="25000"/>
                  </a:schemeClr>
                </a:solidFill>
                <a:latin typeface="Cambria Math" panose="02040503050406030204" pitchFamily="18" charset="0"/>
              </a:rPr>
              <a:t>Introduction</a:t>
            </a:r>
            <a:endParaRPr kumimoji="1" lang="ja-JP" altLang="en-US" dirty="0">
              <a:solidFill>
                <a:schemeClr val="tx1">
                  <a:lumMod val="75000"/>
                  <a:lumOff val="25000"/>
                </a:schemeClr>
              </a:solidFill>
              <a:latin typeface="Cambria Math" panose="02040503050406030204" pitchFamily="18" charset="0"/>
            </a:endParaRPr>
          </a:p>
        </p:txBody>
      </p:sp>
      <p:pic>
        <p:nvPicPr>
          <p:cNvPr id="7" name="コンテンツ プレースホルダー 6">
            <a:extLst>
              <a:ext uri="{FF2B5EF4-FFF2-40B4-BE49-F238E27FC236}">
                <a16:creationId xmlns:a16="http://schemas.microsoft.com/office/drawing/2014/main" id="{6F4C5208-5FE9-1968-2F0B-DEC3A18596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021883"/>
            <a:ext cx="10515600" cy="1958822"/>
          </a:xfrm>
          <a:prstGeom prst="rect">
            <a:avLst/>
          </a:prstGeom>
        </p:spPr>
      </p:pic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E4CF6281-98CC-32E4-A4BC-1D753253792E}"/>
              </a:ext>
            </a:extLst>
          </p:cNvPr>
          <p:cNvSpPr/>
          <p:nvPr/>
        </p:nvSpPr>
        <p:spPr>
          <a:xfrm>
            <a:off x="8623387" y="4845900"/>
            <a:ext cx="532932" cy="11651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F2717E85-EEC9-5366-69AE-4F0842683D1A}"/>
              </a:ext>
            </a:extLst>
          </p:cNvPr>
          <p:cNvSpPr txBox="1"/>
          <p:nvPr/>
        </p:nvSpPr>
        <p:spPr>
          <a:xfrm>
            <a:off x="8740563" y="4788740"/>
            <a:ext cx="53293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dirty="0">
                <a:latin typeface="Arial" panose="020B0604020202020204" pitchFamily="34" charset="0"/>
                <a:cs typeface="Arial" panose="020B0604020202020204" pitchFamily="34" charset="0"/>
              </a:rPr>
              <a:t>Noisy</a:t>
            </a:r>
            <a:endParaRPr kumimoji="1" lang="ja-JP" alt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6EF0F096-4AFA-991A-8B31-5B77DA2EB7ED}"/>
              </a:ext>
            </a:extLst>
          </p:cNvPr>
          <p:cNvSpPr/>
          <p:nvPr/>
        </p:nvSpPr>
        <p:spPr>
          <a:xfrm>
            <a:off x="2430379" y="3874169"/>
            <a:ext cx="312821" cy="2371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59A62265-4C71-8B69-C322-18C78C963B8F}"/>
              </a:ext>
            </a:extLst>
          </p:cNvPr>
          <p:cNvSpPr txBox="1"/>
          <p:nvPr/>
        </p:nvSpPr>
        <p:spPr>
          <a:xfrm>
            <a:off x="2461318" y="3880531"/>
            <a:ext cx="36094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kumimoji="1" lang="ja-JP" alt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5" name="グループ化 24">
            <a:extLst>
              <a:ext uri="{FF2B5EF4-FFF2-40B4-BE49-F238E27FC236}">
                <a16:creationId xmlns:a16="http://schemas.microsoft.com/office/drawing/2014/main" id="{DA0053B2-A7BC-94D6-601C-BDE657A2673D}"/>
              </a:ext>
            </a:extLst>
          </p:cNvPr>
          <p:cNvGrpSpPr/>
          <p:nvPr/>
        </p:nvGrpSpPr>
        <p:grpSpPr>
          <a:xfrm>
            <a:off x="10908194" y="4111363"/>
            <a:ext cx="532933" cy="230832"/>
            <a:chOff x="8892963" y="4941140"/>
            <a:chExt cx="532933" cy="230832"/>
          </a:xfrm>
        </p:grpSpPr>
        <p:sp>
          <p:nvSpPr>
            <p:cNvPr id="23" name="正方形/長方形 22">
              <a:extLst>
                <a:ext uri="{FF2B5EF4-FFF2-40B4-BE49-F238E27FC236}">
                  <a16:creationId xmlns:a16="http://schemas.microsoft.com/office/drawing/2014/main" id="{E8D3627C-7A92-1A4A-C765-A917D175BEBA}"/>
                </a:ext>
              </a:extLst>
            </p:cNvPr>
            <p:cNvSpPr/>
            <p:nvPr/>
          </p:nvSpPr>
          <p:spPr>
            <a:xfrm>
              <a:off x="8926497" y="4998300"/>
              <a:ext cx="382222" cy="116512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テキスト ボックス 23">
              <a:extLst>
                <a:ext uri="{FF2B5EF4-FFF2-40B4-BE49-F238E27FC236}">
                  <a16:creationId xmlns:a16="http://schemas.microsoft.com/office/drawing/2014/main" id="{A0842DA5-597C-D8B8-A84B-EC7980EB5A4D}"/>
                </a:ext>
              </a:extLst>
            </p:cNvPr>
            <p:cNvSpPr txBox="1"/>
            <p:nvPr/>
          </p:nvSpPr>
          <p:spPr>
            <a:xfrm>
              <a:off x="8892963" y="4941140"/>
              <a:ext cx="53293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900" dirty="0">
                  <a:latin typeface="Arial" panose="020B0604020202020204" pitchFamily="34" charset="0"/>
                  <a:cs typeface="Arial" panose="020B0604020202020204" pitchFamily="34" charset="0"/>
                </a:rPr>
                <a:t>1~13</a:t>
              </a:r>
              <a:endParaRPr kumimoji="1" lang="ja-JP" altLang="en-US"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311624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D4A5FAA-36C7-8823-0441-5F8552177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>
                <a:solidFill>
                  <a:schemeClr val="tx1">
                    <a:lumMod val="75000"/>
                    <a:lumOff val="25000"/>
                  </a:schemeClr>
                </a:solidFill>
                <a:latin typeface="Cambria Math" panose="02040503050406030204" pitchFamily="18" charset="0"/>
              </a:rPr>
              <a:t>Introduction</a:t>
            </a:r>
            <a:endParaRPr kumimoji="1" lang="ja-JP" altLang="en-US" dirty="0">
              <a:solidFill>
                <a:schemeClr val="tx1">
                  <a:lumMod val="75000"/>
                  <a:lumOff val="25000"/>
                </a:schemeClr>
              </a:solidFill>
              <a:latin typeface="Cambria Math" panose="02040503050406030204" pitchFamily="18" charset="0"/>
            </a:endParaRPr>
          </a:p>
        </p:txBody>
      </p:sp>
      <p:pic>
        <p:nvPicPr>
          <p:cNvPr id="7" name="コンテンツ プレースホルダー 6">
            <a:extLst>
              <a:ext uri="{FF2B5EF4-FFF2-40B4-BE49-F238E27FC236}">
                <a16:creationId xmlns:a16="http://schemas.microsoft.com/office/drawing/2014/main" id="{6F4C5208-5FE9-1968-2F0B-DEC3A18596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021883"/>
            <a:ext cx="10515600" cy="1958822"/>
          </a:xfrm>
          <a:prstGeom prst="rect">
            <a:avLst/>
          </a:prstGeom>
        </p:spPr>
      </p:pic>
      <p:sp>
        <p:nvSpPr>
          <p:cNvPr id="8" name="吹き出し: 角を丸めた四角形 7">
            <a:extLst>
              <a:ext uri="{FF2B5EF4-FFF2-40B4-BE49-F238E27FC236}">
                <a16:creationId xmlns:a16="http://schemas.microsoft.com/office/drawing/2014/main" id="{1EC80A85-A449-8995-FEF1-612DA4083BCA}"/>
              </a:ext>
            </a:extLst>
          </p:cNvPr>
          <p:cNvSpPr/>
          <p:nvPr/>
        </p:nvSpPr>
        <p:spPr>
          <a:xfrm>
            <a:off x="4519448" y="231229"/>
            <a:ext cx="5675586" cy="2238690"/>
          </a:xfrm>
          <a:prstGeom prst="wedgeRoundRectCallout">
            <a:avLst>
              <a:gd name="adj1" fmla="val -30555"/>
              <a:gd name="adj2" fmla="val 93249"/>
              <a:gd name="adj3" fmla="val 16667"/>
            </a:avLst>
          </a:prstGeom>
          <a:solidFill>
            <a:schemeClr val="bg1"/>
          </a:solidFill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AF4CA0FA-7F50-A3E8-C13C-9385FC77F6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7221" y="1563402"/>
            <a:ext cx="5400040" cy="735965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B5763C2E-4F58-0B6A-803E-B7A40B2381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7221" y="780590"/>
            <a:ext cx="5400040" cy="736600"/>
          </a:xfrm>
          <a:prstGeom prst="rect">
            <a:avLst/>
          </a:prstGeo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423FB34E-5811-8998-76D1-76D59342C1BE}"/>
              </a:ext>
            </a:extLst>
          </p:cNvPr>
          <p:cNvSpPr txBox="1"/>
          <p:nvPr/>
        </p:nvSpPr>
        <p:spPr>
          <a:xfrm>
            <a:off x="6800193" y="323055"/>
            <a:ext cx="111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latin typeface="Cambria Math" panose="02040503050406030204" pitchFamily="18" charset="0"/>
                <a:ea typeface="Cambria Math" panose="02040503050406030204" pitchFamily="18" charset="0"/>
              </a:rPr>
              <a:t>G</a:t>
            </a:r>
            <a:r>
              <a:rPr kumimoji="1" lang="en-US" altLang="ja-JP" dirty="0">
                <a:latin typeface="Cambria Math" panose="02040503050406030204" pitchFamily="18" charset="0"/>
                <a:ea typeface="Cambria Math" panose="02040503050406030204" pitchFamily="18" charset="0"/>
              </a:rPr>
              <a:t>ood</a:t>
            </a:r>
            <a:endParaRPr kumimoji="1" lang="ja-JP" altLang="en-US" dirty="0">
              <a:latin typeface="Cambria Math" panose="02040503050406030204" pitchFamily="18" charset="0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F3FAE5E8-2F87-A06C-6CE7-CEAD246723EB}"/>
              </a:ext>
            </a:extLst>
          </p:cNvPr>
          <p:cNvSpPr/>
          <p:nvPr/>
        </p:nvSpPr>
        <p:spPr>
          <a:xfrm>
            <a:off x="8623387" y="4845900"/>
            <a:ext cx="532932" cy="11651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736E193F-E855-FD13-BD67-F2A1F70F51ED}"/>
              </a:ext>
            </a:extLst>
          </p:cNvPr>
          <p:cNvSpPr txBox="1"/>
          <p:nvPr/>
        </p:nvSpPr>
        <p:spPr>
          <a:xfrm>
            <a:off x="8740563" y="4788740"/>
            <a:ext cx="53293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dirty="0">
                <a:latin typeface="Arial" panose="020B0604020202020204" pitchFamily="34" charset="0"/>
                <a:cs typeface="Arial" panose="020B0604020202020204" pitchFamily="34" charset="0"/>
              </a:rPr>
              <a:t>Noisy</a:t>
            </a:r>
            <a:endParaRPr kumimoji="1" lang="ja-JP" alt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7E0CA44F-1F96-06F4-2732-EC21713CB873}"/>
              </a:ext>
            </a:extLst>
          </p:cNvPr>
          <p:cNvSpPr/>
          <p:nvPr/>
        </p:nvSpPr>
        <p:spPr>
          <a:xfrm>
            <a:off x="2430379" y="3874169"/>
            <a:ext cx="312821" cy="2371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A4BCC83-112B-E5A7-0DE1-40A82B1801A6}"/>
              </a:ext>
            </a:extLst>
          </p:cNvPr>
          <p:cNvSpPr txBox="1"/>
          <p:nvPr/>
        </p:nvSpPr>
        <p:spPr>
          <a:xfrm>
            <a:off x="2461318" y="3880531"/>
            <a:ext cx="36094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kumimoji="1" lang="ja-JP" alt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67EDB7BE-831C-F91A-6D36-94F52AA30D34}"/>
              </a:ext>
            </a:extLst>
          </p:cNvPr>
          <p:cNvGrpSpPr/>
          <p:nvPr/>
        </p:nvGrpSpPr>
        <p:grpSpPr>
          <a:xfrm>
            <a:off x="10908194" y="4111363"/>
            <a:ext cx="532933" cy="230832"/>
            <a:chOff x="8892963" y="4941140"/>
            <a:chExt cx="532933" cy="230832"/>
          </a:xfrm>
        </p:grpSpPr>
        <p:sp>
          <p:nvSpPr>
            <p:cNvPr id="24" name="正方形/長方形 23">
              <a:extLst>
                <a:ext uri="{FF2B5EF4-FFF2-40B4-BE49-F238E27FC236}">
                  <a16:creationId xmlns:a16="http://schemas.microsoft.com/office/drawing/2014/main" id="{291EA12C-1E28-987E-949F-73204A103B85}"/>
                </a:ext>
              </a:extLst>
            </p:cNvPr>
            <p:cNvSpPr/>
            <p:nvPr/>
          </p:nvSpPr>
          <p:spPr>
            <a:xfrm>
              <a:off x="8926497" y="4998300"/>
              <a:ext cx="382222" cy="116512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テキスト ボックス 24">
              <a:extLst>
                <a:ext uri="{FF2B5EF4-FFF2-40B4-BE49-F238E27FC236}">
                  <a16:creationId xmlns:a16="http://schemas.microsoft.com/office/drawing/2014/main" id="{C1C93A3D-39F9-0E1D-E8C2-AE3B7443A2AE}"/>
                </a:ext>
              </a:extLst>
            </p:cNvPr>
            <p:cNvSpPr txBox="1"/>
            <p:nvPr/>
          </p:nvSpPr>
          <p:spPr>
            <a:xfrm>
              <a:off x="8892963" y="4941140"/>
              <a:ext cx="53293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900" dirty="0">
                  <a:latin typeface="Arial" panose="020B0604020202020204" pitchFamily="34" charset="0"/>
                  <a:cs typeface="Arial" panose="020B0604020202020204" pitchFamily="34" charset="0"/>
                </a:rPr>
                <a:t>1~13</a:t>
              </a:r>
              <a:endParaRPr kumimoji="1" lang="ja-JP" altLang="en-US"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349910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D4A5FAA-36C7-8823-0441-5F8552177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>
                <a:solidFill>
                  <a:schemeClr val="tx1">
                    <a:lumMod val="75000"/>
                    <a:lumOff val="25000"/>
                  </a:schemeClr>
                </a:solidFill>
                <a:latin typeface="Cambria Math" panose="02040503050406030204" pitchFamily="18" charset="0"/>
              </a:rPr>
              <a:t>Introduction</a:t>
            </a:r>
            <a:endParaRPr kumimoji="1" lang="ja-JP" altLang="en-US" dirty="0">
              <a:solidFill>
                <a:schemeClr val="tx1">
                  <a:lumMod val="75000"/>
                  <a:lumOff val="25000"/>
                </a:schemeClr>
              </a:solidFill>
              <a:latin typeface="Cambria Math" panose="02040503050406030204" pitchFamily="18" charset="0"/>
            </a:endParaRPr>
          </a:p>
        </p:txBody>
      </p:sp>
      <p:pic>
        <p:nvPicPr>
          <p:cNvPr id="7" name="コンテンツ プレースホルダー 6">
            <a:extLst>
              <a:ext uri="{FF2B5EF4-FFF2-40B4-BE49-F238E27FC236}">
                <a16:creationId xmlns:a16="http://schemas.microsoft.com/office/drawing/2014/main" id="{6F4C5208-5FE9-1968-2F0B-DEC3A18596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021883"/>
            <a:ext cx="10515600" cy="1958822"/>
          </a:xfrm>
          <a:prstGeom prst="rect">
            <a:avLst/>
          </a:prstGeom>
        </p:spPr>
      </p:pic>
      <p:sp>
        <p:nvSpPr>
          <p:cNvPr id="8" name="吹き出し: 角を丸めた四角形 7">
            <a:extLst>
              <a:ext uri="{FF2B5EF4-FFF2-40B4-BE49-F238E27FC236}">
                <a16:creationId xmlns:a16="http://schemas.microsoft.com/office/drawing/2014/main" id="{1EC80A85-A449-8995-FEF1-612DA4083BCA}"/>
              </a:ext>
            </a:extLst>
          </p:cNvPr>
          <p:cNvSpPr/>
          <p:nvPr/>
        </p:nvSpPr>
        <p:spPr>
          <a:xfrm>
            <a:off x="4519448" y="231229"/>
            <a:ext cx="5675586" cy="2238690"/>
          </a:xfrm>
          <a:prstGeom prst="wedgeRoundRectCallout">
            <a:avLst>
              <a:gd name="adj1" fmla="val -30555"/>
              <a:gd name="adj2" fmla="val 93249"/>
              <a:gd name="adj3" fmla="val 16667"/>
            </a:avLst>
          </a:prstGeom>
          <a:solidFill>
            <a:schemeClr val="bg1"/>
          </a:solidFill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AF4CA0FA-7F50-A3E8-C13C-9385FC77F6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7221" y="1563402"/>
            <a:ext cx="5400040" cy="735965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B5763C2E-4F58-0B6A-803E-B7A40B2381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7221" y="780590"/>
            <a:ext cx="5400040" cy="736600"/>
          </a:xfrm>
          <a:prstGeom prst="rect">
            <a:avLst/>
          </a:prstGeom>
        </p:spPr>
      </p:pic>
      <p:sp>
        <p:nvSpPr>
          <p:cNvPr id="9" name="吹き出し: 角を丸めた四角形 8">
            <a:extLst>
              <a:ext uri="{FF2B5EF4-FFF2-40B4-BE49-F238E27FC236}">
                <a16:creationId xmlns:a16="http://schemas.microsoft.com/office/drawing/2014/main" id="{39E56151-F976-D689-0515-C1079BA446F2}"/>
              </a:ext>
            </a:extLst>
          </p:cNvPr>
          <p:cNvSpPr/>
          <p:nvPr/>
        </p:nvSpPr>
        <p:spPr>
          <a:xfrm>
            <a:off x="8740563" y="5353018"/>
            <a:ext cx="844872" cy="548542"/>
          </a:xfrm>
          <a:prstGeom prst="wedgeRoundRectCallout">
            <a:avLst>
              <a:gd name="adj1" fmla="val -9431"/>
              <a:gd name="adj2" fmla="val -122757"/>
              <a:gd name="adj3" fmla="val 16667"/>
            </a:avLst>
          </a:prstGeom>
          <a:solidFill>
            <a:schemeClr val="bg1"/>
          </a:solidFill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735D523-032D-96FD-0529-0BE2F244555E}"/>
              </a:ext>
            </a:extLst>
          </p:cNvPr>
          <p:cNvSpPr txBox="1"/>
          <p:nvPr/>
        </p:nvSpPr>
        <p:spPr>
          <a:xfrm>
            <a:off x="8842770" y="5442623"/>
            <a:ext cx="627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latin typeface="Cambria Math" panose="02040503050406030204" pitchFamily="18" charset="0"/>
                <a:ea typeface="Cambria Math" panose="02040503050406030204" pitchFamily="18" charset="0"/>
              </a:rPr>
              <a:t>Bad</a:t>
            </a:r>
            <a:endParaRPr kumimoji="1" lang="ja-JP" altLang="en-US" dirty="0">
              <a:latin typeface="Cambria Math" panose="02040503050406030204" pitchFamily="18" charset="0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423FB34E-5811-8998-76D1-76D59342C1BE}"/>
              </a:ext>
            </a:extLst>
          </p:cNvPr>
          <p:cNvSpPr txBox="1"/>
          <p:nvPr/>
        </p:nvSpPr>
        <p:spPr>
          <a:xfrm>
            <a:off x="6800193" y="323055"/>
            <a:ext cx="111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latin typeface="Cambria Math" panose="02040503050406030204" pitchFamily="18" charset="0"/>
                <a:ea typeface="Cambria Math" panose="02040503050406030204" pitchFamily="18" charset="0"/>
              </a:rPr>
              <a:t>G</a:t>
            </a:r>
            <a:r>
              <a:rPr kumimoji="1" lang="en-US" altLang="ja-JP" dirty="0">
                <a:latin typeface="Cambria Math" panose="02040503050406030204" pitchFamily="18" charset="0"/>
                <a:ea typeface="Cambria Math" panose="02040503050406030204" pitchFamily="18" charset="0"/>
              </a:rPr>
              <a:t>ood</a:t>
            </a:r>
            <a:endParaRPr kumimoji="1" lang="ja-JP" altLang="en-US" dirty="0">
              <a:latin typeface="Cambria Math" panose="02040503050406030204" pitchFamily="18" charset="0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F3FAE5E8-2F87-A06C-6CE7-CEAD246723EB}"/>
              </a:ext>
            </a:extLst>
          </p:cNvPr>
          <p:cNvSpPr/>
          <p:nvPr/>
        </p:nvSpPr>
        <p:spPr>
          <a:xfrm>
            <a:off x="8623387" y="4845900"/>
            <a:ext cx="532932" cy="11651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736E193F-E855-FD13-BD67-F2A1F70F51ED}"/>
              </a:ext>
            </a:extLst>
          </p:cNvPr>
          <p:cNvSpPr txBox="1"/>
          <p:nvPr/>
        </p:nvSpPr>
        <p:spPr>
          <a:xfrm>
            <a:off x="8740563" y="4788740"/>
            <a:ext cx="53293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dirty="0">
                <a:latin typeface="Arial" panose="020B0604020202020204" pitchFamily="34" charset="0"/>
                <a:cs typeface="Arial" panose="020B0604020202020204" pitchFamily="34" charset="0"/>
              </a:rPr>
              <a:t>Noisy</a:t>
            </a:r>
            <a:endParaRPr kumimoji="1" lang="ja-JP" alt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7E0CA44F-1F96-06F4-2732-EC21713CB873}"/>
              </a:ext>
            </a:extLst>
          </p:cNvPr>
          <p:cNvSpPr/>
          <p:nvPr/>
        </p:nvSpPr>
        <p:spPr>
          <a:xfrm>
            <a:off x="2430379" y="3874169"/>
            <a:ext cx="312821" cy="2371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A4BCC83-112B-E5A7-0DE1-40A82B1801A6}"/>
              </a:ext>
            </a:extLst>
          </p:cNvPr>
          <p:cNvSpPr txBox="1"/>
          <p:nvPr/>
        </p:nvSpPr>
        <p:spPr>
          <a:xfrm>
            <a:off x="2461318" y="3880531"/>
            <a:ext cx="36094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kumimoji="1" lang="ja-JP" alt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6DDA0B2A-6AD1-3801-DEC1-8AA4BCD5122C}"/>
              </a:ext>
            </a:extLst>
          </p:cNvPr>
          <p:cNvGrpSpPr/>
          <p:nvPr/>
        </p:nvGrpSpPr>
        <p:grpSpPr>
          <a:xfrm>
            <a:off x="10908194" y="4111363"/>
            <a:ext cx="532933" cy="230832"/>
            <a:chOff x="8892963" y="4941140"/>
            <a:chExt cx="532933" cy="230832"/>
          </a:xfrm>
        </p:grpSpPr>
        <p:sp>
          <p:nvSpPr>
            <p:cNvPr id="6" name="正方形/長方形 5">
              <a:extLst>
                <a:ext uri="{FF2B5EF4-FFF2-40B4-BE49-F238E27FC236}">
                  <a16:creationId xmlns:a16="http://schemas.microsoft.com/office/drawing/2014/main" id="{F7A82CF8-3266-EB68-86A2-DCB9440052C6}"/>
                </a:ext>
              </a:extLst>
            </p:cNvPr>
            <p:cNvSpPr/>
            <p:nvPr/>
          </p:nvSpPr>
          <p:spPr>
            <a:xfrm>
              <a:off x="8926497" y="4998300"/>
              <a:ext cx="382222" cy="116512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E67A5E74-CBED-2DAB-F6E7-236B76955183}"/>
                </a:ext>
              </a:extLst>
            </p:cNvPr>
            <p:cNvSpPr txBox="1"/>
            <p:nvPr/>
          </p:nvSpPr>
          <p:spPr>
            <a:xfrm>
              <a:off x="8892963" y="4941140"/>
              <a:ext cx="53293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900" dirty="0">
                  <a:latin typeface="Arial" panose="020B0604020202020204" pitchFamily="34" charset="0"/>
                  <a:cs typeface="Arial" panose="020B0604020202020204" pitchFamily="34" charset="0"/>
                </a:rPr>
                <a:t>1~13</a:t>
              </a:r>
              <a:endParaRPr kumimoji="1" lang="ja-JP" altLang="en-US"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42197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D4A5FAA-36C7-8823-0441-5F8552177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>
                <a:solidFill>
                  <a:schemeClr val="tx1">
                    <a:lumMod val="75000"/>
                    <a:lumOff val="25000"/>
                  </a:schemeClr>
                </a:solidFill>
                <a:latin typeface="Cambria Math" panose="02040503050406030204" pitchFamily="18" charset="0"/>
              </a:rPr>
              <a:t>Introduction</a:t>
            </a:r>
            <a:endParaRPr kumimoji="1" lang="ja-JP" altLang="en-US" dirty="0">
              <a:solidFill>
                <a:schemeClr val="tx1">
                  <a:lumMod val="75000"/>
                  <a:lumOff val="25000"/>
                </a:schemeClr>
              </a:solidFill>
              <a:latin typeface="Cambria Math" panose="02040503050406030204" pitchFamily="18" charset="0"/>
            </a:endParaRPr>
          </a:p>
        </p:txBody>
      </p:sp>
      <p:pic>
        <p:nvPicPr>
          <p:cNvPr id="7" name="コンテンツ プレースホルダー 6">
            <a:extLst>
              <a:ext uri="{FF2B5EF4-FFF2-40B4-BE49-F238E27FC236}">
                <a16:creationId xmlns:a16="http://schemas.microsoft.com/office/drawing/2014/main" id="{6F4C5208-5FE9-1968-2F0B-DEC3A18596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021883"/>
            <a:ext cx="10515600" cy="1958822"/>
          </a:xfrm>
          <a:prstGeom prst="rect">
            <a:avLst/>
          </a:prstGeom>
        </p:spPr>
      </p:pic>
      <p:sp>
        <p:nvSpPr>
          <p:cNvPr id="8" name="吹き出し: 角を丸めた四角形 7">
            <a:extLst>
              <a:ext uri="{FF2B5EF4-FFF2-40B4-BE49-F238E27FC236}">
                <a16:creationId xmlns:a16="http://schemas.microsoft.com/office/drawing/2014/main" id="{1EC80A85-A449-8995-FEF1-612DA4083BCA}"/>
              </a:ext>
            </a:extLst>
          </p:cNvPr>
          <p:cNvSpPr/>
          <p:nvPr/>
        </p:nvSpPr>
        <p:spPr>
          <a:xfrm>
            <a:off x="4519448" y="231229"/>
            <a:ext cx="5675586" cy="2238690"/>
          </a:xfrm>
          <a:prstGeom prst="wedgeRoundRectCallout">
            <a:avLst>
              <a:gd name="adj1" fmla="val -30555"/>
              <a:gd name="adj2" fmla="val 93249"/>
              <a:gd name="adj3" fmla="val 16667"/>
            </a:avLst>
          </a:prstGeom>
          <a:solidFill>
            <a:schemeClr val="bg1"/>
          </a:solidFill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AF4CA0FA-7F50-A3E8-C13C-9385FC77F6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7221" y="1563402"/>
            <a:ext cx="5400040" cy="735965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B5763C2E-4F58-0B6A-803E-B7A40B2381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7221" y="780590"/>
            <a:ext cx="5400040" cy="736600"/>
          </a:xfrm>
          <a:prstGeom prst="rect">
            <a:avLst/>
          </a:prstGeom>
        </p:spPr>
      </p:pic>
      <p:sp>
        <p:nvSpPr>
          <p:cNvPr id="9" name="吹き出し: 角を丸めた四角形 8">
            <a:extLst>
              <a:ext uri="{FF2B5EF4-FFF2-40B4-BE49-F238E27FC236}">
                <a16:creationId xmlns:a16="http://schemas.microsoft.com/office/drawing/2014/main" id="{39E56151-F976-D689-0515-C1079BA446F2}"/>
              </a:ext>
            </a:extLst>
          </p:cNvPr>
          <p:cNvSpPr/>
          <p:nvPr/>
        </p:nvSpPr>
        <p:spPr>
          <a:xfrm>
            <a:off x="8740563" y="5353018"/>
            <a:ext cx="844872" cy="548542"/>
          </a:xfrm>
          <a:prstGeom prst="wedgeRoundRectCallout">
            <a:avLst>
              <a:gd name="adj1" fmla="val -9431"/>
              <a:gd name="adj2" fmla="val -122757"/>
              <a:gd name="adj3" fmla="val 16667"/>
            </a:avLst>
          </a:prstGeom>
          <a:solidFill>
            <a:schemeClr val="bg1"/>
          </a:solidFill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735D523-032D-96FD-0529-0BE2F244555E}"/>
              </a:ext>
            </a:extLst>
          </p:cNvPr>
          <p:cNvSpPr txBox="1"/>
          <p:nvPr/>
        </p:nvSpPr>
        <p:spPr>
          <a:xfrm>
            <a:off x="8842770" y="5442623"/>
            <a:ext cx="627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latin typeface="Cambria Math" panose="02040503050406030204" pitchFamily="18" charset="0"/>
                <a:ea typeface="Cambria Math" panose="02040503050406030204" pitchFamily="18" charset="0"/>
              </a:rPr>
              <a:t>Bad</a:t>
            </a:r>
            <a:endParaRPr kumimoji="1" lang="ja-JP" altLang="en-US" dirty="0">
              <a:latin typeface="Cambria Math" panose="02040503050406030204" pitchFamily="18" charset="0"/>
            </a:endParaRPr>
          </a:p>
        </p:txBody>
      </p:sp>
      <p:sp>
        <p:nvSpPr>
          <p:cNvPr id="11" name="吹き出し: 角を丸めた四角形 10">
            <a:extLst>
              <a:ext uri="{FF2B5EF4-FFF2-40B4-BE49-F238E27FC236}">
                <a16:creationId xmlns:a16="http://schemas.microsoft.com/office/drawing/2014/main" id="{212B2786-EE07-9E98-0958-5191F3AB44BE}"/>
              </a:ext>
            </a:extLst>
          </p:cNvPr>
          <p:cNvSpPr/>
          <p:nvPr/>
        </p:nvSpPr>
        <p:spPr>
          <a:xfrm>
            <a:off x="5234151" y="5353018"/>
            <a:ext cx="1723697" cy="548542"/>
          </a:xfrm>
          <a:prstGeom prst="wedgeRoundRectCallout">
            <a:avLst>
              <a:gd name="adj1" fmla="val 33145"/>
              <a:gd name="adj2" fmla="val -177119"/>
              <a:gd name="adj3" fmla="val 16667"/>
            </a:avLst>
          </a:prstGeom>
          <a:solidFill>
            <a:schemeClr val="bg1"/>
          </a:solidFill>
          <a:ln w="19050">
            <a:solidFill>
              <a:srgbClr val="FF00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423FB34E-5811-8998-76D1-76D59342C1BE}"/>
              </a:ext>
            </a:extLst>
          </p:cNvPr>
          <p:cNvSpPr txBox="1"/>
          <p:nvPr/>
        </p:nvSpPr>
        <p:spPr>
          <a:xfrm>
            <a:off x="6800193" y="323055"/>
            <a:ext cx="111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latin typeface="Cambria Math" panose="02040503050406030204" pitchFamily="18" charset="0"/>
                <a:ea typeface="Cambria Math" panose="02040503050406030204" pitchFamily="18" charset="0"/>
              </a:rPr>
              <a:t>G</a:t>
            </a:r>
            <a:r>
              <a:rPr kumimoji="1" lang="en-US" altLang="ja-JP" dirty="0">
                <a:latin typeface="Cambria Math" panose="02040503050406030204" pitchFamily="18" charset="0"/>
                <a:ea typeface="Cambria Math" panose="02040503050406030204" pitchFamily="18" charset="0"/>
              </a:rPr>
              <a:t>ood</a:t>
            </a:r>
            <a:endParaRPr kumimoji="1" lang="ja-JP" altLang="en-US" dirty="0">
              <a:latin typeface="Cambria Math" panose="02040503050406030204" pitchFamily="18" charset="0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11F9257C-7A06-745A-AE28-ACFBA09CBEA2}"/>
              </a:ext>
            </a:extLst>
          </p:cNvPr>
          <p:cNvSpPr txBox="1"/>
          <p:nvPr/>
        </p:nvSpPr>
        <p:spPr>
          <a:xfrm>
            <a:off x="5378670" y="5442623"/>
            <a:ext cx="1579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Cambria Math" panose="02040503050406030204" pitchFamily="18" charset="0"/>
                <a:ea typeface="Cambria Math" panose="02040503050406030204" pitchFamily="18" charset="0"/>
              </a:rPr>
              <a:t>No data at all</a:t>
            </a:r>
            <a:endParaRPr kumimoji="1" lang="ja-JP" altLang="en-US" dirty="0">
              <a:latin typeface="Cambria Math" panose="02040503050406030204" pitchFamily="18" charset="0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F3FAE5E8-2F87-A06C-6CE7-CEAD246723EB}"/>
              </a:ext>
            </a:extLst>
          </p:cNvPr>
          <p:cNvSpPr/>
          <p:nvPr/>
        </p:nvSpPr>
        <p:spPr>
          <a:xfrm>
            <a:off x="8623387" y="4845900"/>
            <a:ext cx="532932" cy="11651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736E193F-E855-FD13-BD67-F2A1F70F51ED}"/>
              </a:ext>
            </a:extLst>
          </p:cNvPr>
          <p:cNvSpPr txBox="1"/>
          <p:nvPr/>
        </p:nvSpPr>
        <p:spPr>
          <a:xfrm>
            <a:off x="8740563" y="4788740"/>
            <a:ext cx="53293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dirty="0">
                <a:latin typeface="Arial" panose="020B0604020202020204" pitchFamily="34" charset="0"/>
                <a:cs typeface="Arial" panose="020B0604020202020204" pitchFamily="34" charset="0"/>
              </a:rPr>
              <a:t>Noisy</a:t>
            </a:r>
            <a:endParaRPr kumimoji="1" lang="ja-JP" alt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7E0CA44F-1F96-06F4-2732-EC21713CB873}"/>
              </a:ext>
            </a:extLst>
          </p:cNvPr>
          <p:cNvSpPr/>
          <p:nvPr/>
        </p:nvSpPr>
        <p:spPr>
          <a:xfrm>
            <a:off x="2430379" y="3874169"/>
            <a:ext cx="312821" cy="2371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A4BCC83-112B-E5A7-0DE1-40A82B1801A6}"/>
              </a:ext>
            </a:extLst>
          </p:cNvPr>
          <p:cNvSpPr txBox="1"/>
          <p:nvPr/>
        </p:nvSpPr>
        <p:spPr>
          <a:xfrm>
            <a:off x="2461318" y="3880531"/>
            <a:ext cx="36094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kumimoji="1" lang="ja-JP" alt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AFCD2E33-F8B0-1C52-FA43-7CAE6CFD5F80}"/>
              </a:ext>
            </a:extLst>
          </p:cNvPr>
          <p:cNvGrpSpPr/>
          <p:nvPr/>
        </p:nvGrpSpPr>
        <p:grpSpPr>
          <a:xfrm>
            <a:off x="10908194" y="4111363"/>
            <a:ext cx="532933" cy="230832"/>
            <a:chOff x="8892963" y="4941140"/>
            <a:chExt cx="532933" cy="230832"/>
          </a:xfrm>
        </p:grpSpPr>
        <p:sp>
          <p:nvSpPr>
            <p:cNvPr id="6" name="正方形/長方形 5">
              <a:extLst>
                <a:ext uri="{FF2B5EF4-FFF2-40B4-BE49-F238E27FC236}">
                  <a16:creationId xmlns:a16="http://schemas.microsoft.com/office/drawing/2014/main" id="{02BB1CAB-6358-03EB-EB05-056FE79B8FF8}"/>
                </a:ext>
              </a:extLst>
            </p:cNvPr>
            <p:cNvSpPr/>
            <p:nvPr/>
          </p:nvSpPr>
          <p:spPr>
            <a:xfrm>
              <a:off x="8926497" y="4998300"/>
              <a:ext cx="382222" cy="116512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2248E4E4-C3FA-C9C1-D472-BC175B1B4F5B}"/>
                </a:ext>
              </a:extLst>
            </p:cNvPr>
            <p:cNvSpPr txBox="1"/>
            <p:nvPr/>
          </p:nvSpPr>
          <p:spPr>
            <a:xfrm>
              <a:off x="8892963" y="4941140"/>
              <a:ext cx="53293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900" dirty="0">
                  <a:latin typeface="Arial" panose="020B0604020202020204" pitchFamily="34" charset="0"/>
                  <a:cs typeface="Arial" panose="020B0604020202020204" pitchFamily="34" charset="0"/>
                </a:rPr>
                <a:t>1~13</a:t>
              </a:r>
              <a:endParaRPr kumimoji="1" lang="ja-JP" altLang="en-US"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995817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D4A5FAA-36C7-8823-0441-5F8552177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>
                <a:solidFill>
                  <a:schemeClr val="tx1">
                    <a:lumMod val="75000"/>
                    <a:lumOff val="25000"/>
                  </a:schemeClr>
                </a:solidFill>
                <a:latin typeface="Cambria Math" panose="02040503050406030204" pitchFamily="18" charset="0"/>
              </a:rPr>
              <a:t>Introduction</a:t>
            </a:r>
            <a:endParaRPr kumimoji="1" lang="ja-JP" altLang="en-US" dirty="0">
              <a:solidFill>
                <a:schemeClr val="tx1">
                  <a:lumMod val="75000"/>
                  <a:lumOff val="25000"/>
                </a:schemeClr>
              </a:solidFill>
              <a:latin typeface="Cambria Math" panose="02040503050406030204" pitchFamily="18" charset="0"/>
            </a:endParaRPr>
          </a:p>
        </p:txBody>
      </p:sp>
      <p:pic>
        <p:nvPicPr>
          <p:cNvPr id="7" name="コンテンツ プレースホルダー 6">
            <a:extLst>
              <a:ext uri="{FF2B5EF4-FFF2-40B4-BE49-F238E27FC236}">
                <a16:creationId xmlns:a16="http://schemas.microsoft.com/office/drawing/2014/main" id="{6F4C5208-5FE9-1968-2F0B-DEC3A18596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021883"/>
            <a:ext cx="10515600" cy="1958822"/>
          </a:xfrm>
          <a:prstGeom prst="rect">
            <a:avLst/>
          </a:prstGeom>
        </p:spPr>
      </p:pic>
      <p:sp>
        <p:nvSpPr>
          <p:cNvPr id="18" name="吹き出し: 角を丸めた四角形 17">
            <a:extLst>
              <a:ext uri="{FF2B5EF4-FFF2-40B4-BE49-F238E27FC236}">
                <a16:creationId xmlns:a16="http://schemas.microsoft.com/office/drawing/2014/main" id="{ED4F975D-3106-0B09-689D-E78C8A396487}"/>
              </a:ext>
            </a:extLst>
          </p:cNvPr>
          <p:cNvSpPr/>
          <p:nvPr/>
        </p:nvSpPr>
        <p:spPr>
          <a:xfrm>
            <a:off x="719958" y="5292546"/>
            <a:ext cx="3460532" cy="1198277"/>
          </a:xfrm>
          <a:prstGeom prst="wedgeRoundRectCallout">
            <a:avLst>
              <a:gd name="adj1" fmla="val 10365"/>
              <a:gd name="adj2" fmla="val -81952"/>
              <a:gd name="adj3" fmla="val 16667"/>
            </a:avLst>
          </a:prstGeom>
          <a:solidFill>
            <a:schemeClr val="bg1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吹き出し: 角を丸めた四角形 7">
            <a:extLst>
              <a:ext uri="{FF2B5EF4-FFF2-40B4-BE49-F238E27FC236}">
                <a16:creationId xmlns:a16="http://schemas.microsoft.com/office/drawing/2014/main" id="{1EC80A85-A449-8995-FEF1-612DA4083BCA}"/>
              </a:ext>
            </a:extLst>
          </p:cNvPr>
          <p:cNvSpPr/>
          <p:nvPr/>
        </p:nvSpPr>
        <p:spPr>
          <a:xfrm>
            <a:off x="4519448" y="231229"/>
            <a:ext cx="5675586" cy="2238690"/>
          </a:xfrm>
          <a:prstGeom prst="wedgeRoundRectCallout">
            <a:avLst>
              <a:gd name="adj1" fmla="val -30555"/>
              <a:gd name="adj2" fmla="val 93249"/>
              <a:gd name="adj3" fmla="val 16667"/>
            </a:avLst>
          </a:prstGeom>
          <a:solidFill>
            <a:schemeClr val="bg1"/>
          </a:solidFill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AF4CA0FA-7F50-A3E8-C13C-9385FC77F6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7221" y="1563402"/>
            <a:ext cx="5400040" cy="735965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B5763C2E-4F58-0B6A-803E-B7A40B2381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7221" y="780590"/>
            <a:ext cx="5400040" cy="736600"/>
          </a:xfrm>
          <a:prstGeom prst="rect">
            <a:avLst/>
          </a:prstGeom>
        </p:spPr>
      </p:pic>
      <p:sp>
        <p:nvSpPr>
          <p:cNvPr id="9" name="吹き出し: 角を丸めた四角形 8">
            <a:extLst>
              <a:ext uri="{FF2B5EF4-FFF2-40B4-BE49-F238E27FC236}">
                <a16:creationId xmlns:a16="http://schemas.microsoft.com/office/drawing/2014/main" id="{39E56151-F976-D689-0515-C1079BA446F2}"/>
              </a:ext>
            </a:extLst>
          </p:cNvPr>
          <p:cNvSpPr/>
          <p:nvPr/>
        </p:nvSpPr>
        <p:spPr>
          <a:xfrm>
            <a:off x="8740563" y="5353018"/>
            <a:ext cx="844872" cy="548542"/>
          </a:xfrm>
          <a:prstGeom prst="wedgeRoundRectCallout">
            <a:avLst>
              <a:gd name="adj1" fmla="val -9431"/>
              <a:gd name="adj2" fmla="val -122757"/>
              <a:gd name="adj3" fmla="val 16667"/>
            </a:avLst>
          </a:prstGeom>
          <a:solidFill>
            <a:schemeClr val="bg1"/>
          </a:solidFill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735D523-032D-96FD-0529-0BE2F244555E}"/>
              </a:ext>
            </a:extLst>
          </p:cNvPr>
          <p:cNvSpPr txBox="1"/>
          <p:nvPr/>
        </p:nvSpPr>
        <p:spPr>
          <a:xfrm>
            <a:off x="8842770" y="5442623"/>
            <a:ext cx="627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latin typeface="Cambria Math" panose="02040503050406030204" pitchFamily="18" charset="0"/>
                <a:ea typeface="Cambria Math" panose="02040503050406030204" pitchFamily="18" charset="0"/>
              </a:rPr>
              <a:t>Bad</a:t>
            </a:r>
            <a:endParaRPr kumimoji="1" lang="ja-JP" altLang="en-US" dirty="0">
              <a:latin typeface="Cambria Math" panose="02040503050406030204" pitchFamily="18" charset="0"/>
            </a:endParaRPr>
          </a:p>
        </p:txBody>
      </p:sp>
      <p:sp>
        <p:nvSpPr>
          <p:cNvPr id="11" name="吹き出し: 角を丸めた四角形 10">
            <a:extLst>
              <a:ext uri="{FF2B5EF4-FFF2-40B4-BE49-F238E27FC236}">
                <a16:creationId xmlns:a16="http://schemas.microsoft.com/office/drawing/2014/main" id="{212B2786-EE07-9E98-0958-5191F3AB44BE}"/>
              </a:ext>
            </a:extLst>
          </p:cNvPr>
          <p:cNvSpPr/>
          <p:nvPr/>
        </p:nvSpPr>
        <p:spPr>
          <a:xfrm>
            <a:off x="5234151" y="5353018"/>
            <a:ext cx="1723697" cy="548542"/>
          </a:xfrm>
          <a:prstGeom prst="wedgeRoundRectCallout">
            <a:avLst>
              <a:gd name="adj1" fmla="val 33145"/>
              <a:gd name="adj2" fmla="val -177119"/>
              <a:gd name="adj3" fmla="val 16667"/>
            </a:avLst>
          </a:prstGeom>
          <a:solidFill>
            <a:schemeClr val="bg1"/>
          </a:solidFill>
          <a:ln w="19050">
            <a:solidFill>
              <a:srgbClr val="FF00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423FB34E-5811-8998-76D1-76D59342C1BE}"/>
              </a:ext>
            </a:extLst>
          </p:cNvPr>
          <p:cNvSpPr txBox="1"/>
          <p:nvPr/>
        </p:nvSpPr>
        <p:spPr>
          <a:xfrm>
            <a:off x="6800193" y="323055"/>
            <a:ext cx="111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latin typeface="Cambria Math" panose="02040503050406030204" pitchFamily="18" charset="0"/>
                <a:ea typeface="Cambria Math" panose="02040503050406030204" pitchFamily="18" charset="0"/>
              </a:rPr>
              <a:t>G</a:t>
            </a:r>
            <a:r>
              <a:rPr kumimoji="1" lang="en-US" altLang="ja-JP" dirty="0">
                <a:latin typeface="Cambria Math" panose="02040503050406030204" pitchFamily="18" charset="0"/>
                <a:ea typeface="Cambria Math" panose="02040503050406030204" pitchFamily="18" charset="0"/>
              </a:rPr>
              <a:t>ood</a:t>
            </a:r>
            <a:endParaRPr kumimoji="1" lang="ja-JP" altLang="en-US" dirty="0">
              <a:latin typeface="Cambria Math" panose="02040503050406030204" pitchFamily="18" charset="0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11F9257C-7A06-745A-AE28-ACFBA09CBEA2}"/>
              </a:ext>
            </a:extLst>
          </p:cNvPr>
          <p:cNvSpPr txBox="1"/>
          <p:nvPr/>
        </p:nvSpPr>
        <p:spPr>
          <a:xfrm>
            <a:off x="5378670" y="5442623"/>
            <a:ext cx="1579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Cambria Math" panose="02040503050406030204" pitchFamily="18" charset="0"/>
                <a:ea typeface="Cambria Math" panose="02040503050406030204" pitchFamily="18" charset="0"/>
              </a:rPr>
              <a:t>No data at all</a:t>
            </a:r>
            <a:endParaRPr kumimoji="1" lang="ja-JP" altLang="en-US" dirty="0">
              <a:latin typeface="Cambria Math" panose="02040503050406030204" pitchFamily="18" charset="0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26467200-E731-2B4C-0002-2110D464F555}"/>
              </a:ext>
            </a:extLst>
          </p:cNvPr>
          <p:cNvSpPr txBox="1"/>
          <p:nvPr/>
        </p:nvSpPr>
        <p:spPr>
          <a:xfrm>
            <a:off x="793530" y="5292546"/>
            <a:ext cx="351571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altLang="ja-JP" sz="1800" b="1" i="0" u="none" strike="noStrike" dirty="0">
                <a:solidFill>
                  <a:srgbClr val="434343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Class 1 ... 12 Good ports</a:t>
            </a:r>
            <a:endParaRPr lang="en-US" altLang="ja-JP" b="0" dirty="0">
              <a:effectLst/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altLang="ja-JP" sz="1800" b="1" i="0" u="none" strike="noStrike" dirty="0">
                <a:solidFill>
                  <a:srgbClr val="434343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Class 2 ... 10, 11 Good ports</a:t>
            </a:r>
            <a:endParaRPr lang="en-US" altLang="ja-JP" b="0" dirty="0">
              <a:effectLst/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altLang="ja-JP" sz="1800" b="1" i="0" u="none" strike="noStrike" dirty="0">
                <a:solidFill>
                  <a:srgbClr val="434343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Class 3 ... 8, 9 Good Ports</a:t>
            </a:r>
            <a:endParaRPr lang="en-US" altLang="ja-JP" b="0" dirty="0">
              <a:effectLst/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altLang="ja-JP" sz="1800" b="1" i="0" u="none" strike="noStrike" dirty="0">
                <a:solidFill>
                  <a:srgbClr val="434343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Class 4 ... Less than 7 Good ports </a:t>
            </a:r>
            <a:endParaRPr lang="en-US" altLang="ja-JP" b="0" dirty="0">
              <a:effectLst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F3FAE5E8-2F87-A06C-6CE7-CEAD246723EB}"/>
              </a:ext>
            </a:extLst>
          </p:cNvPr>
          <p:cNvSpPr/>
          <p:nvPr/>
        </p:nvSpPr>
        <p:spPr>
          <a:xfrm>
            <a:off x="8623387" y="4845900"/>
            <a:ext cx="532932" cy="11651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736E193F-E855-FD13-BD67-F2A1F70F51ED}"/>
              </a:ext>
            </a:extLst>
          </p:cNvPr>
          <p:cNvSpPr txBox="1"/>
          <p:nvPr/>
        </p:nvSpPr>
        <p:spPr>
          <a:xfrm>
            <a:off x="8740563" y="4788740"/>
            <a:ext cx="53293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dirty="0">
                <a:latin typeface="Arial" panose="020B0604020202020204" pitchFamily="34" charset="0"/>
                <a:cs typeface="Arial" panose="020B0604020202020204" pitchFamily="34" charset="0"/>
              </a:rPr>
              <a:t>Noisy</a:t>
            </a:r>
            <a:endParaRPr kumimoji="1" lang="ja-JP" alt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7E0CA44F-1F96-06F4-2732-EC21713CB873}"/>
              </a:ext>
            </a:extLst>
          </p:cNvPr>
          <p:cNvSpPr/>
          <p:nvPr/>
        </p:nvSpPr>
        <p:spPr>
          <a:xfrm>
            <a:off x="2430379" y="3874169"/>
            <a:ext cx="312821" cy="2371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A4BCC83-112B-E5A7-0DE1-40A82B1801A6}"/>
              </a:ext>
            </a:extLst>
          </p:cNvPr>
          <p:cNvSpPr txBox="1"/>
          <p:nvPr/>
        </p:nvSpPr>
        <p:spPr>
          <a:xfrm>
            <a:off x="2461318" y="3880531"/>
            <a:ext cx="36094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kumimoji="1" lang="ja-JP" alt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87DAFA98-AAC2-3ADB-0530-0C0A854DBEE6}"/>
              </a:ext>
            </a:extLst>
          </p:cNvPr>
          <p:cNvGrpSpPr/>
          <p:nvPr/>
        </p:nvGrpSpPr>
        <p:grpSpPr>
          <a:xfrm>
            <a:off x="10908194" y="4111363"/>
            <a:ext cx="532933" cy="230832"/>
            <a:chOff x="8892963" y="4941140"/>
            <a:chExt cx="532933" cy="230832"/>
          </a:xfrm>
        </p:grpSpPr>
        <p:sp>
          <p:nvSpPr>
            <p:cNvPr id="6" name="正方形/長方形 5">
              <a:extLst>
                <a:ext uri="{FF2B5EF4-FFF2-40B4-BE49-F238E27FC236}">
                  <a16:creationId xmlns:a16="http://schemas.microsoft.com/office/drawing/2014/main" id="{7A756541-1087-0F91-6342-1457C3766E3F}"/>
                </a:ext>
              </a:extLst>
            </p:cNvPr>
            <p:cNvSpPr/>
            <p:nvPr/>
          </p:nvSpPr>
          <p:spPr>
            <a:xfrm>
              <a:off x="8926497" y="4998300"/>
              <a:ext cx="382222" cy="116512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119B6218-6A2C-7FD5-96BB-09135D1F7B44}"/>
                </a:ext>
              </a:extLst>
            </p:cNvPr>
            <p:cNvSpPr txBox="1"/>
            <p:nvPr/>
          </p:nvSpPr>
          <p:spPr>
            <a:xfrm>
              <a:off x="8892963" y="4941140"/>
              <a:ext cx="53293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900" dirty="0">
                  <a:latin typeface="Arial" panose="020B0604020202020204" pitchFamily="34" charset="0"/>
                  <a:cs typeface="Arial" panose="020B0604020202020204" pitchFamily="34" charset="0"/>
                </a:rPr>
                <a:t>1~13</a:t>
              </a:r>
              <a:endParaRPr kumimoji="1" lang="ja-JP" altLang="en-US"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737726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D4A5FAA-36C7-8823-0441-5F8552177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>
                <a:solidFill>
                  <a:schemeClr val="tx1">
                    <a:lumMod val="75000"/>
                    <a:lumOff val="2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TLK Replaced </a:t>
            </a:r>
            <a:r>
              <a:rPr lang="en-US" altLang="ja-JP" dirty="0">
                <a:solidFill>
                  <a:schemeClr val="tx1">
                    <a:lumMod val="75000"/>
                    <a:lumOff val="2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</a:t>
            </a:r>
            <a:r>
              <a:rPr kumimoji="1" lang="en-US" altLang="ja-JP" dirty="0">
                <a:solidFill>
                  <a:schemeClr val="tx1">
                    <a:lumMod val="75000"/>
                    <a:lumOff val="2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orts</a:t>
            </a:r>
            <a:endParaRPr kumimoji="1" lang="ja-JP" altLang="en-US" dirty="0">
              <a:solidFill>
                <a:schemeClr val="tx1">
                  <a:lumMod val="75000"/>
                  <a:lumOff val="25000"/>
                </a:schemeClr>
              </a:solidFill>
              <a:latin typeface="Cambria Math" panose="02040503050406030204" pitchFamily="18" charset="0"/>
            </a:endParaRPr>
          </a:p>
        </p:txBody>
      </p:sp>
      <p:pic>
        <p:nvPicPr>
          <p:cNvPr id="7" name="コンテンツ プレースホルダー 6">
            <a:extLst>
              <a:ext uri="{FF2B5EF4-FFF2-40B4-BE49-F238E27FC236}">
                <a16:creationId xmlns:a16="http://schemas.microsoft.com/office/drawing/2014/main" id="{6F4C5208-5FE9-1968-2F0B-DEC3A18596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021883"/>
            <a:ext cx="10515600" cy="1958822"/>
          </a:xfrm>
          <a:prstGeom prst="rect">
            <a:avLst/>
          </a:prstGeom>
        </p:spPr>
      </p:pic>
      <p:sp>
        <p:nvSpPr>
          <p:cNvPr id="3" name="フレーム 2">
            <a:extLst>
              <a:ext uri="{FF2B5EF4-FFF2-40B4-BE49-F238E27FC236}">
                <a16:creationId xmlns:a16="http://schemas.microsoft.com/office/drawing/2014/main" id="{DCBCB0BE-BAFE-30B1-F9C4-31E1D5CF6913}"/>
              </a:ext>
            </a:extLst>
          </p:cNvPr>
          <p:cNvSpPr/>
          <p:nvPr/>
        </p:nvSpPr>
        <p:spPr>
          <a:xfrm>
            <a:off x="2918013" y="3301252"/>
            <a:ext cx="739587" cy="282389"/>
          </a:xfrm>
          <a:prstGeom prst="fram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8" name="フレーム 7">
            <a:extLst>
              <a:ext uri="{FF2B5EF4-FFF2-40B4-BE49-F238E27FC236}">
                <a16:creationId xmlns:a16="http://schemas.microsoft.com/office/drawing/2014/main" id="{4055395E-8098-4C0B-5928-63464C29B044}"/>
              </a:ext>
            </a:extLst>
          </p:cNvPr>
          <p:cNvSpPr/>
          <p:nvPr/>
        </p:nvSpPr>
        <p:spPr>
          <a:xfrm>
            <a:off x="3608295" y="3580621"/>
            <a:ext cx="739587" cy="282389"/>
          </a:xfrm>
          <a:prstGeom prst="fram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9" name="フレーム 8">
            <a:extLst>
              <a:ext uri="{FF2B5EF4-FFF2-40B4-BE49-F238E27FC236}">
                <a16:creationId xmlns:a16="http://schemas.microsoft.com/office/drawing/2014/main" id="{3D8A00AA-A4BA-79C7-806C-F0DBDA8945E5}"/>
              </a:ext>
            </a:extLst>
          </p:cNvPr>
          <p:cNvSpPr/>
          <p:nvPr/>
        </p:nvSpPr>
        <p:spPr>
          <a:xfrm>
            <a:off x="5038164" y="3860099"/>
            <a:ext cx="739587" cy="282389"/>
          </a:xfrm>
          <a:prstGeom prst="fram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0" name="フレーム 9">
            <a:extLst>
              <a:ext uri="{FF2B5EF4-FFF2-40B4-BE49-F238E27FC236}">
                <a16:creationId xmlns:a16="http://schemas.microsoft.com/office/drawing/2014/main" id="{DCA94367-3CBC-0402-11A9-448397F792C1}"/>
              </a:ext>
            </a:extLst>
          </p:cNvPr>
          <p:cNvSpPr/>
          <p:nvPr/>
        </p:nvSpPr>
        <p:spPr>
          <a:xfrm>
            <a:off x="9238128" y="4142488"/>
            <a:ext cx="739587" cy="282389"/>
          </a:xfrm>
          <a:prstGeom prst="fram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1" name="フレーム 10">
            <a:extLst>
              <a:ext uri="{FF2B5EF4-FFF2-40B4-BE49-F238E27FC236}">
                <a16:creationId xmlns:a16="http://schemas.microsoft.com/office/drawing/2014/main" id="{87892F65-D42A-5059-9181-B68B9FD7492D}"/>
              </a:ext>
            </a:extLst>
          </p:cNvPr>
          <p:cNvSpPr/>
          <p:nvPr/>
        </p:nvSpPr>
        <p:spPr>
          <a:xfrm>
            <a:off x="10614213" y="4424877"/>
            <a:ext cx="739587" cy="282389"/>
          </a:xfrm>
          <a:prstGeom prst="fram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2" name="フレーム 11">
            <a:extLst>
              <a:ext uri="{FF2B5EF4-FFF2-40B4-BE49-F238E27FC236}">
                <a16:creationId xmlns:a16="http://schemas.microsoft.com/office/drawing/2014/main" id="{88D5D870-A30A-9099-17D8-E98A2C8D766A}"/>
              </a:ext>
            </a:extLst>
          </p:cNvPr>
          <p:cNvSpPr/>
          <p:nvPr/>
        </p:nvSpPr>
        <p:spPr>
          <a:xfrm>
            <a:off x="8491818" y="4645960"/>
            <a:ext cx="806823" cy="383240"/>
          </a:xfrm>
          <a:prstGeom prst="fram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D202C49A-9858-C773-C35A-C045638AD831}"/>
              </a:ext>
            </a:extLst>
          </p:cNvPr>
          <p:cNvSpPr/>
          <p:nvPr/>
        </p:nvSpPr>
        <p:spPr>
          <a:xfrm>
            <a:off x="8623387" y="4845900"/>
            <a:ext cx="532932" cy="11651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DBAA7CC3-6357-59F1-1757-5EC85B26B696}"/>
              </a:ext>
            </a:extLst>
          </p:cNvPr>
          <p:cNvSpPr txBox="1"/>
          <p:nvPr/>
        </p:nvSpPr>
        <p:spPr>
          <a:xfrm>
            <a:off x="8740563" y="4788740"/>
            <a:ext cx="53293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dirty="0">
                <a:latin typeface="Arial" panose="020B0604020202020204" pitchFamily="34" charset="0"/>
                <a:cs typeface="Arial" panose="020B0604020202020204" pitchFamily="34" charset="0"/>
              </a:rPr>
              <a:t>Noisy</a:t>
            </a:r>
            <a:endParaRPr kumimoji="1" lang="ja-JP" alt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715A8EA3-CEE4-DBB4-885E-F113C5A4F82F}"/>
              </a:ext>
            </a:extLst>
          </p:cNvPr>
          <p:cNvSpPr/>
          <p:nvPr/>
        </p:nvSpPr>
        <p:spPr>
          <a:xfrm>
            <a:off x="2430379" y="3874169"/>
            <a:ext cx="312821" cy="2371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4503805F-56BE-C73A-2BE7-525E713BB2C0}"/>
              </a:ext>
            </a:extLst>
          </p:cNvPr>
          <p:cNvSpPr txBox="1"/>
          <p:nvPr/>
        </p:nvSpPr>
        <p:spPr>
          <a:xfrm>
            <a:off x="2461318" y="3880531"/>
            <a:ext cx="36094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kumimoji="1" lang="ja-JP" alt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41225170-35CC-6118-11A4-6DBA4C612A44}"/>
              </a:ext>
            </a:extLst>
          </p:cNvPr>
          <p:cNvGrpSpPr/>
          <p:nvPr/>
        </p:nvGrpSpPr>
        <p:grpSpPr>
          <a:xfrm>
            <a:off x="10908194" y="4111363"/>
            <a:ext cx="532933" cy="230832"/>
            <a:chOff x="8892963" y="4941140"/>
            <a:chExt cx="532933" cy="230832"/>
          </a:xfrm>
        </p:grpSpPr>
        <p:sp>
          <p:nvSpPr>
            <p:cNvPr id="24" name="正方形/長方形 23">
              <a:extLst>
                <a:ext uri="{FF2B5EF4-FFF2-40B4-BE49-F238E27FC236}">
                  <a16:creationId xmlns:a16="http://schemas.microsoft.com/office/drawing/2014/main" id="{026B91BE-4386-685E-9589-31DA309EA1D6}"/>
                </a:ext>
              </a:extLst>
            </p:cNvPr>
            <p:cNvSpPr/>
            <p:nvPr/>
          </p:nvSpPr>
          <p:spPr>
            <a:xfrm>
              <a:off x="8926497" y="4998300"/>
              <a:ext cx="382222" cy="116512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テキスト ボックス 24">
              <a:extLst>
                <a:ext uri="{FF2B5EF4-FFF2-40B4-BE49-F238E27FC236}">
                  <a16:creationId xmlns:a16="http://schemas.microsoft.com/office/drawing/2014/main" id="{CF893602-6965-3242-AA56-C5F021E6DB46}"/>
                </a:ext>
              </a:extLst>
            </p:cNvPr>
            <p:cNvSpPr txBox="1"/>
            <p:nvPr/>
          </p:nvSpPr>
          <p:spPr>
            <a:xfrm>
              <a:off x="8892963" y="4941140"/>
              <a:ext cx="53293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900" dirty="0">
                  <a:latin typeface="Arial" panose="020B0604020202020204" pitchFamily="34" charset="0"/>
                  <a:cs typeface="Arial" panose="020B0604020202020204" pitchFamily="34" charset="0"/>
                </a:rPr>
                <a:t>1~13</a:t>
              </a:r>
              <a:endParaRPr kumimoji="1" lang="ja-JP" altLang="en-US"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200682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D4A5FAA-36C7-8823-0441-5F8552177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solidFill>
                  <a:schemeClr val="tx1">
                    <a:lumMod val="75000"/>
                    <a:lumOff val="2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SE2</a:t>
            </a:r>
            <a:endParaRPr kumimoji="1" lang="ja-JP" altLang="en-US" dirty="0">
              <a:solidFill>
                <a:schemeClr val="tx1">
                  <a:lumMod val="75000"/>
                  <a:lumOff val="25000"/>
                </a:schemeClr>
              </a:solidFill>
              <a:latin typeface="Cambria Math" panose="02040503050406030204" pitchFamily="18" charset="0"/>
            </a:endParaRPr>
          </a:p>
        </p:txBody>
      </p:sp>
      <p:pic>
        <p:nvPicPr>
          <p:cNvPr id="7" name="コンテンツ プレースホルダー 6">
            <a:extLst>
              <a:ext uri="{FF2B5EF4-FFF2-40B4-BE49-F238E27FC236}">
                <a16:creationId xmlns:a16="http://schemas.microsoft.com/office/drawing/2014/main" id="{6F4C5208-5FE9-1968-2F0B-DEC3A18596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021883"/>
            <a:ext cx="10515600" cy="1958822"/>
          </a:xfrm>
          <a:prstGeom prst="rect">
            <a:avLst/>
          </a:prstGeom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8CAA3442-2959-582C-C90D-D85D6AF056F6}"/>
              </a:ext>
            </a:extLst>
          </p:cNvPr>
          <p:cNvSpPr/>
          <p:nvPr/>
        </p:nvSpPr>
        <p:spPr>
          <a:xfrm>
            <a:off x="8623387" y="4845900"/>
            <a:ext cx="532932" cy="11651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6AB213E-1EFB-DE84-0D06-214B9778F5F9}"/>
              </a:ext>
            </a:extLst>
          </p:cNvPr>
          <p:cNvSpPr txBox="1"/>
          <p:nvPr/>
        </p:nvSpPr>
        <p:spPr>
          <a:xfrm>
            <a:off x="8740563" y="4788740"/>
            <a:ext cx="53293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dirty="0">
                <a:latin typeface="Arial" panose="020B0604020202020204" pitchFamily="34" charset="0"/>
                <a:cs typeface="Arial" panose="020B0604020202020204" pitchFamily="34" charset="0"/>
              </a:rPr>
              <a:t>Noisy</a:t>
            </a:r>
            <a:endParaRPr kumimoji="1" lang="ja-JP" alt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5F4DDCAD-0489-84B5-8FE6-CCA04A703219}"/>
              </a:ext>
            </a:extLst>
          </p:cNvPr>
          <p:cNvSpPr/>
          <p:nvPr/>
        </p:nvSpPr>
        <p:spPr>
          <a:xfrm>
            <a:off x="2430379" y="3874169"/>
            <a:ext cx="312821" cy="2371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12F8363-5691-CCA0-3B55-3A414A0EB379}"/>
              </a:ext>
            </a:extLst>
          </p:cNvPr>
          <p:cNvSpPr txBox="1"/>
          <p:nvPr/>
        </p:nvSpPr>
        <p:spPr>
          <a:xfrm>
            <a:off x="2461318" y="3880531"/>
            <a:ext cx="36094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kumimoji="1" lang="ja-JP" alt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EDEC56A9-B3EE-4CBB-A28D-8838231771BA}"/>
              </a:ext>
            </a:extLst>
          </p:cNvPr>
          <p:cNvGrpSpPr/>
          <p:nvPr/>
        </p:nvGrpSpPr>
        <p:grpSpPr>
          <a:xfrm>
            <a:off x="10908194" y="4111363"/>
            <a:ext cx="532933" cy="230832"/>
            <a:chOff x="8892963" y="4941140"/>
            <a:chExt cx="532933" cy="230832"/>
          </a:xfrm>
        </p:grpSpPr>
        <p:sp>
          <p:nvSpPr>
            <p:cNvPr id="10" name="正方形/長方形 9">
              <a:extLst>
                <a:ext uri="{FF2B5EF4-FFF2-40B4-BE49-F238E27FC236}">
                  <a16:creationId xmlns:a16="http://schemas.microsoft.com/office/drawing/2014/main" id="{282BFFB1-E198-1F33-02C4-F57CD457BAAD}"/>
                </a:ext>
              </a:extLst>
            </p:cNvPr>
            <p:cNvSpPr/>
            <p:nvPr/>
          </p:nvSpPr>
          <p:spPr>
            <a:xfrm>
              <a:off x="8926497" y="4998300"/>
              <a:ext cx="382222" cy="116512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5B13F749-328E-F718-1F2E-726D15A8E7E2}"/>
                </a:ext>
              </a:extLst>
            </p:cNvPr>
            <p:cNvSpPr txBox="1"/>
            <p:nvPr/>
          </p:nvSpPr>
          <p:spPr>
            <a:xfrm>
              <a:off x="8892963" y="4941140"/>
              <a:ext cx="53293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900" dirty="0">
                  <a:latin typeface="Arial" panose="020B0604020202020204" pitchFamily="34" charset="0"/>
                  <a:cs typeface="Arial" panose="020B0604020202020204" pitchFamily="34" charset="0"/>
                </a:rPr>
                <a:t>1~13</a:t>
              </a:r>
              <a:endParaRPr kumimoji="1" lang="ja-JP" altLang="en-US"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CCCD5371-7BFB-A5E9-6D4E-C75E686E9174}"/>
              </a:ext>
            </a:extLst>
          </p:cNvPr>
          <p:cNvSpPr/>
          <p:nvPr/>
        </p:nvSpPr>
        <p:spPr>
          <a:xfrm>
            <a:off x="838199" y="3590281"/>
            <a:ext cx="10515599" cy="1390423"/>
          </a:xfrm>
          <a:prstGeom prst="rect">
            <a:avLst/>
          </a:prstGeom>
          <a:solidFill>
            <a:schemeClr val="bg2">
              <a:lumMod val="50000"/>
              <a:alpha val="67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55897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801</TotalTime>
  <Words>190</Words>
  <Application>Microsoft Office PowerPoint</Application>
  <PresentationFormat>ワイド画面</PresentationFormat>
  <Paragraphs>96</Paragraphs>
  <Slides>23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23</vt:i4>
      </vt:variant>
    </vt:vector>
  </HeadingPairs>
  <TitlesOfParts>
    <vt:vector size="28" baseType="lpstr">
      <vt:lpstr>游ゴシック</vt:lpstr>
      <vt:lpstr>游ゴシック Light</vt:lpstr>
      <vt:lpstr>Arial</vt:lpstr>
      <vt:lpstr>Cambria Math</vt:lpstr>
      <vt:lpstr>Office テーマ</vt:lpstr>
      <vt:lpstr>ROC Test Summary 2023/01/20</vt:lpstr>
      <vt:lpstr>PowerPoint プレゼンテーション</vt:lpstr>
      <vt:lpstr>Introduction</vt:lpstr>
      <vt:lpstr>Introduction</vt:lpstr>
      <vt:lpstr>Introduction</vt:lpstr>
      <vt:lpstr>Introduction</vt:lpstr>
      <vt:lpstr>Introduction</vt:lpstr>
      <vt:lpstr>TLK Replaced Ports</vt:lpstr>
      <vt:lpstr>SE2</vt:lpstr>
      <vt:lpstr>SE4</vt:lpstr>
      <vt:lpstr>SE4</vt:lpstr>
      <vt:lpstr>NW3</vt:lpstr>
      <vt:lpstr>NW4</vt:lpstr>
      <vt:lpstr>NW4</vt:lpstr>
      <vt:lpstr>NW4</vt:lpstr>
      <vt:lpstr>NW5</vt:lpstr>
      <vt:lpstr>ROC 21</vt:lpstr>
      <vt:lpstr>ROC 21</vt:lpstr>
      <vt:lpstr>ROC 21</vt:lpstr>
      <vt:lpstr>Improvement Plan</vt:lpstr>
      <vt:lpstr>Improvement Plan</vt:lpstr>
      <vt:lpstr>Improvement Plan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ROC Test Summary</dc:title>
  <dc:creator>藤木 一真</dc:creator>
  <cp:lastModifiedBy>藤木 一真</cp:lastModifiedBy>
  <cp:revision>1</cp:revision>
  <dcterms:created xsi:type="dcterms:W3CDTF">2023-01-19T08:25:43Z</dcterms:created>
  <dcterms:modified xsi:type="dcterms:W3CDTF">2023-01-19T21:47:38Z</dcterms:modified>
</cp:coreProperties>
</file>