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notesMasterIdLst>
    <p:notesMasterId r:id="rId18"/>
  </p:notesMasterIdLst>
  <p:sldIdLst>
    <p:sldId id="256" r:id="rId5"/>
    <p:sldId id="271" r:id="rId6"/>
    <p:sldId id="258" r:id="rId7"/>
    <p:sldId id="283" r:id="rId8"/>
    <p:sldId id="274" r:id="rId9"/>
    <p:sldId id="260" r:id="rId10"/>
    <p:sldId id="282" r:id="rId11"/>
    <p:sldId id="284" r:id="rId12"/>
    <p:sldId id="261" r:id="rId13"/>
    <p:sldId id="262" r:id="rId14"/>
    <p:sldId id="263" r:id="rId15"/>
    <p:sldId id="285" r:id="rId16"/>
    <p:sldId id="514" r:id="rId1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SSU Francesco" initials="BF" lastIdx="12" clrIdx="0">
    <p:extLst>
      <p:ext uri="{19B8F6BF-5375-455C-9EA6-DF929625EA0E}">
        <p15:presenceInfo xmlns:p15="http://schemas.microsoft.com/office/powerpoint/2012/main" userId="BOSSU Frances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5392"/>
    <a:srgbClr val="0000FF"/>
    <a:srgbClr val="FF9900"/>
    <a:srgbClr val="FF6600"/>
    <a:srgbClr val="00FFFF"/>
    <a:srgbClr val="CCCC00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6E348-A964-45F1-9C1E-CF7C18BE6D2F}" v="104" dt="2023-03-23T14:41:17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7" autoAdjust="0"/>
    <p:restoredTop sz="94669"/>
  </p:normalViewPr>
  <p:slideViewPr>
    <p:cSldViewPr snapToGrid="0" snapToObjects="1">
      <p:cViewPr varScale="1">
        <p:scale>
          <a:sx n="67" d="100"/>
          <a:sy n="67" d="100"/>
        </p:scale>
        <p:origin x="8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nanvo, Kondo (kg6cq)" userId="cf2a00cd-5d4a-477d-a52f-af039bcf1853" providerId="ADAL" clId="{38481357-64CF-45E9-A83D-6B31A1C2876B}"/>
    <pc:docChg chg="undo custSel addSld delSld modSld sldOrd">
      <pc:chgData name="Gnanvo, Kondo (kg6cq)" userId="cf2a00cd-5d4a-477d-a52f-af039bcf1853" providerId="ADAL" clId="{38481357-64CF-45E9-A83D-6B31A1C2876B}" dt="2022-12-01T01:59:41.660" v="3426" actId="14100"/>
      <pc:docMkLst>
        <pc:docMk/>
      </pc:docMkLst>
      <pc:sldChg chg="modSp mod">
        <pc:chgData name="Gnanvo, Kondo (kg6cq)" userId="cf2a00cd-5d4a-477d-a52f-af039bcf1853" providerId="ADAL" clId="{38481357-64CF-45E9-A83D-6B31A1C2876B}" dt="2022-12-01T00:00:51.456" v="20" actId="20577"/>
        <pc:sldMkLst>
          <pc:docMk/>
          <pc:sldMk cId="0" sldId="256"/>
        </pc:sldMkLst>
        <pc:spChg chg="mod">
          <ac:chgData name="Gnanvo, Kondo (kg6cq)" userId="cf2a00cd-5d4a-477d-a52f-af039bcf1853" providerId="ADAL" clId="{38481357-64CF-45E9-A83D-6B31A1C2876B}" dt="2022-12-01T00:00:51.456" v="20" actId="20577"/>
          <ac:spMkLst>
            <pc:docMk/>
            <pc:sldMk cId="0" sldId="256"/>
            <ac:spMk id="81" creationId="{00000000-0000-0000-0000-000000000000}"/>
          </ac:spMkLst>
        </pc:spChg>
      </pc:sldChg>
      <pc:sldChg chg="del">
        <pc:chgData name="Gnanvo, Kondo (kg6cq)" userId="cf2a00cd-5d4a-477d-a52f-af039bcf1853" providerId="ADAL" clId="{38481357-64CF-45E9-A83D-6B31A1C2876B}" dt="2022-12-01T00:00:31.788" v="0" actId="47"/>
        <pc:sldMkLst>
          <pc:docMk/>
          <pc:sldMk cId="2527844459" sldId="264"/>
        </pc:sldMkLst>
      </pc:sldChg>
      <pc:sldChg chg="del">
        <pc:chgData name="Gnanvo, Kondo (kg6cq)" userId="cf2a00cd-5d4a-477d-a52f-af039bcf1853" providerId="ADAL" clId="{38481357-64CF-45E9-A83D-6B31A1C2876B}" dt="2022-12-01T00:00:32.531" v="1" actId="47"/>
        <pc:sldMkLst>
          <pc:docMk/>
          <pc:sldMk cId="1130379582" sldId="265"/>
        </pc:sldMkLst>
      </pc:sldChg>
      <pc:sldChg chg="addSp delSp modSp mod">
        <pc:chgData name="Gnanvo, Kondo (kg6cq)" userId="cf2a00cd-5d4a-477d-a52f-af039bcf1853" providerId="ADAL" clId="{38481357-64CF-45E9-A83D-6B31A1C2876B}" dt="2022-12-01T00:17:12.056" v="507" actId="20577"/>
        <pc:sldMkLst>
          <pc:docMk/>
          <pc:sldMk cId="1314910493" sldId="266"/>
        </pc:sldMkLst>
        <pc:spChg chg="add del mod">
          <ac:chgData name="Gnanvo, Kondo (kg6cq)" userId="cf2a00cd-5d4a-477d-a52f-af039bcf1853" providerId="ADAL" clId="{38481357-64CF-45E9-A83D-6B31A1C2876B}" dt="2022-12-01T00:15:24.303" v="360" actId="478"/>
          <ac:spMkLst>
            <pc:docMk/>
            <pc:sldMk cId="1314910493" sldId="266"/>
            <ac:spMk id="4" creationId="{3458B0F5-33BB-4979-A81D-C6883137AB35}"/>
          </ac:spMkLst>
        </pc:spChg>
        <pc:spChg chg="add del mod">
          <ac:chgData name="Gnanvo, Kondo (kg6cq)" userId="cf2a00cd-5d4a-477d-a52f-af039bcf1853" providerId="ADAL" clId="{38481357-64CF-45E9-A83D-6B31A1C2876B}" dt="2022-12-01T00:15:48.542" v="365" actId="478"/>
          <ac:spMkLst>
            <pc:docMk/>
            <pc:sldMk cId="1314910493" sldId="266"/>
            <ac:spMk id="6" creationId="{EC91E780-7AA1-4C54-9EF8-C00EE46C5F9B}"/>
          </ac:spMkLst>
        </pc:spChg>
        <pc:spChg chg="add mod">
          <ac:chgData name="Gnanvo, Kondo (kg6cq)" userId="cf2a00cd-5d4a-477d-a52f-af039bcf1853" providerId="ADAL" clId="{38481357-64CF-45E9-A83D-6B31A1C2876B}" dt="2022-12-01T00:17:12.056" v="507" actId="20577"/>
          <ac:spMkLst>
            <pc:docMk/>
            <pc:sldMk cId="1314910493" sldId="266"/>
            <ac:spMk id="7" creationId="{8909B742-4524-44B7-9172-6277E9830B2D}"/>
          </ac:spMkLst>
        </pc:spChg>
        <pc:spChg chg="mod">
          <ac:chgData name="Gnanvo, Kondo (kg6cq)" userId="cf2a00cd-5d4a-477d-a52f-af039bcf1853" providerId="ADAL" clId="{38481357-64CF-45E9-A83D-6B31A1C2876B}" dt="2022-12-01T00:15:09.107" v="359" actId="207"/>
          <ac:spMkLst>
            <pc:docMk/>
            <pc:sldMk cId="1314910493" sldId="266"/>
            <ac:spMk id="12" creationId="{7D1BC500-4E29-4F0C-9F93-48EC0C32C130}"/>
          </ac:spMkLst>
        </pc:spChg>
        <pc:picChg chg="del mod">
          <ac:chgData name="Gnanvo, Kondo (kg6cq)" userId="cf2a00cd-5d4a-477d-a52f-af039bcf1853" providerId="ADAL" clId="{38481357-64CF-45E9-A83D-6B31A1C2876B}" dt="2022-12-01T00:02:44.200" v="25" actId="478"/>
          <ac:picMkLst>
            <pc:docMk/>
            <pc:sldMk cId="1314910493" sldId="266"/>
            <ac:picMk id="2" creationId="{A82823F3-5738-4F45-AA1C-6EEAF40E51CE}"/>
          </ac:picMkLst>
        </pc:picChg>
        <pc:picChg chg="add mod">
          <ac:chgData name="Gnanvo, Kondo (kg6cq)" userId="cf2a00cd-5d4a-477d-a52f-af039bcf1853" providerId="ADAL" clId="{38481357-64CF-45E9-A83D-6B31A1C2876B}" dt="2022-12-01T00:16:49.634" v="495" actId="1076"/>
          <ac:picMkLst>
            <pc:docMk/>
            <pc:sldMk cId="1314910493" sldId="266"/>
            <ac:picMk id="3" creationId="{B74798FC-2284-4F85-AA94-EBC065D104CC}"/>
          </ac:picMkLst>
        </pc:picChg>
      </pc:sldChg>
      <pc:sldChg chg="addSp delSp modSp add mod">
        <pc:chgData name="Gnanvo, Kondo (kg6cq)" userId="cf2a00cd-5d4a-477d-a52f-af039bcf1853" providerId="ADAL" clId="{38481357-64CF-45E9-A83D-6B31A1C2876B}" dt="2022-12-01T01:42:46.962" v="2846" actId="113"/>
        <pc:sldMkLst>
          <pc:docMk/>
          <pc:sldMk cId="374687072" sldId="267"/>
        </pc:sldMkLst>
        <pc:spChg chg="del">
          <ac:chgData name="Gnanvo, Kondo (kg6cq)" userId="cf2a00cd-5d4a-477d-a52f-af039bcf1853" providerId="ADAL" clId="{38481357-64CF-45E9-A83D-6B31A1C2876B}" dt="2022-12-01T00:05:31.351" v="115" actId="478"/>
          <ac:spMkLst>
            <pc:docMk/>
            <pc:sldMk cId="374687072" sldId="267"/>
            <ac:spMk id="4" creationId="{3458B0F5-33BB-4979-A81D-C6883137AB35}"/>
          </ac:spMkLst>
        </pc:spChg>
        <pc:spChg chg="del">
          <ac:chgData name="Gnanvo, Kondo (kg6cq)" userId="cf2a00cd-5d4a-477d-a52f-af039bcf1853" providerId="ADAL" clId="{38481357-64CF-45E9-A83D-6B31A1C2876B}" dt="2022-12-01T00:05:31.351" v="115" actId="478"/>
          <ac:spMkLst>
            <pc:docMk/>
            <pc:sldMk cId="374687072" sldId="267"/>
            <ac:spMk id="6" creationId="{EC91E780-7AA1-4C54-9EF8-C00EE46C5F9B}"/>
          </ac:spMkLst>
        </pc:spChg>
        <pc:spChg chg="add mod">
          <ac:chgData name="Gnanvo, Kondo (kg6cq)" userId="cf2a00cd-5d4a-477d-a52f-af039bcf1853" providerId="ADAL" clId="{38481357-64CF-45E9-A83D-6B31A1C2876B}" dt="2022-12-01T01:22:53.247" v="1753" actId="1037"/>
          <ac:spMkLst>
            <pc:docMk/>
            <pc:sldMk cId="374687072" sldId="267"/>
            <ac:spMk id="8" creationId="{8EC11D83-E532-4B98-97ED-EBAC0D6FB349}"/>
          </ac:spMkLst>
        </pc:spChg>
        <pc:spChg chg="add mod">
          <ac:chgData name="Gnanvo, Kondo (kg6cq)" userId="cf2a00cd-5d4a-477d-a52f-af039bcf1853" providerId="ADAL" clId="{38481357-64CF-45E9-A83D-6B31A1C2876B}" dt="2022-12-01T00:10:29.274" v="180" actId="692"/>
          <ac:spMkLst>
            <pc:docMk/>
            <pc:sldMk cId="374687072" sldId="267"/>
            <ac:spMk id="9" creationId="{A2CFAC84-3EA0-4311-BFC1-B6C745471452}"/>
          </ac:spMkLst>
        </pc:spChg>
        <pc:spChg chg="mod">
          <ac:chgData name="Gnanvo, Kondo (kg6cq)" userId="cf2a00cd-5d4a-477d-a52f-af039bcf1853" providerId="ADAL" clId="{38481357-64CF-45E9-A83D-6B31A1C2876B}" dt="2022-12-01T00:15:40.296" v="364" actId="20577"/>
          <ac:spMkLst>
            <pc:docMk/>
            <pc:sldMk cId="374687072" sldId="267"/>
            <ac:spMk id="12" creationId="{7D1BC500-4E29-4F0C-9F93-48EC0C32C130}"/>
          </ac:spMkLst>
        </pc:spChg>
        <pc:spChg chg="add mod">
          <ac:chgData name="Gnanvo, Kondo (kg6cq)" userId="cf2a00cd-5d4a-477d-a52f-af039bcf1853" providerId="ADAL" clId="{38481357-64CF-45E9-A83D-6B31A1C2876B}" dt="2022-12-01T01:42:46.962" v="2846" actId="113"/>
          <ac:spMkLst>
            <pc:docMk/>
            <pc:sldMk cId="374687072" sldId="267"/>
            <ac:spMk id="15" creationId="{EB5062D7-D663-489F-9958-B9DFF75FAA37}"/>
          </ac:spMkLst>
        </pc:spChg>
        <pc:picChg chg="add mod modCrop">
          <ac:chgData name="Gnanvo, Kondo (kg6cq)" userId="cf2a00cd-5d4a-477d-a52f-af039bcf1853" providerId="ADAL" clId="{38481357-64CF-45E9-A83D-6B31A1C2876B}" dt="2022-12-01T01:30:38.600" v="2269" actId="732"/>
          <ac:picMkLst>
            <pc:docMk/>
            <pc:sldMk cId="374687072" sldId="267"/>
            <ac:picMk id="2" creationId="{53CF11AA-C9D4-47A5-9EED-1F345EAABB60}"/>
          </ac:picMkLst>
        </pc:picChg>
        <pc:picChg chg="del mod">
          <ac:chgData name="Gnanvo, Kondo (kg6cq)" userId="cf2a00cd-5d4a-477d-a52f-af039bcf1853" providerId="ADAL" clId="{38481357-64CF-45E9-A83D-6B31A1C2876B}" dt="2022-12-01T00:05:28.654" v="114" actId="478"/>
          <ac:picMkLst>
            <pc:docMk/>
            <pc:sldMk cId="374687072" sldId="267"/>
            <ac:picMk id="3" creationId="{B74798FC-2284-4F85-AA94-EBC065D104CC}"/>
          </ac:picMkLst>
        </pc:picChg>
        <pc:cxnChg chg="add mod">
          <ac:chgData name="Gnanvo, Kondo (kg6cq)" userId="cf2a00cd-5d4a-477d-a52f-af039bcf1853" providerId="ADAL" clId="{38481357-64CF-45E9-A83D-6B31A1C2876B}" dt="2022-12-01T01:22:53.247" v="1753" actId="1037"/>
          <ac:cxnSpMkLst>
            <pc:docMk/>
            <pc:sldMk cId="374687072" sldId="267"/>
            <ac:cxnSpMk id="7" creationId="{EAC7EAD6-3D66-4CD0-8069-0084AC9F9BB8}"/>
          </ac:cxnSpMkLst>
        </pc:cxnChg>
        <pc:cxnChg chg="add mod">
          <ac:chgData name="Gnanvo, Kondo (kg6cq)" userId="cf2a00cd-5d4a-477d-a52f-af039bcf1853" providerId="ADAL" clId="{38481357-64CF-45E9-A83D-6B31A1C2876B}" dt="2022-12-01T01:42:41.818" v="2845" actId="14100"/>
          <ac:cxnSpMkLst>
            <pc:docMk/>
            <pc:sldMk cId="374687072" sldId="267"/>
            <ac:cxnSpMk id="11" creationId="{3F870920-C10A-43F4-AC19-2B7DDF43FBAA}"/>
          </ac:cxnSpMkLst>
        </pc:cxnChg>
      </pc:sldChg>
      <pc:sldChg chg="addSp delSp modSp add mod">
        <pc:chgData name="Gnanvo, Kondo (kg6cq)" userId="cf2a00cd-5d4a-477d-a52f-af039bcf1853" providerId="ADAL" clId="{38481357-64CF-45E9-A83D-6B31A1C2876B}" dt="2022-12-01T01:59:41.660" v="3426" actId="14100"/>
        <pc:sldMkLst>
          <pc:docMk/>
          <pc:sldMk cId="1961821839" sldId="268"/>
        </pc:sldMkLst>
        <pc:spChg chg="add del">
          <ac:chgData name="Gnanvo, Kondo (kg6cq)" userId="cf2a00cd-5d4a-477d-a52f-af039bcf1853" providerId="ADAL" clId="{38481357-64CF-45E9-A83D-6B31A1C2876B}" dt="2022-12-01T00:50:49.793" v="695" actId="478"/>
          <ac:spMkLst>
            <pc:docMk/>
            <pc:sldMk cId="1961821839" sldId="268"/>
            <ac:spMk id="2" creationId="{C7556FA5-7392-414B-96E2-BC198F974924}"/>
          </ac:spMkLst>
        </pc:spChg>
        <pc:spChg chg="add mod topLvl">
          <ac:chgData name="Gnanvo, Kondo (kg6cq)" userId="cf2a00cd-5d4a-477d-a52f-af039bcf1853" providerId="ADAL" clId="{38481357-64CF-45E9-A83D-6B31A1C2876B}" dt="2022-12-01T00:23:18.519" v="591" actId="164"/>
          <ac:spMkLst>
            <pc:docMk/>
            <pc:sldMk cId="1961821839" sldId="268"/>
            <ac:spMk id="3" creationId="{D7C402AF-6B24-45CC-B8BF-EC0F9FE2D866}"/>
          </ac:spMkLst>
        </pc:spChg>
        <pc:spChg chg="add mod topLvl">
          <ac:chgData name="Gnanvo, Kondo (kg6cq)" userId="cf2a00cd-5d4a-477d-a52f-af039bcf1853" providerId="ADAL" clId="{38481357-64CF-45E9-A83D-6B31A1C2876B}" dt="2022-12-01T00:23:18.519" v="591" actId="164"/>
          <ac:spMkLst>
            <pc:docMk/>
            <pc:sldMk cId="1961821839" sldId="268"/>
            <ac:spMk id="4" creationId="{D54242EA-A00D-4171-A74A-BFA0B43B46EA}"/>
          </ac:spMkLst>
        </pc:spChg>
        <pc:spChg chg="add mod">
          <ac:chgData name="Gnanvo, Kondo (kg6cq)" userId="cf2a00cd-5d4a-477d-a52f-af039bcf1853" providerId="ADAL" clId="{38481357-64CF-45E9-A83D-6B31A1C2876B}" dt="2022-12-01T01:37:12.603" v="2477" actId="692"/>
          <ac:spMkLst>
            <pc:docMk/>
            <pc:sldMk cId="1961821839" sldId="268"/>
            <ac:spMk id="5" creationId="{8CB759B1-5ED6-4FD1-B958-519B8B6FB465}"/>
          </ac:spMkLst>
        </pc:spChg>
        <pc:spChg chg="add del mod">
          <ac:chgData name="Gnanvo, Kondo (kg6cq)" userId="cf2a00cd-5d4a-477d-a52f-af039bcf1853" providerId="ADAL" clId="{38481357-64CF-45E9-A83D-6B31A1C2876B}" dt="2022-12-01T00:55:48.384" v="752"/>
          <ac:spMkLst>
            <pc:docMk/>
            <pc:sldMk cId="1961821839" sldId="268"/>
            <ac:spMk id="8" creationId="{326B5EB5-003E-4023-ABF6-2DC62AF20E28}"/>
          </ac:spMkLst>
        </pc:spChg>
        <pc:spChg chg="del">
          <ac:chgData name="Gnanvo, Kondo (kg6cq)" userId="cf2a00cd-5d4a-477d-a52f-af039bcf1853" providerId="ADAL" clId="{38481357-64CF-45E9-A83D-6B31A1C2876B}" dt="2022-12-01T00:17:46.903" v="509" actId="478"/>
          <ac:spMkLst>
            <pc:docMk/>
            <pc:sldMk cId="1961821839" sldId="268"/>
            <ac:spMk id="8" creationId="{8EC11D83-E532-4B98-97ED-EBAC0D6FB349}"/>
          </ac:spMkLst>
        </pc:spChg>
        <pc:spChg chg="del">
          <ac:chgData name="Gnanvo, Kondo (kg6cq)" userId="cf2a00cd-5d4a-477d-a52f-af039bcf1853" providerId="ADAL" clId="{38481357-64CF-45E9-A83D-6B31A1C2876B}" dt="2022-12-01T00:17:46.903" v="509" actId="478"/>
          <ac:spMkLst>
            <pc:docMk/>
            <pc:sldMk cId="1961821839" sldId="268"/>
            <ac:spMk id="9" creationId="{A2CFAC84-3EA0-4311-BFC1-B6C745471452}"/>
          </ac:spMkLst>
        </pc:spChg>
        <pc:spChg chg="mod">
          <ac:chgData name="Gnanvo, Kondo (kg6cq)" userId="cf2a00cd-5d4a-477d-a52f-af039bcf1853" providerId="ADAL" clId="{38481357-64CF-45E9-A83D-6B31A1C2876B}" dt="2022-12-01T01:49:41.664" v="3168" actId="20577"/>
          <ac:spMkLst>
            <pc:docMk/>
            <pc:sldMk cId="1961821839" sldId="268"/>
            <ac:spMk id="12" creationId="{7D1BC500-4E29-4F0C-9F93-48EC0C32C130}"/>
          </ac:spMkLst>
        </pc:spChg>
        <pc:spChg chg="add mod">
          <ac:chgData name="Gnanvo, Kondo (kg6cq)" userId="cf2a00cd-5d4a-477d-a52f-af039bcf1853" providerId="ADAL" clId="{38481357-64CF-45E9-A83D-6B31A1C2876B}" dt="2022-12-01T01:43:39.342" v="2848" actId="207"/>
          <ac:spMkLst>
            <pc:docMk/>
            <pc:sldMk cId="1961821839" sldId="268"/>
            <ac:spMk id="14" creationId="{9DB33760-DFB1-4452-B749-804DCCE66CE3}"/>
          </ac:spMkLst>
        </pc:spChg>
        <pc:spChg chg="add mod">
          <ac:chgData name="Gnanvo, Kondo (kg6cq)" userId="cf2a00cd-5d4a-477d-a52f-af039bcf1853" providerId="ADAL" clId="{38481357-64CF-45E9-A83D-6B31A1C2876B}" dt="2022-12-01T00:50:41.623" v="694" actId="1076"/>
          <ac:spMkLst>
            <pc:docMk/>
            <pc:sldMk cId="1961821839" sldId="268"/>
            <ac:spMk id="15" creationId="{1941D35C-5CCC-41B5-A4B4-CDB7994EEC07}"/>
          </ac:spMkLst>
        </pc:spChg>
        <pc:spChg chg="del mod">
          <ac:chgData name="Gnanvo, Kondo (kg6cq)" userId="cf2a00cd-5d4a-477d-a52f-af039bcf1853" providerId="ADAL" clId="{38481357-64CF-45E9-A83D-6B31A1C2876B}" dt="2022-12-01T00:17:51.055" v="512" actId="478"/>
          <ac:spMkLst>
            <pc:docMk/>
            <pc:sldMk cId="1961821839" sldId="268"/>
            <ac:spMk id="15" creationId="{EB5062D7-D663-489F-9958-B9DFF75FAA37}"/>
          </ac:spMkLst>
        </pc:spChg>
        <pc:spChg chg="add del mod">
          <ac:chgData name="Gnanvo, Kondo (kg6cq)" userId="cf2a00cd-5d4a-477d-a52f-af039bcf1853" providerId="ADAL" clId="{38481357-64CF-45E9-A83D-6B31A1C2876B}" dt="2022-12-01T00:55:48.383" v="750" actId="478"/>
          <ac:spMkLst>
            <pc:docMk/>
            <pc:sldMk cId="1961821839" sldId="268"/>
            <ac:spMk id="18" creationId="{BDFA2870-471F-4758-A86D-CD8D15B24F5B}"/>
          </ac:spMkLst>
        </pc:spChg>
        <pc:spChg chg="add mod">
          <ac:chgData name="Gnanvo, Kondo (kg6cq)" userId="cf2a00cd-5d4a-477d-a52f-af039bcf1853" providerId="ADAL" clId="{38481357-64CF-45E9-A83D-6B31A1C2876B}" dt="2022-12-01T01:37:12.603" v="2477" actId="692"/>
          <ac:spMkLst>
            <pc:docMk/>
            <pc:sldMk cId="1961821839" sldId="268"/>
            <ac:spMk id="20" creationId="{54174179-43EE-4C77-8B75-24A41FA73784}"/>
          </ac:spMkLst>
        </pc:spChg>
        <pc:spChg chg="add mod ord">
          <ac:chgData name="Gnanvo, Kondo (kg6cq)" userId="cf2a00cd-5d4a-477d-a52f-af039bcf1853" providerId="ADAL" clId="{38481357-64CF-45E9-A83D-6B31A1C2876B}" dt="2022-12-01T01:37:12.603" v="2477" actId="692"/>
          <ac:spMkLst>
            <pc:docMk/>
            <pc:sldMk cId="1961821839" sldId="268"/>
            <ac:spMk id="21" creationId="{1DF28CE5-DA8F-4748-9F72-E9BACAB111BA}"/>
          </ac:spMkLst>
        </pc:spChg>
        <pc:spChg chg="add mod ord">
          <ac:chgData name="Gnanvo, Kondo (kg6cq)" userId="cf2a00cd-5d4a-477d-a52f-af039bcf1853" providerId="ADAL" clId="{38481357-64CF-45E9-A83D-6B31A1C2876B}" dt="2022-12-01T01:37:12.603" v="2477" actId="692"/>
          <ac:spMkLst>
            <pc:docMk/>
            <pc:sldMk cId="1961821839" sldId="268"/>
            <ac:spMk id="29" creationId="{CA663960-380A-40D7-9297-91D78F0BCC50}"/>
          </ac:spMkLst>
        </pc:spChg>
        <pc:spChg chg="add mod ord">
          <ac:chgData name="Gnanvo, Kondo (kg6cq)" userId="cf2a00cd-5d4a-477d-a52f-af039bcf1853" providerId="ADAL" clId="{38481357-64CF-45E9-A83D-6B31A1C2876B}" dt="2022-12-01T01:37:12.603" v="2477" actId="692"/>
          <ac:spMkLst>
            <pc:docMk/>
            <pc:sldMk cId="1961821839" sldId="268"/>
            <ac:spMk id="30" creationId="{0F26E82F-DAA1-4C94-A050-7228228AD876}"/>
          </ac:spMkLst>
        </pc:spChg>
        <pc:spChg chg="add mod ord">
          <ac:chgData name="Gnanvo, Kondo (kg6cq)" userId="cf2a00cd-5d4a-477d-a52f-af039bcf1853" providerId="ADAL" clId="{38481357-64CF-45E9-A83D-6B31A1C2876B}" dt="2022-12-01T01:37:12.603" v="2477" actId="692"/>
          <ac:spMkLst>
            <pc:docMk/>
            <pc:sldMk cId="1961821839" sldId="268"/>
            <ac:spMk id="31" creationId="{0967D56F-885A-4A12-AB33-33D76455BD1D}"/>
          </ac:spMkLst>
        </pc:spChg>
        <pc:spChg chg="add mod">
          <ac:chgData name="Gnanvo, Kondo (kg6cq)" userId="cf2a00cd-5d4a-477d-a52f-af039bcf1853" providerId="ADAL" clId="{38481357-64CF-45E9-A83D-6B31A1C2876B}" dt="2022-12-01T01:49:27.181" v="3154" actId="1076"/>
          <ac:spMkLst>
            <pc:docMk/>
            <pc:sldMk cId="1961821839" sldId="268"/>
            <ac:spMk id="36" creationId="{DF7082C7-6AE4-4631-9271-8797729E16DE}"/>
          </ac:spMkLst>
        </pc:spChg>
        <pc:spChg chg="add mod">
          <ac:chgData name="Gnanvo, Kondo (kg6cq)" userId="cf2a00cd-5d4a-477d-a52f-af039bcf1853" providerId="ADAL" clId="{38481357-64CF-45E9-A83D-6B31A1C2876B}" dt="2022-12-01T01:44:18.356" v="2885" actId="1076"/>
          <ac:spMkLst>
            <pc:docMk/>
            <pc:sldMk cId="1961821839" sldId="268"/>
            <ac:spMk id="71" creationId="{4570035A-40BF-410E-B704-82BF21435520}"/>
          </ac:spMkLst>
        </pc:spChg>
        <pc:grpChg chg="add del mod">
          <ac:chgData name="Gnanvo, Kondo (kg6cq)" userId="cf2a00cd-5d4a-477d-a52f-af039bcf1853" providerId="ADAL" clId="{38481357-64CF-45E9-A83D-6B31A1C2876B}" dt="2022-12-01T00:23:00.987" v="588" actId="165"/>
          <ac:grpSpMkLst>
            <pc:docMk/>
            <pc:sldMk cId="1961821839" sldId="268"/>
            <ac:grpSpMk id="5" creationId="{C3C7F7FC-14C8-4F05-9BD8-6B2DB70CC11D}"/>
          </ac:grpSpMkLst>
        </pc:grpChg>
        <pc:grpChg chg="add mod">
          <ac:chgData name="Gnanvo, Kondo (kg6cq)" userId="cf2a00cd-5d4a-477d-a52f-af039bcf1853" providerId="ADAL" clId="{38481357-64CF-45E9-A83D-6B31A1C2876B}" dt="2022-12-01T00:53:41.503" v="735" actId="1076"/>
          <ac:grpSpMkLst>
            <pc:docMk/>
            <pc:sldMk cId="1961821839" sldId="268"/>
            <ac:grpSpMk id="6" creationId="{957CBAB6-AF30-4046-A240-882AC689532E}"/>
          </ac:grpSpMkLst>
        </pc:grpChg>
        <pc:picChg chg="del">
          <ac:chgData name="Gnanvo, Kondo (kg6cq)" userId="cf2a00cd-5d4a-477d-a52f-af039bcf1853" providerId="ADAL" clId="{38481357-64CF-45E9-A83D-6B31A1C2876B}" dt="2022-12-01T00:17:49.568" v="511" actId="478"/>
          <ac:picMkLst>
            <pc:docMk/>
            <pc:sldMk cId="1961821839" sldId="268"/>
            <ac:picMk id="2" creationId="{53CF11AA-C9D4-47A5-9EED-1F345EAABB60}"/>
          </ac:picMkLst>
        </pc:picChg>
        <pc:picChg chg="add mod modCrop">
          <ac:chgData name="Gnanvo, Kondo (kg6cq)" userId="cf2a00cd-5d4a-477d-a52f-af039bcf1853" providerId="ADAL" clId="{38481357-64CF-45E9-A83D-6B31A1C2876B}" dt="2022-12-01T01:38:07.181" v="2516" actId="732"/>
          <ac:picMkLst>
            <pc:docMk/>
            <pc:sldMk cId="1961821839" sldId="268"/>
            <ac:picMk id="10" creationId="{A8F4EB3A-5621-4057-8091-532964BCE99B}"/>
          </ac:picMkLst>
        </pc:picChg>
        <pc:picChg chg="add del mod">
          <ac:chgData name="Gnanvo, Kondo (kg6cq)" userId="cf2a00cd-5d4a-477d-a52f-af039bcf1853" providerId="ADAL" clId="{38481357-64CF-45E9-A83D-6B31A1C2876B}" dt="2022-12-01T00:18:57.883" v="518"/>
          <ac:picMkLst>
            <pc:docMk/>
            <pc:sldMk cId="1961821839" sldId="268"/>
            <ac:picMk id="13" creationId="{C264E4AF-B836-4775-B55D-B356FFAEE376}"/>
          </ac:picMkLst>
        </pc:picChg>
        <pc:cxnChg chg="del">
          <ac:chgData name="Gnanvo, Kondo (kg6cq)" userId="cf2a00cd-5d4a-477d-a52f-af039bcf1853" providerId="ADAL" clId="{38481357-64CF-45E9-A83D-6B31A1C2876B}" dt="2022-12-01T00:17:46.903" v="509" actId="478"/>
          <ac:cxnSpMkLst>
            <pc:docMk/>
            <pc:sldMk cId="1961821839" sldId="268"/>
            <ac:cxnSpMk id="7" creationId="{EAC7EAD6-3D66-4CD0-8069-0084AC9F9BB8}"/>
          </ac:cxnSpMkLst>
        </pc:cxnChg>
        <pc:cxnChg chg="del mod">
          <ac:chgData name="Gnanvo, Kondo (kg6cq)" userId="cf2a00cd-5d4a-477d-a52f-af039bcf1853" providerId="ADAL" clId="{38481357-64CF-45E9-A83D-6B31A1C2876B}" dt="2022-12-01T00:17:46.903" v="509" actId="478"/>
          <ac:cxnSpMkLst>
            <pc:docMk/>
            <pc:sldMk cId="1961821839" sldId="268"/>
            <ac:cxnSpMk id="11" creationId="{3F870920-C10A-43F4-AC19-2B7DDF43FBAA}"/>
          </ac:cxnSpMkLst>
        </pc:cxnChg>
        <pc:cxnChg chg="add mod">
          <ac:chgData name="Gnanvo, Kondo (kg6cq)" userId="cf2a00cd-5d4a-477d-a52f-af039bcf1853" providerId="ADAL" clId="{38481357-64CF-45E9-A83D-6B31A1C2876B}" dt="2022-12-01T00:53:46.419" v="736" actId="1076"/>
          <ac:cxnSpMkLst>
            <pc:docMk/>
            <pc:sldMk cId="1961821839" sldId="268"/>
            <ac:cxnSpMk id="16" creationId="{40EEEC0A-FA28-46D9-933D-2EC3EEAF99EC}"/>
          </ac:cxnSpMkLst>
        </pc:cxnChg>
        <pc:cxnChg chg="add mod">
          <ac:chgData name="Gnanvo, Kondo (kg6cq)" userId="cf2a00cd-5d4a-477d-a52f-af039bcf1853" providerId="ADAL" clId="{38481357-64CF-45E9-A83D-6B31A1C2876B}" dt="2022-12-01T00:58:08.545" v="780" actId="14100"/>
          <ac:cxnSpMkLst>
            <pc:docMk/>
            <pc:sldMk cId="1961821839" sldId="268"/>
            <ac:cxnSpMk id="17" creationId="{676DF0C8-11D7-41C1-9CAC-38D6FF1AB844}"/>
          </ac:cxnSpMkLst>
        </pc:cxnChg>
        <pc:cxnChg chg="add mod">
          <ac:chgData name="Gnanvo, Kondo (kg6cq)" userId="cf2a00cd-5d4a-477d-a52f-af039bcf1853" providerId="ADAL" clId="{38481357-64CF-45E9-A83D-6B31A1C2876B}" dt="2022-12-01T01:37:12.603" v="2477" actId="692"/>
          <ac:cxnSpMkLst>
            <pc:docMk/>
            <pc:sldMk cId="1961821839" sldId="268"/>
            <ac:cxnSpMk id="22" creationId="{3BDA7163-1FD3-4788-9044-D183D734B7FE}"/>
          </ac:cxnSpMkLst>
        </pc:cxnChg>
        <pc:cxnChg chg="add mod">
          <ac:chgData name="Gnanvo, Kondo (kg6cq)" userId="cf2a00cd-5d4a-477d-a52f-af039bcf1853" providerId="ADAL" clId="{38481357-64CF-45E9-A83D-6B31A1C2876B}" dt="2022-12-01T01:59:38.636" v="3425" actId="14100"/>
          <ac:cxnSpMkLst>
            <pc:docMk/>
            <pc:sldMk cId="1961821839" sldId="268"/>
            <ac:cxnSpMk id="24" creationId="{2B0339A5-8CAF-46F8-824A-E87293B90027}"/>
          </ac:cxnSpMkLst>
        </pc:cxnChg>
        <pc:cxnChg chg="add mod">
          <ac:chgData name="Gnanvo, Kondo (kg6cq)" userId="cf2a00cd-5d4a-477d-a52f-af039bcf1853" providerId="ADAL" clId="{38481357-64CF-45E9-A83D-6B31A1C2876B}" dt="2022-12-01T01:37:07.044" v="2476" actId="692"/>
          <ac:cxnSpMkLst>
            <pc:docMk/>
            <pc:sldMk cId="1961821839" sldId="268"/>
            <ac:cxnSpMk id="25" creationId="{95451E57-AD77-46B5-B906-13AE71145623}"/>
          </ac:cxnSpMkLst>
        </pc:cxnChg>
        <pc:cxnChg chg="add del mod">
          <ac:chgData name="Gnanvo, Kondo (kg6cq)" userId="cf2a00cd-5d4a-477d-a52f-af039bcf1853" providerId="ADAL" clId="{38481357-64CF-45E9-A83D-6B31A1C2876B}" dt="2022-12-01T01:44:36.881" v="2889" actId="478"/>
          <ac:cxnSpMkLst>
            <pc:docMk/>
            <pc:sldMk cId="1961821839" sldId="268"/>
            <ac:cxnSpMk id="32" creationId="{73DD4D0B-0046-4224-AC19-96B059FCCF6A}"/>
          </ac:cxnSpMkLst>
        </pc:cxnChg>
        <pc:cxnChg chg="add mod">
          <ac:chgData name="Gnanvo, Kondo (kg6cq)" userId="cf2a00cd-5d4a-477d-a52f-af039bcf1853" providerId="ADAL" clId="{38481357-64CF-45E9-A83D-6B31A1C2876B}" dt="2022-12-01T01:59:41.660" v="3426" actId="14100"/>
          <ac:cxnSpMkLst>
            <pc:docMk/>
            <pc:sldMk cId="1961821839" sldId="268"/>
            <ac:cxnSpMk id="33" creationId="{BA7C9BD5-73CC-4211-A7C1-173803201D3A}"/>
          </ac:cxnSpMkLst>
        </pc:cxnChg>
        <pc:cxnChg chg="add mod">
          <ac:chgData name="Gnanvo, Kondo (kg6cq)" userId="cf2a00cd-5d4a-477d-a52f-af039bcf1853" providerId="ADAL" clId="{38481357-64CF-45E9-A83D-6B31A1C2876B}" dt="2022-12-01T01:47:57.483" v="3016" actId="692"/>
          <ac:cxnSpMkLst>
            <pc:docMk/>
            <pc:sldMk cId="1961821839" sldId="268"/>
            <ac:cxnSpMk id="72" creationId="{EC76BA78-23E8-4BE4-8B69-0B552DF5D6E4}"/>
          </ac:cxnSpMkLst>
        </pc:cxnChg>
      </pc:sldChg>
      <pc:sldChg chg="addSp delSp modSp add mod">
        <pc:chgData name="Gnanvo, Kondo (kg6cq)" userId="cf2a00cd-5d4a-477d-a52f-af039bcf1853" providerId="ADAL" clId="{38481357-64CF-45E9-A83D-6B31A1C2876B}" dt="2022-12-01T01:47:20.423" v="3006" actId="207"/>
        <pc:sldMkLst>
          <pc:docMk/>
          <pc:sldMk cId="637029242" sldId="269"/>
        </pc:sldMkLst>
        <pc:spChg chg="add mod">
          <ac:chgData name="Gnanvo, Kondo (kg6cq)" userId="cf2a00cd-5d4a-477d-a52f-af039bcf1853" providerId="ADAL" clId="{38481357-64CF-45E9-A83D-6B31A1C2876B}" dt="2022-12-01T01:47:20.423" v="3006" actId="207"/>
          <ac:spMkLst>
            <pc:docMk/>
            <pc:sldMk cId="637029242" sldId="269"/>
            <ac:spMk id="5" creationId="{683F439D-B0D7-44D9-B776-7FE5EDF4DF91}"/>
          </ac:spMkLst>
        </pc:spChg>
        <pc:spChg chg="del">
          <ac:chgData name="Gnanvo, Kondo (kg6cq)" userId="cf2a00cd-5d4a-477d-a52f-af039bcf1853" providerId="ADAL" clId="{38481357-64CF-45E9-A83D-6B31A1C2876B}" dt="2022-12-01T01:07:56.351" v="874" actId="478"/>
          <ac:spMkLst>
            <pc:docMk/>
            <pc:sldMk cId="637029242" sldId="269"/>
            <ac:spMk id="7" creationId="{8909B742-4524-44B7-9172-6277E9830B2D}"/>
          </ac:spMkLst>
        </pc:spChg>
        <pc:picChg chg="del">
          <ac:chgData name="Gnanvo, Kondo (kg6cq)" userId="cf2a00cd-5d4a-477d-a52f-af039bcf1853" providerId="ADAL" clId="{38481357-64CF-45E9-A83D-6B31A1C2876B}" dt="2022-12-01T01:07:51.869" v="873" actId="478"/>
          <ac:picMkLst>
            <pc:docMk/>
            <pc:sldMk cId="637029242" sldId="269"/>
            <ac:picMk id="3" creationId="{B74798FC-2284-4F85-AA94-EBC065D104CC}"/>
          </ac:picMkLst>
        </pc:picChg>
      </pc:sldChg>
      <pc:sldChg chg="addSp modSp add mod ord">
        <pc:chgData name="Gnanvo, Kondo (kg6cq)" userId="cf2a00cd-5d4a-477d-a52f-af039bcf1853" providerId="ADAL" clId="{38481357-64CF-45E9-A83D-6B31A1C2876B}" dt="2022-12-01T01:57:57.606" v="3424" actId="20577"/>
        <pc:sldMkLst>
          <pc:docMk/>
          <pc:sldMk cId="1031160116" sldId="270"/>
        </pc:sldMkLst>
        <pc:spChg chg="add mod">
          <ac:chgData name="Gnanvo, Kondo (kg6cq)" userId="cf2a00cd-5d4a-477d-a52f-af039bcf1853" providerId="ADAL" clId="{38481357-64CF-45E9-A83D-6B31A1C2876B}" dt="2022-12-01T01:55:51.216" v="3316" actId="1076"/>
          <ac:spMkLst>
            <pc:docMk/>
            <pc:sldMk cId="1031160116" sldId="270"/>
            <ac:spMk id="2" creationId="{73CB0781-038A-423D-B7FA-F6310CDB8BC6}"/>
          </ac:spMkLst>
        </pc:spChg>
        <pc:spChg chg="mod ord">
          <ac:chgData name="Gnanvo, Kondo (kg6cq)" userId="cf2a00cd-5d4a-477d-a52f-af039bcf1853" providerId="ADAL" clId="{38481357-64CF-45E9-A83D-6B31A1C2876B}" dt="2022-12-01T01:57:57.606" v="3424" actId="20577"/>
          <ac:spMkLst>
            <pc:docMk/>
            <pc:sldMk cId="1031160116" sldId="270"/>
            <ac:spMk id="7" creationId="{8909B742-4524-44B7-9172-6277E9830B2D}"/>
          </ac:spMkLst>
        </pc:spChg>
        <pc:spChg chg="mod">
          <ac:chgData name="Gnanvo, Kondo (kg6cq)" userId="cf2a00cd-5d4a-477d-a52f-af039bcf1853" providerId="ADAL" clId="{38481357-64CF-45E9-A83D-6B31A1C2876B}" dt="2022-12-01T01:53:48.125" v="3241" actId="20577"/>
          <ac:spMkLst>
            <pc:docMk/>
            <pc:sldMk cId="1031160116" sldId="270"/>
            <ac:spMk id="12" creationId="{7D1BC500-4E29-4F0C-9F93-48EC0C32C130}"/>
          </ac:spMkLst>
        </pc:spChg>
        <pc:picChg chg="mod">
          <ac:chgData name="Gnanvo, Kondo (kg6cq)" userId="cf2a00cd-5d4a-477d-a52f-af039bcf1853" providerId="ADAL" clId="{38481357-64CF-45E9-A83D-6B31A1C2876B}" dt="2022-12-01T01:55:28.268" v="3306" actId="14100"/>
          <ac:picMkLst>
            <pc:docMk/>
            <pc:sldMk cId="1031160116" sldId="270"/>
            <ac:picMk id="3" creationId="{B74798FC-2284-4F85-AA94-EBC065D104CC}"/>
          </ac:picMkLst>
        </pc:picChg>
      </pc:sldChg>
    </pc:docChg>
  </pc:docChgLst>
  <pc:docChgLst>
    <pc:chgData name="Gnanvo, Kondo (kg6cq)" userId="cf2a00cd-5d4a-477d-a52f-af039bcf1853" providerId="ADAL" clId="{8116E348-A964-45F1-9C1E-CF7C18BE6D2F}"/>
    <pc:docChg chg="undo redo custSel addSld delSld modSld sldOrd">
      <pc:chgData name="Gnanvo, Kondo (kg6cq)" userId="cf2a00cd-5d4a-477d-a52f-af039bcf1853" providerId="ADAL" clId="{8116E348-A964-45F1-9C1E-CF7C18BE6D2F}" dt="2023-04-04T14:25:15.658" v="5412" actId="6549"/>
      <pc:docMkLst>
        <pc:docMk/>
      </pc:docMkLst>
      <pc:sldChg chg="modSp mod">
        <pc:chgData name="Gnanvo, Kondo (kg6cq)" userId="cf2a00cd-5d4a-477d-a52f-af039bcf1853" providerId="ADAL" clId="{8116E348-A964-45F1-9C1E-CF7C18BE6D2F}" dt="2023-03-22T21:09:44.343" v="18" actId="20577"/>
        <pc:sldMkLst>
          <pc:docMk/>
          <pc:sldMk cId="0" sldId="256"/>
        </pc:sldMkLst>
        <pc:spChg chg="mod">
          <ac:chgData name="Gnanvo, Kondo (kg6cq)" userId="cf2a00cd-5d4a-477d-a52f-af039bcf1853" providerId="ADAL" clId="{8116E348-A964-45F1-9C1E-CF7C18BE6D2F}" dt="2023-03-22T21:09:44.343" v="18" actId="20577"/>
          <ac:spMkLst>
            <pc:docMk/>
            <pc:sldMk cId="0" sldId="256"/>
            <ac:spMk id="81" creationId="{00000000-0000-0000-0000-000000000000}"/>
          </ac:spMkLst>
        </pc:spChg>
      </pc:sldChg>
      <pc:sldChg chg="addSp delSp modSp add del mod">
        <pc:chgData name="Gnanvo, Kondo (kg6cq)" userId="cf2a00cd-5d4a-477d-a52f-af039bcf1853" providerId="ADAL" clId="{8116E348-A964-45F1-9C1E-CF7C18BE6D2F}" dt="2023-03-23T14:31:06.862" v="4699" actId="1036"/>
        <pc:sldMkLst>
          <pc:docMk/>
          <pc:sldMk cId="0" sldId="258"/>
        </pc:sldMkLst>
        <pc:spChg chg="add mod">
          <ac:chgData name="Gnanvo, Kondo (kg6cq)" userId="cf2a00cd-5d4a-477d-a52f-af039bcf1853" providerId="ADAL" clId="{8116E348-A964-45F1-9C1E-CF7C18BE6D2F}" dt="2023-03-23T14:31:06.862" v="4699" actId="1036"/>
          <ac:spMkLst>
            <pc:docMk/>
            <pc:sldMk cId="0" sldId="258"/>
            <ac:spMk id="2" creationId="{E1F566E2-C648-4788-8CE4-81E548DA6D0F}"/>
          </ac:spMkLst>
        </pc:spChg>
        <pc:spChg chg="add mod">
          <ac:chgData name="Gnanvo, Kondo (kg6cq)" userId="cf2a00cd-5d4a-477d-a52f-af039bcf1853" providerId="ADAL" clId="{8116E348-A964-45F1-9C1E-CF7C18BE6D2F}" dt="2023-03-23T14:27:45.556" v="4613" actId="20577"/>
          <ac:spMkLst>
            <pc:docMk/>
            <pc:sldMk cId="0" sldId="258"/>
            <ac:spMk id="13" creationId="{A40E717F-7454-4A2B-80E1-55F922E4EEEB}"/>
          </ac:spMkLst>
        </pc:spChg>
        <pc:spChg chg="del">
          <ac:chgData name="Gnanvo, Kondo (kg6cq)" userId="cf2a00cd-5d4a-477d-a52f-af039bcf1853" providerId="ADAL" clId="{8116E348-A964-45F1-9C1E-CF7C18BE6D2F}" dt="2023-03-23T14:21:56.628" v="4527" actId="478"/>
          <ac:spMkLst>
            <pc:docMk/>
            <pc:sldMk cId="0" sldId="258"/>
            <ac:spMk id="92" creationId="{00000000-0000-0000-0000-000000000000}"/>
          </ac:spMkLst>
        </pc:spChg>
        <pc:spChg chg="del">
          <ac:chgData name="Gnanvo, Kondo (kg6cq)" userId="cf2a00cd-5d4a-477d-a52f-af039bcf1853" providerId="ADAL" clId="{8116E348-A964-45F1-9C1E-CF7C18BE6D2F}" dt="2023-03-23T12:21:38.387" v="3437" actId="478"/>
          <ac:spMkLst>
            <pc:docMk/>
            <pc:sldMk cId="0" sldId="258"/>
            <ac:spMk id="93" creationId="{00000000-0000-0000-0000-000000000000}"/>
          </ac:spMkLst>
        </pc:spChg>
        <pc:spChg chg="del">
          <ac:chgData name="Gnanvo, Kondo (kg6cq)" userId="cf2a00cd-5d4a-477d-a52f-af039bcf1853" providerId="ADAL" clId="{8116E348-A964-45F1-9C1E-CF7C18BE6D2F}" dt="2023-03-23T14:21:55.049" v="4525" actId="478"/>
          <ac:spMkLst>
            <pc:docMk/>
            <pc:sldMk cId="0" sldId="258"/>
            <ac:spMk id="94" creationId="{00000000-0000-0000-0000-000000000000}"/>
          </ac:spMkLst>
        </pc:spChg>
        <pc:spChg chg="del mod">
          <ac:chgData name="Gnanvo, Kondo (kg6cq)" userId="cf2a00cd-5d4a-477d-a52f-af039bcf1853" providerId="ADAL" clId="{8116E348-A964-45F1-9C1E-CF7C18BE6D2F}" dt="2023-03-23T14:21:59.542" v="4529" actId="478"/>
          <ac:spMkLst>
            <pc:docMk/>
            <pc:sldMk cId="0" sldId="258"/>
            <ac:spMk id="95" creationId="{00000000-0000-0000-0000-000000000000}"/>
          </ac:spMkLst>
        </pc:spChg>
        <pc:spChg chg="del">
          <ac:chgData name="Gnanvo, Kondo (kg6cq)" userId="cf2a00cd-5d4a-477d-a52f-af039bcf1853" providerId="ADAL" clId="{8116E348-A964-45F1-9C1E-CF7C18BE6D2F}" dt="2023-03-23T14:21:59.542" v="4529" actId="478"/>
          <ac:spMkLst>
            <pc:docMk/>
            <pc:sldMk cId="0" sldId="258"/>
            <ac:spMk id="96" creationId="{00000000-0000-0000-0000-000000000000}"/>
          </ac:spMkLst>
        </pc:spChg>
        <pc:spChg chg="del mod">
          <ac:chgData name="Gnanvo, Kondo (kg6cq)" userId="cf2a00cd-5d4a-477d-a52f-af039bcf1853" providerId="ADAL" clId="{8116E348-A964-45F1-9C1E-CF7C18BE6D2F}" dt="2023-03-23T14:21:51.260" v="4523" actId="478"/>
          <ac:spMkLst>
            <pc:docMk/>
            <pc:sldMk cId="0" sldId="258"/>
            <ac:spMk id="97" creationId="{00000000-0000-0000-0000-000000000000}"/>
          </ac:spMkLst>
        </pc:spChg>
        <pc:spChg chg="del mod">
          <ac:chgData name="Gnanvo, Kondo (kg6cq)" userId="cf2a00cd-5d4a-477d-a52f-af039bcf1853" providerId="ADAL" clId="{8116E348-A964-45F1-9C1E-CF7C18BE6D2F}" dt="2023-03-23T14:21:53.702" v="4524" actId="478"/>
          <ac:spMkLst>
            <pc:docMk/>
            <pc:sldMk cId="0" sldId="258"/>
            <ac:spMk id="98" creationId="{00000000-0000-0000-0000-000000000000}"/>
          </ac:spMkLst>
        </pc:spChg>
        <pc:spChg chg="del">
          <ac:chgData name="Gnanvo, Kondo (kg6cq)" userId="cf2a00cd-5d4a-477d-a52f-af039bcf1853" providerId="ADAL" clId="{8116E348-A964-45F1-9C1E-CF7C18BE6D2F}" dt="2023-03-23T14:21:59.542" v="4529" actId="478"/>
          <ac:spMkLst>
            <pc:docMk/>
            <pc:sldMk cId="0" sldId="258"/>
            <ac:spMk id="99" creationId="{00000000-0000-0000-0000-000000000000}"/>
          </ac:spMkLst>
        </pc:spChg>
        <pc:spChg chg="del">
          <ac:chgData name="Gnanvo, Kondo (kg6cq)" userId="cf2a00cd-5d4a-477d-a52f-af039bcf1853" providerId="ADAL" clId="{8116E348-A964-45F1-9C1E-CF7C18BE6D2F}" dt="2023-03-23T14:21:59.542" v="4529" actId="478"/>
          <ac:spMkLst>
            <pc:docMk/>
            <pc:sldMk cId="0" sldId="258"/>
            <ac:spMk id="100" creationId="{00000000-0000-0000-0000-000000000000}"/>
          </ac:spMkLst>
        </pc:spChg>
        <pc:spChg chg="del">
          <ac:chgData name="Gnanvo, Kondo (kg6cq)" userId="cf2a00cd-5d4a-477d-a52f-af039bcf1853" providerId="ADAL" clId="{8116E348-A964-45F1-9C1E-CF7C18BE6D2F}" dt="2023-03-23T14:21:55.903" v="4526" actId="478"/>
          <ac:spMkLst>
            <pc:docMk/>
            <pc:sldMk cId="0" sldId="258"/>
            <ac:spMk id="101" creationId="{00000000-0000-0000-0000-000000000000}"/>
          </ac:spMkLst>
        </pc:spChg>
        <pc:picChg chg="del">
          <ac:chgData name="Gnanvo, Kondo (kg6cq)" userId="cf2a00cd-5d4a-477d-a52f-af039bcf1853" providerId="ADAL" clId="{8116E348-A964-45F1-9C1E-CF7C18BE6D2F}" dt="2023-03-23T14:21:57.680" v="4528" actId="478"/>
          <ac:picMkLst>
            <pc:docMk/>
            <pc:sldMk cId="0" sldId="258"/>
            <ac:picMk id="91" creationId="{00000000-0000-0000-0000-000000000000}"/>
          </ac:picMkLst>
        </pc:picChg>
      </pc:sldChg>
      <pc:sldChg chg="modSp mod ord">
        <pc:chgData name="Gnanvo, Kondo (kg6cq)" userId="cf2a00cd-5d4a-477d-a52f-af039bcf1853" providerId="ADAL" clId="{8116E348-A964-45F1-9C1E-CF7C18BE6D2F}" dt="2023-03-23T14:26:27.446" v="4591" actId="20577"/>
        <pc:sldMkLst>
          <pc:docMk/>
          <pc:sldMk cId="0" sldId="260"/>
        </pc:sldMkLst>
        <pc:spChg chg="mod">
          <ac:chgData name="Gnanvo, Kondo (kg6cq)" userId="cf2a00cd-5d4a-477d-a52f-af039bcf1853" providerId="ADAL" clId="{8116E348-A964-45F1-9C1E-CF7C18BE6D2F}" dt="2023-03-23T14:26:27.446" v="4591" actId="20577"/>
          <ac:spMkLst>
            <pc:docMk/>
            <pc:sldMk cId="0" sldId="260"/>
            <ac:spMk id="112" creationId="{00000000-0000-0000-0000-000000000000}"/>
          </ac:spMkLst>
        </pc:spChg>
      </pc:sldChg>
      <pc:sldChg chg="addSp modSp mod">
        <pc:chgData name="Gnanvo, Kondo (kg6cq)" userId="cf2a00cd-5d4a-477d-a52f-af039bcf1853" providerId="ADAL" clId="{8116E348-A964-45F1-9C1E-CF7C18BE6D2F}" dt="2023-03-23T14:39:13.748" v="4770" actId="207"/>
        <pc:sldMkLst>
          <pc:docMk/>
          <pc:sldMk cId="0" sldId="261"/>
        </pc:sldMkLst>
        <pc:spChg chg="add mod">
          <ac:chgData name="Gnanvo, Kondo (kg6cq)" userId="cf2a00cd-5d4a-477d-a52f-af039bcf1853" providerId="ADAL" clId="{8116E348-A964-45F1-9C1E-CF7C18BE6D2F}" dt="2023-03-23T14:39:13.748" v="4770" actId="207"/>
          <ac:spMkLst>
            <pc:docMk/>
            <pc:sldMk cId="0" sldId="261"/>
            <ac:spMk id="5" creationId="{72E2DDCB-A161-46B5-883B-34752AEAC78A}"/>
          </ac:spMkLst>
        </pc:spChg>
        <pc:spChg chg="mod">
          <ac:chgData name="Gnanvo, Kondo (kg6cq)" userId="cf2a00cd-5d4a-477d-a52f-af039bcf1853" providerId="ADAL" clId="{8116E348-A964-45F1-9C1E-CF7C18BE6D2F}" dt="2023-03-23T12:16:49.388" v="3398" actId="1076"/>
          <ac:spMkLst>
            <pc:docMk/>
            <pc:sldMk cId="0" sldId="261"/>
            <ac:spMk id="115" creationId="{00000000-0000-0000-0000-000000000000}"/>
          </ac:spMkLst>
        </pc:spChg>
      </pc:sldChg>
      <pc:sldChg chg="addSp modSp mod">
        <pc:chgData name="Gnanvo, Kondo (kg6cq)" userId="cf2a00cd-5d4a-477d-a52f-af039bcf1853" providerId="ADAL" clId="{8116E348-A964-45F1-9C1E-CF7C18BE6D2F}" dt="2023-03-23T12:16:27.465" v="3375"/>
        <pc:sldMkLst>
          <pc:docMk/>
          <pc:sldMk cId="0" sldId="262"/>
        </pc:sldMkLst>
        <pc:spChg chg="add">
          <ac:chgData name="Gnanvo, Kondo (kg6cq)" userId="cf2a00cd-5d4a-477d-a52f-af039bcf1853" providerId="ADAL" clId="{8116E348-A964-45F1-9C1E-CF7C18BE6D2F}" dt="2023-03-23T12:16:27.465" v="3375"/>
          <ac:spMkLst>
            <pc:docMk/>
            <pc:sldMk cId="0" sldId="262"/>
            <ac:spMk id="5" creationId="{55A01EE3-693E-4517-B4BD-5AEA8EB90A90}"/>
          </ac:spMkLst>
        </pc:spChg>
        <pc:spChg chg="mod">
          <ac:chgData name="Gnanvo, Kondo (kg6cq)" userId="cf2a00cd-5d4a-477d-a52f-af039bcf1853" providerId="ADAL" clId="{8116E348-A964-45F1-9C1E-CF7C18BE6D2F}" dt="2023-03-23T12:15:20.808" v="3285" actId="1076"/>
          <ac:spMkLst>
            <pc:docMk/>
            <pc:sldMk cId="0" sldId="262"/>
            <ac:spMk id="118" creationId="{00000000-0000-0000-0000-000000000000}"/>
          </ac:spMkLst>
        </pc:spChg>
      </pc:sldChg>
      <pc:sldChg chg="addSp modSp mod">
        <pc:chgData name="Gnanvo, Kondo (kg6cq)" userId="cf2a00cd-5d4a-477d-a52f-af039bcf1853" providerId="ADAL" clId="{8116E348-A964-45F1-9C1E-CF7C18BE6D2F}" dt="2023-03-23T12:16:40.696" v="3397" actId="20577"/>
        <pc:sldMkLst>
          <pc:docMk/>
          <pc:sldMk cId="0" sldId="263"/>
        </pc:sldMkLst>
        <pc:spChg chg="add mod">
          <ac:chgData name="Gnanvo, Kondo (kg6cq)" userId="cf2a00cd-5d4a-477d-a52f-af039bcf1853" providerId="ADAL" clId="{8116E348-A964-45F1-9C1E-CF7C18BE6D2F}" dt="2023-03-23T12:16:40.696" v="3397" actId="20577"/>
          <ac:spMkLst>
            <pc:docMk/>
            <pc:sldMk cId="0" sldId="263"/>
            <ac:spMk id="5" creationId="{66904CA4-6E01-4D88-8146-F172520BF64D}"/>
          </ac:spMkLst>
        </pc:spChg>
        <pc:spChg chg="mod">
          <ac:chgData name="Gnanvo, Kondo (kg6cq)" userId="cf2a00cd-5d4a-477d-a52f-af039bcf1853" providerId="ADAL" clId="{8116E348-A964-45F1-9C1E-CF7C18BE6D2F}" dt="2023-03-23T12:15:07.390" v="3282" actId="1076"/>
          <ac:spMkLst>
            <pc:docMk/>
            <pc:sldMk cId="0" sldId="263"/>
            <ac:spMk id="121" creationId="{00000000-0000-0000-0000-000000000000}"/>
          </ac:spMkLst>
        </pc:spChg>
      </pc:sldChg>
      <pc:sldChg chg="delSp del mod">
        <pc:chgData name="Gnanvo, Kondo (kg6cq)" userId="cf2a00cd-5d4a-477d-a52f-af039bcf1853" providerId="ADAL" clId="{8116E348-A964-45F1-9C1E-CF7C18BE6D2F}" dt="2023-03-23T12:09:51.992" v="3134" actId="47"/>
        <pc:sldMkLst>
          <pc:docMk/>
          <pc:sldMk cId="1314910493" sldId="266"/>
        </pc:sldMkLst>
        <pc:spChg chg="del">
          <ac:chgData name="Gnanvo, Kondo (kg6cq)" userId="cf2a00cd-5d4a-477d-a52f-af039bcf1853" providerId="ADAL" clId="{8116E348-A964-45F1-9C1E-CF7C18BE6D2F}" dt="2023-03-22T21:09:51.065" v="19" actId="478"/>
          <ac:spMkLst>
            <pc:docMk/>
            <pc:sldMk cId="1314910493" sldId="266"/>
            <ac:spMk id="7" creationId="{8909B742-4524-44B7-9172-6277E9830B2D}"/>
          </ac:spMkLst>
        </pc:spChg>
      </pc:sldChg>
      <pc:sldChg chg="addSp delSp modSp del mod ord">
        <pc:chgData name="Gnanvo, Kondo (kg6cq)" userId="cf2a00cd-5d4a-477d-a52f-af039bcf1853" providerId="ADAL" clId="{8116E348-A964-45F1-9C1E-CF7C18BE6D2F}" dt="2023-03-22T23:16:47.439" v="3024" actId="47"/>
        <pc:sldMkLst>
          <pc:docMk/>
          <pc:sldMk cId="374687072" sldId="267"/>
        </pc:sldMkLst>
        <pc:spChg chg="mod">
          <ac:chgData name="Gnanvo, Kondo (kg6cq)" userId="cf2a00cd-5d4a-477d-a52f-af039bcf1853" providerId="ADAL" clId="{8116E348-A964-45F1-9C1E-CF7C18BE6D2F}" dt="2023-03-22T21:16:57.160" v="58" actId="164"/>
          <ac:spMkLst>
            <pc:docMk/>
            <pc:sldMk cId="374687072" sldId="267"/>
            <ac:spMk id="8" creationId="{8EC11D83-E532-4B98-97ED-EBAC0D6FB349}"/>
          </ac:spMkLst>
        </pc:spChg>
        <pc:spChg chg="mod">
          <ac:chgData name="Gnanvo, Kondo (kg6cq)" userId="cf2a00cd-5d4a-477d-a52f-af039bcf1853" providerId="ADAL" clId="{8116E348-A964-45F1-9C1E-CF7C18BE6D2F}" dt="2023-03-22T21:16:57.160" v="58" actId="164"/>
          <ac:spMkLst>
            <pc:docMk/>
            <pc:sldMk cId="374687072" sldId="267"/>
            <ac:spMk id="9" creationId="{A2CFAC84-3EA0-4311-BFC1-B6C745471452}"/>
          </ac:spMkLst>
        </pc:spChg>
        <pc:spChg chg="del mod">
          <ac:chgData name="Gnanvo, Kondo (kg6cq)" userId="cf2a00cd-5d4a-477d-a52f-af039bcf1853" providerId="ADAL" clId="{8116E348-A964-45F1-9C1E-CF7C18BE6D2F}" dt="2023-03-22T21:10:47.903" v="21" actId="478"/>
          <ac:spMkLst>
            <pc:docMk/>
            <pc:sldMk cId="374687072" sldId="267"/>
            <ac:spMk id="15" creationId="{EB5062D7-D663-489F-9958-B9DFF75FAA37}"/>
          </ac:spMkLst>
        </pc:spChg>
        <pc:grpChg chg="add mod">
          <ac:chgData name="Gnanvo, Kondo (kg6cq)" userId="cf2a00cd-5d4a-477d-a52f-af039bcf1853" providerId="ADAL" clId="{8116E348-A964-45F1-9C1E-CF7C18BE6D2F}" dt="2023-03-22T21:17:09.650" v="61" actId="14100"/>
          <ac:grpSpMkLst>
            <pc:docMk/>
            <pc:sldMk cId="374687072" sldId="267"/>
            <ac:grpSpMk id="3" creationId="{0B2AB95C-8B57-4A81-AF40-CDD41D9376A4}"/>
          </ac:grpSpMkLst>
        </pc:grpChg>
        <pc:picChg chg="mod">
          <ac:chgData name="Gnanvo, Kondo (kg6cq)" userId="cf2a00cd-5d4a-477d-a52f-af039bcf1853" providerId="ADAL" clId="{8116E348-A964-45F1-9C1E-CF7C18BE6D2F}" dt="2023-03-22T21:16:57.160" v="58" actId="164"/>
          <ac:picMkLst>
            <pc:docMk/>
            <pc:sldMk cId="374687072" sldId="267"/>
            <ac:picMk id="2" creationId="{53CF11AA-C9D4-47A5-9EED-1F345EAABB60}"/>
          </ac:picMkLst>
        </pc:picChg>
        <pc:cxnChg chg="mod">
          <ac:chgData name="Gnanvo, Kondo (kg6cq)" userId="cf2a00cd-5d4a-477d-a52f-af039bcf1853" providerId="ADAL" clId="{8116E348-A964-45F1-9C1E-CF7C18BE6D2F}" dt="2023-03-22T21:16:57.160" v="58" actId="164"/>
          <ac:cxnSpMkLst>
            <pc:docMk/>
            <pc:sldMk cId="374687072" sldId="267"/>
            <ac:cxnSpMk id="7" creationId="{EAC7EAD6-3D66-4CD0-8069-0084AC9F9BB8}"/>
          </ac:cxnSpMkLst>
        </pc:cxnChg>
        <pc:cxnChg chg="mod">
          <ac:chgData name="Gnanvo, Kondo (kg6cq)" userId="cf2a00cd-5d4a-477d-a52f-af039bcf1853" providerId="ADAL" clId="{8116E348-A964-45F1-9C1E-CF7C18BE6D2F}" dt="2023-03-22T21:16:57.160" v="58" actId="164"/>
          <ac:cxnSpMkLst>
            <pc:docMk/>
            <pc:sldMk cId="374687072" sldId="267"/>
            <ac:cxnSpMk id="11" creationId="{3F870920-C10A-43F4-AC19-2B7DDF43FBAA}"/>
          </ac:cxnSpMkLst>
        </pc:cxnChg>
      </pc:sldChg>
      <pc:sldChg chg="addSp delSp modSp del mod">
        <pc:chgData name="Gnanvo, Kondo (kg6cq)" userId="cf2a00cd-5d4a-477d-a52f-af039bcf1853" providerId="ADAL" clId="{8116E348-A964-45F1-9C1E-CF7C18BE6D2F}" dt="2023-03-23T12:24:05.579" v="3509" actId="47"/>
        <pc:sldMkLst>
          <pc:docMk/>
          <pc:sldMk cId="1961821839" sldId="268"/>
        </pc:sldMkLst>
        <pc:spChg chg="del">
          <ac:chgData name="Gnanvo, Kondo (kg6cq)" userId="cf2a00cd-5d4a-477d-a52f-af039bcf1853" providerId="ADAL" clId="{8116E348-A964-45F1-9C1E-CF7C18BE6D2F}" dt="2023-03-22T21:42:46.271" v="1046" actId="478"/>
          <ac:spMkLst>
            <pc:docMk/>
            <pc:sldMk cId="1961821839" sldId="268"/>
            <ac:spMk id="5" creationId="{8CB759B1-5ED6-4FD1-B958-519B8B6FB465}"/>
          </ac:spMkLst>
        </pc:spChg>
        <pc:spChg chg="del">
          <ac:chgData name="Gnanvo, Kondo (kg6cq)" userId="cf2a00cd-5d4a-477d-a52f-af039bcf1853" providerId="ADAL" clId="{8116E348-A964-45F1-9C1E-CF7C18BE6D2F}" dt="2023-03-22T21:41:05.371" v="999" actId="478"/>
          <ac:spMkLst>
            <pc:docMk/>
            <pc:sldMk cId="1961821839" sldId="268"/>
            <ac:spMk id="12" creationId="{7D1BC500-4E29-4F0C-9F93-48EC0C32C130}"/>
          </ac:spMkLst>
        </pc:spChg>
        <pc:spChg chg="del">
          <ac:chgData name="Gnanvo, Kondo (kg6cq)" userId="cf2a00cd-5d4a-477d-a52f-af039bcf1853" providerId="ADAL" clId="{8116E348-A964-45F1-9C1E-CF7C18BE6D2F}" dt="2023-03-22T21:42:46.271" v="1046" actId="478"/>
          <ac:spMkLst>
            <pc:docMk/>
            <pc:sldMk cId="1961821839" sldId="268"/>
            <ac:spMk id="14" creationId="{9DB33760-DFB1-4452-B749-804DCCE66CE3}"/>
          </ac:spMkLst>
        </pc:spChg>
        <pc:spChg chg="del">
          <ac:chgData name="Gnanvo, Kondo (kg6cq)" userId="cf2a00cd-5d4a-477d-a52f-af039bcf1853" providerId="ADAL" clId="{8116E348-A964-45F1-9C1E-CF7C18BE6D2F}" dt="2023-03-22T21:42:46.271" v="1046" actId="478"/>
          <ac:spMkLst>
            <pc:docMk/>
            <pc:sldMk cId="1961821839" sldId="268"/>
            <ac:spMk id="15" creationId="{1941D35C-5CCC-41B5-A4B4-CDB7994EEC07}"/>
          </ac:spMkLst>
        </pc:spChg>
        <pc:spChg chg="add mod">
          <ac:chgData name="Gnanvo, Kondo (kg6cq)" userId="cf2a00cd-5d4a-477d-a52f-af039bcf1853" providerId="ADAL" clId="{8116E348-A964-45F1-9C1E-CF7C18BE6D2F}" dt="2023-03-22T21:56:34.331" v="1117" actId="1076"/>
          <ac:spMkLst>
            <pc:docMk/>
            <pc:sldMk cId="1961821839" sldId="268"/>
            <ac:spMk id="18" creationId="{6654087A-3022-46DE-840B-93497E4DAD07}"/>
          </ac:spMkLst>
        </pc:spChg>
        <pc:spChg chg="del">
          <ac:chgData name="Gnanvo, Kondo (kg6cq)" userId="cf2a00cd-5d4a-477d-a52f-af039bcf1853" providerId="ADAL" clId="{8116E348-A964-45F1-9C1E-CF7C18BE6D2F}" dt="2023-03-22T21:42:46.271" v="1046" actId="478"/>
          <ac:spMkLst>
            <pc:docMk/>
            <pc:sldMk cId="1961821839" sldId="268"/>
            <ac:spMk id="20" creationId="{54174179-43EE-4C77-8B75-24A41FA73784}"/>
          </ac:spMkLst>
        </pc:spChg>
        <pc:spChg chg="del">
          <ac:chgData name="Gnanvo, Kondo (kg6cq)" userId="cf2a00cd-5d4a-477d-a52f-af039bcf1853" providerId="ADAL" clId="{8116E348-A964-45F1-9C1E-CF7C18BE6D2F}" dt="2023-03-22T21:42:46.271" v="1046" actId="478"/>
          <ac:spMkLst>
            <pc:docMk/>
            <pc:sldMk cId="1961821839" sldId="268"/>
            <ac:spMk id="21" creationId="{1DF28CE5-DA8F-4748-9F72-E9BACAB111BA}"/>
          </ac:spMkLst>
        </pc:spChg>
        <pc:spChg chg="add mod">
          <ac:chgData name="Gnanvo, Kondo (kg6cq)" userId="cf2a00cd-5d4a-477d-a52f-af039bcf1853" providerId="ADAL" clId="{8116E348-A964-45F1-9C1E-CF7C18BE6D2F}" dt="2023-03-22T21:56:18.887" v="1115" actId="20577"/>
          <ac:spMkLst>
            <pc:docMk/>
            <pc:sldMk cId="1961821839" sldId="268"/>
            <ac:spMk id="26" creationId="{F527C0AC-FB21-403A-B368-727096D1F6A8}"/>
          </ac:spMkLst>
        </pc:spChg>
        <pc:spChg chg="add del mod ord">
          <ac:chgData name="Gnanvo, Kondo (kg6cq)" userId="cf2a00cd-5d4a-477d-a52f-af039bcf1853" providerId="ADAL" clId="{8116E348-A964-45F1-9C1E-CF7C18BE6D2F}" dt="2023-03-22T21:55:05.320" v="1081" actId="478"/>
          <ac:spMkLst>
            <pc:docMk/>
            <pc:sldMk cId="1961821839" sldId="268"/>
            <ac:spMk id="28" creationId="{5413E9EE-D6FD-40CE-91CE-477BBA42D732}"/>
          </ac:spMkLst>
        </pc:spChg>
        <pc:spChg chg="del">
          <ac:chgData name="Gnanvo, Kondo (kg6cq)" userId="cf2a00cd-5d4a-477d-a52f-af039bcf1853" providerId="ADAL" clId="{8116E348-A964-45F1-9C1E-CF7C18BE6D2F}" dt="2023-03-22T21:42:46.271" v="1046" actId="478"/>
          <ac:spMkLst>
            <pc:docMk/>
            <pc:sldMk cId="1961821839" sldId="268"/>
            <ac:spMk id="29" creationId="{CA663960-380A-40D7-9297-91D78F0BCC50}"/>
          </ac:spMkLst>
        </pc:spChg>
        <pc:spChg chg="del">
          <ac:chgData name="Gnanvo, Kondo (kg6cq)" userId="cf2a00cd-5d4a-477d-a52f-af039bcf1853" providerId="ADAL" clId="{8116E348-A964-45F1-9C1E-CF7C18BE6D2F}" dt="2023-03-22T21:42:46.271" v="1046" actId="478"/>
          <ac:spMkLst>
            <pc:docMk/>
            <pc:sldMk cId="1961821839" sldId="268"/>
            <ac:spMk id="30" creationId="{0F26E82F-DAA1-4C94-A050-7228228AD876}"/>
          </ac:spMkLst>
        </pc:spChg>
        <pc:spChg chg="del">
          <ac:chgData name="Gnanvo, Kondo (kg6cq)" userId="cf2a00cd-5d4a-477d-a52f-af039bcf1853" providerId="ADAL" clId="{8116E348-A964-45F1-9C1E-CF7C18BE6D2F}" dt="2023-03-22T21:42:46.271" v="1046" actId="478"/>
          <ac:spMkLst>
            <pc:docMk/>
            <pc:sldMk cId="1961821839" sldId="268"/>
            <ac:spMk id="31" creationId="{0967D56F-885A-4A12-AB33-33D76455BD1D}"/>
          </ac:spMkLst>
        </pc:spChg>
        <pc:spChg chg="add mod">
          <ac:chgData name="Gnanvo, Kondo (kg6cq)" userId="cf2a00cd-5d4a-477d-a52f-af039bcf1853" providerId="ADAL" clId="{8116E348-A964-45F1-9C1E-CF7C18BE6D2F}" dt="2023-03-22T21:49:57.003" v="1075" actId="164"/>
          <ac:spMkLst>
            <pc:docMk/>
            <pc:sldMk cId="1961821839" sldId="268"/>
            <ac:spMk id="35" creationId="{9F1FF263-7370-4E4F-8CA1-13F88C862F44}"/>
          </ac:spMkLst>
        </pc:spChg>
        <pc:spChg chg="del">
          <ac:chgData name="Gnanvo, Kondo (kg6cq)" userId="cf2a00cd-5d4a-477d-a52f-af039bcf1853" providerId="ADAL" clId="{8116E348-A964-45F1-9C1E-CF7C18BE6D2F}" dt="2023-03-22T21:42:40.454" v="1045" actId="478"/>
          <ac:spMkLst>
            <pc:docMk/>
            <pc:sldMk cId="1961821839" sldId="268"/>
            <ac:spMk id="36" creationId="{DF7082C7-6AE4-4631-9271-8797729E16DE}"/>
          </ac:spMkLst>
        </pc:spChg>
        <pc:spChg chg="add mod">
          <ac:chgData name="Gnanvo, Kondo (kg6cq)" userId="cf2a00cd-5d4a-477d-a52f-af039bcf1853" providerId="ADAL" clId="{8116E348-A964-45F1-9C1E-CF7C18BE6D2F}" dt="2023-03-22T21:49:57.003" v="1075" actId="164"/>
          <ac:spMkLst>
            <pc:docMk/>
            <pc:sldMk cId="1961821839" sldId="268"/>
            <ac:spMk id="37" creationId="{64CCE9EA-28E4-4CAA-9AF2-C7A949706434}"/>
          </ac:spMkLst>
        </pc:spChg>
        <pc:spChg chg="add mod">
          <ac:chgData name="Gnanvo, Kondo (kg6cq)" userId="cf2a00cd-5d4a-477d-a52f-af039bcf1853" providerId="ADAL" clId="{8116E348-A964-45F1-9C1E-CF7C18BE6D2F}" dt="2023-03-22T21:49:57.003" v="1075" actId="164"/>
          <ac:spMkLst>
            <pc:docMk/>
            <pc:sldMk cId="1961821839" sldId="268"/>
            <ac:spMk id="40" creationId="{62008A50-EB1E-4AD0-BAE8-A1E1DE96A1AA}"/>
          </ac:spMkLst>
        </pc:spChg>
        <pc:spChg chg="add mod">
          <ac:chgData name="Gnanvo, Kondo (kg6cq)" userId="cf2a00cd-5d4a-477d-a52f-af039bcf1853" providerId="ADAL" clId="{8116E348-A964-45F1-9C1E-CF7C18BE6D2F}" dt="2023-03-22T21:49:57.003" v="1075" actId="164"/>
          <ac:spMkLst>
            <pc:docMk/>
            <pc:sldMk cId="1961821839" sldId="268"/>
            <ac:spMk id="41" creationId="{BDE39F0A-B120-4D1E-B685-C16BC2B01E61}"/>
          </ac:spMkLst>
        </pc:spChg>
        <pc:spChg chg="add mod">
          <ac:chgData name="Gnanvo, Kondo (kg6cq)" userId="cf2a00cd-5d4a-477d-a52f-af039bcf1853" providerId="ADAL" clId="{8116E348-A964-45F1-9C1E-CF7C18BE6D2F}" dt="2023-03-22T21:49:57.003" v="1075" actId="164"/>
          <ac:spMkLst>
            <pc:docMk/>
            <pc:sldMk cId="1961821839" sldId="268"/>
            <ac:spMk id="42" creationId="{9D512698-406B-4F4D-91DF-E72016311F8A}"/>
          </ac:spMkLst>
        </pc:spChg>
        <pc:spChg chg="add mod">
          <ac:chgData name="Gnanvo, Kondo (kg6cq)" userId="cf2a00cd-5d4a-477d-a52f-af039bcf1853" providerId="ADAL" clId="{8116E348-A964-45F1-9C1E-CF7C18BE6D2F}" dt="2023-03-22T21:57:55.131" v="1215" actId="20577"/>
          <ac:spMkLst>
            <pc:docMk/>
            <pc:sldMk cId="1961821839" sldId="268"/>
            <ac:spMk id="44" creationId="{AA55ED04-4785-4B8F-B62E-F58B82289790}"/>
          </ac:spMkLst>
        </pc:spChg>
        <pc:spChg chg="del">
          <ac:chgData name="Gnanvo, Kondo (kg6cq)" userId="cf2a00cd-5d4a-477d-a52f-af039bcf1853" providerId="ADAL" clId="{8116E348-A964-45F1-9C1E-CF7C18BE6D2F}" dt="2023-03-22T21:42:46.271" v="1046" actId="478"/>
          <ac:spMkLst>
            <pc:docMk/>
            <pc:sldMk cId="1961821839" sldId="268"/>
            <ac:spMk id="71" creationId="{4570035A-40BF-410E-B704-82BF21435520}"/>
          </ac:spMkLst>
        </pc:spChg>
        <pc:grpChg chg="del">
          <ac:chgData name="Gnanvo, Kondo (kg6cq)" userId="cf2a00cd-5d4a-477d-a52f-af039bcf1853" providerId="ADAL" clId="{8116E348-A964-45F1-9C1E-CF7C18BE6D2F}" dt="2023-03-22T21:42:46.271" v="1046" actId="478"/>
          <ac:grpSpMkLst>
            <pc:docMk/>
            <pc:sldMk cId="1961821839" sldId="268"/>
            <ac:grpSpMk id="6" creationId="{957CBAB6-AF30-4046-A240-882AC689532E}"/>
          </ac:grpSpMkLst>
        </pc:grpChg>
        <pc:grpChg chg="add del mod">
          <ac:chgData name="Gnanvo, Kondo (kg6cq)" userId="cf2a00cd-5d4a-477d-a52f-af039bcf1853" providerId="ADAL" clId="{8116E348-A964-45F1-9C1E-CF7C18BE6D2F}" dt="2023-03-22T21:55:03.257" v="1080" actId="478"/>
          <ac:grpSpMkLst>
            <pc:docMk/>
            <pc:sldMk cId="1961821839" sldId="268"/>
            <ac:grpSpMk id="9" creationId="{407B382C-F460-4A67-BE8F-2C40C4664439}"/>
          </ac:grpSpMkLst>
        </pc:grpChg>
        <pc:picChg chg="del">
          <ac:chgData name="Gnanvo, Kondo (kg6cq)" userId="cf2a00cd-5d4a-477d-a52f-af039bcf1853" providerId="ADAL" clId="{8116E348-A964-45F1-9C1E-CF7C18BE6D2F}" dt="2023-03-22T21:42:40.454" v="1045" actId="478"/>
          <ac:picMkLst>
            <pc:docMk/>
            <pc:sldMk cId="1961821839" sldId="268"/>
            <ac:picMk id="10" creationId="{A8F4EB3A-5621-4057-8091-532964BCE99B}"/>
          </ac:picMkLst>
        </pc:picChg>
        <pc:picChg chg="add del mod">
          <ac:chgData name="Gnanvo, Kondo (kg6cq)" userId="cf2a00cd-5d4a-477d-a52f-af039bcf1853" providerId="ADAL" clId="{8116E348-A964-45F1-9C1E-CF7C18BE6D2F}" dt="2023-03-22T21:50:51.344" v="1079" actId="478"/>
          <ac:picMkLst>
            <pc:docMk/>
            <pc:sldMk cId="1961821839" sldId="268"/>
            <ac:picMk id="11" creationId="{9141A53F-702D-420A-BB27-B3045A9C1F78}"/>
          </ac:picMkLst>
        </pc:picChg>
        <pc:picChg chg="add mod">
          <ac:chgData name="Gnanvo, Kondo (kg6cq)" userId="cf2a00cd-5d4a-477d-a52f-af039bcf1853" providerId="ADAL" clId="{8116E348-A964-45F1-9C1E-CF7C18BE6D2F}" dt="2023-03-22T21:57:16.577" v="1128" actId="555"/>
          <ac:picMkLst>
            <pc:docMk/>
            <pc:sldMk cId="1961821839" sldId="268"/>
            <ac:picMk id="13" creationId="{539A08D9-A750-4C40-9CA1-14409AC174CC}"/>
          </ac:picMkLst>
        </pc:picChg>
        <pc:picChg chg="add mod">
          <ac:chgData name="Gnanvo, Kondo (kg6cq)" userId="cf2a00cd-5d4a-477d-a52f-af039bcf1853" providerId="ADAL" clId="{8116E348-A964-45F1-9C1E-CF7C18BE6D2F}" dt="2023-03-22T21:49:57.003" v="1075" actId="164"/>
          <ac:picMkLst>
            <pc:docMk/>
            <pc:sldMk cId="1961821839" sldId="268"/>
            <ac:picMk id="27" creationId="{4F977E1A-251F-4454-9D08-2AFB0A5A8DB2}"/>
          </ac:picMkLst>
        </pc:picChg>
        <pc:picChg chg="add mod">
          <ac:chgData name="Gnanvo, Kondo (kg6cq)" userId="cf2a00cd-5d4a-477d-a52f-af039bcf1853" providerId="ADAL" clId="{8116E348-A964-45F1-9C1E-CF7C18BE6D2F}" dt="2023-03-22T21:57:16.577" v="1128" actId="555"/>
          <ac:picMkLst>
            <pc:docMk/>
            <pc:sldMk cId="1961821839" sldId="268"/>
            <ac:picMk id="43" creationId="{FD33541F-683B-4ECA-975E-D4B7CA3BFA42}"/>
          </ac:picMkLst>
        </pc:picChg>
        <pc:cxnChg chg="del">
          <ac:chgData name="Gnanvo, Kondo (kg6cq)" userId="cf2a00cd-5d4a-477d-a52f-af039bcf1853" providerId="ADAL" clId="{8116E348-A964-45F1-9C1E-CF7C18BE6D2F}" dt="2023-03-22T21:42:46.271" v="1046" actId="478"/>
          <ac:cxnSpMkLst>
            <pc:docMk/>
            <pc:sldMk cId="1961821839" sldId="268"/>
            <ac:cxnSpMk id="16" creationId="{40EEEC0A-FA28-46D9-933D-2EC3EEAF99EC}"/>
          </ac:cxnSpMkLst>
        </pc:cxnChg>
        <pc:cxnChg chg="del">
          <ac:chgData name="Gnanvo, Kondo (kg6cq)" userId="cf2a00cd-5d4a-477d-a52f-af039bcf1853" providerId="ADAL" clId="{8116E348-A964-45F1-9C1E-CF7C18BE6D2F}" dt="2023-03-22T21:42:46.271" v="1046" actId="478"/>
          <ac:cxnSpMkLst>
            <pc:docMk/>
            <pc:sldMk cId="1961821839" sldId="268"/>
            <ac:cxnSpMk id="17" creationId="{676DF0C8-11D7-41C1-9CAC-38D6FF1AB844}"/>
          </ac:cxnSpMkLst>
        </pc:cxnChg>
        <pc:cxnChg chg="del">
          <ac:chgData name="Gnanvo, Kondo (kg6cq)" userId="cf2a00cd-5d4a-477d-a52f-af039bcf1853" providerId="ADAL" clId="{8116E348-A964-45F1-9C1E-CF7C18BE6D2F}" dt="2023-03-22T21:42:46.271" v="1046" actId="478"/>
          <ac:cxnSpMkLst>
            <pc:docMk/>
            <pc:sldMk cId="1961821839" sldId="268"/>
            <ac:cxnSpMk id="22" creationId="{3BDA7163-1FD3-4788-9044-D183D734B7FE}"/>
          </ac:cxnSpMkLst>
        </pc:cxnChg>
        <pc:cxnChg chg="del mod">
          <ac:chgData name="Gnanvo, Kondo (kg6cq)" userId="cf2a00cd-5d4a-477d-a52f-af039bcf1853" providerId="ADAL" clId="{8116E348-A964-45F1-9C1E-CF7C18BE6D2F}" dt="2023-03-22T21:42:46.271" v="1046" actId="478"/>
          <ac:cxnSpMkLst>
            <pc:docMk/>
            <pc:sldMk cId="1961821839" sldId="268"/>
            <ac:cxnSpMk id="24" creationId="{2B0339A5-8CAF-46F8-824A-E87293B90027}"/>
          </ac:cxnSpMkLst>
        </pc:cxnChg>
        <pc:cxnChg chg="del">
          <ac:chgData name="Gnanvo, Kondo (kg6cq)" userId="cf2a00cd-5d4a-477d-a52f-af039bcf1853" providerId="ADAL" clId="{8116E348-A964-45F1-9C1E-CF7C18BE6D2F}" dt="2023-03-22T21:42:46.271" v="1046" actId="478"/>
          <ac:cxnSpMkLst>
            <pc:docMk/>
            <pc:sldMk cId="1961821839" sldId="268"/>
            <ac:cxnSpMk id="25" creationId="{95451E57-AD77-46B5-B906-13AE71145623}"/>
          </ac:cxnSpMkLst>
        </pc:cxnChg>
        <pc:cxnChg chg="add mod">
          <ac:chgData name="Gnanvo, Kondo (kg6cq)" userId="cf2a00cd-5d4a-477d-a52f-af039bcf1853" providerId="ADAL" clId="{8116E348-A964-45F1-9C1E-CF7C18BE6D2F}" dt="2023-03-22T21:49:57.003" v="1075" actId="164"/>
          <ac:cxnSpMkLst>
            <pc:docMk/>
            <pc:sldMk cId="1961821839" sldId="268"/>
            <ac:cxnSpMk id="32" creationId="{0922D592-62E9-4E28-B02C-2D39DF2AACF7}"/>
          </ac:cxnSpMkLst>
        </pc:cxnChg>
        <pc:cxnChg chg="del mod">
          <ac:chgData name="Gnanvo, Kondo (kg6cq)" userId="cf2a00cd-5d4a-477d-a52f-af039bcf1853" providerId="ADAL" clId="{8116E348-A964-45F1-9C1E-CF7C18BE6D2F}" dt="2023-03-22T21:42:46.271" v="1046" actId="478"/>
          <ac:cxnSpMkLst>
            <pc:docMk/>
            <pc:sldMk cId="1961821839" sldId="268"/>
            <ac:cxnSpMk id="33" creationId="{BA7C9BD5-73CC-4211-A7C1-173803201D3A}"/>
          </ac:cxnSpMkLst>
        </pc:cxnChg>
        <pc:cxnChg chg="add mod">
          <ac:chgData name="Gnanvo, Kondo (kg6cq)" userId="cf2a00cd-5d4a-477d-a52f-af039bcf1853" providerId="ADAL" clId="{8116E348-A964-45F1-9C1E-CF7C18BE6D2F}" dt="2023-03-22T21:49:57.003" v="1075" actId="164"/>
          <ac:cxnSpMkLst>
            <pc:docMk/>
            <pc:sldMk cId="1961821839" sldId="268"/>
            <ac:cxnSpMk id="34" creationId="{A35A580C-DEE1-425A-ADD1-EFFA40D6E41C}"/>
          </ac:cxnSpMkLst>
        </pc:cxnChg>
        <pc:cxnChg chg="add mod">
          <ac:chgData name="Gnanvo, Kondo (kg6cq)" userId="cf2a00cd-5d4a-477d-a52f-af039bcf1853" providerId="ADAL" clId="{8116E348-A964-45F1-9C1E-CF7C18BE6D2F}" dt="2023-03-22T21:49:57.003" v="1075" actId="164"/>
          <ac:cxnSpMkLst>
            <pc:docMk/>
            <pc:sldMk cId="1961821839" sldId="268"/>
            <ac:cxnSpMk id="38" creationId="{B2CB6A63-F4EC-4E74-B839-7EA58E99111B}"/>
          </ac:cxnSpMkLst>
        </pc:cxnChg>
        <pc:cxnChg chg="add mod">
          <ac:chgData name="Gnanvo, Kondo (kg6cq)" userId="cf2a00cd-5d4a-477d-a52f-af039bcf1853" providerId="ADAL" clId="{8116E348-A964-45F1-9C1E-CF7C18BE6D2F}" dt="2023-03-22T21:49:57.003" v="1075" actId="164"/>
          <ac:cxnSpMkLst>
            <pc:docMk/>
            <pc:sldMk cId="1961821839" sldId="268"/>
            <ac:cxnSpMk id="39" creationId="{A3A9B12D-96B8-467E-8ED1-00F48BF2EE38}"/>
          </ac:cxnSpMkLst>
        </pc:cxnChg>
        <pc:cxnChg chg="del mod">
          <ac:chgData name="Gnanvo, Kondo (kg6cq)" userId="cf2a00cd-5d4a-477d-a52f-af039bcf1853" providerId="ADAL" clId="{8116E348-A964-45F1-9C1E-CF7C18BE6D2F}" dt="2023-03-22T21:42:46.271" v="1046" actId="478"/>
          <ac:cxnSpMkLst>
            <pc:docMk/>
            <pc:sldMk cId="1961821839" sldId="268"/>
            <ac:cxnSpMk id="72" creationId="{EC76BA78-23E8-4BE4-8B69-0B552DF5D6E4}"/>
          </ac:cxnSpMkLst>
        </pc:cxnChg>
      </pc:sldChg>
      <pc:sldChg chg="modSp del mod ord">
        <pc:chgData name="Gnanvo, Kondo (kg6cq)" userId="cf2a00cd-5d4a-477d-a52f-af039bcf1853" providerId="ADAL" clId="{8116E348-A964-45F1-9C1E-CF7C18BE6D2F}" dt="2023-03-22T21:40:57.821" v="998" actId="47"/>
        <pc:sldMkLst>
          <pc:docMk/>
          <pc:sldMk cId="637029242" sldId="269"/>
        </pc:sldMkLst>
        <pc:spChg chg="mod">
          <ac:chgData name="Gnanvo, Kondo (kg6cq)" userId="cf2a00cd-5d4a-477d-a52f-af039bcf1853" providerId="ADAL" clId="{8116E348-A964-45F1-9C1E-CF7C18BE6D2F}" dt="2023-03-22T21:24:19.609" v="133" actId="404"/>
          <ac:spMkLst>
            <pc:docMk/>
            <pc:sldMk cId="637029242" sldId="269"/>
            <ac:spMk id="5" creationId="{683F439D-B0D7-44D9-B776-7FE5EDF4DF91}"/>
          </ac:spMkLst>
        </pc:spChg>
      </pc:sldChg>
      <pc:sldChg chg="addSp delSp modSp del mod">
        <pc:chgData name="Gnanvo, Kondo (kg6cq)" userId="cf2a00cd-5d4a-477d-a52f-af039bcf1853" providerId="ADAL" clId="{8116E348-A964-45F1-9C1E-CF7C18BE6D2F}" dt="2023-03-22T22:49:59.726" v="1919" actId="47"/>
        <pc:sldMkLst>
          <pc:docMk/>
          <pc:sldMk cId="1031160116" sldId="270"/>
        </pc:sldMkLst>
        <pc:spChg chg="mod">
          <ac:chgData name="Gnanvo, Kondo (kg6cq)" userId="cf2a00cd-5d4a-477d-a52f-af039bcf1853" providerId="ADAL" clId="{8116E348-A964-45F1-9C1E-CF7C18BE6D2F}" dt="2023-03-22T22:07:34.398" v="1410" actId="164"/>
          <ac:spMkLst>
            <pc:docMk/>
            <pc:sldMk cId="1031160116" sldId="270"/>
            <ac:spMk id="2" creationId="{73CB0781-038A-423D-B7FA-F6310CDB8BC6}"/>
          </ac:spMkLst>
        </pc:spChg>
        <pc:spChg chg="add mod">
          <ac:chgData name="Gnanvo, Kondo (kg6cq)" userId="cf2a00cd-5d4a-477d-a52f-af039bcf1853" providerId="ADAL" clId="{8116E348-A964-45F1-9C1E-CF7C18BE6D2F}" dt="2023-03-22T22:07:14.468" v="1406" actId="6549"/>
          <ac:spMkLst>
            <pc:docMk/>
            <pc:sldMk cId="1031160116" sldId="270"/>
            <ac:spMk id="6" creationId="{93916A90-ADAC-400A-ACA6-3E299CFBAF17}"/>
          </ac:spMkLst>
        </pc:spChg>
        <pc:spChg chg="del">
          <ac:chgData name="Gnanvo, Kondo (kg6cq)" userId="cf2a00cd-5d4a-477d-a52f-af039bcf1853" providerId="ADAL" clId="{8116E348-A964-45F1-9C1E-CF7C18BE6D2F}" dt="2023-03-22T22:07:21.679" v="1407" actId="478"/>
          <ac:spMkLst>
            <pc:docMk/>
            <pc:sldMk cId="1031160116" sldId="270"/>
            <ac:spMk id="7" creationId="{8909B742-4524-44B7-9172-6277E9830B2D}"/>
          </ac:spMkLst>
        </pc:spChg>
        <pc:spChg chg="add">
          <ac:chgData name="Gnanvo, Kondo (kg6cq)" userId="cf2a00cd-5d4a-477d-a52f-af039bcf1853" providerId="ADAL" clId="{8116E348-A964-45F1-9C1E-CF7C18BE6D2F}" dt="2023-03-22T22:10:50.733" v="1430"/>
          <ac:spMkLst>
            <pc:docMk/>
            <pc:sldMk cId="1031160116" sldId="270"/>
            <ac:spMk id="8" creationId="{22FB6956-6495-4C38-B6DC-7547934A07E9}"/>
          </ac:spMkLst>
        </pc:spChg>
        <pc:spChg chg="add mod">
          <ac:chgData name="Gnanvo, Kondo (kg6cq)" userId="cf2a00cd-5d4a-477d-a52f-af039bcf1853" providerId="ADAL" clId="{8116E348-A964-45F1-9C1E-CF7C18BE6D2F}" dt="2023-03-22T22:16:13.808" v="1511" actId="1076"/>
          <ac:spMkLst>
            <pc:docMk/>
            <pc:sldMk cId="1031160116" sldId="270"/>
            <ac:spMk id="9" creationId="{9A9DC019-DB5E-47EA-A1CA-015A236CF241}"/>
          </ac:spMkLst>
        </pc:spChg>
        <pc:spChg chg="add mod">
          <ac:chgData name="Gnanvo, Kondo (kg6cq)" userId="cf2a00cd-5d4a-477d-a52f-af039bcf1853" providerId="ADAL" clId="{8116E348-A964-45F1-9C1E-CF7C18BE6D2F}" dt="2023-03-22T22:15:42.957" v="1497" actId="1035"/>
          <ac:spMkLst>
            <pc:docMk/>
            <pc:sldMk cId="1031160116" sldId="270"/>
            <ac:spMk id="10" creationId="{84CB6DBC-B0C8-4585-9B48-04935ED7DE95}"/>
          </ac:spMkLst>
        </pc:spChg>
        <pc:spChg chg="add mod">
          <ac:chgData name="Gnanvo, Kondo (kg6cq)" userId="cf2a00cd-5d4a-477d-a52f-af039bcf1853" providerId="ADAL" clId="{8116E348-A964-45F1-9C1E-CF7C18BE6D2F}" dt="2023-03-22T22:15:29.214" v="1494" actId="1036"/>
          <ac:spMkLst>
            <pc:docMk/>
            <pc:sldMk cId="1031160116" sldId="270"/>
            <ac:spMk id="11" creationId="{A8573243-D7FF-4BA8-9B68-FFF097A82050}"/>
          </ac:spMkLst>
        </pc:spChg>
        <pc:spChg chg="del">
          <ac:chgData name="Gnanvo, Kondo (kg6cq)" userId="cf2a00cd-5d4a-477d-a52f-af039bcf1853" providerId="ADAL" clId="{8116E348-A964-45F1-9C1E-CF7C18BE6D2F}" dt="2023-03-22T22:06:42.893" v="1312" actId="478"/>
          <ac:spMkLst>
            <pc:docMk/>
            <pc:sldMk cId="1031160116" sldId="270"/>
            <ac:spMk id="12" creationId="{7D1BC500-4E29-4F0C-9F93-48EC0C32C130}"/>
          </ac:spMkLst>
        </pc:spChg>
        <pc:spChg chg="add mod">
          <ac:chgData name="Gnanvo, Kondo (kg6cq)" userId="cf2a00cd-5d4a-477d-a52f-af039bcf1853" providerId="ADAL" clId="{8116E348-A964-45F1-9C1E-CF7C18BE6D2F}" dt="2023-03-22T22:16:01.616" v="1509" actId="14100"/>
          <ac:spMkLst>
            <pc:docMk/>
            <pc:sldMk cId="1031160116" sldId="270"/>
            <ac:spMk id="13" creationId="{E481A0AE-3C52-403B-9126-0B1B1ADBCCB1}"/>
          </ac:spMkLst>
        </pc:spChg>
        <pc:grpChg chg="add mod">
          <ac:chgData name="Gnanvo, Kondo (kg6cq)" userId="cf2a00cd-5d4a-477d-a52f-af039bcf1853" providerId="ADAL" clId="{8116E348-A964-45F1-9C1E-CF7C18BE6D2F}" dt="2023-03-22T22:11:31.676" v="1439" actId="1076"/>
          <ac:grpSpMkLst>
            <pc:docMk/>
            <pc:sldMk cId="1031160116" sldId="270"/>
            <ac:grpSpMk id="4" creationId="{41C04D07-8953-40EE-9131-1735B5DF48EF}"/>
          </ac:grpSpMkLst>
        </pc:grpChg>
        <pc:picChg chg="mod">
          <ac:chgData name="Gnanvo, Kondo (kg6cq)" userId="cf2a00cd-5d4a-477d-a52f-af039bcf1853" providerId="ADAL" clId="{8116E348-A964-45F1-9C1E-CF7C18BE6D2F}" dt="2023-03-22T22:07:34.398" v="1410" actId="164"/>
          <ac:picMkLst>
            <pc:docMk/>
            <pc:sldMk cId="1031160116" sldId="270"/>
            <ac:picMk id="3" creationId="{B74798FC-2284-4F85-AA94-EBC065D104CC}"/>
          </ac:picMkLst>
        </pc:picChg>
      </pc:sldChg>
      <pc:sldChg chg="addSp delSp modSp add mod">
        <pc:chgData name="Gnanvo, Kondo (kg6cq)" userId="cf2a00cd-5d4a-477d-a52f-af039bcf1853" providerId="ADAL" clId="{8116E348-A964-45F1-9C1E-CF7C18BE6D2F}" dt="2023-03-23T14:48:26.580" v="5411" actId="1035"/>
        <pc:sldMkLst>
          <pc:docMk/>
          <pc:sldMk cId="388542491" sldId="271"/>
        </pc:sldMkLst>
        <pc:spChg chg="mod">
          <ac:chgData name="Gnanvo, Kondo (kg6cq)" userId="cf2a00cd-5d4a-477d-a52f-af039bcf1853" providerId="ADAL" clId="{8116E348-A964-45F1-9C1E-CF7C18BE6D2F}" dt="2023-03-22T21:29:38.059" v="553" actId="207"/>
          <ac:spMkLst>
            <pc:docMk/>
            <pc:sldMk cId="388542491" sldId="271"/>
            <ac:spMk id="8" creationId="{8EC11D83-E532-4B98-97ED-EBAC0D6FB349}"/>
          </ac:spMkLst>
        </pc:spChg>
        <pc:spChg chg="del">
          <ac:chgData name="Gnanvo, Kondo (kg6cq)" userId="cf2a00cd-5d4a-477d-a52f-af039bcf1853" providerId="ADAL" clId="{8116E348-A964-45F1-9C1E-CF7C18BE6D2F}" dt="2023-03-22T21:14:36.212" v="29" actId="478"/>
          <ac:spMkLst>
            <pc:docMk/>
            <pc:sldMk cId="388542491" sldId="271"/>
            <ac:spMk id="9" creationId="{A2CFAC84-3EA0-4311-BFC1-B6C745471452}"/>
          </ac:spMkLst>
        </pc:spChg>
        <pc:spChg chg="mod">
          <ac:chgData name="Gnanvo, Kondo (kg6cq)" userId="cf2a00cd-5d4a-477d-a52f-af039bcf1853" providerId="ADAL" clId="{8116E348-A964-45F1-9C1E-CF7C18BE6D2F}" dt="2023-03-23T14:24:50.154" v="4580" actId="20577"/>
          <ac:spMkLst>
            <pc:docMk/>
            <pc:sldMk cId="388542491" sldId="271"/>
            <ac:spMk id="12" creationId="{7D1BC500-4E29-4F0C-9F93-48EC0C32C130}"/>
          </ac:spMkLst>
        </pc:spChg>
        <pc:spChg chg="add mod">
          <ac:chgData name="Gnanvo, Kondo (kg6cq)" userId="cf2a00cd-5d4a-477d-a52f-af039bcf1853" providerId="ADAL" clId="{8116E348-A964-45F1-9C1E-CF7C18BE6D2F}" dt="2023-03-23T14:48:26.580" v="5411" actId="1035"/>
          <ac:spMkLst>
            <pc:docMk/>
            <pc:sldMk cId="388542491" sldId="271"/>
            <ac:spMk id="13" creationId="{864DFC8B-666A-452E-B587-6115E4D71236}"/>
          </ac:spMkLst>
        </pc:spChg>
        <pc:grpChg chg="add mod">
          <ac:chgData name="Gnanvo, Kondo (kg6cq)" userId="cf2a00cd-5d4a-477d-a52f-af039bcf1853" providerId="ADAL" clId="{8116E348-A964-45F1-9C1E-CF7C18BE6D2F}" dt="2023-03-23T14:30:09.693" v="4684" actId="555"/>
          <ac:grpSpMkLst>
            <pc:docMk/>
            <pc:sldMk cId="388542491" sldId="271"/>
            <ac:grpSpMk id="3" creationId="{C0FA819D-D134-4AD0-9E98-7B47FE1FAB8E}"/>
          </ac:grpSpMkLst>
        </pc:grpChg>
        <pc:picChg chg="mod">
          <ac:chgData name="Gnanvo, Kondo (kg6cq)" userId="cf2a00cd-5d4a-477d-a52f-af039bcf1853" providerId="ADAL" clId="{8116E348-A964-45F1-9C1E-CF7C18BE6D2F}" dt="2023-03-22T21:29:27.188" v="514" actId="1076"/>
          <ac:picMkLst>
            <pc:docMk/>
            <pc:sldMk cId="388542491" sldId="271"/>
            <ac:picMk id="2" creationId="{53CF11AA-C9D4-47A5-9EED-1F345EAABB60}"/>
          </ac:picMkLst>
        </pc:picChg>
        <pc:picChg chg="add mod">
          <ac:chgData name="Gnanvo, Kondo (kg6cq)" userId="cf2a00cd-5d4a-477d-a52f-af039bcf1853" providerId="ADAL" clId="{8116E348-A964-45F1-9C1E-CF7C18BE6D2F}" dt="2023-03-22T21:24:05.143" v="132" actId="1036"/>
          <ac:picMkLst>
            <pc:docMk/>
            <pc:sldMk cId="388542491" sldId="271"/>
            <ac:picMk id="4" creationId="{7E9F981C-0838-4A84-8413-E179D2FCD085}"/>
          </ac:picMkLst>
        </pc:picChg>
        <pc:cxnChg chg="mod">
          <ac:chgData name="Gnanvo, Kondo (kg6cq)" userId="cf2a00cd-5d4a-477d-a52f-af039bcf1853" providerId="ADAL" clId="{8116E348-A964-45F1-9C1E-CF7C18BE6D2F}" dt="2023-03-22T21:17:38.427" v="64" actId="164"/>
          <ac:cxnSpMkLst>
            <pc:docMk/>
            <pc:sldMk cId="388542491" sldId="271"/>
            <ac:cxnSpMk id="7" creationId="{EAC7EAD6-3D66-4CD0-8069-0084AC9F9BB8}"/>
          </ac:cxnSpMkLst>
        </pc:cxnChg>
        <pc:cxnChg chg="add mod">
          <ac:chgData name="Gnanvo, Kondo (kg6cq)" userId="cf2a00cd-5d4a-477d-a52f-af039bcf1853" providerId="ADAL" clId="{8116E348-A964-45F1-9C1E-CF7C18BE6D2F}" dt="2023-03-22T21:17:38.427" v="64" actId="164"/>
          <ac:cxnSpMkLst>
            <pc:docMk/>
            <pc:sldMk cId="388542491" sldId="271"/>
            <ac:cxnSpMk id="10" creationId="{70168B01-D6E9-4AC2-8193-0A8F945B29B7}"/>
          </ac:cxnSpMkLst>
        </pc:cxnChg>
        <pc:cxnChg chg="del mod">
          <ac:chgData name="Gnanvo, Kondo (kg6cq)" userId="cf2a00cd-5d4a-477d-a52f-af039bcf1853" providerId="ADAL" clId="{8116E348-A964-45F1-9C1E-CF7C18BE6D2F}" dt="2023-03-22T21:16:35.345" v="57" actId="478"/>
          <ac:cxnSpMkLst>
            <pc:docMk/>
            <pc:sldMk cId="388542491" sldId="271"/>
            <ac:cxnSpMk id="11" creationId="{3F870920-C10A-43F4-AC19-2B7DDF43FBAA}"/>
          </ac:cxnSpMkLst>
        </pc:cxnChg>
      </pc:sldChg>
      <pc:sldChg chg="new del">
        <pc:chgData name="Gnanvo, Kondo (kg6cq)" userId="cf2a00cd-5d4a-477d-a52f-af039bcf1853" providerId="ADAL" clId="{8116E348-A964-45F1-9C1E-CF7C18BE6D2F}" dt="2023-03-22T21:14:24.766" v="25" actId="680"/>
        <pc:sldMkLst>
          <pc:docMk/>
          <pc:sldMk cId="2690015314" sldId="271"/>
        </pc:sldMkLst>
      </pc:sldChg>
      <pc:sldChg chg="addSp delSp modSp add del mod">
        <pc:chgData name="Gnanvo, Kondo (kg6cq)" userId="cf2a00cd-5d4a-477d-a52f-af039bcf1853" providerId="ADAL" clId="{8116E348-A964-45F1-9C1E-CF7C18BE6D2F}" dt="2023-03-23T12:23:06.964" v="3505" actId="47"/>
        <pc:sldMkLst>
          <pc:docMk/>
          <pc:sldMk cId="2944460304" sldId="272"/>
        </pc:sldMkLst>
        <pc:spChg chg="mod">
          <ac:chgData name="Gnanvo, Kondo (kg6cq)" userId="cf2a00cd-5d4a-477d-a52f-af039bcf1853" providerId="ADAL" clId="{8116E348-A964-45F1-9C1E-CF7C18BE6D2F}" dt="2023-03-22T21:40:11.050" v="985" actId="207"/>
          <ac:spMkLst>
            <pc:docMk/>
            <pc:sldMk cId="2944460304" sldId="272"/>
            <ac:spMk id="12" creationId="{7D1BC500-4E29-4F0C-9F93-48EC0C32C130}"/>
          </ac:spMkLst>
        </pc:spChg>
        <pc:spChg chg="mod">
          <ac:chgData name="Gnanvo, Kondo (kg6cq)" userId="cf2a00cd-5d4a-477d-a52f-af039bcf1853" providerId="ADAL" clId="{8116E348-A964-45F1-9C1E-CF7C18BE6D2F}" dt="2023-03-22T22:10:27.438" v="1427" actId="14100"/>
          <ac:spMkLst>
            <pc:docMk/>
            <pc:sldMk cId="2944460304" sldId="272"/>
            <ac:spMk id="13" creationId="{864DFC8B-666A-452E-B587-6115E4D71236}"/>
          </ac:spMkLst>
        </pc:spChg>
        <pc:grpChg chg="del">
          <ac:chgData name="Gnanvo, Kondo (kg6cq)" userId="cf2a00cd-5d4a-477d-a52f-af039bcf1853" providerId="ADAL" clId="{8116E348-A964-45F1-9C1E-CF7C18BE6D2F}" dt="2023-03-22T21:32:58.015" v="715" actId="478"/>
          <ac:grpSpMkLst>
            <pc:docMk/>
            <pc:sldMk cId="2944460304" sldId="272"/>
            <ac:grpSpMk id="3" creationId="{C0FA819D-D134-4AD0-9E98-7B47FE1FAB8E}"/>
          </ac:grpSpMkLst>
        </pc:grpChg>
        <pc:picChg chg="add del mod">
          <ac:chgData name="Gnanvo, Kondo (kg6cq)" userId="cf2a00cd-5d4a-477d-a52f-af039bcf1853" providerId="ADAL" clId="{8116E348-A964-45F1-9C1E-CF7C18BE6D2F}" dt="2023-03-22T22:10:23.812" v="1426" actId="1076"/>
          <ac:picMkLst>
            <pc:docMk/>
            <pc:sldMk cId="2944460304" sldId="272"/>
            <ac:picMk id="4" creationId="{7E9F981C-0838-4A84-8413-E179D2FCD085}"/>
          </ac:picMkLst>
        </pc:picChg>
      </pc:sldChg>
      <pc:sldChg chg="addSp delSp modSp add del mod ord">
        <pc:chgData name="Gnanvo, Kondo (kg6cq)" userId="cf2a00cd-5d4a-477d-a52f-af039bcf1853" providerId="ADAL" clId="{8116E348-A964-45F1-9C1E-CF7C18BE6D2F}" dt="2023-03-23T12:24:02.376" v="3508" actId="47"/>
        <pc:sldMkLst>
          <pc:docMk/>
          <pc:sldMk cId="3547845852" sldId="273"/>
        </pc:sldMkLst>
        <pc:spChg chg="add del mod">
          <ac:chgData name="Gnanvo, Kondo (kg6cq)" userId="cf2a00cd-5d4a-477d-a52f-af039bcf1853" providerId="ADAL" clId="{8116E348-A964-45F1-9C1E-CF7C18BE6D2F}" dt="2023-03-23T12:10:52.450" v="3135" actId="478"/>
          <ac:spMkLst>
            <pc:docMk/>
            <pc:sldMk cId="3547845852" sldId="273"/>
            <ac:spMk id="11" creationId="{949AFD03-35EF-4FE8-9A02-C065E4F485A9}"/>
          </ac:spMkLst>
        </pc:spChg>
        <pc:spChg chg="del mod">
          <ac:chgData name="Gnanvo, Kondo (kg6cq)" userId="cf2a00cd-5d4a-477d-a52f-af039bcf1853" providerId="ADAL" clId="{8116E348-A964-45F1-9C1E-CF7C18BE6D2F}" dt="2023-03-22T21:40:19.318" v="986" actId="478"/>
          <ac:spMkLst>
            <pc:docMk/>
            <pc:sldMk cId="3547845852" sldId="273"/>
            <ac:spMk id="12" creationId="{7D1BC500-4E29-4F0C-9F93-48EC0C32C130}"/>
          </ac:spMkLst>
        </pc:spChg>
        <pc:spChg chg="mod">
          <ac:chgData name="Gnanvo, Kondo (kg6cq)" userId="cf2a00cd-5d4a-477d-a52f-af039bcf1853" providerId="ADAL" clId="{8116E348-A964-45F1-9C1E-CF7C18BE6D2F}" dt="2023-03-22T22:10:46.596" v="1429" actId="1076"/>
          <ac:spMkLst>
            <pc:docMk/>
            <pc:sldMk cId="3547845852" sldId="273"/>
            <ac:spMk id="13" creationId="{864DFC8B-666A-452E-B587-6115E4D71236}"/>
          </ac:spMkLst>
        </pc:spChg>
        <pc:spChg chg="add mod">
          <ac:chgData name="Gnanvo, Kondo (kg6cq)" userId="cf2a00cd-5d4a-477d-a52f-af039bcf1853" providerId="ADAL" clId="{8116E348-A964-45F1-9C1E-CF7C18BE6D2F}" dt="2023-03-22T21:40:28.380" v="996" actId="5793"/>
          <ac:spMkLst>
            <pc:docMk/>
            <pc:sldMk cId="3547845852" sldId="273"/>
            <ac:spMk id="14" creationId="{632D2DA0-6818-4D19-B5DB-AD7EA211CD31}"/>
          </ac:spMkLst>
        </pc:spChg>
        <pc:grpChg chg="mod">
          <ac:chgData name="Gnanvo, Kondo (kg6cq)" userId="cf2a00cd-5d4a-477d-a52f-af039bcf1853" providerId="ADAL" clId="{8116E348-A964-45F1-9C1E-CF7C18BE6D2F}" dt="2023-03-22T21:38:22.172" v="938" actId="1076"/>
          <ac:grpSpMkLst>
            <pc:docMk/>
            <pc:sldMk cId="3547845852" sldId="273"/>
            <ac:grpSpMk id="3" creationId="{C0FA819D-D134-4AD0-9E98-7B47FE1FAB8E}"/>
          </ac:grpSpMkLst>
        </pc:grpChg>
        <pc:picChg chg="del">
          <ac:chgData name="Gnanvo, Kondo (kg6cq)" userId="cf2a00cd-5d4a-477d-a52f-af039bcf1853" providerId="ADAL" clId="{8116E348-A964-45F1-9C1E-CF7C18BE6D2F}" dt="2023-03-22T21:36:57.380" v="908" actId="478"/>
          <ac:picMkLst>
            <pc:docMk/>
            <pc:sldMk cId="3547845852" sldId="273"/>
            <ac:picMk id="4" creationId="{7E9F981C-0838-4A84-8413-E179D2FCD085}"/>
          </ac:picMkLst>
        </pc:picChg>
      </pc:sldChg>
      <pc:sldChg chg="addSp delSp modSp add mod">
        <pc:chgData name="Gnanvo, Kondo (kg6cq)" userId="cf2a00cd-5d4a-477d-a52f-af039bcf1853" providerId="ADAL" clId="{8116E348-A964-45F1-9C1E-CF7C18BE6D2F}" dt="2023-03-23T12:48:52.002" v="4521" actId="14100"/>
        <pc:sldMkLst>
          <pc:docMk/>
          <pc:sldMk cId="1890801906" sldId="274"/>
        </pc:sldMkLst>
        <pc:spChg chg="add mod">
          <ac:chgData name="Gnanvo, Kondo (kg6cq)" userId="cf2a00cd-5d4a-477d-a52f-af039bcf1853" providerId="ADAL" clId="{8116E348-A964-45F1-9C1E-CF7C18BE6D2F}" dt="2023-03-23T12:47:53.723" v="4483" actId="14100"/>
          <ac:spMkLst>
            <pc:docMk/>
            <pc:sldMk cId="1890801906" sldId="274"/>
            <ac:spMk id="10" creationId="{08F59E4D-6E7B-4F4A-BB30-5FE013302513}"/>
          </ac:spMkLst>
        </pc:spChg>
        <pc:spChg chg="del mod">
          <ac:chgData name="Gnanvo, Kondo (kg6cq)" userId="cf2a00cd-5d4a-477d-a52f-af039bcf1853" providerId="ADAL" clId="{8116E348-A964-45F1-9C1E-CF7C18BE6D2F}" dt="2023-03-23T12:24:16.918" v="3518" actId="478"/>
          <ac:spMkLst>
            <pc:docMk/>
            <pc:sldMk cId="1890801906" sldId="274"/>
            <ac:spMk id="18" creationId="{6654087A-3022-46DE-840B-93497E4DAD07}"/>
          </ac:spMkLst>
        </pc:spChg>
        <pc:spChg chg="mod">
          <ac:chgData name="Gnanvo, Kondo (kg6cq)" userId="cf2a00cd-5d4a-477d-a52f-af039bcf1853" providerId="ADAL" clId="{8116E348-A964-45F1-9C1E-CF7C18BE6D2F}" dt="2023-03-23T12:24:13.140" v="3517" actId="20577"/>
          <ac:spMkLst>
            <pc:docMk/>
            <pc:sldMk cId="1890801906" sldId="274"/>
            <ac:spMk id="26" creationId="{F527C0AC-FB21-403A-B368-727096D1F6A8}"/>
          </ac:spMkLst>
        </pc:spChg>
        <pc:spChg chg="mod">
          <ac:chgData name="Gnanvo, Kondo (kg6cq)" userId="cf2a00cd-5d4a-477d-a52f-af039bcf1853" providerId="ADAL" clId="{8116E348-A964-45F1-9C1E-CF7C18BE6D2F}" dt="2023-03-23T12:48:40.110" v="4515" actId="1076"/>
          <ac:spMkLst>
            <pc:docMk/>
            <pc:sldMk cId="1890801906" sldId="274"/>
            <ac:spMk id="44" creationId="{AA55ED04-4785-4B8F-B62E-F58B82289790}"/>
          </ac:spMkLst>
        </pc:spChg>
        <pc:picChg chg="add mod modCrop">
          <ac:chgData name="Gnanvo, Kondo (kg6cq)" userId="cf2a00cd-5d4a-477d-a52f-af039bcf1853" providerId="ADAL" clId="{8116E348-A964-45F1-9C1E-CF7C18BE6D2F}" dt="2023-03-23T12:48:45.254" v="4516" actId="1076"/>
          <ac:picMkLst>
            <pc:docMk/>
            <pc:sldMk cId="1890801906" sldId="274"/>
            <ac:picMk id="2" creationId="{B872B8F2-0AA4-4B61-B31E-F1B700AA9C23}"/>
          </ac:picMkLst>
        </pc:picChg>
        <pc:picChg chg="add del mod">
          <ac:chgData name="Gnanvo, Kondo (kg6cq)" userId="cf2a00cd-5d4a-477d-a52f-af039bcf1853" providerId="ADAL" clId="{8116E348-A964-45F1-9C1E-CF7C18BE6D2F}" dt="2023-03-23T12:26:42.259" v="3527" actId="478"/>
          <ac:picMkLst>
            <pc:docMk/>
            <pc:sldMk cId="1890801906" sldId="274"/>
            <ac:picMk id="3" creationId="{FA5F3FCA-8EF6-4DEF-B0D7-990596CE1C7F}"/>
          </ac:picMkLst>
        </pc:picChg>
        <pc:picChg chg="add del mod">
          <ac:chgData name="Gnanvo, Kondo (kg6cq)" userId="cf2a00cd-5d4a-477d-a52f-af039bcf1853" providerId="ADAL" clId="{8116E348-A964-45F1-9C1E-CF7C18BE6D2F}" dt="2023-03-23T12:30:17.482" v="3534" actId="478"/>
          <ac:picMkLst>
            <pc:docMk/>
            <pc:sldMk cId="1890801906" sldId="274"/>
            <ac:picMk id="4" creationId="{4C7FAD11-F65D-42DE-82C8-4FF87478D74E}"/>
          </ac:picMkLst>
        </pc:picChg>
        <pc:picChg chg="add mod">
          <ac:chgData name="Gnanvo, Kondo (kg6cq)" userId="cf2a00cd-5d4a-477d-a52f-af039bcf1853" providerId="ADAL" clId="{8116E348-A964-45F1-9C1E-CF7C18BE6D2F}" dt="2023-03-23T12:48:52.002" v="4521" actId="14100"/>
          <ac:picMkLst>
            <pc:docMk/>
            <pc:sldMk cId="1890801906" sldId="274"/>
            <ac:picMk id="5" creationId="{60C0B152-A725-4863-B68A-355C05E8F589}"/>
          </ac:picMkLst>
        </pc:picChg>
        <pc:picChg chg="del">
          <ac:chgData name="Gnanvo, Kondo (kg6cq)" userId="cf2a00cd-5d4a-477d-a52f-af039bcf1853" providerId="ADAL" clId="{8116E348-A964-45F1-9C1E-CF7C18BE6D2F}" dt="2023-03-22T22:00:56.860" v="1291" actId="478"/>
          <ac:picMkLst>
            <pc:docMk/>
            <pc:sldMk cId="1890801906" sldId="274"/>
            <ac:picMk id="13" creationId="{539A08D9-A750-4C40-9CA1-14409AC174CC}"/>
          </ac:picMkLst>
        </pc:picChg>
        <pc:picChg chg="del">
          <ac:chgData name="Gnanvo, Kondo (kg6cq)" userId="cf2a00cd-5d4a-477d-a52f-af039bcf1853" providerId="ADAL" clId="{8116E348-A964-45F1-9C1E-CF7C18BE6D2F}" dt="2023-03-23T12:24:16.918" v="3518" actId="478"/>
          <ac:picMkLst>
            <pc:docMk/>
            <pc:sldMk cId="1890801906" sldId="274"/>
            <ac:picMk id="43" creationId="{FD33541F-683B-4ECA-975E-D4B7CA3BFA42}"/>
          </ac:picMkLst>
        </pc:picChg>
      </pc:sldChg>
      <pc:sldChg chg="addSp delSp modSp add del mod">
        <pc:chgData name="Gnanvo, Kondo (kg6cq)" userId="cf2a00cd-5d4a-477d-a52f-af039bcf1853" providerId="ADAL" clId="{8116E348-A964-45F1-9C1E-CF7C18BE6D2F}" dt="2023-03-22T22:18:24.992" v="1532" actId="47"/>
        <pc:sldMkLst>
          <pc:docMk/>
          <pc:sldMk cId="1039883886" sldId="275"/>
        </pc:sldMkLst>
        <pc:spChg chg="mod">
          <ac:chgData name="Gnanvo, Kondo (kg6cq)" userId="cf2a00cd-5d4a-477d-a52f-af039bcf1853" providerId="ADAL" clId="{8116E348-A964-45F1-9C1E-CF7C18BE6D2F}" dt="2023-03-22T22:17:21.645" v="1515" actId="1076"/>
          <ac:spMkLst>
            <pc:docMk/>
            <pc:sldMk cId="1039883886" sldId="275"/>
            <ac:spMk id="6" creationId="{93916A90-ADAC-400A-ACA6-3E299CFBAF17}"/>
          </ac:spMkLst>
        </pc:spChg>
        <pc:spChg chg="del">
          <ac:chgData name="Gnanvo, Kondo (kg6cq)" userId="cf2a00cd-5d4a-477d-a52f-af039bcf1853" providerId="ADAL" clId="{8116E348-A964-45F1-9C1E-CF7C18BE6D2F}" dt="2023-03-22T22:17:15.994" v="1513" actId="478"/>
          <ac:spMkLst>
            <pc:docMk/>
            <pc:sldMk cId="1039883886" sldId="275"/>
            <ac:spMk id="8" creationId="{22FB6956-6495-4C38-B6DC-7547934A07E9}"/>
          </ac:spMkLst>
        </pc:spChg>
        <pc:spChg chg="del mod">
          <ac:chgData name="Gnanvo, Kondo (kg6cq)" userId="cf2a00cd-5d4a-477d-a52f-af039bcf1853" providerId="ADAL" clId="{8116E348-A964-45F1-9C1E-CF7C18BE6D2F}" dt="2023-03-22T22:18:12.852" v="1531" actId="478"/>
          <ac:spMkLst>
            <pc:docMk/>
            <pc:sldMk cId="1039883886" sldId="275"/>
            <ac:spMk id="9" creationId="{9A9DC019-DB5E-47EA-A1CA-015A236CF241}"/>
          </ac:spMkLst>
        </pc:spChg>
        <pc:spChg chg="mod">
          <ac:chgData name="Gnanvo, Kondo (kg6cq)" userId="cf2a00cd-5d4a-477d-a52f-af039bcf1853" providerId="ADAL" clId="{8116E348-A964-45F1-9C1E-CF7C18BE6D2F}" dt="2023-03-22T22:17:29.510" v="1516" actId="164"/>
          <ac:spMkLst>
            <pc:docMk/>
            <pc:sldMk cId="1039883886" sldId="275"/>
            <ac:spMk id="10" creationId="{84CB6DBC-B0C8-4585-9B48-04935ED7DE95}"/>
          </ac:spMkLst>
        </pc:spChg>
        <pc:spChg chg="mod">
          <ac:chgData name="Gnanvo, Kondo (kg6cq)" userId="cf2a00cd-5d4a-477d-a52f-af039bcf1853" providerId="ADAL" clId="{8116E348-A964-45F1-9C1E-CF7C18BE6D2F}" dt="2023-03-22T22:17:29.510" v="1516" actId="164"/>
          <ac:spMkLst>
            <pc:docMk/>
            <pc:sldMk cId="1039883886" sldId="275"/>
            <ac:spMk id="11" creationId="{A8573243-D7FF-4BA8-9B68-FFF097A82050}"/>
          </ac:spMkLst>
        </pc:spChg>
        <pc:spChg chg="mod">
          <ac:chgData name="Gnanvo, Kondo (kg6cq)" userId="cf2a00cd-5d4a-477d-a52f-af039bcf1853" providerId="ADAL" clId="{8116E348-A964-45F1-9C1E-CF7C18BE6D2F}" dt="2023-03-22T22:17:29.510" v="1516" actId="164"/>
          <ac:spMkLst>
            <pc:docMk/>
            <pc:sldMk cId="1039883886" sldId="275"/>
            <ac:spMk id="13" creationId="{E481A0AE-3C52-403B-9126-0B1B1ADBCCB1}"/>
          </ac:spMkLst>
        </pc:spChg>
        <pc:grpChg chg="del mod">
          <ac:chgData name="Gnanvo, Kondo (kg6cq)" userId="cf2a00cd-5d4a-477d-a52f-af039bcf1853" providerId="ADAL" clId="{8116E348-A964-45F1-9C1E-CF7C18BE6D2F}" dt="2023-03-22T22:18:12.852" v="1531" actId="478"/>
          <ac:grpSpMkLst>
            <pc:docMk/>
            <pc:sldMk cId="1039883886" sldId="275"/>
            <ac:grpSpMk id="4" creationId="{41C04D07-8953-40EE-9131-1735B5DF48EF}"/>
          </ac:grpSpMkLst>
        </pc:grpChg>
        <pc:grpChg chg="add mod ord">
          <ac:chgData name="Gnanvo, Kondo (kg6cq)" userId="cf2a00cd-5d4a-477d-a52f-af039bcf1853" providerId="ADAL" clId="{8116E348-A964-45F1-9C1E-CF7C18BE6D2F}" dt="2023-03-22T22:17:58.764" v="1529" actId="166"/>
          <ac:grpSpMkLst>
            <pc:docMk/>
            <pc:sldMk cId="1039883886" sldId="275"/>
            <ac:grpSpMk id="5" creationId="{94E2F552-29E5-41D5-83A0-B04C1CBA07F5}"/>
          </ac:grpSpMkLst>
        </pc:grpChg>
        <pc:picChg chg="del">
          <ac:chgData name="Gnanvo, Kondo (kg6cq)" userId="cf2a00cd-5d4a-477d-a52f-af039bcf1853" providerId="ADAL" clId="{8116E348-A964-45F1-9C1E-CF7C18BE6D2F}" dt="2023-03-22T22:18:12.852" v="1531" actId="478"/>
          <ac:picMkLst>
            <pc:docMk/>
            <pc:sldMk cId="1039883886" sldId="275"/>
            <ac:picMk id="3" creationId="{B74798FC-2284-4F85-AA94-EBC065D104CC}"/>
          </ac:picMkLst>
        </pc:picChg>
      </pc:sldChg>
      <pc:sldChg chg="addSp delSp modSp add del mod ord">
        <pc:chgData name="Gnanvo, Kondo (kg6cq)" userId="cf2a00cd-5d4a-477d-a52f-af039bcf1853" providerId="ADAL" clId="{8116E348-A964-45F1-9C1E-CF7C18BE6D2F}" dt="2023-03-22T23:16:34.269" v="3022" actId="47"/>
        <pc:sldMkLst>
          <pc:docMk/>
          <pc:sldMk cId="3742135190" sldId="276"/>
        </pc:sldMkLst>
        <pc:spChg chg="add del mod">
          <ac:chgData name="Gnanvo, Kondo (kg6cq)" userId="cf2a00cd-5d4a-477d-a52f-af039bcf1853" providerId="ADAL" clId="{8116E348-A964-45F1-9C1E-CF7C18BE6D2F}" dt="2023-03-22T22:27:54.882" v="1727" actId="478"/>
          <ac:spMkLst>
            <pc:docMk/>
            <pc:sldMk cId="3742135190" sldId="276"/>
            <ac:spMk id="7" creationId="{A4D98AB7-FE98-4C3F-BD11-42EA1D3B5C30}"/>
          </ac:spMkLst>
        </pc:spChg>
        <pc:spChg chg="del mod topLvl">
          <ac:chgData name="Gnanvo, Kondo (kg6cq)" userId="cf2a00cd-5d4a-477d-a52f-af039bcf1853" providerId="ADAL" clId="{8116E348-A964-45F1-9C1E-CF7C18BE6D2F}" dt="2023-03-22T22:18:45.520" v="1535" actId="478"/>
          <ac:spMkLst>
            <pc:docMk/>
            <pc:sldMk cId="3742135190" sldId="276"/>
            <ac:spMk id="9" creationId="{9A9DC019-DB5E-47EA-A1CA-015A236CF241}"/>
          </ac:spMkLst>
        </pc:spChg>
        <pc:spChg chg="del mod topLvl">
          <ac:chgData name="Gnanvo, Kondo (kg6cq)" userId="cf2a00cd-5d4a-477d-a52f-af039bcf1853" providerId="ADAL" clId="{8116E348-A964-45F1-9C1E-CF7C18BE6D2F}" dt="2023-03-22T22:18:45.520" v="1535" actId="478"/>
          <ac:spMkLst>
            <pc:docMk/>
            <pc:sldMk cId="3742135190" sldId="276"/>
            <ac:spMk id="10" creationId="{84CB6DBC-B0C8-4585-9B48-04935ED7DE95}"/>
          </ac:spMkLst>
        </pc:spChg>
        <pc:spChg chg="del mod topLvl">
          <ac:chgData name="Gnanvo, Kondo (kg6cq)" userId="cf2a00cd-5d4a-477d-a52f-af039bcf1853" providerId="ADAL" clId="{8116E348-A964-45F1-9C1E-CF7C18BE6D2F}" dt="2023-03-22T22:18:45.520" v="1535" actId="478"/>
          <ac:spMkLst>
            <pc:docMk/>
            <pc:sldMk cId="3742135190" sldId="276"/>
            <ac:spMk id="11" creationId="{A8573243-D7FF-4BA8-9B68-FFF097A82050}"/>
          </ac:spMkLst>
        </pc:spChg>
        <pc:spChg chg="del mod topLvl">
          <ac:chgData name="Gnanvo, Kondo (kg6cq)" userId="cf2a00cd-5d4a-477d-a52f-af039bcf1853" providerId="ADAL" clId="{8116E348-A964-45F1-9C1E-CF7C18BE6D2F}" dt="2023-03-22T22:18:45.520" v="1535" actId="478"/>
          <ac:spMkLst>
            <pc:docMk/>
            <pc:sldMk cId="3742135190" sldId="276"/>
            <ac:spMk id="13" creationId="{E481A0AE-3C52-403B-9126-0B1B1ADBCCB1}"/>
          </ac:spMkLst>
        </pc:spChg>
        <pc:spChg chg="add del mod">
          <ac:chgData name="Gnanvo, Kondo (kg6cq)" userId="cf2a00cd-5d4a-477d-a52f-af039bcf1853" providerId="ADAL" clId="{8116E348-A964-45F1-9C1E-CF7C18BE6D2F}" dt="2023-03-22T22:27:54.882" v="1727" actId="478"/>
          <ac:spMkLst>
            <pc:docMk/>
            <pc:sldMk cId="3742135190" sldId="276"/>
            <ac:spMk id="16" creationId="{AE485D24-3D48-4A45-9804-77B13F9A5ED2}"/>
          </ac:spMkLst>
        </pc:spChg>
        <pc:spChg chg="add del mod">
          <ac:chgData name="Gnanvo, Kondo (kg6cq)" userId="cf2a00cd-5d4a-477d-a52f-af039bcf1853" providerId="ADAL" clId="{8116E348-A964-45F1-9C1E-CF7C18BE6D2F}" dt="2023-03-22T22:27:54.882" v="1727" actId="478"/>
          <ac:spMkLst>
            <pc:docMk/>
            <pc:sldMk cId="3742135190" sldId="276"/>
            <ac:spMk id="19" creationId="{E947533A-D9F0-49D8-9017-6144360C1EE9}"/>
          </ac:spMkLst>
        </pc:spChg>
        <pc:spChg chg="add mod">
          <ac:chgData name="Gnanvo, Kondo (kg6cq)" userId="cf2a00cd-5d4a-477d-a52f-af039bcf1853" providerId="ADAL" clId="{8116E348-A964-45F1-9C1E-CF7C18BE6D2F}" dt="2023-03-22T22:54:11.300" v="2219" actId="20577"/>
          <ac:spMkLst>
            <pc:docMk/>
            <pc:sldMk cId="3742135190" sldId="276"/>
            <ac:spMk id="21" creationId="{82A13D59-A151-48CD-B4BF-670B2AA8EE1D}"/>
          </ac:spMkLst>
        </pc:spChg>
        <pc:grpChg chg="del mod topLvl">
          <ac:chgData name="Gnanvo, Kondo (kg6cq)" userId="cf2a00cd-5d4a-477d-a52f-af039bcf1853" providerId="ADAL" clId="{8116E348-A964-45F1-9C1E-CF7C18BE6D2F}" dt="2023-03-22T22:19:49.312" v="1537" actId="478"/>
          <ac:grpSpMkLst>
            <pc:docMk/>
            <pc:sldMk cId="3742135190" sldId="276"/>
            <ac:grpSpMk id="4" creationId="{41C04D07-8953-40EE-9131-1735B5DF48EF}"/>
          </ac:grpSpMkLst>
        </pc:grpChg>
        <pc:grpChg chg="del">
          <ac:chgData name="Gnanvo, Kondo (kg6cq)" userId="cf2a00cd-5d4a-477d-a52f-af039bcf1853" providerId="ADAL" clId="{8116E348-A964-45F1-9C1E-CF7C18BE6D2F}" dt="2023-03-22T22:18:41.302" v="1534" actId="165"/>
          <ac:grpSpMkLst>
            <pc:docMk/>
            <pc:sldMk cId="3742135190" sldId="276"/>
            <ac:grpSpMk id="5" creationId="{94E2F552-29E5-41D5-83A0-B04C1CBA07F5}"/>
          </ac:grpSpMkLst>
        </pc:grpChg>
        <pc:picChg chg="add mod">
          <ac:chgData name="Gnanvo, Kondo (kg6cq)" userId="cf2a00cd-5d4a-477d-a52f-af039bcf1853" providerId="ADAL" clId="{8116E348-A964-45F1-9C1E-CF7C18BE6D2F}" dt="2023-03-22T22:51:02.418" v="1927" actId="1076"/>
          <ac:picMkLst>
            <pc:docMk/>
            <pc:sldMk cId="3742135190" sldId="276"/>
            <ac:picMk id="12" creationId="{DDDAC5A2-F6C3-4238-A3E9-86DCB0C80ADE}"/>
          </ac:picMkLst>
        </pc:picChg>
        <pc:cxnChg chg="add del mod">
          <ac:chgData name="Gnanvo, Kondo (kg6cq)" userId="cf2a00cd-5d4a-477d-a52f-af039bcf1853" providerId="ADAL" clId="{8116E348-A964-45F1-9C1E-CF7C18BE6D2F}" dt="2023-03-22T22:27:54.882" v="1727" actId="478"/>
          <ac:cxnSpMkLst>
            <pc:docMk/>
            <pc:sldMk cId="3742135190" sldId="276"/>
            <ac:cxnSpMk id="14" creationId="{9F24CDD4-4406-42DF-8ADC-7BDBEE4CBFA2}"/>
          </ac:cxnSpMkLst>
        </pc:cxnChg>
        <pc:cxnChg chg="add del mod">
          <ac:chgData name="Gnanvo, Kondo (kg6cq)" userId="cf2a00cd-5d4a-477d-a52f-af039bcf1853" providerId="ADAL" clId="{8116E348-A964-45F1-9C1E-CF7C18BE6D2F}" dt="2023-03-22T22:27:54.882" v="1727" actId="478"/>
          <ac:cxnSpMkLst>
            <pc:docMk/>
            <pc:sldMk cId="3742135190" sldId="276"/>
            <ac:cxnSpMk id="15" creationId="{CEE54089-BC4E-4ED3-92FC-A1B38AC9987B}"/>
          </ac:cxnSpMkLst>
        </pc:cxnChg>
        <pc:cxnChg chg="add del mod">
          <ac:chgData name="Gnanvo, Kondo (kg6cq)" userId="cf2a00cd-5d4a-477d-a52f-af039bcf1853" providerId="ADAL" clId="{8116E348-A964-45F1-9C1E-CF7C18BE6D2F}" dt="2023-03-22T22:27:54.882" v="1727" actId="478"/>
          <ac:cxnSpMkLst>
            <pc:docMk/>
            <pc:sldMk cId="3742135190" sldId="276"/>
            <ac:cxnSpMk id="17" creationId="{438A7B03-0D02-4881-89BD-AF9533DD928F}"/>
          </ac:cxnSpMkLst>
        </pc:cxnChg>
        <pc:cxnChg chg="add del mod">
          <ac:chgData name="Gnanvo, Kondo (kg6cq)" userId="cf2a00cd-5d4a-477d-a52f-af039bcf1853" providerId="ADAL" clId="{8116E348-A964-45F1-9C1E-CF7C18BE6D2F}" dt="2023-03-22T22:27:54.882" v="1727" actId="478"/>
          <ac:cxnSpMkLst>
            <pc:docMk/>
            <pc:sldMk cId="3742135190" sldId="276"/>
            <ac:cxnSpMk id="18" creationId="{694CC9F7-DB56-450A-BDDD-9008CE0BF519}"/>
          </ac:cxnSpMkLst>
        </pc:cxnChg>
        <pc:cxnChg chg="add del mod">
          <ac:chgData name="Gnanvo, Kondo (kg6cq)" userId="cf2a00cd-5d4a-477d-a52f-af039bcf1853" providerId="ADAL" clId="{8116E348-A964-45F1-9C1E-CF7C18BE6D2F}" dt="2023-03-22T22:27:54.882" v="1727" actId="478"/>
          <ac:cxnSpMkLst>
            <pc:docMk/>
            <pc:sldMk cId="3742135190" sldId="276"/>
            <ac:cxnSpMk id="20" creationId="{84D375A0-E2EA-4D06-BA35-2CA4FA264054}"/>
          </ac:cxnSpMkLst>
        </pc:cxnChg>
      </pc:sldChg>
      <pc:sldChg chg="addSp modSp add del mod">
        <pc:chgData name="Gnanvo, Kondo (kg6cq)" userId="cf2a00cd-5d4a-477d-a52f-af039bcf1853" providerId="ADAL" clId="{8116E348-A964-45F1-9C1E-CF7C18BE6D2F}" dt="2023-03-23T12:14:32.896" v="3275" actId="47"/>
        <pc:sldMkLst>
          <pc:docMk/>
          <pc:sldMk cId="4013513163" sldId="277"/>
        </pc:sldMkLst>
        <pc:spChg chg="mod">
          <ac:chgData name="Gnanvo, Kondo (kg6cq)" userId="cf2a00cd-5d4a-477d-a52f-af039bcf1853" providerId="ADAL" clId="{8116E348-A964-45F1-9C1E-CF7C18BE6D2F}" dt="2023-03-22T23:18:57.045" v="3028" actId="14100"/>
          <ac:spMkLst>
            <pc:docMk/>
            <pc:sldMk cId="4013513163" sldId="277"/>
            <ac:spMk id="2" creationId="{73CB0781-038A-423D-B7FA-F6310CDB8BC6}"/>
          </ac:spMkLst>
        </pc:spChg>
        <pc:spChg chg="mod">
          <ac:chgData name="Gnanvo, Kondo (kg6cq)" userId="cf2a00cd-5d4a-477d-a52f-af039bcf1853" providerId="ADAL" clId="{8116E348-A964-45F1-9C1E-CF7C18BE6D2F}" dt="2023-03-22T23:19:59.992" v="3073" actId="1036"/>
          <ac:spMkLst>
            <pc:docMk/>
            <pc:sldMk cId="4013513163" sldId="277"/>
            <ac:spMk id="9" creationId="{9A9DC019-DB5E-47EA-A1CA-015A236CF241}"/>
          </ac:spMkLst>
        </pc:spChg>
        <pc:spChg chg="add mod">
          <ac:chgData name="Gnanvo, Kondo (kg6cq)" userId="cf2a00cd-5d4a-477d-a52f-af039bcf1853" providerId="ADAL" clId="{8116E348-A964-45F1-9C1E-CF7C18BE6D2F}" dt="2023-03-22T23:20:45.589" v="3089" actId="20577"/>
          <ac:spMkLst>
            <pc:docMk/>
            <pc:sldMk cId="4013513163" sldId="277"/>
            <ac:spMk id="12" creationId="{967B445E-0B98-4A6C-BE95-A5DA1E9499F6}"/>
          </ac:spMkLst>
        </pc:spChg>
        <pc:spChg chg="mod">
          <ac:chgData name="Gnanvo, Kondo (kg6cq)" userId="cf2a00cd-5d4a-477d-a52f-af039bcf1853" providerId="ADAL" clId="{8116E348-A964-45F1-9C1E-CF7C18BE6D2F}" dt="2023-03-22T23:19:16.632" v="3039" actId="1038"/>
          <ac:spMkLst>
            <pc:docMk/>
            <pc:sldMk cId="4013513163" sldId="277"/>
            <ac:spMk id="13" creationId="{E481A0AE-3C52-403B-9126-0B1B1ADBCCB1}"/>
          </ac:spMkLst>
        </pc:spChg>
        <pc:spChg chg="add mod">
          <ac:chgData name="Gnanvo, Kondo (kg6cq)" userId="cf2a00cd-5d4a-477d-a52f-af039bcf1853" providerId="ADAL" clId="{8116E348-A964-45F1-9C1E-CF7C18BE6D2F}" dt="2023-03-22T23:22:23.063" v="3111" actId="14100"/>
          <ac:spMkLst>
            <pc:docMk/>
            <pc:sldMk cId="4013513163" sldId="277"/>
            <ac:spMk id="19" creationId="{92837431-CEF5-4B6C-92D1-E687C0DBB74E}"/>
          </ac:spMkLst>
        </pc:spChg>
        <pc:cxnChg chg="add mod">
          <ac:chgData name="Gnanvo, Kondo (kg6cq)" userId="cf2a00cd-5d4a-477d-a52f-af039bcf1853" providerId="ADAL" clId="{8116E348-A964-45F1-9C1E-CF7C18BE6D2F}" dt="2023-03-22T23:21:02.847" v="3094" actId="14100"/>
          <ac:cxnSpMkLst>
            <pc:docMk/>
            <pc:sldMk cId="4013513163" sldId="277"/>
            <ac:cxnSpMk id="14" creationId="{1F54A925-2C86-4E24-8E8C-5E537CF35095}"/>
          </ac:cxnSpMkLst>
        </pc:cxnChg>
        <pc:cxnChg chg="add mod">
          <ac:chgData name="Gnanvo, Kondo (kg6cq)" userId="cf2a00cd-5d4a-477d-a52f-af039bcf1853" providerId="ADAL" clId="{8116E348-A964-45F1-9C1E-CF7C18BE6D2F}" dt="2023-03-22T23:21:12.381" v="3097" actId="14100"/>
          <ac:cxnSpMkLst>
            <pc:docMk/>
            <pc:sldMk cId="4013513163" sldId="277"/>
            <ac:cxnSpMk id="16" creationId="{1696E627-E728-45B6-8BA1-5E2D1722CA54}"/>
          </ac:cxnSpMkLst>
        </pc:cxnChg>
      </pc:sldChg>
      <pc:sldChg chg="addSp modSp add del mod">
        <pc:chgData name="Gnanvo, Kondo (kg6cq)" userId="cf2a00cd-5d4a-477d-a52f-af039bcf1853" providerId="ADAL" clId="{8116E348-A964-45F1-9C1E-CF7C18BE6D2F}" dt="2023-03-22T22:49:53.609" v="1918" actId="47"/>
        <pc:sldMkLst>
          <pc:docMk/>
          <pc:sldMk cId="2441245241" sldId="278"/>
        </pc:sldMkLst>
        <pc:cxnChg chg="add mod">
          <ac:chgData name="Gnanvo, Kondo (kg6cq)" userId="cf2a00cd-5d4a-477d-a52f-af039bcf1853" providerId="ADAL" clId="{8116E348-A964-45F1-9C1E-CF7C18BE6D2F}" dt="2023-03-22T22:29:24.230" v="1745" actId="1036"/>
          <ac:cxnSpMkLst>
            <pc:docMk/>
            <pc:sldMk cId="2441245241" sldId="278"/>
            <ac:cxnSpMk id="13" creationId="{1557C884-F2B6-41DD-90C8-0A39BDA6B091}"/>
          </ac:cxnSpMkLst>
        </pc:cxnChg>
        <pc:cxnChg chg="add mod">
          <ac:chgData name="Gnanvo, Kondo (kg6cq)" userId="cf2a00cd-5d4a-477d-a52f-af039bcf1853" providerId="ADAL" clId="{8116E348-A964-45F1-9C1E-CF7C18BE6D2F}" dt="2023-03-22T22:29:34.001" v="1747" actId="1076"/>
          <ac:cxnSpMkLst>
            <pc:docMk/>
            <pc:sldMk cId="2441245241" sldId="278"/>
            <ac:cxnSpMk id="21" creationId="{698A3948-FDB9-4F1B-9127-6008083CBE03}"/>
          </ac:cxnSpMkLst>
        </pc:cxnChg>
        <pc:cxnChg chg="add mod">
          <ac:chgData name="Gnanvo, Kondo (kg6cq)" userId="cf2a00cd-5d4a-477d-a52f-af039bcf1853" providerId="ADAL" clId="{8116E348-A964-45F1-9C1E-CF7C18BE6D2F}" dt="2023-03-22T22:30:58.182" v="1751" actId="1076"/>
          <ac:cxnSpMkLst>
            <pc:docMk/>
            <pc:sldMk cId="2441245241" sldId="278"/>
            <ac:cxnSpMk id="22" creationId="{D455F364-C187-4761-8DB1-2ED354451EAB}"/>
          </ac:cxnSpMkLst>
        </pc:cxnChg>
      </pc:sldChg>
      <pc:sldChg chg="add del">
        <pc:chgData name="Gnanvo, Kondo (kg6cq)" userId="cf2a00cd-5d4a-477d-a52f-af039bcf1853" providerId="ADAL" clId="{8116E348-A964-45F1-9C1E-CF7C18BE6D2F}" dt="2023-03-22T22:49:48.397" v="1917" actId="47"/>
        <pc:sldMkLst>
          <pc:docMk/>
          <pc:sldMk cId="2982231522" sldId="279"/>
        </pc:sldMkLst>
      </pc:sldChg>
      <pc:sldChg chg="addSp delSp modSp add del mod">
        <pc:chgData name="Gnanvo, Kondo (kg6cq)" userId="cf2a00cd-5d4a-477d-a52f-af039bcf1853" providerId="ADAL" clId="{8116E348-A964-45F1-9C1E-CF7C18BE6D2F}" dt="2023-03-22T23:03:48.799" v="2317" actId="47"/>
        <pc:sldMkLst>
          <pc:docMk/>
          <pc:sldMk cId="272642161" sldId="280"/>
        </pc:sldMkLst>
        <pc:spChg chg="mod">
          <ac:chgData name="Gnanvo, Kondo (kg6cq)" userId="cf2a00cd-5d4a-477d-a52f-af039bcf1853" providerId="ADAL" clId="{8116E348-A964-45F1-9C1E-CF7C18BE6D2F}" dt="2023-03-22T22:56:03.037" v="2270" actId="20577"/>
          <ac:spMkLst>
            <pc:docMk/>
            <pc:sldMk cId="272642161" sldId="280"/>
            <ac:spMk id="6" creationId="{93916A90-ADAC-400A-ACA6-3E299CFBAF17}"/>
          </ac:spMkLst>
        </pc:spChg>
        <pc:spChg chg="mod">
          <ac:chgData name="Gnanvo, Kondo (kg6cq)" userId="cf2a00cd-5d4a-477d-a52f-af039bcf1853" providerId="ADAL" clId="{8116E348-A964-45F1-9C1E-CF7C18BE6D2F}" dt="2023-03-22T22:55:00.615" v="2224" actId="1076"/>
          <ac:spMkLst>
            <pc:docMk/>
            <pc:sldMk cId="272642161" sldId="280"/>
            <ac:spMk id="7" creationId="{A4D98AB7-FE98-4C3F-BD11-42EA1D3B5C30}"/>
          </ac:spMkLst>
        </pc:spChg>
        <pc:spChg chg="mod">
          <ac:chgData name="Gnanvo, Kondo (kg6cq)" userId="cf2a00cd-5d4a-477d-a52f-af039bcf1853" providerId="ADAL" clId="{8116E348-A964-45F1-9C1E-CF7C18BE6D2F}" dt="2023-03-22T22:55:00.615" v="2224" actId="1076"/>
          <ac:spMkLst>
            <pc:docMk/>
            <pc:sldMk cId="272642161" sldId="280"/>
            <ac:spMk id="16" creationId="{AE485D24-3D48-4A45-9804-77B13F9A5ED2}"/>
          </ac:spMkLst>
        </pc:spChg>
        <pc:spChg chg="mod">
          <ac:chgData name="Gnanvo, Kondo (kg6cq)" userId="cf2a00cd-5d4a-477d-a52f-af039bcf1853" providerId="ADAL" clId="{8116E348-A964-45F1-9C1E-CF7C18BE6D2F}" dt="2023-03-22T22:55:00.615" v="2224" actId="1076"/>
          <ac:spMkLst>
            <pc:docMk/>
            <pc:sldMk cId="272642161" sldId="280"/>
            <ac:spMk id="19" creationId="{E947533A-D9F0-49D8-9017-6144360C1EE9}"/>
          </ac:spMkLst>
        </pc:spChg>
        <pc:spChg chg="add del mod">
          <ac:chgData name="Gnanvo, Kondo (kg6cq)" userId="cf2a00cd-5d4a-477d-a52f-af039bcf1853" providerId="ADAL" clId="{8116E348-A964-45F1-9C1E-CF7C18BE6D2F}" dt="2023-03-22T22:54:46.697" v="2223" actId="478"/>
          <ac:spMkLst>
            <pc:docMk/>
            <pc:sldMk cId="272642161" sldId="280"/>
            <ac:spMk id="24" creationId="{66246305-3AAE-4CBB-AA2C-02F457EDAF94}"/>
          </ac:spMkLst>
        </pc:spChg>
        <pc:spChg chg="add del">
          <ac:chgData name="Gnanvo, Kondo (kg6cq)" userId="cf2a00cd-5d4a-477d-a52f-af039bcf1853" providerId="ADAL" clId="{8116E348-A964-45F1-9C1E-CF7C18BE6D2F}" dt="2023-03-22T22:32:57.960" v="1820"/>
          <ac:spMkLst>
            <pc:docMk/>
            <pc:sldMk cId="272642161" sldId="280"/>
            <ac:spMk id="25" creationId="{26A9852F-9643-4877-8089-7FC092E9EC87}"/>
          </ac:spMkLst>
        </pc:spChg>
        <pc:spChg chg="add del mod">
          <ac:chgData name="Gnanvo, Kondo (kg6cq)" userId="cf2a00cd-5d4a-477d-a52f-af039bcf1853" providerId="ADAL" clId="{8116E348-A964-45F1-9C1E-CF7C18BE6D2F}" dt="2023-03-22T22:54:46.697" v="2223" actId="478"/>
          <ac:spMkLst>
            <pc:docMk/>
            <pc:sldMk cId="272642161" sldId="280"/>
            <ac:spMk id="26" creationId="{FE730F6F-B0D4-40DC-A236-229233D9B5DF}"/>
          </ac:spMkLst>
        </pc:spChg>
        <pc:spChg chg="add mod">
          <ac:chgData name="Gnanvo, Kondo (kg6cq)" userId="cf2a00cd-5d4a-477d-a52f-af039bcf1853" providerId="ADAL" clId="{8116E348-A964-45F1-9C1E-CF7C18BE6D2F}" dt="2023-03-22T22:55:00.615" v="2224" actId="1076"/>
          <ac:spMkLst>
            <pc:docMk/>
            <pc:sldMk cId="272642161" sldId="280"/>
            <ac:spMk id="27" creationId="{8F1E4EF4-0219-4592-923D-931234DF5EAA}"/>
          </ac:spMkLst>
        </pc:spChg>
        <pc:spChg chg="add mod">
          <ac:chgData name="Gnanvo, Kondo (kg6cq)" userId="cf2a00cd-5d4a-477d-a52f-af039bcf1853" providerId="ADAL" clId="{8116E348-A964-45F1-9C1E-CF7C18BE6D2F}" dt="2023-03-22T22:56:41.725" v="2297" actId="20577"/>
          <ac:spMkLst>
            <pc:docMk/>
            <pc:sldMk cId="272642161" sldId="280"/>
            <ac:spMk id="31" creationId="{7D45A430-E688-4D40-BC72-BE34A72E9313}"/>
          </ac:spMkLst>
        </pc:spChg>
        <pc:picChg chg="mod">
          <ac:chgData name="Gnanvo, Kondo (kg6cq)" userId="cf2a00cd-5d4a-477d-a52f-af039bcf1853" providerId="ADAL" clId="{8116E348-A964-45F1-9C1E-CF7C18BE6D2F}" dt="2023-03-22T22:55:00.615" v="2224" actId="1076"/>
          <ac:picMkLst>
            <pc:docMk/>
            <pc:sldMk cId="272642161" sldId="280"/>
            <ac:picMk id="12" creationId="{DDDAC5A2-F6C3-4238-A3E9-86DCB0C80ADE}"/>
          </ac:picMkLst>
        </pc:picChg>
        <pc:cxnChg chg="add 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5" creationId="{53B4B90A-5E23-405B-90D8-A10D40E4C81C}"/>
          </ac:cxnSpMkLst>
        </pc:cxnChg>
        <pc:cxnChg chg="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13" creationId="{1557C884-F2B6-41DD-90C8-0A39BDA6B091}"/>
          </ac:cxnSpMkLst>
        </pc:cxnChg>
        <pc:cxnChg chg="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14" creationId="{9F24CDD4-4406-42DF-8ADC-7BDBEE4CBFA2}"/>
          </ac:cxnSpMkLst>
        </pc:cxnChg>
        <pc:cxnChg chg="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15" creationId="{CEE54089-BC4E-4ED3-92FC-A1B38AC9987B}"/>
          </ac:cxnSpMkLst>
        </pc:cxnChg>
        <pc:cxnChg chg="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17" creationId="{438A7B03-0D02-4881-89BD-AF9533DD928F}"/>
          </ac:cxnSpMkLst>
        </pc:cxnChg>
        <pc:cxnChg chg="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18" creationId="{694CC9F7-DB56-450A-BDDD-9008CE0BF519}"/>
          </ac:cxnSpMkLst>
        </pc:cxnChg>
        <pc:cxnChg chg="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20" creationId="{84D375A0-E2EA-4D06-BA35-2CA4FA264054}"/>
          </ac:cxnSpMkLst>
        </pc:cxnChg>
        <pc:cxnChg chg="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21" creationId="{698A3948-FDB9-4F1B-9127-6008083CBE03}"/>
          </ac:cxnSpMkLst>
        </pc:cxnChg>
        <pc:cxnChg chg="del">
          <ac:chgData name="Gnanvo, Kondo (kg6cq)" userId="cf2a00cd-5d4a-477d-a52f-af039bcf1853" providerId="ADAL" clId="{8116E348-A964-45F1-9C1E-CF7C18BE6D2F}" dt="2023-03-22T22:36:19.636" v="1894" actId="478"/>
          <ac:cxnSpMkLst>
            <pc:docMk/>
            <pc:sldMk cId="272642161" sldId="280"/>
            <ac:cxnSpMk id="22" creationId="{D455F364-C187-4761-8DB1-2ED354451EAB}"/>
          </ac:cxnSpMkLst>
        </pc:cxnChg>
        <pc:cxnChg chg="add del mod">
          <ac:chgData name="Gnanvo, Kondo (kg6cq)" userId="cf2a00cd-5d4a-477d-a52f-af039bcf1853" providerId="ADAL" clId="{8116E348-A964-45F1-9C1E-CF7C18BE6D2F}" dt="2023-03-22T22:54:46.697" v="2223" actId="478"/>
          <ac:cxnSpMkLst>
            <pc:docMk/>
            <pc:sldMk cId="272642161" sldId="280"/>
            <ac:cxnSpMk id="23" creationId="{E0C64EFD-CF82-4A04-A03D-FA38E8B5347C}"/>
          </ac:cxnSpMkLst>
        </pc:cxnChg>
        <pc:cxnChg chg="add 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28" creationId="{3D0933AF-9C01-4A6D-BD3E-994E182A8AA4}"/>
          </ac:cxnSpMkLst>
        </pc:cxnChg>
        <pc:cxnChg chg="add 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29" creationId="{A26F1400-CF42-4A3D-9539-D471F03694DB}"/>
          </ac:cxnSpMkLst>
        </pc:cxnChg>
        <pc:cxnChg chg="add mod">
          <ac:chgData name="Gnanvo, Kondo (kg6cq)" userId="cf2a00cd-5d4a-477d-a52f-af039bcf1853" providerId="ADAL" clId="{8116E348-A964-45F1-9C1E-CF7C18BE6D2F}" dt="2023-03-22T22:55:00.615" v="2224" actId="1076"/>
          <ac:cxnSpMkLst>
            <pc:docMk/>
            <pc:sldMk cId="272642161" sldId="280"/>
            <ac:cxnSpMk id="30" creationId="{58BC2D7B-154E-4791-8D52-4CD2DFF7E03C}"/>
          </ac:cxnSpMkLst>
        </pc:cxnChg>
      </pc:sldChg>
      <pc:sldChg chg="addSp delSp modSp add del mod">
        <pc:chgData name="Gnanvo, Kondo (kg6cq)" userId="cf2a00cd-5d4a-477d-a52f-af039bcf1853" providerId="ADAL" clId="{8116E348-A964-45F1-9C1E-CF7C18BE6D2F}" dt="2023-03-23T12:14:32.896" v="3275" actId="47"/>
        <pc:sldMkLst>
          <pc:docMk/>
          <pc:sldMk cId="484815354" sldId="281"/>
        </pc:sldMkLst>
        <pc:spChg chg="mod">
          <ac:chgData name="Gnanvo, Kondo (kg6cq)" userId="cf2a00cd-5d4a-477d-a52f-af039bcf1853" providerId="ADAL" clId="{8116E348-A964-45F1-9C1E-CF7C18BE6D2F}" dt="2023-03-22T23:23:48.590" v="3119" actId="14100"/>
          <ac:spMkLst>
            <pc:docMk/>
            <pc:sldMk cId="484815354" sldId="281"/>
            <ac:spMk id="7" creationId="{A4D98AB7-FE98-4C3F-BD11-42EA1D3B5C30}"/>
          </ac:spMkLst>
        </pc:spChg>
        <pc:spChg chg="mod">
          <ac:chgData name="Gnanvo, Kondo (kg6cq)" userId="cf2a00cd-5d4a-477d-a52f-af039bcf1853" providerId="ADAL" clId="{8116E348-A964-45F1-9C1E-CF7C18BE6D2F}" dt="2023-03-22T23:02:43.335" v="2300" actId="164"/>
          <ac:spMkLst>
            <pc:docMk/>
            <pc:sldMk cId="484815354" sldId="281"/>
            <ac:spMk id="16" creationId="{AE485D24-3D48-4A45-9804-77B13F9A5ED2}"/>
          </ac:spMkLst>
        </pc:spChg>
        <pc:spChg chg="mod">
          <ac:chgData name="Gnanvo, Kondo (kg6cq)" userId="cf2a00cd-5d4a-477d-a52f-af039bcf1853" providerId="ADAL" clId="{8116E348-A964-45F1-9C1E-CF7C18BE6D2F}" dt="2023-03-22T23:02:43.335" v="2300" actId="164"/>
          <ac:spMkLst>
            <pc:docMk/>
            <pc:sldMk cId="484815354" sldId="281"/>
            <ac:spMk id="19" creationId="{E947533A-D9F0-49D8-9017-6144360C1EE9}"/>
          </ac:spMkLst>
        </pc:spChg>
        <pc:spChg chg="mod">
          <ac:chgData name="Gnanvo, Kondo (kg6cq)" userId="cf2a00cd-5d4a-477d-a52f-af039bcf1853" providerId="ADAL" clId="{8116E348-A964-45F1-9C1E-CF7C18BE6D2F}" dt="2023-03-22T23:03:24.951" v="2316" actId="1076"/>
          <ac:spMkLst>
            <pc:docMk/>
            <pc:sldMk cId="484815354" sldId="281"/>
            <ac:spMk id="24" creationId="{66246305-3AAE-4CBB-AA2C-02F457EDAF94}"/>
          </ac:spMkLst>
        </pc:spChg>
        <pc:spChg chg="add mod">
          <ac:chgData name="Gnanvo, Kondo (kg6cq)" userId="cf2a00cd-5d4a-477d-a52f-af039bcf1853" providerId="ADAL" clId="{8116E348-A964-45F1-9C1E-CF7C18BE6D2F}" dt="2023-03-22T23:16:38.159" v="3023" actId="1076"/>
          <ac:spMkLst>
            <pc:docMk/>
            <pc:sldMk cId="484815354" sldId="281"/>
            <ac:spMk id="25" creationId="{C9274B2D-5061-41A7-9C96-93183A17AA81}"/>
          </ac:spMkLst>
        </pc:spChg>
        <pc:spChg chg="mod">
          <ac:chgData name="Gnanvo, Kondo (kg6cq)" userId="cf2a00cd-5d4a-477d-a52f-af039bcf1853" providerId="ADAL" clId="{8116E348-A964-45F1-9C1E-CF7C18BE6D2F}" dt="2023-03-22T23:02:43.335" v="2300" actId="164"/>
          <ac:spMkLst>
            <pc:docMk/>
            <pc:sldMk cId="484815354" sldId="281"/>
            <ac:spMk id="26" creationId="{FE730F6F-B0D4-40DC-A236-229233D9B5DF}"/>
          </ac:spMkLst>
        </pc:spChg>
        <pc:spChg chg="mod">
          <ac:chgData name="Gnanvo, Kondo (kg6cq)" userId="cf2a00cd-5d4a-477d-a52f-af039bcf1853" providerId="ADAL" clId="{8116E348-A964-45F1-9C1E-CF7C18BE6D2F}" dt="2023-03-22T23:02:43.335" v="2300" actId="164"/>
          <ac:spMkLst>
            <pc:docMk/>
            <pc:sldMk cId="484815354" sldId="281"/>
            <ac:spMk id="27" creationId="{8F1E4EF4-0219-4592-923D-931234DF5EAA}"/>
          </ac:spMkLst>
        </pc:spChg>
        <pc:spChg chg="add mod">
          <ac:chgData name="Gnanvo, Kondo (kg6cq)" userId="cf2a00cd-5d4a-477d-a52f-af039bcf1853" providerId="ADAL" clId="{8116E348-A964-45F1-9C1E-CF7C18BE6D2F}" dt="2023-03-22T23:23:13.105" v="3116" actId="14100"/>
          <ac:spMkLst>
            <pc:docMk/>
            <pc:sldMk cId="484815354" sldId="281"/>
            <ac:spMk id="31" creationId="{23679C7C-18DB-47C5-9950-AB2A85A12FE7}"/>
          </ac:spMkLst>
        </pc:spChg>
        <pc:spChg chg="add mod">
          <ac:chgData name="Gnanvo, Kondo (kg6cq)" userId="cf2a00cd-5d4a-477d-a52f-af039bcf1853" providerId="ADAL" clId="{8116E348-A964-45F1-9C1E-CF7C18BE6D2F}" dt="2023-03-22T23:23:26.596" v="3118" actId="1076"/>
          <ac:spMkLst>
            <pc:docMk/>
            <pc:sldMk cId="484815354" sldId="281"/>
            <ac:spMk id="32" creationId="{B46C6E93-DDB2-4E1D-81C1-DF823AA5AF79}"/>
          </ac:spMkLst>
        </pc:spChg>
        <pc:grpChg chg="add mod">
          <ac:chgData name="Gnanvo, Kondo (kg6cq)" userId="cf2a00cd-5d4a-477d-a52f-af039bcf1853" providerId="ADAL" clId="{8116E348-A964-45F1-9C1E-CF7C18BE6D2F}" dt="2023-03-22T23:16:20.630" v="3020" actId="1076"/>
          <ac:grpSpMkLst>
            <pc:docMk/>
            <pc:sldMk cId="484815354" sldId="281"/>
            <ac:grpSpMk id="3" creationId="{E9FAEE84-7E1A-453D-8D75-1E9C54C63F08}"/>
          </ac:grpSpMkLst>
        </pc:grpChg>
        <pc:picChg chg="add del mod">
          <ac:chgData name="Gnanvo, Kondo (kg6cq)" userId="cf2a00cd-5d4a-477d-a52f-af039bcf1853" providerId="ADAL" clId="{8116E348-A964-45F1-9C1E-CF7C18BE6D2F}" dt="2023-03-22T23:16:05.442" v="3002" actId="478"/>
          <ac:picMkLst>
            <pc:docMk/>
            <pc:sldMk cId="484815354" sldId="281"/>
            <ac:picMk id="2" creationId="{E8CBBFC8-ACE4-4038-81E1-2D4E1610601D}"/>
          </ac:picMkLst>
        </pc:picChg>
        <pc:picChg chg="mod">
          <ac:chgData name="Gnanvo, Kondo (kg6cq)" userId="cf2a00cd-5d4a-477d-a52f-af039bcf1853" providerId="ADAL" clId="{8116E348-A964-45F1-9C1E-CF7C18BE6D2F}" dt="2023-03-22T23:02:43.335" v="2300" actId="164"/>
          <ac:picMkLst>
            <pc:docMk/>
            <pc:sldMk cId="484815354" sldId="281"/>
            <ac:picMk id="12" creationId="{DDDAC5A2-F6C3-4238-A3E9-86DCB0C80ADE}"/>
          </ac:picMkLst>
        </pc:pic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5" creationId="{53B4B90A-5E23-405B-90D8-A10D40E4C81C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13" creationId="{1557C884-F2B6-41DD-90C8-0A39BDA6B091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14" creationId="{9F24CDD4-4406-42DF-8ADC-7BDBEE4CBFA2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15" creationId="{CEE54089-BC4E-4ED3-92FC-A1B38AC9987B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17" creationId="{438A7B03-0D02-4881-89BD-AF9533DD928F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18" creationId="{694CC9F7-DB56-450A-BDDD-9008CE0BF519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20" creationId="{84D375A0-E2EA-4D06-BA35-2CA4FA264054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21" creationId="{698A3948-FDB9-4F1B-9127-6008083CBE03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23" creationId="{E0C64EFD-CF82-4A04-A03D-FA38E8B5347C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28" creationId="{3D0933AF-9C01-4A6D-BD3E-994E182A8AA4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29" creationId="{A26F1400-CF42-4A3D-9539-D471F03694DB}"/>
          </ac:cxnSpMkLst>
        </pc:cxnChg>
        <pc:cxnChg chg="mod">
          <ac:chgData name="Gnanvo, Kondo (kg6cq)" userId="cf2a00cd-5d4a-477d-a52f-af039bcf1853" providerId="ADAL" clId="{8116E348-A964-45F1-9C1E-CF7C18BE6D2F}" dt="2023-03-22T23:02:43.335" v="2300" actId="164"/>
          <ac:cxnSpMkLst>
            <pc:docMk/>
            <pc:sldMk cId="484815354" sldId="281"/>
            <ac:cxnSpMk id="30" creationId="{58BC2D7B-154E-4791-8D52-4CD2DFF7E03C}"/>
          </ac:cxnSpMkLst>
        </pc:cxnChg>
        <pc:cxnChg chg="add mod">
          <ac:chgData name="Gnanvo, Kondo (kg6cq)" userId="cf2a00cd-5d4a-477d-a52f-af039bcf1853" providerId="ADAL" clId="{8116E348-A964-45F1-9C1E-CF7C18BE6D2F}" dt="2023-03-22T23:25:00.036" v="3131" actId="1037"/>
          <ac:cxnSpMkLst>
            <pc:docMk/>
            <pc:sldMk cId="484815354" sldId="281"/>
            <ac:cxnSpMk id="33" creationId="{F81DB4C6-63B3-4F06-A679-5DEA208818D4}"/>
          </ac:cxnSpMkLst>
        </pc:cxnChg>
        <pc:cxnChg chg="add mod">
          <ac:chgData name="Gnanvo, Kondo (kg6cq)" userId="cf2a00cd-5d4a-477d-a52f-af039bcf1853" providerId="ADAL" clId="{8116E348-A964-45F1-9C1E-CF7C18BE6D2F}" dt="2023-03-22T23:25:03.488" v="3133" actId="1037"/>
          <ac:cxnSpMkLst>
            <pc:docMk/>
            <pc:sldMk cId="484815354" sldId="281"/>
            <ac:cxnSpMk id="34" creationId="{AB9BF261-8597-4295-AFCA-2295E1BE84C8}"/>
          </ac:cxnSpMkLst>
        </pc:cxnChg>
        <pc:cxnChg chg="add mod">
          <ac:chgData name="Gnanvo, Kondo (kg6cq)" userId="cf2a00cd-5d4a-477d-a52f-af039bcf1853" providerId="ADAL" clId="{8116E348-A964-45F1-9C1E-CF7C18BE6D2F}" dt="2023-03-22T23:24:55.968" v="3125" actId="1076"/>
          <ac:cxnSpMkLst>
            <pc:docMk/>
            <pc:sldMk cId="484815354" sldId="281"/>
            <ac:cxnSpMk id="35" creationId="{870E88AD-B699-4A79-845E-9C7AE7EF0ED6}"/>
          </ac:cxnSpMkLst>
        </pc:cxnChg>
      </pc:sldChg>
      <pc:sldChg chg="addSp delSp modSp mod">
        <pc:chgData name="Gnanvo, Kondo (kg6cq)" userId="cf2a00cd-5d4a-477d-a52f-af039bcf1853" providerId="ADAL" clId="{8116E348-A964-45F1-9C1E-CF7C18BE6D2F}" dt="2023-03-23T12:46:31.546" v="4456" actId="113"/>
        <pc:sldMkLst>
          <pc:docMk/>
          <pc:sldMk cId="1164979784" sldId="282"/>
        </pc:sldMkLst>
        <pc:spChg chg="add mod">
          <ac:chgData name="Gnanvo, Kondo (kg6cq)" userId="cf2a00cd-5d4a-477d-a52f-af039bcf1853" providerId="ADAL" clId="{8116E348-A964-45F1-9C1E-CF7C18BE6D2F}" dt="2023-03-22T23:15:16.271" v="3000" actId="14100"/>
          <ac:spMkLst>
            <pc:docMk/>
            <pc:sldMk cId="1164979784" sldId="282"/>
            <ac:spMk id="4" creationId="{C5722032-F5AD-4F05-9A94-0D9F63183186}"/>
          </ac:spMkLst>
        </pc:spChg>
        <pc:spChg chg="mod">
          <ac:chgData name="Gnanvo, Kondo (kg6cq)" userId="cf2a00cd-5d4a-477d-a52f-af039bcf1853" providerId="ADAL" clId="{8116E348-A964-45F1-9C1E-CF7C18BE6D2F}" dt="2023-03-22T23:06:49.749" v="2463" actId="20577"/>
          <ac:spMkLst>
            <pc:docMk/>
            <pc:sldMk cId="1164979784" sldId="282"/>
            <ac:spMk id="6" creationId="{93916A90-ADAC-400A-ACA6-3E299CFBAF17}"/>
          </ac:spMkLst>
        </pc:spChg>
        <pc:spChg chg="del">
          <ac:chgData name="Gnanvo, Kondo (kg6cq)" userId="cf2a00cd-5d4a-477d-a52f-af039bcf1853" providerId="ADAL" clId="{8116E348-A964-45F1-9C1E-CF7C18BE6D2F}" dt="2023-03-22T23:03:56.579" v="2318" actId="478"/>
          <ac:spMkLst>
            <pc:docMk/>
            <pc:sldMk cId="1164979784" sldId="282"/>
            <ac:spMk id="24" creationId="{66246305-3AAE-4CBB-AA2C-02F457EDAF94}"/>
          </ac:spMkLst>
        </pc:spChg>
        <pc:spChg chg="mod">
          <ac:chgData name="Gnanvo, Kondo (kg6cq)" userId="cf2a00cd-5d4a-477d-a52f-af039bcf1853" providerId="ADAL" clId="{8116E348-A964-45F1-9C1E-CF7C18BE6D2F}" dt="2023-03-22T23:14:11.141" v="2986" actId="1076"/>
          <ac:spMkLst>
            <pc:docMk/>
            <pc:sldMk cId="1164979784" sldId="282"/>
            <ac:spMk id="27" creationId="{8F1E4EF4-0219-4592-923D-931234DF5EAA}"/>
          </ac:spMkLst>
        </pc:spChg>
        <pc:spChg chg="add mod">
          <ac:chgData name="Gnanvo, Kondo (kg6cq)" userId="cf2a00cd-5d4a-477d-a52f-af039bcf1853" providerId="ADAL" clId="{8116E348-A964-45F1-9C1E-CF7C18BE6D2F}" dt="2023-03-23T12:45:22.272" v="4406" actId="1076"/>
          <ac:spMkLst>
            <pc:docMk/>
            <pc:sldMk cId="1164979784" sldId="282"/>
            <ac:spMk id="35" creationId="{6B0F7DF6-FD12-472C-84CD-1BD773E868A7}"/>
          </ac:spMkLst>
        </pc:spChg>
        <pc:spChg chg="add mod ord">
          <ac:chgData name="Gnanvo, Kondo (kg6cq)" userId="cf2a00cd-5d4a-477d-a52f-af039bcf1853" providerId="ADAL" clId="{8116E348-A964-45F1-9C1E-CF7C18BE6D2F}" dt="2023-03-23T12:46:31.546" v="4456" actId="113"/>
          <ac:spMkLst>
            <pc:docMk/>
            <pc:sldMk cId="1164979784" sldId="282"/>
            <ac:spMk id="36" creationId="{4A6617D5-F3C4-471D-B986-F4EA7053D550}"/>
          </ac:spMkLst>
        </pc:spChg>
        <pc:spChg chg="add mod">
          <ac:chgData name="Gnanvo, Kondo (kg6cq)" userId="cf2a00cd-5d4a-477d-a52f-af039bcf1853" providerId="ADAL" clId="{8116E348-A964-45F1-9C1E-CF7C18BE6D2F}" dt="2023-03-22T23:15:22.370" v="3001" actId="14100"/>
          <ac:spMkLst>
            <pc:docMk/>
            <pc:sldMk cId="1164979784" sldId="282"/>
            <ac:spMk id="40" creationId="{1A328791-6F37-4E94-862B-ED1F107EBB58}"/>
          </ac:spMkLst>
        </pc:spChg>
        <pc:grpChg chg="mod">
          <ac:chgData name="Gnanvo, Kondo (kg6cq)" userId="cf2a00cd-5d4a-477d-a52f-af039bcf1853" providerId="ADAL" clId="{8116E348-A964-45F1-9C1E-CF7C18BE6D2F}" dt="2023-03-23T12:45:16.363" v="4405" actId="1076"/>
          <ac:grpSpMkLst>
            <pc:docMk/>
            <pc:sldMk cId="1164979784" sldId="282"/>
            <ac:grpSpMk id="3" creationId="{E9FAEE84-7E1A-453D-8D75-1E9C54C63F08}"/>
          </ac:grpSpMkLst>
        </pc:grpChg>
        <pc:grpChg chg="add mod">
          <ac:chgData name="Gnanvo, Kondo (kg6cq)" userId="cf2a00cd-5d4a-477d-a52f-af039bcf1853" providerId="ADAL" clId="{8116E348-A964-45F1-9C1E-CF7C18BE6D2F}" dt="2023-03-22T23:05:14.971" v="2381" actId="1076"/>
          <ac:grpSpMkLst>
            <pc:docMk/>
            <pc:sldMk cId="1164979784" sldId="282"/>
            <ac:grpSpMk id="8" creationId="{CCD0F2B8-46CB-4361-A729-60C21D79E4B3}"/>
          </ac:grpSpMkLst>
        </pc:grpChg>
        <pc:picChg chg="mod">
          <ac:chgData name="Gnanvo, Kondo (kg6cq)" userId="cf2a00cd-5d4a-477d-a52f-af039bcf1853" providerId="ADAL" clId="{8116E348-A964-45F1-9C1E-CF7C18BE6D2F}" dt="2023-03-22T23:15:09.455" v="2998" actId="1076"/>
          <ac:picMkLst>
            <pc:docMk/>
            <pc:sldMk cId="1164979784" sldId="282"/>
            <ac:picMk id="2" creationId="{E8CBBFC8-ACE4-4038-81E1-2D4E1610601D}"/>
          </ac:picMkLst>
        </pc:picChg>
        <pc:cxnChg chg="del mod">
          <ac:chgData name="Gnanvo, Kondo (kg6cq)" userId="cf2a00cd-5d4a-477d-a52f-af039bcf1853" providerId="ADAL" clId="{8116E348-A964-45F1-9C1E-CF7C18BE6D2F}" dt="2023-03-22T23:13:43.572" v="2980" actId="478"/>
          <ac:cxnSpMkLst>
            <pc:docMk/>
            <pc:sldMk cId="1164979784" sldId="282"/>
            <ac:cxnSpMk id="5" creationId="{53B4B90A-5E23-405B-90D8-A10D40E4C81C}"/>
          </ac:cxnSpMkLst>
        </pc:cxnChg>
        <pc:cxnChg chg="del">
          <ac:chgData name="Gnanvo, Kondo (kg6cq)" userId="cf2a00cd-5d4a-477d-a52f-af039bcf1853" providerId="ADAL" clId="{8116E348-A964-45F1-9C1E-CF7C18BE6D2F}" dt="2023-03-22T23:03:58.470" v="2319" actId="478"/>
          <ac:cxnSpMkLst>
            <pc:docMk/>
            <pc:sldMk cId="1164979784" sldId="282"/>
            <ac:cxnSpMk id="23" creationId="{E0C64EFD-CF82-4A04-A03D-FA38E8B5347C}"/>
          </ac:cxnSpMkLst>
        </pc:cxnChg>
        <pc:cxnChg chg="mod">
          <ac:chgData name="Gnanvo, Kondo (kg6cq)" userId="cf2a00cd-5d4a-477d-a52f-af039bcf1853" providerId="ADAL" clId="{8116E348-A964-45F1-9C1E-CF7C18BE6D2F}" dt="2023-03-22T23:14:33.803" v="2992" actId="14100"/>
          <ac:cxnSpMkLst>
            <pc:docMk/>
            <pc:sldMk cId="1164979784" sldId="282"/>
            <ac:cxnSpMk id="29" creationId="{A26F1400-CF42-4A3D-9539-D471F03694DB}"/>
          </ac:cxnSpMkLst>
        </pc:cxnChg>
        <pc:cxnChg chg="add mod">
          <ac:chgData name="Gnanvo, Kondo (kg6cq)" userId="cf2a00cd-5d4a-477d-a52f-af039bcf1853" providerId="ADAL" clId="{8116E348-A964-45F1-9C1E-CF7C18BE6D2F}" dt="2023-03-23T12:44:21.150" v="4376" actId="1036"/>
          <ac:cxnSpMkLst>
            <pc:docMk/>
            <pc:sldMk cId="1164979784" sldId="282"/>
            <ac:cxnSpMk id="30" creationId="{3811C6F8-1A71-4AAB-9DEE-A8D9BC7E3A4B}"/>
          </ac:cxnSpMkLst>
        </pc:cxnChg>
        <pc:cxnChg chg="del mod">
          <ac:chgData name="Gnanvo, Kondo (kg6cq)" userId="cf2a00cd-5d4a-477d-a52f-af039bcf1853" providerId="ADAL" clId="{8116E348-A964-45F1-9C1E-CF7C18BE6D2F}" dt="2023-03-22T23:13:48.719" v="2981" actId="478"/>
          <ac:cxnSpMkLst>
            <pc:docMk/>
            <pc:sldMk cId="1164979784" sldId="282"/>
            <ac:cxnSpMk id="30" creationId="{58BC2D7B-154E-4791-8D52-4CD2DFF7E03C}"/>
          </ac:cxnSpMkLst>
        </pc:cxnChg>
        <pc:cxnChg chg="add mod">
          <ac:chgData name="Gnanvo, Kondo (kg6cq)" userId="cf2a00cd-5d4a-477d-a52f-af039bcf1853" providerId="ADAL" clId="{8116E348-A964-45F1-9C1E-CF7C18BE6D2F}" dt="2023-03-23T12:45:16.363" v="4405" actId="1076"/>
          <ac:cxnSpMkLst>
            <pc:docMk/>
            <pc:sldMk cId="1164979784" sldId="282"/>
            <ac:cxnSpMk id="31" creationId="{9E0144E4-2909-41E9-A468-A16DACF2B2F0}"/>
          </ac:cxnSpMkLst>
        </pc:cxnChg>
        <pc:cxnChg chg="add mod">
          <ac:chgData name="Gnanvo, Kondo (kg6cq)" userId="cf2a00cd-5d4a-477d-a52f-af039bcf1853" providerId="ADAL" clId="{8116E348-A964-45F1-9C1E-CF7C18BE6D2F}" dt="2023-03-23T12:43:07.602" v="4353" actId="14100"/>
          <ac:cxnSpMkLst>
            <pc:docMk/>
            <pc:sldMk cId="1164979784" sldId="282"/>
            <ac:cxnSpMk id="32" creationId="{35BC598F-00EF-4F6D-AF8B-312DF751FBDF}"/>
          </ac:cxnSpMkLst>
        </pc:cxnChg>
        <pc:cxnChg chg="add mod">
          <ac:chgData name="Gnanvo, Kondo (kg6cq)" userId="cf2a00cd-5d4a-477d-a52f-af039bcf1853" providerId="ADAL" clId="{8116E348-A964-45F1-9C1E-CF7C18BE6D2F}" dt="2023-03-23T12:43:55.437" v="4368" actId="1038"/>
          <ac:cxnSpMkLst>
            <pc:docMk/>
            <pc:sldMk cId="1164979784" sldId="282"/>
            <ac:cxnSpMk id="33" creationId="{17932C67-651E-4A58-980B-0CFFED85048D}"/>
          </ac:cxnSpMkLst>
        </pc:cxnChg>
        <pc:cxnChg chg="add mod">
          <ac:chgData name="Gnanvo, Kondo (kg6cq)" userId="cf2a00cd-5d4a-477d-a52f-af039bcf1853" providerId="ADAL" clId="{8116E348-A964-45F1-9C1E-CF7C18BE6D2F}" dt="2023-03-23T12:44:09.800" v="4370" actId="1076"/>
          <ac:cxnSpMkLst>
            <pc:docMk/>
            <pc:sldMk cId="1164979784" sldId="282"/>
            <ac:cxnSpMk id="34" creationId="{E59AFF44-EC15-437A-B481-B2F7972F2926}"/>
          </ac:cxnSpMkLst>
        </pc:cxnChg>
        <pc:cxnChg chg="add mod">
          <ac:chgData name="Gnanvo, Kondo (kg6cq)" userId="cf2a00cd-5d4a-477d-a52f-af039bcf1853" providerId="ADAL" clId="{8116E348-A964-45F1-9C1E-CF7C18BE6D2F}" dt="2023-03-22T23:11:40.119" v="2925" actId="1037"/>
          <ac:cxnSpMkLst>
            <pc:docMk/>
            <pc:sldMk cId="1164979784" sldId="282"/>
            <ac:cxnSpMk id="37" creationId="{EF7D149D-A7F2-4375-AF3B-5B1188377057}"/>
          </ac:cxnSpMkLst>
        </pc:cxnChg>
        <pc:cxnChg chg="add mod">
          <ac:chgData name="Gnanvo, Kondo (kg6cq)" userId="cf2a00cd-5d4a-477d-a52f-af039bcf1853" providerId="ADAL" clId="{8116E348-A964-45F1-9C1E-CF7C18BE6D2F}" dt="2023-03-22T23:11:44.275" v="2935" actId="1038"/>
          <ac:cxnSpMkLst>
            <pc:docMk/>
            <pc:sldMk cId="1164979784" sldId="282"/>
            <ac:cxnSpMk id="38" creationId="{649A350E-722C-419C-B131-967CD97962F5}"/>
          </ac:cxnSpMkLst>
        </pc:cxnChg>
        <pc:cxnChg chg="add mod">
          <ac:chgData name="Gnanvo, Kondo (kg6cq)" userId="cf2a00cd-5d4a-477d-a52f-af039bcf1853" providerId="ADAL" clId="{8116E348-A964-45F1-9C1E-CF7C18BE6D2F}" dt="2023-03-22T23:24:00.836" v="3122" actId="1038"/>
          <ac:cxnSpMkLst>
            <pc:docMk/>
            <pc:sldMk cId="1164979784" sldId="282"/>
            <ac:cxnSpMk id="39" creationId="{C37A5C1A-D098-46AE-BFCE-7E54E346761C}"/>
          </ac:cxnSpMkLst>
        </pc:cxnChg>
        <pc:cxnChg chg="add mod">
          <ac:chgData name="Gnanvo, Kondo (kg6cq)" userId="cf2a00cd-5d4a-477d-a52f-af039bcf1853" providerId="ADAL" clId="{8116E348-A964-45F1-9C1E-CF7C18BE6D2F}" dt="2023-03-23T12:45:16.363" v="4405" actId="1076"/>
          <ac:cxnSpMkLst>
            <pc:docMk/>
            <pc:sldMk cId="1164979784" sldId="282"/>
            <ac:cxnSpMk id="41" creationId="{3A188636-E447-428B-A126-93671F2AA243}"/>
          </ac:cxnSpMkLst>
        </pc:cxnChg>
        <pc:cxnChg chg="add del mod">
          <ac:chgData name="Gnanvo, Kondo (kg6cq)" userId="cf2a00cd-5d4a-477d-a52f-af039bcf1853" providerId="ADAL" clId="{8116E348-A964-45F1-9C1E-CF7C18BE6D2F}" dt="2023-03-22T23:13:39.044" v="2979" actId="478"/>
          <ac:cxnSpMkLst>
            <pc:docMk/>
            <pc:sldMk cId="1164979784" sldId="282"/>
            <ac:cxnSpMk id="57" creationId="{C348F88A-9B19-4D0C-8C1C-BCBD80C1F9A8}"/>
          </ac:cxnSpMkLst>
        </pc:cxnChg>
        <pc:cxnChg chg="add mod">
          <ac:chgData name="Gnanvo, Kondo (kg6cq)" userId="cf2a00cd-5d4a-477d-a52f-af039bcf1853" providerId="ADAL" clId="{8116E348-A964-45F1-9C1E-CF7C18BE6D2F}" dt="2023-03-23T12:45:16.363" v="4405" actId="1076"/>
          <ac:cxnSpMkLst>
            <pc:docMk/>
            <pc:sldMk cId="1164979784" sldId="282"/>
            <ac:cxnSpMk id="60" creationId="{EE2DC63E-6B2F-4ECA-8598-A639CDBA14E2}"/>
          </ac:cxnSpMkLst>
        </pc:cxnChg>
        <pc:cxnChg chg="add del">
          <ac:chgData name="Gnanvo, Kondo (kg6cq)" userId="cf2a00cd-5d4a-477d-a52f-af039bcf1853" providerId="ADAL" clId="{8116E348-A964-45F1-9C1E-CF7C18BE6D2F}" dt="2023-03-22T23:13:36.503" v="2978" actId="478"/>
          <ac:cxnSpMkLst>
            <pc:docMk/>
            <pc:sldMk cId="1164979784" sldId="282"/>
            <ac:cxnSpMk id="63" creationId="{5DF3A3F4-288B-4873-B6EC-52DF29999EFB}"/>
          </ac:cxnSpMkLst>
        </pc:cxnChg>
      </pc:sldChg>
      <pc:sldChg chg="modSp add mod">
        <pc:chgData name="Gnanvo, Kondo (kg6cq)" userId="cf2a00cd-5d4a-477d-a52f-af039bcf1853" providerId="ADAL" clId="{8116E348-A964-45F1-9C1E-CF7C18BE6D2F}" dt="2023-04-04T14:25:15.658" v="5412" actId="6549"/>
        <pc:sldMkLst>
          <pc:docMk/>
          <pc:sldMk cId="2745503531" sldId="283"/>
        </pc:sldMkLst>
        <pc:spChg chg="mod">
          <ac:chgData name="Gnanvo, Kondo (kg6cq)" userId="cf2a00cd-5d4a-477d-a52f-af039bcf1853" providerId="ADAL" clId="{8116E348-A964-45F1-9C1E-CF7C18BE6D2F}" dt="2023-03-23T14:23:28.720" v="4568" actId="20577"/>
          <ac:spMkLst>
            <pc:docMk/>
            <pc:sldMk cId="2745503531" sldId="283"/>
            <ac:spMk id="13" creationId="{A40E717F-7454-4A2B-80E1-55F922E4EEEB}"/>
          </ac:spMkLst>
        </pc:spChg>
        <pc:spChg chg="mod">
          <ac:chgData name="Gnanvo, Kondo (kg6cq)" userId="cf2a00cd-5d4a-477d-a52f-af039bcf1853" providerId="ADAL" clId="{8116E348-A964-45F1-9C1E-CF7C18BE6D2F}" dt="2023-04-04T14:25:15.658" v="5412" actId="6549"/>
          <ac:spMkLst>
            <pc:docMk/>
            <pc:sldMk cId="2745503531" sldId="283"/>
            <ac:spMk id="98" creationId="{00000000-0000-0000-0000-000000000000}"/>
          </ac:spMkLst>
        </pc:spChg>
      </pc:sldChg>
      <pc:sldChg chg="add">
        <pc:chgData name="Gnanvo, Kondo (kg6cq)" userId="cf2a00cd-5d4a-477d-a52f-af039bcf1853" providerId="ADAL" clId="{8116E348-A964-45F1-9C1E-CF7C18BE6D2F}" dt="2023-03-23T14:26:20.471" v="4582"/>
        <pc:sldMkLst>
          <pc:docMk/>
          <pc:sldMk cId="2163140013" sldId="284"/>
        </pc:sldMkLst>
      </pc:sldChg>
      <pc:sldChg chg="modSp mod">
        <pc:chgData name="Gnanvo, Kondo (kg6cq)" userId="cf2a00cd-5d4a-477d-a52f-af039bcf1853" providerId="ADAL" clId="{8116E348-A964-45F1-9C1E-CF7C18BE6D2F}" dt="2023-03-23T14:31:27.835" v="4710" actId="20577"/>
        <pc:sldMkLst>
          <pc:docMk/>
          <pc:sldMk cId="1760897792" sldId="285"/>
        </pc:sldMkLst>
        <pc:spChg chg="mod">
          <ac:chgData name="Gnanvo, Kondo (kg6cq)" userId="cf2a00cd-5d4a-477d-a52f-af039bcf1853" providerId="ADAL" clId="{8116E348-A964-45F1-9C1E-CF7C18BE6D2F}" dt="2023-03-23T14:31:27.835" v="4710" actId="20577"/>
          <ac:spMkLst>
            <pc:docMk/>
            <pc:sldMk cId="1760897792" sldId="285"/>
            <ac:spMk id="112" creationId="{00000000-0000-0000-0000-000000000000}"/>
          </ac:spMkLst>
        </pc:spChg>
      </pc:sldChg>
      <pc:sldChg chg="addSp delSp modSp mod">
        <pc:chgData name="Gnanvo, Kondo (kg6cq)" userId="cf2a00cd-5d4a-477d-a52f-af039bcf1853" providerId="ADAL" clId="{8116E348-A964-45F1-9C1E-CF7C18BE6D2F}" dt="2023-03-23T14:47:26.569" v="5403" actId="732"/>
        <pc:sldMkLst>
          <pc:docMk/>
          <pc:sldMk cId="4157365916" sldId="514"/>
        </pc:sldMkLst>
        <pc:spChg chg="del">
          <ac:chgData name="Gnanvo, Kondo (kg6cq)" userId="cf2a00cd-5d4a-477d-a52f-af039bcf1853" providerId="ADAL" clId="{8116E348-A964-45F1-9C1E-CF7C18BE6D2F}" dt="2023-03-23T14:37:47.087" v="4730" actId="478"/>
          <ac:spMkLst>
            <pc:docMk/>
            <pc:sldMk cId="4157365916" sldId="514"/>
            <ac:spMk id="3" creationId="{7E304CF4-1A48-46B6-B31F-BBCC5F9B5D7E}"/>
          </ac:spMkLst>
        </pc:spChg>
        <pc:spChg chg="del">
          <ac:chgData name="Gnanvo, Kondo (kg6cq)" userId="cf2a00cd-5d4a-477d-a52f-af039bcf1853" providerId="ADAL" clId="{8116E348-A964-45F1-9C1E-CF7C18BE6D2F}" dt="2023-03-23T14:35:35.537" v="4714" actId="478"/>
          <ac:spMkLst>
            <pc:docMk/>
            <pc:sldMk cId="4157365916" sldId="514"/>
            <ac:spMk id="4" creationId="{1DE2361E-AC49-4A10-A189-56BF9084CE4F}"/>
          </ac:spMkLst>
        </pc:spChg>
        <pc:spChg chg="del">
          <ac:chgData name="Gnanvo, Kondo (kg6cq)" userId="cf2a00cd-5d4a-477d-a52f-af039bcf1853" providerId="ADAL" clId="{8116E348-A964-45F1-9C1E-CF7C18BE6D2F}" dt="2023-03-23T14:35:35.537" v="4714" actId="478"/>
          <ac:spMkLst>
            <pc:docMk/>
            <pc:sldMk cId="4157365916" sldId="514"/>
            <ac:spMk id="8" creationId="{DE26726F-8EE1-4A5D-B995-C83638C784AA}"/>
          </ac:spMkLst>
        </pc:spChg>
        <pc:spChg chg="del mod">
          <ac:chgData name="Gnanvo, Kondo (kg6cq)" userId="cf2a00cd-5d4a-477d-a52f-af039bcf1853" providerId="ADAL" clId="{8116E348-A964-45F1-9C1E-CF7C18BE6D2F}" dt="2023-03-23T14:35:35.537" v="4714" actId="478"/>
          <ac:spMkLst>
            <pc:docMk/>
            <pc:sldMk cId="4157365916" sldId="514"/>
            <ac:spMk id="12" creationId="{A9BF48D5-C8C7-4FB8-A44A-808C82FE3E19}"/>
          </ac:spMkLst>
        </pc:spChg>
        <pc:spChg chg="add mod">
          <ac:chgData name="Gnanvo, Kondo (kg6cq)" userId="cf2a00cd-5d4a-477d-a52f-af039bcf1853" providerId="ADAL" clId="{8116E348-A964-45F1-9C1E-CF7C18BE6D2F}" dt="2023-03-23T14:46:39.498" v="5385" actId="20577"/>
          <ac:spMkLst>
            <pc:docMk/>
            <pc:sldMk cId="4157365916" sldId="514"/>
            <ac:spMk id="15" creationId="{5AA68681-F793-4C42-8287-7808EC4B79B5}"/>
          </ac:spMkLst>
        </pc:spChg>
        <pc:spChg chg="mod">
          <ac:chgData name="Gnanvo, Kondo (kg6cq)" userId="cf2a00cd-5d4a-477d-a52f-af039bcf1853" providerId="ADAL" clId="{8116E348-A964-45F1-9C1E-CF7C18BE6D2F}" dt="2023-03-23T14:39:33.250" v="4771" actId="207"/>
          <ac:spMkLst>
            <pc:docMk/>
            <pc:sldMk cId="4157365916" sldId="514"/>
            <ac:spMk id="56" creationId="{9A41C726-FCC8-4AA0-BC90-3410378C5EC5}"/>
          </ac:spMkLst>
        </pc:spChg>
        <pc:grpChg chg="add mod">
          <ac:chgData name="Gnanvo, Kondo (kg6cq)" userId="cf2a00cd-5d4a-477d-a52f-af039bcf1853" providerId="ADAL" clId="{8116E348-A964-45F1-9C1E-CF7C18BE6D2F}" dt="2023-03-23T14:43:57.937" v="5086" actId="1076"/>
          <ac:grpSpMkLst>
            <pc:docMk/>
            <pc:sldMk cId="4157365916" sldId="514"/>
            <ac:grpSpMk id="11" creationId="{A36FFA46-190C-4C62-A1C7-49D5275EE28F}"/>
          </ac:grpSpMkLst>
        </pc:grpChg>
        <pc:picChg chg="del mod">
          <ac:chgData name="Gnanvo, Kondo (kg6cq)" userId="cf2a00cd-5d4a-477d-a52f-af039bcf1853" providerId="ADAL" clId="{8116E348-A964-45F1-9C1E-CF7C18BE6D2F}" dt="2023-03-23T14:35:35.537" v="4714" actId="478"/>
          <ac:picMkLst>
            <pc:docMk/>
            <pc:sldMk cId="4157365916" sldId="514"/>
            <ac:picMk id="5" creationId="{EAF7AE1E-7F78-4FEF-BCB9-8B088B7C5822}"/>
          </ac:picMkLst>
        </pc:picChg>
        <pc:picChg chg="add mod modCrop">
          <ac:chgData name="Gnanvo, Kondo (kg6cq)" userId="cf2a00cd-5d4a-477d-a52f-af039bcf1853" providerId="ADAL" clId="{8116E348-A964-45F1-9C1E-CF7C18BE6D2F}" dt="2023-03-23T14:47:26.569" v="5403" actId="732"/>
          <ac:picMkLst>
            <pc:docMk/>
            <pc:sldMk cId="4157365916" sldId="514"/>
            <ac:picMk id="6" creationId="{F287F6E5-611C-490E-86DF-23386768CAA5}"/>
          </ac:picMkLst>
        </pc:picChg>
      </pc:sldChg>
      <pc:sldChg chg="del">
        <pc:chgData name="Gnanvo, Kondo (kg6cq)" userId="cf2a00cd-5d4a-477d-a52f-af039bcf1853" providerId="ADAL" clId="{8116E348-A964-45F1-9C1E-CF7C18BE6D2F}" dt="2023-03-23T14:35:00.799" v="4711" actId="47"/>
        <pc:sldMkLst>
          <pc:docMk/>
          <pc:sldMk cId="1371010120" sldId="5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2B209-1410-4F49-A84C-2F807D8D9AC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37957-C4F2-4B12-811E-5264B563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10363200" cy="1143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27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7325" indent="-187325">
              <a:buSzPct val="80000"/>
              <a:buFont typeface="Arial" panose="020B0604020202020204" pitchFamily="34" charset="0"/>
              <a:buChar char="•"/>
              <a:defRPr/>
            </a:lvl1pPr>
            <a:lvl2pPr marL="663575" indent="-285750">
              <a:buSzPct val="80000"/>
              <a:buFont typeface="Arial" panose="020B0604020202020204" pitchFamily="34" charset="0"/>
              <a:buChar char="•"/>
              <a:defRPr sz="1600"/>
            </a:lvl2pPr>
            <a:lvl3pPr marL="854075" indent="-285750">
              <a:buSzPct val="80000"/>
              <a:buFont typeface="Arial" panose="020B0604020202020204" pitchFamily="34" charset="0"/>
              <a:buChar char="•"/>
              <a:defRPr sz="1600"/>
            </a:lvl3pPr>
            <a:lvl4pPr marL="1006475" indent="-285750">
              <a:buSzPct val="80000"/>
              <a:buFont typeface="Arial" panose="020B0604020202020204" pitchFamily="34" charset="0"/>
              <a:buChar char="•"/>
              <a:defRPr sz="1600"/>
            </a:lvl4pPr>
            <a:lvl5pPr marL="1177925" indent="-285750">
              <a:buSzPct val="8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38202"/>
            <a:ext cx="5799016" cy="5745163"/>
          </a:xfrm>
        </p:spPr>
        <p:txBody>
          <a:bodyPr/>
          <a:lstStyle>
            <a:lvl1pPr marL="187325" indent="-187325">
              <a:buSzPct val="80000"/>
              <a:buFont typeface="Arial" panose="020B0604020202020204" pitchFamily="34" charset="0"/>
              <a:buChar char="•"/>
              <a:defRPr sz="1800"/>
            </a:lvl1pPr>
            <a:lvl2pPr marL="663575" indent="-285750">
              <a:buSzPct val="80000"/>
              <a:buFont typeface="Arial" panose="020B0604020202020204" pitchFamily="34" charset="0"/>
              <a:buChar char="•"/>
              <a:defRPr sz="1600"/>
            </a:lvl2pPr>
            <a:lvl3pPr marL="854075" indent="-285750">
              <a:buSzPct val="80000"/>
              <a:buFont typeface="Arial" panose="020B0604020202020204" pitchFamily="34" charset="0"/>
              <a:buChar char="•"/>
              <a:defRPr sz="1600"/>
            </a:lvl3pPr>
            <a:lvl4pPr marL="1006475" indent="-285750">
              <a:buSzPct val="80000"/>
              <a:buFont typeface="Arial" panose="020B0604020202020204" pitchFamily="34" charset="0"/>
              <a:buChar char="•"/>
              <a:defRPr sz="1600"/>
            </a:lvl4pPr>
            <a:lvl5pPr marL="1177925" indent="-285750">
              <a:buSzPct val="80000"/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838202"/>
            <a:ext cx="5799016" cy="5745163"/>
          </a:xfrm>
        </p:spPr>
        <p:txBody>
          <a:bodyPr/>
          <a:lstStyle>
            <a:lvl1pPr marL="285750" indent="-285750">
              <a:buSzPct val="80000"/>
              <a:buFont typeface="Arial" panose="020B0604020202020204" pitchFamily="34" charset="0"/>
              <a:buChar char="•"/>
              <a:defRPr sz="1800"/>
            </a:lvl1pPr>
            <a:lvl2pPr marL="663575" indent="-285750">
              <a:buSzPct val="80000"/>
              <a:buFont typeface="Arial" panose="020B0604020202020204" pitchFamily="34" charset="0"/>
              <a:buChar char="•"/>
              <a:defRPr sz="1600"/>
            </a:lvl2pPr>
            <a:lvl3pPr marL="854075" indent="-285750">
              <a:buSzPct val="80000"/>
              <a:buFont typeface="Arial" panose="020B0604020202020204" pitchFamily="34" charset="0"/>
              <a:buChar char="•"/>
              <a:defRPr sz="1600"/>
            </a:lvl3pPr>
            <a:lvl4pPr marL="1006475" indent="-285750">
              <a:buSzPct val="80000"/>
              <a:buFont typeface="Arial" panose="020B0604020202020204" pitchFamily="34" charset="0"/>
              <a:buChar char="•"/>
              <a:defRPr sz="1600"/>
            </a:lvl4pPr>
            <a:lvl5pPr marL="1177925" indent="-285750">
              <a:buSzPct val="80000"/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6096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9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78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838201"/>
            <a:ext cx="117856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1476781" y="6580189"/>
            <a:ext cx="385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3DEE9498-3658-864A-8F2B-4CEB5B3DA934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1178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203200" y="685800"/>
            <a:ext cx="11785600" cy="0"/>
          </a:xfrm>
          <a:prstGeom prst="line">
            <a:avLst/>
          </a:prstGeom>
          <a:ln cap="rnd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8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charset="0"/>
        </a:defRPr>
      </a:lvl9pPr>
    </p:titleStyle>
    <p:bodyStyle>
      <a:lvl1pPr marL="187325" indent="-187325" algn="l" rtl="0" eaLnBrk="1" fontAlgn="base" hangingPunct="1">
        <a:lnSpc>
          <a:spcPct val="100000"/>
        </a:lnSpc>
        <a:spcBef>
          <a:spcPct val="60000"/>
        </a:spcBef>
        <a:spcAft>
          <a:spcPct val="0"/>
        </a:spcAft>
        <a:buSzPct val="80000"/>
        <a:buFont typeface="Arial" panose="020B0604020202020204" pitchFamily="34" charset="0"/>
        <a:buChar char="•"/>
        <a:defRPr sz="18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663575" indent="-285750" algn="l" rtl="0" eaLnBrk="1" fontAlgn="base" hangingPunct="1">
        <a:lnSpc>
          <a:spcPct val="100000"/>
        </a:lnSpc>
        <a:spcBef>
          <a:spcPts val="696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>
          <a:solidFill>
            <a:srgbClr val="000066"/>
          </a:solidFill>
          <a:latin typeface="+mn-lt"/>
          <a:ea typeface="ＭＳ Ｐゴシック" charset="-128"/>
        </a:defRPr>
      </a:lvl2pPr>
      <a:lvl3pPr marL="854075" indent="-285750" algn="l" rtl="0" eaLnBrk="1" fontAlgn="base" hangingPunct="1">
        <a:lnSpc>
          <a:spcPct val="100000"/>
        </a:lnSpc>
        <a:spcBef>
          <a:spcPts val="696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>
          <a:solidFill>
            <a:srgbClr val="000066"/>
          </a:solidFill>
          <a:latin typeface="+mn-lt"/>
          <a:ea typeface="ＭＳ Ｐゴシック" charset="-128"/>
        </a:defRPr>
      </a:lvl3pPr>
      <a:lvl4pPr marL="1006475" indent="-285750" algn="l" rtl="0" eaLnBrk="1" fontAlgn="base" hangingPunct="1">
        <a:lnSpc>
          <a:spcPct val="100000"/>
        </a:lnSpc>
        <a:spcBef>
          <a:spcPts val="696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>
          <a:solidFill>
            <a:srgbClr val="000066"/>
          </a:solidFill>
          <a:latin typeface="+mn-lt"/>
          <a:ea typeface="ＭＳ Ｐゴシック" charset="-128"/>
        </a:defRPr>
      </a:lvl4pPr>
      <a:lvl5pPr marL="1177925" indent="-285750" algn="l" rtl="0" eaLnBrk="1" fontAlgn="base" hangingPunct="1">
        <a:lnSpc>
          <a:spcPct val="100000"/>
        </a:lnSpc>
        <a:spcBef>
          <a:spcPts val="696"/>
        </a:spcBef>
        <a:spcAft>
          <a:spcPct val="0"/>
        </a:spcAft>
        <a:buSzPct val="80000"/>
        <a:buFont typeface="Arial" panose="020B0604020202020204" pitchFamily="34" charset="0"/>
        <a:buChar char="•"/>
        <a:defRPr sz="1600">
          <a:solidFill>
            <a:srgbClr val="000066"/>
          </a:solidFill>
          <a:latin typeface="+mn-lt"/>
          <a:ea typeface="ＭＳ Ｐゴシック" charset="-128"/>
        </a:defRPr>
      </a:lvl5pPr>
      <a:lvl6pPr marL="1409700" indent="6350" algn="l" rtl="0" eaLnBrk="1" fontAlgn="base" hangingPunct="1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6pPr>
      <a:lvl7pPr marL="1866900" indent="6350" algn="l" rtl="0" eaLnBrk="1" fontAlgn="base" hangingPunct="1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7pPr>
      <a:lvl8pPr marL="2324100" indent="6350" algn="l" rtl="0" eaLnBrk="1" fontAlgn="base" hangingPunct="1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8pPr>
      <a:lvl9pPr marL="2781300" indent="6350" algn="l" rtl="0" eaLnBrk="1" fontAlgn="base" hangingPunct="1">
        <a:lnSpc>
          <a:spcPct val="85000"/>
        </a:lnSpc>
        <a:spcBef>
          <a:spcPct val="60000"/>
        </a:spcBef>
        <a:spcAft>
          <a:spcPct val="0"/>
        </a:spcAft>
        <a:defRPr>
          <a:solidFill>
            <a:srgbClr val="00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1752480"/>
            <a:ext cx="12192000" cy="114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Optimization of the MPGD layers of </a:t>
            </a:r>
            <a:r>
              <a:rPr lang="en-US" sz="3600" spc="-1">
                <a:solidFill>
                  <a:srgbClr val="0070C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EPIC detector </a:t>
            </a:r>
            <a:endParaRPr lang="en-GB" sz="3600" spc="-1" dirty="0">
              <a:solidFill>
                <a:srgbClr val="0070C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2895600" y="3886200"/>
            <a:ext cx="6400080" cy="1751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1080"/>
              </a:spcBef>
              <a:tabLst>
                <a:tab pos="0" algn="l"/>
              </a:tabLst>
            </a:pPr>
            <a:r>
              <a:rPr lang="en-GB" sz="2400" spc="-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F. </a:t>
            </a:r>
            <a:r>
              <a:rPr lang="en-GB" sz="2400" spc="-1" dirty="0" err="1">
                <a:solidFill>
                  <a:srgbClr val="C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Bossù</a:t>
            </a:r>
            <a:r>
              <a:rPr lang="en-GB" sz="2400" spc="-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L. Gonella, K. Gnanvo, L. Xuan</a:t>
            </a:r>
            <a:endParaRPr lang="en-US" sz="2400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80"/>
              </a:spcBef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en-US" sz="2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EPIC Detector Tracking WG</a:t>
            </a:r>
          </a:p>
          <a:p>
            <a:pPr algn="ctr">
              <a:spcBef>
                <a:spcPts val="1080"/>
              </a:spcBef>
              <a:tabLst>
                <a:tab pos="0" algn="l"/>
              </a:tabLst>
            </a:pPr>
            <a:r>
              <a:rPr lang="en-GB" sz="2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March 23, 2023</a:t>
            </a:r>
            <a:endParaRPr lang="en-US" sz="20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995507" y="2210456"/>
            <a:ext cx="10234627" cy="4203220"/>
          </a:xfrm>
          <a:prstGeom prst="rect">
            <a:avLst/>
          </a:prstGeom>
          <a:ln w="0">
            <a:noFill/>
          </a:ln>
        </p:spPr>
      </p:pic>
      <p:sp>
        <p:nvSpPr>
          <p:cNvPr id="117" name="Rectangle 116"/>
          <p:cNvSpPr/>
          <p:nvPr/>
        </p:nvSpPr>
        <p:spPr>
          <a:xfrm>
            <a:off x="1880212" y="1415006"/>
            <a:ext cx="110153" cy="5528971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Rectangle 117"/>
          <p:cNvSpPr/>
          <p:nvPr/>
        </p:nvSpPr>
        <p:spPr>
          <a:xfrm>
            <a:off x="2574000" y="838491"/>
            <a:ext cx="8072498" cy="1347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pc="-1" dirty="0">
                <a:latin typeface="Arial"/>
              </a:rPr>
              <a:t>Alternative MPGD solution:</a:t>
            </a:r>
          </a:p>
          <a:p>
            <a:pPr>
              <a:lnSpc>
                <a:spcPct val="100000"/>
              </a:lnSpc>
              <a:buNone/>
            </a:pPr>
            <a:r>
              <a:rPr lang="en-US" spc="-1" dirty="0">
                <a:latin typeface="Arial"/>
              </a:rPr>
              <a:t>- 1 thick (~5cm drift volume) layer in µTPC mode</a:t>
            </a:r>
          </a:p>
          <a:p>
            <a:pPr>
              <a:lnSpc>
                <a:spcPct val="100000"/>
              </a:lnSpc>
              <a:buNone/>
            </a:pPr>
            <a:r>
              <a:rPr lang="en-US" spc="-1" dirty="0">
                <a:latin typeface="Arial"/>
              </a:rPr>
              <a:t>- will provide a track segment </a:t>
            </a:r>
          </a:p>
          <a:p>
            <a:pPr>
              <a:lnSpc>
                <a:spcPct val="100000"/>
              </a:lnSpc>
              <a:buNone/>
            </a:pPr>
            <a:r>
              <a:rPr lang="en-US" spc="-1" dirty="0">
                <a:latin typeface="Arial"/>
              </a:rPr>
              <a:t>- but slow</a:t>
            </a: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55A01EE3-693E-4517-B4BD-5AEA8EB90A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 backward: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µTPC or GridPix option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995507" y="2210456"/>
            <a:ext cx="10234627" cy="4203220"/>
          </a:xfrm>
          <a:prstGeom prst="rect">
            <a:avLst/>
          </a:prstGeom>
          <a:ln w="0">
            <a:noFill/>
          </a:ln>
        </p:spPr>
      </p:pic>
      <p:sp>
        <p:nvSpPr>
          <p:cNvPr id="120" name="Rectangle 119"/>
          <p:cNvSpPr/>
          <p:nvPr/>
        </p:nvSpPr>
        <p:spPr>
          <a:xfrm>
            <a:off x="1880212" y="1415006"/>
            <a:ext cx="110153" cy="5528971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Rectangle 120"/>
          <p:cNvSpPr/>
          <p:nvPr/>
        </p:nvSpPr>
        <p:spPr>
          <a:xfrm>
            <a:off x="2433153" y="741075"/>
            <a:ext cx="8072498" cy="17448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spc="-1" dirty="0" err="1">
                <a:latin typeface="Arial"/>
              </a:rPr>
              <a:t>SciFi</a:t>
            </a:r>
            <a:r>
              <a:rPr lang="en-US" sz="1600" spc="-1" dirty="0">
                <a:latin typeface="Arial"/>
              </a:rPr>
              <a:t> tracker</a:t>
            </a:r>
          </a:p>
          <a:p>
            <a:pPr>
              <a:lnSpc>
                <a:spcPct val="100000"/>
              </a:lnSpc>
              <a:buNone/>
            </a:pPr>
            <a:r>
              <a:rPr lang="en-US" sz="1600" spc="-1" dirty="0">
                <a:latin typeface="Arial"/>
              </a:rPr>
              <a:t>- several layers of 250µm diameter fibers</a:t>
            </a:r>
          </a:p>
          <a:p>
            <a:pPr>
              <a:lnSpc>
                <a:spcPct val="100000"/>
              </a:lnSpc>
              <a:buNone/>
            </a:pPr>
            <a:r>
              <a:rPr lang="en-US" sz="1600" spc="-1" dirty="0">
                <a:latin typeface="Arial"/>
              </a:rPr>
              <a:t>- fast detectors</a:t>
            </a:r>
          </a:p>
          <a:p>
            <a:pPr>
              <a:lnSpc>
                <a:spcPct val="100000"/>
              </a:lnSpc>
              <a:buNone/>
            </a:pPr>
            <a:r>
              <a:rPr lang="en-US" sz="1600" spc="-1" dirty="0">
                <a:latin typeface="Arial"/>
              </a:rPr>
              <a:t>- but:</a:t>
            </a:r>
          </a:p>
          <a:p>
            <a:pPr>
              <a:lnSpc>
                <a:spcPct val="100000"/>
              </a:lnSpc>
              <a:buNone/>
            </a:pPr>
            <a:r>
              <a:rPr lang="en-US" sz="1600" spc="-1" dirty="0">
                <a:latin typeface="Arial"/>
              </a:rPr>
              <a:t>    - how: integration of </a:t>
            </a:r>
            <a:r>
              <a:rPr lang="en-US" sz="1600" spc="-1" dirty="0" err="1">
                <a:latin typeface="Arial"/>
              </a:rPr>
              <a:t>SiPM</a:t>
            </a:r>
            <a:r>
              <a:rPr lang="en-US" sz="1600" spc="-1" dirty="0">
                <a:latin typeface="Arial"/>
              </a:rPr>
              <a:t> with cooling. Where?</a:t>
            </a:r>
          </a:p>
          <a:p>
            <a:pPr>
              <a:lnSpc>
                <a:spcPct val="100000"/>
              </a:lnSpc>
              <a:buNone/>
            </a:pPr>
            <a:r>
              <a:rPr lang="en-US" sz="1600" spc="-1" dirty="0">
                <a:latin typeface="Arial"/>
              </a:rPr>
              <a:t>    - who: which institute(s)? </a:t>
            </a: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66904CA4-6E01-4D88-8146-F172520BF6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 backward: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SciFi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609755" y="273423"/>
            <a:ext cx="10970865" cy="53069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870" spc="-1" dirty="0">
                <a:latin typeface="Arial"/>
              </a:rPr>
              <a:t>Back - up</a:t>
            </a:r>
          </a:p>
        </p:txBody>
      </p:sp>
    </p:spTree>
    <p:extLst>
      <p:ext uri="{BB962C8B-B14F-4D97-AF65-F5344CB8AC3E}">
        <p14:creationId xmlns:p14="http://schemas.microsoft.com/office/powerpoint/2010/main" val="176089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8">
            <a:extLst>
              <a:ext uri="{FF2B5EF4-FFF2-40B4-BE49-F238E27FC236}">
                <a16:creationId xmlns:a16="http://schemas.microsoft.com/office/drawing/2014/main" id="{47FFD6D4-DF7A-4693-90DB-387EBB48CF8B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79527" cy="6095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id="{9A41C726-FCC8-4AA0-BC90-3410378C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82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CLAS12 Luminosity Upgrade: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µRWELL Tracker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287F6E5-611C-490E-86DF-23386768C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0802" r="4726" b="5864"/>
          <a:stretch/>
        </p:blipFill>
        <p:spPr>
          <a:xfrm rot="5400000">
            <a:off x="6982459" y="1705616"/>
            <a:ext cx="5961379" cy="4114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FFA46-190C-4C62-A1C7-49D5275EE28F}"/>
              </a:ext>
            </a:extLst>
          </p:cNvPr>
          <p:cNvGrpSpPr>
            <a:grpSpLocks noChangeAspect="1"/>
          </p:cNvGrpSpPr>
          <p:nvPr/>
        </p:nvGrpSpPr>
        <p:grpSpPr>
          <a:xfrm>
            <a:off x="133348" y="3154948"/>
            <a:ext cx="7772400" cy="3641425"/>
            <a:chOff x="6134621" y="636024"/>
            <a:chExt cx="5618707" cy="2632407"/>
          </a:xfrm>
        </p:grpSpPr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6495045C-B768-4316-8368-49364039C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70" t="37193" r="16553" b="19963"/>
            <a:stretch/>
          </p:blipFill>
          <p:spPr>
            <a:xfrm>
              <a:off x="6134621" y="808165"/>
              <a:ext cx="5618707" cy="24602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499926-0B97-46AD-A209-3DB258351D27}"/>
                </a:ext>
              </a:extLst>
            </p:cNvPr>
            <p:cNvSpPr txBox="1"/>
            <p:nvPr/>
          </p:nvSpPr>
          <p:spPr>
            <a:xfrm>
              <a:off x="7566835" y="636024"/>
              <a:ext cx="2597088" cy="27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Dimension specifications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AA68681-F793-4C42-8287-7808EC4B79B5}"/>
              </a:ext>
            </a:extLst>
          </p:cNvPr>
          <p:cNvSpPr txBox="1"/>
          <p:nvPr/>
        </p:nvSpPr>
        <p:spPr>
          <a:xfrm>
            <a:off x="0" y="834993"/>
            <a:ext cx="7905748" cy="2021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was completed in 12/2022 and is under test at JLab as of now</a:t>
            </a:r>
          </a:p>
          <a:p>
            <a:pPr marL="285750" indent="-285750" defTabSz="685800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issues under investigation, mostly related to the fact that this is first prototype of this nature (largest area)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no show-stopper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identified</a:t>
            </a:r>
          </a:p>
          <a:p>
            <a:pPr marL="285750" indent="-285750" defTabSz="685800" fontAlgn="auto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R&amp;D questions also relevant for EIC MPGD layers  are been studied with this prototype (large area, capacitive-sharing readout ….)</a:t>
            </a:r>
          </a:p>
        </p:txBody>
      </p:sp>
    </p:spTree>
    <p:extLst>
      <p:ext uri="{BB962C8B-B14F-4D97-AF65-F5344CB8AC3E}">
        <p14:creationId xmlns:p14="http://schemas.microsoft.com/office/powerpoint/2010/main" val="415736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4">
            <a:extLst>
              <a:ext uri="{FF2B5EF4-FFF2-40B4-BE49-F238E27FC236}">
                <a16:creationId xmlns:a16="http://schemas.microsoft.com/office/drawing/2014/main" id="{7D1BC500-4E29-4F0C-9F93-48EC0C32C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 MM layer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Current configuration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A819D-D134-4AD0-9E98-7B47FE1FAB8E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4198571"/>
            <a:ext cx="8734810" cy="2659429"/>
            <a:chOff x="0" y="1416575"/>
            <a:chExt cx="12192000" cy="371201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3CF11AA-C9D4-47A5-9EED-1F345EAA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1782"/>
            <a:stretch/>
          </p:blipFill>
          <p:spPr>
            <a:xfrm>
              <a:off x="0" y="1416575"/>
              <a:ext cx="12192000" cy="371201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AC7EAD6-3D66-4CD0-8069-0084AC9F9BB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27786" y="1670432"/>
              <a:ext cx="1511199" cy="13477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C11D83-E532-4B98-97ED-EBAC0D6FB349}"/>
                </a:ext>
              </a:extLst>
            </p:cNvPr>
            <p:cNvSpPr txBox="1"/>
            <p:nvPr/>
          </p:nvSpPr>
          <p:spPr>
            <a:xfrm rot="19080000">
              <a:off x="6828633" y="2197200"/>
              <a:ext cx="1040868" cy="42959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l-GR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</a:t>
              </a:r>
              <a:r>
                <a:rPr lang="en-US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1.1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168B01-D6E9-4AC2-8193-0A8F945B29B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330302" y="1670432"/>
              <a:ext cx="1511199" cy="13477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E9F981C-0838-4A84-8413-E179D2FCD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3645429"/>
            <a:ext cx="3657600" cy="3257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4DFC8B-666A-452E-B587-6115E4D71236}"/>
              </a:ext>
            </a:extLst>
          </p:cNvPr>
          <p:cNvSpPr txBox="1"/>
          <p:nvPr/>
        </p:nvSpPr>
        <p:spPr>
          <a:xfrm>
            <a:off x="0" y="649656"/>
            <a:ext cx="12192000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MPGD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layer does not contribute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momentum or transverse point resolution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Pattern recognition layer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How many MPGD layers needed will be clear only after background simulation studies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timing layer in addition to TOF layer </a:t>
            </a:r>
          </a:p>
          <a:p>
            <a:pPr marL="342900" marR="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Issues with current design in barrel tracker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 layer @ radius 55 cm between AC-LGAD and last Si Sagitta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optimal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material thickness of the MM layer (which has worst resolution) will reduce the benefice of the TOF layer as tracking in the barrel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 the MPGD and TOF cover an |eta | up to 1.5 and not limited to 1.1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on the Si support structure and services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on tracking performance in the forward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backward endcap</a:t>
            </a:r>
          </a:p>
        </p:txBody>
      </p:sp>
    </p:spTree>
    <p:extLst>
      <p:ext uri="{BB962C8B-B14F-4D97-AF65-F5344CB8AC3E}">
        <p14:creationId xmlns:p14="http://schemas.microsoft.com/office/powerpoint/2010/main" val="38854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4">
            <a:extLst>
              <a:ext uri="{FF2B5EF4-FFF2-40B4-BE49-F238E27FC236}">
                <a16:creationId xmlns:a16="http://schemas.microsoft.com/office/drawing/2014/main" id="{A40E717F-7454-4A2B-80E1-55F922E4EEE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 MM layer: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 from Elke (email 03/23/2023)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F566E2-C648-4788-8CE4-81E548DA6D0F}"/>
              </a:ext>
            </a:extLst>
          </p:cNvPr>
          <p:cNvSpPr/>
          <p:nvPr/>
        </p:nvSpPr>
        <p:spPr>
          <a:xfrm>
            <a:off x="0" y="703346"/>
            <a:ext cx="12192000" cy="610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Points which need to be answered before an integration can proceed: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- what rapidity (+/-) needs to be covered by the MPGD —&gt; length in z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- how does this length in z be optimally covered by a micromegas, 2 or 3 sectors in z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if the MPGD layer spans a wider range in z as the MAPS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Sagita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layers to provide additional hit points to the disks in the endcaps, how does the material of the MAPS barrel layer services impact the precision of the MPGD tracking point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how is the service routing of the MAPS layers impacted by the length of the MPGD layer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 —&gt; how does this impact the performance of other detectors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becuase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of the material budget distribution.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- if 3 sectors how do the services be routed to the middle sector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- what is the radius of the MPGD layer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934553" y="2653680"/>
            <a:ext cx="10234627" cy="4203220"/>
          </a:xfrm>
          <a:prstGeom prst="rect">
            <a:avLst/>
          </a:prstGeom>
          <a:ln w="0">
            <a:noFill/>
          </a:ln>
        </p:spPr>
      </p:pic>
      <p:sp>
        <p:nvSpPr>
          <p:cNvPr id="92" name="Rectangle 91"/>
          <p:cNvSpPr/>
          <p:nvPr/>
        </p:nvSpPr>
        <p:spPr>
          <a:xfrm>
            <a:off x="3870798" y="2278812"/>
            <a:ext cx="4312502" cy="110153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Rectangle 93"/>
          <p:cNvSpPr/>
          <p:nvPr/>
        </p:nvSpPr>
        <p:spPr>
          <a:xfrm>
            <a:off x="1769624" y="1974042"/>
            <a:ext cx="8514851" cy="110153"/>
          </a:xfrm>
          <a:prstGeom prst="rect">
            <a:avLst/>
          </a:prstGeom>
          <a:solidFill>
            <a:srgbClr val="C9211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Rectangle 94"/>
          <p:cNvSpPr/>
          <p:nvPr/>
        </p:nvSpPr>
        <p:spPr>
          <a:xfrm>
            <a:off x="692428" y="1784867"/>
            <a:ext cx="767586" cy="4184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spc="-1" dirty="0">
                <a:latin typeface="Arial"/>
              </a:rPr>
              <a:t>TOF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84919" y="2322351"/>
            <a:ext cx="1047540" cy="4184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spc="-1">
                <a:latin typeface="Arial"/>
              </a:rPr>
              <a:t>MPGD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154529" y="734062"/>
            <a:ext cx="6157696" cy="12164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1" spc="-1" dirty="0">
                <a:latin typeface="Arial"/>
              </a:rPr>
              <a:t>Pros</a:t>
            </a:r>
            <a:r>
              <a:rPr lang="en-US" sz="1600" spc="-1" dirty="0">
                <a:latin typeface="Arial"/>
              </a:rPr>
              <a:t>:</a:t>
            </a:r>
          </a:p>
          <a:p>
            <a:pPr>
              <a:lnSpc>
                <a:spcPct val="100000"/>
              </a:lnSpc>
              <a:buNone/>
            </a:pPr>
            <a:r>
              <a:rPr lang="en-US" sz="1600" spc="-1" dirty="0">
                <a:latin typeface="Arial"/>
              </a:rPr>
              <a:t>- two “fast” timing layers to help seed the track (plus TOF)</a:t>
            </a:r>
          </a:p>
          <a:p>
            <a:pPr>
              <a:lnSpc>
                <a:spcPct val="100000"/>
              </a:lnSpc>
              <a:buNone/>
            </a:pPr>
            <a:r>
              <a:rPr lang="en-US" sz="1600" spc="-1" dirty="0">
                <a:latin typeface="Arial"/>
              </a:rPr>
              <a:t>- cover only |eta| &lt; 1.1</a:t>
            </a:r>
          </a:p>
          <a:p>
            <a:pPr>
              <a:lnSpc>
                <a:spcPct val="100000"/>
              </a:lnSpc>
              <a:buNone/>
            </a:pPr>
            <a:r>
              <a:rPr lang="en-US" sz="1600" spc="-1" dirty="0">
                <a:latin typeface="Arial"/>
              </a:rPr>
              <a:t>- easier to build and integrate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568099" y="828768"/>
            <a:ext cx="4375197" cy="1009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1" spc="-1" dirty="0">
                <a:latin typeface="Arial"/>
              </a:rPr>
              <a:t>Cons</a:t>
            </a:r>
            <a:r>
              <a:rPr lang="en-US" sz="1600" spc="-1" dirty="0">
                <a:latin typeface="Arial"/>
              </a:rPr>
              <a:t>: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1600" spc="-1" dirty="0">
                <a:latin typeface="Arial"/>
              </a:rPr>
              <a:t>less measurement points in the region 1.1 &lt; |eta| &lt; ~1.5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1600" spc="-1" dirty="0">
                <a:latin typeface="Arial"/>
              </a:rPr>
              <a:t>Poor resolution</a:t>
            </a:r>
          </a:p>
        </p:txBody>
      </p:sp>
      <p:sp>
        <p:nvSpPr>
          <p:cNvPr id="99" name="Straight Connector 98"/>
          <p:cNvSpPr/>
          <p:nvPr/>
        </p:nvSpPr>
        <p:spPr>
          <a:xfrm flipH="1" flipV="1">
            <a:off x="3760210" y="2211763"/>
            <a:ext cx="2322351" cy="2432939"/>
          </a:xfrm>
          <a:prstGeom prst="line">
            <a:avLst/>
          </a:prstGeom>
          <a:ln w="0">
            <a:solidFill>
              <a:srgbClr val="3465A4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Straight Connector 99"/>
          <p:cNvSpPr/>
          <p:nvPr/>
        </p:nvSpPr>
        <p:spPr>
          <a:xfrm flipV="1">
            <a:off x="6082561" y="2101174"/>
            <a:ext cx="2322351" cy="2543527"/>
          </a:xfrm>
          <a:prstGeom prst="line">
            <a:avLst/>
          </a:prstGeom>
          <a:ln w="0">
            <a:solidFill>
              <a:srgbClr val="3465A4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Rectangle 100"/>
          <p:cNvSpPr/>
          <p:nvPr/>
        </p:nvSpPr>
        <p:spPr>
          <a:xfrm>
            <a:off x="4091975" y="2496505"/>
            <a:ext cx="3870149" cy="110153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itle 14">
            <a:extLst>
              <a:ext uri="{FF2B5EF4-FFF2-40B4-BE49-F238E27FC236}">
                <a16:creationId xmlns:a16="http://schemas.microsoft.com/office/drawing/2014/main" id="{A40E717F-7454-4A2B-80E1-55F922E4EEE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 MM layer: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 option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0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4">
            <a:extLst>
              <a:ext uri="{FF2B5EF4-FFF2-40B4-BE49-F238E27FC236}">
                <a16:creationId xmlns:a16="http://schemas.microsoft.com/office/drawing/2014/main" id="{F527C0AC-FB21-403A-B368-727096D1F6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 MM layer proposal: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option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55ED04-4785-4B8F-B62E-F58B82289790}"/>
              </a:ext>
            </a:extLst>
          </p:cNvPr>
          <p:cNvSpPr txBox="1"/>
          <p:nvPr/>
        </p:nvSpPr>
        <p:spPr>
          <a:xfrm>
            <a:off x="22533" y="754513"/>
            <a:ext cx="6740217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Swap order of TOF layer and MPGD layer(s) and switch from cylindrical to planar MPGDs</a:t>
            </a:r>
          </a:p>
          <a:p>
            <a:pPr marL="285750" marR="0" lvl="0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sector along radial direction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like DIRC with Thin Gap MPGDs</a:t>
            </a:r>
          </a:p>
          <a:p>
            <a:pPr marL="285750" marR="0" lvl="0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One single long module along z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possible with µRWELL CLAS12 µRWELL prototype)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2B8F2-0AA4-4B61-B31E-F1B700AA9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24"/>
          <a:stretch/>
        </p:blipFill>
        <p:spPr>
          <a:xfrm>
            <a:off x="7792446" y="2909703"/>
            <a:ext cx="4256114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C0B152-A725-4863-B68A-355C05E8F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2" y="3061535"/>
            <a:ext cx="7680960" cy="3789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F59E4D-6E7B-4F4A-BB30-5FE013302513}"/>
              </a:ext>
            </a:extLst>
          </p:cNvPr>
          <p:cNvSpPr txBox="1"/>
          <p:nvPr/>
        </p:nvSpPr>
        <p:spPr>
          <a:xfrm>
            <a:off x="6677025" y="735512"/>
            <a:ext cx="5492441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 allow 2 × 2D layers in one detector envelop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Vastly improved resolution along z axis</a:t>
            </a:r>
          </a:p>
          <a:p>
            <a:pPr marL="285750" marR="0" lvl="0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CONs: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 to radius TOF radius by a couple of cm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 to evaluate the impact on TOF performance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0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609755" y="273423"/>
            <a:ext cx="10970865" cy="53069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870" spc="-1" dirty="0">
                <a:latin typeface="Arial"/>
              </a:rPr>
              <a:t>Forward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4A6617D5-F3C4-471D-B986-F4EA7053D550}"/>
              </a:ext>
            </a:extLst>
          </p:cNvPr>
          <p:cNvSpPr txBox="1"/>
          <p:nvPr/>
        </p:nvSpPr>
        <p:spPr>
          <a:xfrm>
            <a:off x="-42046" y="763765"/>
            <a:ext cx="8387990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the diameter of the Si disc if this is a reasonable option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 solution to increase coverage but will add to the overall cost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Might not be straightforward approach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need input from Si-trackers experts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Complement the Si Disc by MPGD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be more cost effective but complicate the overall integration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fast MPGD layer behind TOF </a:t>
            </a: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93916A90-ADAC-400A-ACA6-3E299CFBAF1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Tracker: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Extend the coverage around eta &gt; 1.1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FAEE84-7E1A-453D-8D75-1E9C54C63F0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3017506"/>
            <a:ext cx="11430000" cy="3687765"/>
            <a:chOff x="0" y="1657327"/>
            <a:chExt cx="12188952" cy="393264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DAC5A2-F6C3-4238-A3E9-86DCB0C80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1782"/>
            <a:stretch/>
          </p:blipFill>
          <p:spPr>
            <a:xfrm>
              <a:off x="0" y="1878882"/>
              <a:ext cx="12188952" cy="371108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D98AB7-FE98-4C3F-BD11-42EA1D3B5C30}"/>
                </a:ext>
              </a:extLst>
            </p:cNvPr>
            <p:cNvSpPr/>
            <p:nvPr/>
          </p:nvSpPr>
          <p:spPr bwMode="auto">
            <a:xfrm>
              <a:off x="3790949" y="2790823"/>
              <a:ext cx="1645920" cy="3524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24CDD4-4406-42DF-8ADC-7BDBEE4CBF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067718" y="2781298"/>
              <a:ext cx="906719" cy="8086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E54089-BC4E-4ED3-92FC-A1B38AC9987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787558" y="2781298"/>
              <a:ext cx="128016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485D24-3D48-4A45-9804-77B13F9A5ED2}"/>
                </a:ext>
              </a:extLst>
            </p:cNvPr>
            <p:cNvSpPr/>
            <p:nvPr/>
          </p:nvSpPr>
          <p:spPr bwMode="auto">
            <a:xfrm>
              <a:off x="7435774" y="2795589"/>
              <a:ext cx="2377440" cy="3524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8A7B03-0D02-4881-89BD-AF9533DD928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778533" y="2786064"/>
              <a:ext cx="201168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4CC9F7-DB56-450A-BDDD-9008CE0BF51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00389" y="2776539"/>
              <a:ext cx="906719" cy="8086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47533A-D9F0-49D8-9017-6144360C1EE9}"/>
                </a:ext>
              </a:extLst>
            </p:cNvPr>
            <p:cNvSpPr/>
            <p:nvPr/>
          </p:nvSpPr>
          <p:spPr bwMode="auto">
            <a:xfrm>
              <a:off x="5394605" y="2835346"/>
              <a:ext cx="2103120" cy="2052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D375A0-E2EA-4D06-BA35-2CA4FA26405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917610" y="2657473"/>
              <a:ext cx="3017520" cy="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557C884-F2B6-41DD-90C8-0A39BDA6B0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421313" y="2801939"/>
              <a:ext cx="0" cy="32004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98A3948-FDB9-4F1B-9127-6008083CBE0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633630" y="2801939"/>
              <a:ext cx="0" cy="32004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730F6F-B0D4-40DC-A236-229233D9B5DF}"/>
                </a:ext>
              </a:extLst>
            </p:cNvPr>
            <p:cNvSpPr txBox="1"/>
            <p:nvPr/>
          </p:nvSpPr>
          <p:spPr>
            <a:xfrm rot="16200000">
              <a:off x="10222515" y="3185687"/>
              <a:ext cx="538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53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TOF</a:t>
              </a:r>
              <a:endParaRPr lang="en-US" sz="1400" dirty="0">
                <a:solidFill>
                  <a:srgbClr val="005392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1E4EF4-0219-4592-923D-931234DF5EAA}"/>
                </a:ext>
              </a:extLst>
            </p:cNvPr>
            <p:cNvSpPr txBox="1"/>
            <p:nvPr/>
          </p:nvSpPr>
          <p:spPr>
            <a:xfrm>
              <a:off x="6662649" y="1657327"/>
              <a:ext cx="1160895" cy="307777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MPGD rings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0933AF-9C01-4A6D-BD3E-994E182A8AA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986735" y="2820986"/>
              <a:ext cx="0" cy="32004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26F1400-CF42-4A3D-9539-D471F03694DB}"/>
                </a:ext>
              </a:extLst>
            </p:cNvPr>
            <p:cNvCxnSpPr>
              <a:cxnSpLocks/>
              <a:stCxn id="27" idx="3"/>
            </p:cNvCxnSpPr>
            <p:nvPr/>
          </p:nvCxnSpPr>
          <p:spPr bwMode="auto">
            <a:xfrm>
              <a:off x="7823543" y="1811215"/>
              <a:ext cx="810086" cy="9583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D0F2B8-46CB-4361-A729-60C21D79E4B3}"/>
              </a:ext>
            </a:extLst>
          </p:cNvPr>
          <p:cNvGrpSpPr/>
          <p:nvPr/>
        </p:nvGrpSpPr>
        <p:grpSpPr>
          <a:xfrm>
            <a:off x="8513517" y="784518"/>
            <a:ext cx="3657600" cy="2644481"/>
            <a:chOff x="2757945" y="720542"/>
            <a:chExt cx="3657600" cy="2644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8CBBFC8-ACE4-4038-81E1-2D4E16106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7945" y="720542"/>
              <a:ext cx="3657600" cy="264448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5722032-F5AD-4F05-9A94-0D9F63183186}"/>
                </a:ext>
              </a:extLst>
            </p:cNvPr>
            <p:cNvSpPr/>
            <p:nvPr/>
          </p:nvSpPr>
          <p:spPr bwMode="auto">
            <a:xfrm flipH="1">
              <a:off x="4946095" y="1742388"/>
              <a:ext cx="296533" cy="827300"/>
            </a:xfrm>
            <a:prstGeom prst="ellipse">
              <a:avLst/>
            </a:prstGeom>
            <a:solidFill>
              <a:schemeClr val="accent1">
                <a:alpha val="3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0144E4-2909-41E9-A468-A16DACF2B2F0}"/>
              </a:ext>
            </a:extLst>
          </p:cNvPr>
          <p:cNvCxnSpPr>
            <a:cxnSpLocks/>
            <a:stCxn id="27" idx="0"/>
            <a:endCxn id="4" idx="6"/>
          </p:cNvCxnSpPr>
          <p:nvPr/>
        </p:nvCxnSpPr>
        <p:spPr bwMode="auto">
          <a:xfrm flipV="1">
            <a:off x="6792101" y="2220014"/>
            <a:ext cx="3909566" cy="7974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7D149D-A7F2-4375-AF3B-5B118837705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83447" y="4093189"/>
            <a:ext cx="0" cy="30011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49A350E-722C-419C-B131-967CD97962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33650" y="4093189"/>
            <a:ext cx="0" cy="30011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7A5C1A-D098-46AE-BFCE-7E54E346761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15243" y="4111050"/>
            <a:ext cx="0" cy="30011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1A328791-6F37-4E94-862B-ED1F107EBB58}"/>
              </a:ext>
            </a:extLst>
          </p:cNvPr>
          <p:cNvSpPr/>
          <p:nvPr/>
        </p:nvSpPr>
        <p:spPr bwMode="auto">
          <a:xfrm flipH="1">
            <a:off x="9982966" y="1847850"/>
            <a:ext cx="340278" cy="814533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88636-E447-428B-A126-93671F2AA243}"/>
              </a:ext>
            </a:extLst>
          </p:cNvPr>
          <p:cNvCxnSpPr>
            <a:cxnSpLocks/>
            <a:stCxn id="27" idx="0"/>
            <a:endCxn id="40" idx="6"/>
          </p:cNvCxnSpPr>
          <p:nvPr/>
        </p:nvCxnSpPr>
        <p:spPr bwMode="auto">
          <a:xfrm flipV="1">
            <a:off x="6792101" y="2255117"/>
            <a:ext cx="3190865" cy="762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E2DC63E-6B2F-4ECA-8598-A639CDBA14E2}"/>
              </a:ext>
            </a:extLst>
          </p:cNvPr>
          <p:cNvCxnSpPr>
            <a:cxnSpLocks/>
            <a:stCxn id="27" idx="1"/>
          </p:cNvCxnSpPr>
          <p:nvPr/>
        </p:nvCxnSpPr>
        <p:spPr bwMode="auto">
          <a:xfrm flipH="1">
            <a:off x="4752174" y="3161812"/>
            <a:ext cx="1495621" cy="9603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11C6F8-1A71-4AAB-9DEE-A8D9BC7E3A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021067" y="3916710"/>
            <a:ext cx="0" cy="118872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5BC598F-00EF-4F6D-AF8B-312DF751FBD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021067" y="5422225"/>
            <a:ext cx="0" cy="109728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932C67-651E-4A58-980B-0CFFED85048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928116" y="3970615"/>
            <a:ext cx="0" cy="10972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9AFF44-EC15-437A-B481-B2F7972F29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928116" y="5422225"/>
            <a:ext cx="0" cy="10972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B0F7DF6-FD12-472C-84CD-1BD773E868A7}"/>
              </a:ext>
            </a:extLst>
          </p:cNvPr>
          <p:cNvSpPr txBox="1"/>
          <p:nvPr/>
        </p:nvSpPr>
        <p:spPr>
          <a:xfrm rot="5400000">
            <a:off x="9664999" y="4173072"/>
            <a:ext cx="1393330" cy="33855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tgMPGD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609755" y="273423"/>
            <a:ext cx="10970865" cy="53069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870" spc="-1">
                <a:latin typeface="Arial"/>
              </a:rPr>
              <a:t>Backward</a:t>
            </a:r>
          </a:p>
        </p:txBody>
      </p:sp>
    </p:spTree>
    <p:extLst>
      <p:ext uri="{BB962C8B-B14F-4D97-AF65-F5344CB8AC3E}">
        <p14:creationId xmlns:p14="http://schemas.microsoft.com/office/powerpoint/2010/main" val="216314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995507" y="2210456"/>
            <a:ext cx="10234627" cy="4203220"/>
          </a:xfrm>
          <a:prstGeom prst="rect">
            <a:avLst/>
          </a:prstGeom>
          <a:ln w="0">
            <a:noFill/>
          </a:ln>
        </p:spPr>
      </p:pic>
      <p:sp>
        <p:nvSpPr>
          <p:cNvPr id="114" name="Rectangle 113"/>
          <p:cNvSpPr/>
          <p:nvPr/>
        </p:nvSpPr>
        <p:spPr>
          <a:xfrm>
            <a:off x="1880212" y="1415006"/>
            <a:ext cx="110153" cy="5528971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Rectangle 114"/>
          <p:cNvSpPr/>
          <p:nvPr/>
        </p:nvSpPr>
        <p:spPr>
          <a:xfrm>
            <a:off x="2433153" y="867066"/>
            <a:ext cx="8072498" cy="1347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77" spc="-1" dirty="0">
                <a:latin typeface="Arial"/>
              </a:rPr>
              <a:t>Possible MPGD solution:</a:t>
            </a:r>
          </a:p>
          <a:p>
            <a:pPr>
              <a:lnSpc>
                <a:spcPct val="100000"/>
              </a:lnSpc>
              <a:buNone/>
            </a:pPr>
            <a:r>
              <a:rPr lang="en-US" sz="2177" spc="-1" dirty="0">
                <a:latin typeface="Arial"/>
              </a:rPr>
              <a:t>- 2 to 4 layers in about 4cm just in front of the </a:t>
            </a:r>
            <a:r>
              <a:rPr lang="en-US" sz="2177" spc="-1" dirty="0" err="1">
                <a:latin typeface="Arial"/>
              </a:rPr>
              <a:t>bRICH</a:t>
            </a:r>
            <a:endParaRPr lang="en-US" sz="2177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177" spc="-1" dirty="0">
                <a:latin typeface="Arial"/>
              </a:rPr>
              <a:t>- provide a “fast” set of points to help seed the track in the silicon</a:t>
            </a: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72E2DDCB-A161-46B5-883B-34752AEAC7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Barrel backward: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 Gap MPGD option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in21thmx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CC00"/>
        </a:lt1>
        <a:dk2>
          <a:srgbClr val="000099"/>
        </a:dk2>
        <a:lt2>
          <a:srgbClr val="FFCC00"/>
        </a:lt2>
        <a:accent1>
          <a:srgbClr val="FF9900"/>
        </a:accent1>
        <a:accent2>
          <a:srgbClr val="00FFFF"/>
        </a:accent2>
        <a:accent3>
          <a:srgbClr val="AAAACA"/>
        </a:accent3>
        <a:accent4>
          <a:srgbClr val="DAAE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in21thmx" id="{5FE0DDF6-C5DA-3E4D-B430-DD184B55E6F2}" vid="{86357FAD-AB66-B547-8BF8-27E20AAA80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CF6E366D25746B8253CB34701FC81" ma:contentTypeVersion="11" ma:contentTypeDescription="Create a new document." ma:contentTypeScope="" ma:versionID="72a23511bd1b78d000c4859fcae172e0">
  <xsd:schema xmlns:xsd="http://www.w3.org/2001/XMLSchema" xmlns:xs="http://www.w3.org/2001/XMLSchema" xmlns:p="http://schemas.microsoft.com/office/2006/metadata/properties" xmlns:ns3="684df1fe-1cc2-4d1a-8e0a-b5b7db577906" targetNamespace="http://schemas.microsoft.com/office/2006/metadata/properties" ma:root="true" ma:fieldsID="aa226602ef10ab20059897690ce72808" ns3:_="">
    <xsd:import namespace="684df1fe-1cc2-4d1a-8e0a-b5b7db5779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df1fe-1cc2-4d1a-8e0a-b5b7db577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BC405B-C43C-485A-B1BD-9272FC41F7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2504C9-CF6B-483C-8CFD-F346DAF65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df1fe-1cc2-4d1a-8e0a-b5b7db577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E0709-D51E-4D90-8BB4-AF4262ECF6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Plain21thmx</Template>
  <TotalTime>2236</TotalTime>
  <Words>748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Lucida Sans</vt:lpstr>
      <vt:lpstr>Times New Roman</vt:lpstr>
      <vt:lpstr>Wingdings</vt:lpstr>
      <vt:lpstr>Plain21thmx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CLAS12 Luminosity Upgrade: Forward µRWELL Tracker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Laura Gonella (Physics and Astronomy)</dc:creator>
  <dc:description/>
  <cp:lastModifiedBy>Gnanvo, Kondo (kg6cq)</cp:lastModifiedBy>
  <cp:revision>124</cp:revision>
  <dcterms:created xsi:type="dcterms:W3CDTF">2022-05-05T16:12:57Z</dcterms:created>
  <dcterms:modified xsi:type="dcterms:W3CDTF">2023-04-04T14:25:25Z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  <property fmtid="{D5CDD505-2E9C-101B-9397-08002B2CF9AE}" pid="12" name="ContentTypeId">
    <vt:lpwstr>0x010100B01CF6E366D25746B8253CB34701FC81</vt:lpwstr>
  </property>
</Properties>
</file>