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85" r:id="rId2"/>
    <p:sldId id="288" r:id="rId3"/>
    <p:sldId id="286" r:id="rId4"/>
    <p:sldId id="28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4FBC"/>
    <a:srgbClr val="DD8C44"/>
    <a:srgbClr val="2758BC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5782"/>
  </p:normalViewPr>
  <p:slideViewPr>
    <p:cSldViewPr snapToGrid="0" snapToObjects="1">
      <p:cViewPr varScale="1">
        <p:scale>
          <a:sx n="109" d="100"/>
          <a:sy n="109" d="100"/>
        </p:scale>
        <p:origin x="21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C49EF-3C1C-D944-8EAB-0A205D60026F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C5644-8262-A040-B446-CC70C5F8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9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954" y="1122363"/>
            <a:ext cx="10339754" cy="2133599"/>
          </a:xfrm>
        </p:spPr>
        <p:txBody>
          <a:bodyPr anchor="ctr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953" y="3602038"/>
            <a:ext cx="10339753" cy="19078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15154" y="648569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5354" y="648681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D29B66-2A1F-574B-B9B9-099E1607A9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4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8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1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AB4F11-FD68-0748-8815-B7249065757C}"/>
              </a:ext>
            </a:extLst>
          </p:cNvPr>
          <p:cNvSpPr/>
          <p:nvPr userDrawn="1"/>
        </p:nvSpPr>
        <p:spPr>
          <a:xfrm>
            <a:off x="0" y="-4900"/>
            <a:ext cx="12198627" cy="6950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308" y="0"/>
            <a:ext cx="11371384" cy="6950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08" y="820615"/>
            <a:ext cx="11371384" cy="55357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15154" y="6485698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5354" y="648681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D29B66-2A1F-574B-B9B9-099E1607A9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2168"/>
            <a:ext cx="10515600" cy="3131955"/>
          </a:xfr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208585"/>
            <a:ext cx="10515600" cy="188106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446" y="648569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15154" y="648569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5354" y="648681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D29B66-2A1F-574B-B9B9-099E1607A9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308" y="857110"/>
            <a:ext cx="5609492" cy="54733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857110"/>
            <a:ext cx="5609492" cy="5473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3446" y="6497421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15154" y="6497421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25354" y="649853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D29B66-2A1F-574B-B9B9-099E1607A9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DFB15C-9967-244B-B68E-5C5141157562}"/>
              </a:ext>
            </a:extLst>
          </p:cNvPr>
          <p:cNvSpPr/>
          <p:nvPr userDrawn="1"/>
        </p:nvSpPr>
        <p:spPr>
          <a:xfrm>
            <a:off x="0" y="-4900"/>
            <a:ext cx="12198627" cy="6950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9E86400-478F-9444-98A2-E59DEE348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08" y="2579"/>
            <a:ext cx="11371384" cy="6875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3446" y="648569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15154" y="648569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425354" y="648681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D29B66-2A1F-574B-B9B9-099E1607A9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9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2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9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308" y="78196"/>
            <a:ext cx="11371384" cy="802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308" y="1031631"/>
            <a:ext cx="11371384" cy="5324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46" y="645052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Xuan Li (LANL)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15154" y="64505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25354" y="64516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9B66-2A1F-574B-B9B9-099E1607A9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4E6AC6-2ACF-9B4B-8656-45C5EAAE905E}"/>
              </a:ext>
            </a:extLst>
          </p:cNvPr>
          <p:cNvSpPr/>
          <p:nvPr userDrawn="1"/>
        </p:nvSpPr>
        <p:spPr>
          <a:xfrm>
            <a:off x="0" y="6450529"/>
            <a:ext cx="12192000" cy="42579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8554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348C-CFCE-C751-6BE5-D684DA728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ePIC</a:t>
            </a:r>
            <a:r>
              <a:rPr lang="en-US" dirty="0"/>
              <a:t> tracking momentum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38390-5ACD-A812-9BB9-93DD4605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08" y="715108"/>
            <a:ext cx="11371384" cy="539262"/>
          </a:xfrm>
        </p:spPr>
        <p:txBody>
          <a:bodyPr/>
          <a:lstStyle/>
          <a:p>
            <a:r>
              <a:rPr lang="en-US" dirty="0"/>
              <a:t>Set 1 (-3.5&lt;eta&lt;1.5):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CCF20-74EB-5C58-6BC1-D864396D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2C4D54-5CC5-C781-85E0-08CFBFEA4F3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550985" y="1172309"/>
            <a:ext cx="3505200" cy="2613486"/>
          </a:xfrm>
          <a:prstGeom prst="rect">
            <a:avLst/>
          </a:prstGeom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14BDAA-D0E6-271F-C46B-C552E34544E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252614" y="1172309"/>
            <a:ext cx="3505200" cy="2613486"/>
          </a:xfrm>
          <a:prstGeom prst="rect">
            <a:avLst/>
          </a:prstGeom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BED985-70EF-2F06-0A33-864125BEB94E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8135815" y="1172309"/>
            <a:ext cx="3505200" cy="2613486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F7F1F7-DD1C-5B8E-A2D6-682597B32F19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452770" y="3786555"/>
            <a:ext cx="3701629" cy="2613486"/>
          </a:xfrm>
          <a:prstGeom prst="rect">
            <a:avLst/>
          </a:prstGeom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C88F04-B5E7-6B08-DF28-6B52019CEC12}"/>
              </a:ext>
            </a:extLst>
          </p:cNvPr>
          <p:cNvPicPr/>
          <p:nvPr/>
        </p:nvPicPr>
        <p:blipFill>
          <a:blip r:embed="rId6"/>
          <a:stretch/>
        </p:blipFill>
        <p:spPr>
          <a:xfrm>
            <a:off x="4322953" y="3738145"/>
            <a:ext cx="3505200" cy="2614246"/>
          </a:xfrm>
          <a:prstGeom prst="rect">
            <a:avLst/>
          </a:prstGeom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1D9CA0-54AA-EAD9-94D2-AE9C3D37CBF9}"/>
              </a:ext>
            </a:extLst>
          </p:cNvPr>
          <p:cNvPicPr/>
          <p:nvPr/>
        </p:nvPicPr>
        <p:blipFill>
          <a:blip r:embed="rId7"/>
          <a:stretch/>
        </p:blipFill>
        <p:spPr>
          <a:xfrm>
            <a:off x="8206154" y="3786555"/>
            <a:ext cx="3505199" cy="261348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511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348C-CFCE-C751-6BE5-D684DA728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ePIC</a:t>
            </a:r>
            <a:r>
              <a:rPr lang="en-US" dirty="0"/>
              <a:t> tracking momentum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38390-5ACD-A812-9BB9-93DD4605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08" y="715108"/>
            <a:ext cx="11371384" cy="539262"/>
          </a:xfrm>
        </p:spPr>
        <p:txBody>
          <a:bodyPr/>
          <a:lstStyle/>
          <a:p>
            <a:r>
              <a:rPr lang="en-US" dirty="0"/>
              <a:t>Set 1 (2.5&lt;eta&lt;3.5):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CCF20-74EB-5C58-6BC1-D864396D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CDAB2CE-9E56-FD89-63CB-28FACAAF0F2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615462" y="1254369"/>
            <a:ext cx="3516923" cy="2479642"/>
          </a:xfrm>
          <a:prstGeom prst="rect">
            <a:avLst/>
          </a:prstGeom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B2DDC44-3AE4-E5B5-C4B5-49D25DE7BB02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337539" y="1254369"/>
            <a:ext cx="3516923" cy="247964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418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2ED99-CF4A-DAFA-C165-DD0784EB8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ePIC</a:t>
            </a:r>
            <a:r>
              <a:rPr lang="en-US" dirty="0"/>
              <a:t> tracking DCA</a:t>
            </a:r>
            <a:r>
              <a:rPr lang="en-US" baseline="-25000" dirty="0"/>
              <a:t>2D</a:t>
            </a:r>
            <a:r>
              <a:rPr lang="en-US" dirty="0"/>
              <a:t> (DCA</a:t>
            </a:r>
            <a:r>
              <a:rPr lang="en-US" baseline="-25000" dirty="0"/>
              <a:t>T</a:t>
            </a:r>
            <a:r>
              <a:rPr lang="en-US" dirty="0"/>
              <a:t>) resolution, relative to the primary vertex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4430D-A429-5C62-D50F-7A3156179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08" y="691662"/>
            <a:ext cx="11371384" cy="626215"/>
          </a:xfrm>
        </p:spPr>
        <p:txBody>
          <a:bodyPr/>
          <a:lstStyle/>
          <a:p>
            <a:r>
              <a:rPr lang="en-US" dirty="0"/>
              <a:t>Set 1 (-3.5&lt;eta&lt;1.5):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AAB70-96A9-BB68-A22D-AD5D6C0AA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3248EB-A777-D28E-B710-84E6D5C35A13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73356" y="1110579"/>
            <a:ext cx="3705922" cy="2741725"/>
          </a:xfrm>
          <a:prstGeom prst="rect">
            <a:avLst/>
          </a:prstGeom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EF2AEE-7BF3-3124-87E4-6A354A73B850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430999" y="1136370"/>
            <a:ext cx="3518355" cy="2741725"/>
          </a:xfrm>
          <a:prstGeom prst="rect">
            <a:avLst/>
          </a:prstGeom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B7EC91-F84D-48E9-E781-C4DC391EC45B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8133668" y="1147993"/>
            <a:ext cx="3518354" cy="2559682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F53599-D414-1DDD-C10B-513930DB567F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410308" y="3852304"/>
            <a:ext cx="3768970" cy="2489881"/>
          </a:xfrm>
          <a:prstGeom prst="rect">
            <a:avLst/>
          </a:prstGeom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0FCFCD-242A-F978-93D3-FCE006AC12BB}"/>
              </a:ext>
            </a:extLst>
          </p:cNvPr>
          <p:cNvPicPr/>
          <p:nvPr/>
        </p:nvPicPr>
        <p:blipFill>
          <a:blip r:embed="rId6"/>
          <a:stretch/>
        </p:blipFill>
        <p:spPr>
          <a:xfrm>
            <a:off x="4430999" y="3878095"/>
            <a:ext cx="3518354" cy="2489880"/>
          </a:xfrm>
          <a:prstGeom prst="rect">
            <a:avLst/>
          </a:prstGeom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6D897D-2D4C-31F7-B08F-EAC992B04C2F}"/>
              </a:ext>
            </a:extLst>
          </p:cNvPr>
          <p:cNvPicPr/>
          <p:nvPr/>
        </p:nvPicPr>
        <p:blipFill>
          <a:blip r:embed="rId7"/>
          <a:stretch/>
        </p:blipFill>
        <p:spPr>
          <a:xfrm>
            <a:off x="8198537" y="3885230"/>
            <a:ext cx="3518354" cy="242402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843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2ED99-CF4A-DAFA-C165-DD0784EB8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ePIC</a:t>
            </a:r>
            <a:r>
              <a:rPr lang="en-US" dirty="0"/>
              <a:t> tracking DCA</a:t>
            </a:r>
            <a:r>
              <a:rPr lang="en-US" baseline="-25000" dirty="0"/>
              <a:t>2D</a:t>
            </a:r>
            <a:r>
              <a:rPr lang="en-US" dirty="0"/>
              <a:t> (DCA</a:t>
            </a:r>
            <a:r>
              <a:rPr lang="en-US" baseline="-25000" dirty="0"/>
              <a:t>T</a:t>
            </a:r>
            <a:r>
              <a:rPr lang="en-US" dirty="0"/>
              <a:t>) resolution, relative to the primary vertex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4430D-A429-5C62-D50F-7A3156179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08" y="691662"/>
            <a:ext cx="11371384" cy="626215"/>
          </a:xfrm>
        </p:spPr>
        <p:txBody>
          <a:bodyPr/>
          <a:lstStyle/>
          <a:p>
            <a:r>
              <a:rPr lang="en-US" dirty="0"/>
              <a:t>Set 1 (2.5&lt;eta&lt;3.5):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AAB70-96A9-BB68-A22D-AD5D6C0AA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03AF63-72F4-A346-4DFE-E89B353C1D1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586154" y="1272239"/>
            <a:ext cx="3434861" cy="2443975"/>
          </a:xfrm>
          <a:prstGeom prst="rect">
            <a:avLst/>
          </a:prstGeom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84EFD34-5453-73AB-1AC0-3A2C816294E7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103077" y="1257129"/>
            <a:ext cx="3434860" cy="244397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5027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7222</TotalTime>
  <Words>74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ePIC tracking momentum resolution</vt:lpstr>
      <vt:lpstr>ePIC tracking momentum resolution</vt:lpstr>
      <vt:lpstr>ePIC tracking DCA2D (DCAT) resolution, relative to the primary vertex</vt:lpstr>
      <vt:lpstr>ePIC tracking DCA2D (DCAT) resolution, relative to the primary vertex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EIC DR project lab space request  </dc:title>
  <dc:creator>Li, Xuan</dc:creator>
  <cp:lastModifiedBy>Li, Xuan</cp:lastModifiedBy>
  <cp:revision>395</cp:revision>
  <cp:lastPrinted>2021-09-04T20:47:29Z</cp:lastPrinted>
  <dcterms:created xsi:type="dcterms:W3CDTF">2020-02-10T23:44:23Z</dcterms:created>
  <dcterms:modified xsi:type="dcterms:W3CDTF">2023-03-25T04:16:18Z</dcterms:modified>
</cp:coreProperties>
</file>