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7" autoAdjust="0"/>
    <p:restoredTop sz="94660"/>
  </p:normalViewPr>
  <p:slideViewPr>
    <p:cSldViewPr snapToGrid="0">
      <p:cViewPr varScale="1">
        <p:scale>
          <a:sx n="146" d="100"/>
          <a:sy n="146" d="100"/>
        </p:scale>
        <p:origin x="144"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57EFF-2F21-43B2-8559-600DC196F0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14E4AE-B9B5-D89A-C4A6-5EAC710CB2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168762-8C1C-5051-157F-85D8DB6084C7}"/>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5" name="Footer Placeholder 4">
            <a:extLst>
              <a:ext uri="{FF2B5EF4-FFF2-40B4-BE49-F238E27FC236}">
                <a16:creationId xmlns:a16="http://schemas.microsoft.com/office/drawing/2014/main" id="{C37D4A53-6506-4CF0-F369-0A80447D02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552691-0819-F46A-D136-7BC6C988EC7E}"/>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3534493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C7E6B-DE70-FFA5-DCF7-A02D8E9968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FCAE1CA-D5F5-AD99-8FC8-6685C69076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5FE429-AD46-697B-D867-CB78DD88A436}"/>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5" name="Footer Placeholder 4">
            <a:extLst>
              <a:ext uri="{FF2B5EF4-FFF2-40B4-BE49-F238E27FC236}">
                <a16:creationId xmlns:a16="http://schemas.microsoft.com/office/drawing/2014/main" id="{BF769E03-BD57-4C21-A43E-C476B357E4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8DC1A6-33F0-664C-5D8C-F739CBAE253C}"/>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112710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20393-DDC3-D948-C820-A2F2F673E0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90DACD-F0CB-13BD-B7F1-FDF4D8CB0E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A57080-E6AC-D284-573C-DF52CDABDA3A}"/>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5" name="Footer Placeholder 4">
            <a:extLst>
              <a:ext uri="{FF2B5EF4-FFF2-40B4-BE49-F238E27FC236}">
                <a16:creationId xmlns:a16="http://schemas.microsoft.com/office/drawing/2014/main" id="{101E43C0-ACC2-049C-D4F1-3147FBCFDD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6685ED-E04A-1CF9-78EA-7DC9014AF476}"/>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119945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BD229-021A-C112-2BDE-A9B06F45E1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84F6DA-98A3-926E-1F2D-1E4AD80AB9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9BEAE0-D4F9-86A0-3826-418EDD073DEE}"/>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5" name="Footer Placeholder 4">
            <a:extLst>
              <a:ext uri="{FF2B5EF4-FFF2-40B4-BE49-F238E27FC236}">
                <a16:creationId xmlns:a16="http://schemas.microsoft.com/office/drawing/2014/main" id="{C0453C27-AD25-BE15-26CF-A1A26C3212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D0B989-EA9E-033D-0B6A-D3D85C45F702}"/>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3577612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45D44-F9F6-91CD-EB1E-DF9B1A3BB5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8D3985A-2CE4-0F48-C4D1-93865AF8B9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A32866-EF5B-7868-B078-56236B909257}"/>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5" name="Footer Placeholder 4">
            <a:extLst>
              <a:ext uri="{FF2B5EF4-FFF2-40B4-BE49-F238E27FC236}">
                <a16:creationId xmlns:a16="http://schemas.microsoft.com/office/drawing/2014/main" id="{C617112D-7DB2-D6FB-3DB7-D636AED73D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5BFB1-F13C-B52A-3285-681118399B3A}"/>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1165955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8ECC8-35A9-5545-CDB7-12A498104E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9388B2-B60A-0954-A3BD-EF10562DFA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81BF8B-0273-AA6B-9E7C-904F8C698B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5D5E34-A942-D744-D003-34F4E9A4D9D9}"/>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6" name="Footer Placeholder 5">
            <a:extLst>
              <a:ext uri="{FF2B5EF4-FFF2-40B4-BE49-F238E27FC236}">
                <a16:creationId xmlns:a16="http://schemas.microsoft.com/office/drawing/2014/main" id="{04EA7B91-B731-33C7-9AE2-05E5F37CDC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C2A89B-C27F-7CEE-A102-6183F1B7906B}"/>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2284943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3439F-B475-4C7E-88B5-7D25A08DE6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F98995-BC1F-05EA-D31C-78D6A1B08F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A4DA0E-8940-893E-6C97-1ECF2DDA23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AC39F8-8D31-A9E7-CEDA-8B8521B504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213923-282A-84F2-BBC2-20DAD404EF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CC3B82-B428-7A4B-A412-E3902FFDAB73}"/>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8" name="Footer Placeholder 7">
            <a:extLst>
              <a:ext uri="{FF2B5EF4-FFF2-40B4-BE49-F238E27FC236}">
                <a16:creationId xmlns:a16="http://schemas.microsoft.com/office/drawing/2014/main" id="{15BA57AB-DD69-2AB2-653E-72715EE08E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A1064E-626A-E0F8-AE04-AA0FA4E1866A}"/>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3003594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896DA-B480-2A7F-1E03-A1CCC58C0E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F7C7BA-0A65-D7DE-A81C-737D76F0AB96}"/>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4" name="Footer Placeholder 3">
            <a:extLst>
              <a:ext uri="{FF2B5EF4-FFF2-40B4-BE49-F238E27FC236}">
                <a16:creationId xmlns:a16="http://schemas.microsoft.com/office/drawing/2014/main" id="{430DCDC6-A1C7-6D7B-30B9-FA979D9240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A70F40-CBCE-BB24-2EFA-87D0821DC9DF}"/>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298365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47E4BB-676E-C464-F1D0-16E0207B6687}"/>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3" name="Footer Placeholder 2">
            <a:extLst>
              <a:ext uri="{FF2B5EF4-FFF2-40B4-BE49-F238E27FC236}">
                <a16:creationId xmlns:a16="http://schemas.microsoft.com/office/drawing/2014/main" id="{2044634A-AA3A-EF95-13BB-619B75D1C6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12DFD5-B6D0-3B7B-6D61-978258204608}"/>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286944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DF133-E6B1-CEDD-BCF4-0F9998CEDC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EA121B-AD6D-4A31-F2A3-BA58788D55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1C6481-29CB-B48F-B375-F3857F06EA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57BE47-8137-22EC-7D99-8827D10C2CEA}"/>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6" name="Footer Placeholder 5">
            <a:extLst>
              <a:ext uri="{FF2B5EF4-FFF2-40B4-BE49-F238E27FC236}">
                <a16:creationId xmlns:a16="http://schemas.microsoft.com/office/drawing/2014/main" id="{54F3E6B9-1352-E0C9-D700-DA633111F8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05B4C4-27D9-B767-FBB6-BED0D426E8E9}"/>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134611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CFF45-9F63-6535-20A8-7F7E38B174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27AE63-8CE1-5540-2350-4A5F5723D1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5563C7-6E3F-0FA2-6985-11A68D10C1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27CD4E-D22C-DA7D-635A-284929842351}"/>
              </a:ext>
            </a:extLst>
          </p:cNvPr>
          <p:cNvSpPr>
            <a:spLocks noGrp="1"/>
          </p:cNvSpPr>
          <p:nvPr>
            <p:ph type="dt" sz="half" idx="10"/>
          </p:nvPr>
        </p:nvSpPr>
        <p:spPr/>
        <p:txBody>
          <a:bodyPr/>
          <a:lstStyle/>
          <a:p>
            <a:fld id="{522345F1-5737-43F1-A57D-3F7F280854B9}" type="datetimeFigureOut">
              <a:rPr lang="en-US" smtClean="0"/>
              <a:t>2/1/2023</a:t>
            </a:fld>
            <a:endParaRPr lang="en-US"/>
          </a:p>
        </p:txBody>
      </p:sp>
      <p:sp>
        <p:nvSpPr>
          <p:cNvPr id="6" name="Footer Placeholder 5">
            <a:extLst>
              <a:ext uri="{FF2B5EF4-FFF2-40B4-BE49-F238E27FC236}">
                <a16:creationId xmlns:a16="http://schemas.microsoft.com/office/drawing/2014/main" id="{EEA57836-75CA-0D27-5E9E-07E55E88DA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9EED2E-33C5-D5CA-B35A-70898CCE02E0}"/>
              </a:ext>
            </a:extLst>
          </p:cNvPr>
          <p:cNvSpPr>
            <a:spLocks noGrp="1"/>
          </p:cNvSpPr>
          <p:nvPr>
            <p:ph type="sldNum" sz="quarter" idx="12"/>
          </p:nvPr>
        </p:nvSpPr>
        <p:spPr/>
        <p:txBody>
          <a:bodyPr/>
          <a:lstStyle/>
          <a:p>
            <a:fld id="{C6FB9873-07DA-4CFF-A315-800662E72594}" type="slidenum">
              <a:rPr lang="en-US" smtClean="0"/>
              <a:t>‹#›</a:t>
            </a:fld>
            <a:endParaRPr lang="en-US"/>
          </a:p>
        </p:txBody>
      </p:sp>
    </p:spTree>
    <p:extLst>
      <p:ext uri="{BB962C8B-B14F-4D97-AF65-F5344CB8AC3E}">
        <p14:creationId xmlns:p14="http://schemas.microsoft.com/office/powerpoint/2010/main" val="290580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4AE2C8-4980-A9DC-9E50-25545E71E2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077520-3E91-041D-9477-9A6473C8D2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704583-0A79-5719-80B1-12600A6C81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2345F1-5737-43F1-A57D-3F7F280854B9}" type="datetimeFigureOut">
              <a:rPr lang="en-US" smtClean="0"/>
              <a:t>2/1/2023</a:t>
            </a:fld>
            <a:endParaRPr lang="en-US"/>
          </a:p>
        </p:txBody>
      </p:sp>
      <p:sp>
        <p:nvSpPr>
          <p:cNvPr id="5" name="Footer Placeholder 4">
            <a:extLst>
              <a:ext uri="{FF2B5EF4-FFF2-40B4-BE49-F238E27FC236}">
                <a16:creationId xmlns:a16="http://schemas.microsoft.com/office/drawing/2014/main" id="{21D3F341-C865-9922-0739-CE919EFFD7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4854646-6155-C145-F48A-6974DAB1F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FB9873-07DA-4CFF-A315-800662E72594}" type="slidenum">
              <a:rPr lang="en-US" smtClean="0"/>
              <a:t>‹#›</a:t>
            </a:fld>
            <a:endParaRPr lang="en-US"/>
          </a:p>
        </p:txBody>
      </p:sp>
    </p:spTree>
    <p:extLst>
      <p:ext uri="{BB962C8B-B14F-4D97-AF65-F5344CB8AC3E}">
        <p14:creationId xmlns:p14="http://schemas.microsoft.com/office/powerpoint/2010/main" val="3068246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8D2C4-0180-F2BC-1F4A-CD4C418DD812}"/>
              </a:ext>
            </a:extLst>
          </p:cNvPr>
          <p:cNvSpPr>
            <a:spLocks noGrp="1"/>
          </p:cNvSpPr>
          <p:nvPr>
            <p:ph type="title"/>
          </p:nvPr>
        </p:nvSpPr>
        <p:spPr>
          <a:xfrm>
            <a:off x="0" y="0"/>
            <a:ext cx="10515600" cy="679904"/>
          </a:xfrm>
        </p:spPr>
        <p:txBody>
          <a:bodyPr>
            <a:normAutofit fontScale="90000"/>
          </a:bodyPr>
          <a:lstStyle/>
          <a:p>
            <a:r>
              <a:rPr lang="en-US" dirty="0"/>
              <a:t>Current status and My plan</a:t>
            </a:r>
          </a:p>
        </p:txBody>
      </p:sp>
      <p:sp>
        <p:nvSpPr>
          <p:cNvPr id="3" name="TextBox 2">
            <a:extLst>
              <a:ext uri="{FF2B5EF4-FFF2-40B4-BE49-F238E27FC236}">
                <a16:creationId xmlns:a16="http://schemas.microsoft.com/office/drawing/2014/main" id="{DE9B9061-E8B9-D7AA-77B7-C1E83E4723B5}"/>
              </a:ext>
            </a:extLst>
          </p:cNvPr>
          <p:cNvSpPr txBox="1"/>
          <p:nvPr/>
        </p:nvSpPr>
        <p:spPr>
          <a:xfrm>
            <a:off x="1432559" y="1869889"/>
            <a:ext cx="9183189" cy="3139321"/>
          </a:xfrm>
          <a:prstGeom prst="rect">
            <a:avLst/>
          </a:prstGeom>
          <a:noFill/>
        </p:spPr>
        <p:txBody>
          <a:bodyPr wrap="square" rtlCol="0">
            <a:spAutoFit/>
          </a:bodyPr>
          <a:lstStyle/>
          <a:p>
            <a:pPr marL="285750" indent="-285750">
              <a:buFont typeface="Wingdings" panose="05000000000000000000" pitchFamily="2" charset="2"/>
              <a:buChar char="v"/>
            </a:pPr>
            <a:r>
              <a:rPr lang="en-US" dirty="0"/>
              <a:t>Generating N-sigma separation plots for e/pi hypothesis in finer bins of momentum and eta.</a:t>
            </a:r>
          </a:p>
          <a:p>
            <a:r>
              <a:rPr lang="en-US" dirty="0"/>
              <a:t>	</a:t>
            </a:r>
            <a:r>
              <a:rPr lang="en-US" dirty="0">
                <a:sym typeface="Wingdings" panose="05000000000000000000" pitchFamily="2" charset="2"/>
              </a:rPr>
              <a:t> This will allow us, to check if there are some jumps in performance and if present to identify any correlation with reconstructed Cherenkov angle or Number of detected photo electrons.  (To be finished by next meeting 08/02/2023).</a:t>
            </a:r>
          </a:p>
          <a:p>
            <a:r>
              <a:rPr lang="en-US" dirty="0">
                <a:sym typeface="Wingdings" panose="05000000000000000000" pitchFamily="2" charset="2"/>
              </a:rPr>
              <a:t>	 Possible hints to debug the code.</a:t>
            </a:r>
          </a:p>
          <a:p>
            <a:pPr marL="285750" indent="-285750">
              <a:buFont typeface="Wingdings" panose="05000000000000000000" pitchFamily="2" charset="2"/>
              <a:buChar char="v"/>
            </a:pPr>
            <a:r>
              <a:rPr lang="en-US" dirty="0">
                <a:sym typeface="Wingdings" panose="05000000000000000000" pitchFamily="2" charset="2"/>
              </a:rPr>
              <a:t>To Discuss with Alexander on possible noise injection and ‘long-pending’ multiparticle studies.</a:t>
            </a:r>
          </a:p>
          <a:p>
            <a:pPr marL="285750" indent="-285750">
              <a:buFont typeface="Wingdings" panose="05000000000000000000" pitchFamily="2" charset="2"/>
              <a:buChar char="v"/>
            </a:pPr>
            <a:r>
              <a:rPr lang="en-US" dirty="0"/>
              <a:t>Improve the PID with photons weighted by phi angles, for included B field.</a:t>
            </a:r>
          </a:p>
          <a:p>
            <a:pPr marL="285750" indent="-285750">
              <a:buFont typeface="Wingdings" panose="05000000000000000000" pitchFamily="2" charset="2"/>
              <a:buChar char="v"/>
            </a:pPr>
            <a:r>
              <a:rPr lang="en-US" dirty="0"/>
              <a:t>Re-extract PID tables for hadron separation and e/pi with included noise, magnetic field and possibly with </a:t>
            </a:r>
            <a:r>
              <a:rPr lang="en-US" dirty="0" err="1"/>
              <a:t>multiparticles</a:t>
            </a:r>
            <a:r>
              <a:rPr lang="en-US" dirty="0"/>
              <a:t>…</a:t>
            </a:r>
            <a:br>
              <a:rPr lang="en-US" dirty="0"/>
            </a:br>
            <a:r>
              <a:rPr lang="en-US" dirty="0"/>
              <a:t> </a:t>
            </a:r>
          </a:p>
        </p:txBody>
      </p:sp>
    </p:spTree>
    <p:extLst>
      <p:ext uri="{BB962C8B-B14F-4D97-AF65-F5344CB8AC3E}">
        <p14:creationId xmlns:p14="http://schemas.microsoft.com/office/powerpoint/2010/main" val="1981658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127</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Current status and My plan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status and My plan</dc:title>
  <dc:creator>Chandradoy Chatterjee</dc:creator>
  <cp:lastModifiedBy>Chandradoy Chatterjee</cp:lastModifiedBy>
  <cp:revision>1</cp:revision>
  <dcterms:created xsi:type="dcterms:W3CDTF">2023-02-01T15:22:17Z</dcterms:created>
  <dcterms:modified xsi:type="dcterms:W3CDTF">2023-02-01T15:31:35Z</dcterms:modified>
</cp:coreProperties>
</file>