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67" r:id="rId2"/>
    <p:sldId id="268" r:id="rId3"/>
    <p:sldId id="294" r:id="rId4"/>
    <p:sldId id="270" r:id="rId5"/>
    <p:sldId id="266" r:id="rId6"/>
    <p:sldId id="293" r:id="rId7"/>
    <p:sldId id="269" r:id="rId8"/>
    <p:sldId id="286" r:id="rId9"/>
    <p:sldId id="272" r:id="rId10"/>
    <p:sldId id="276" r:id="rId11"/>
    <p:sldId id="277" r:id="rId12"/>
    <p:sldId id="275" r:id="rId13"/>
    <p:sldId id="290" r:id="rId14"/>
    <p:sldId id="288" r:id="rId15"/>
    <p:sldId id="291" r:id="rId16"/>
    <p:sldId id="289" r:id="rId17"/>
    <p:sldId id="292" r:id="rId18"/>
    <p:sldId id="273" r:id="rId19"/>
    <p:sldId id="280" r:id="rId20"/>
    <p:sldId id="271" r:id="rId21"/>
    <p:sldId id="279" r:id="rId22"/>
    <p:sldId id="295" r:id="rId23"/>
    <p:sldId id="28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nanvo, Kondo (kg6cq)" initials="GK(" lastIdx="1" clrIdx="0">
    <p:extLst>
      <p:ext uri="{19B8F6BF-5375-455C-9EA6-DF929625EA0E}">
        <p15:presenceInfo xmlns:p15="http://schemas.microsoft.com/office/powerpoint/2012/main" userId="S::kg6cq@virginia.edu::cf2a00cd-5d4a-477d-a52f-af039bcf18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64FF"/>
    <a:srgbClr val="FF9966"/>
    <a:srgbClr val="0070C0"/>
    <a:srgbClr val="00FFFF"/>
    <a:srgbClr val="0000FF"/>
    <a:srgbClr val="CC0099"/>
    <a:srgbClr val="FF5050"/>
    <a:srgbClr val="FF9900"/>
    <a:srgbClr val="C3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D4AEAC-9456-4673-ADDD-25D71B723A54}" v="154" dt="2023-05-18T14:07:27.7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nanvo, Kondo (kg6cq)" userId="cf2a00cd-5d4a-477d-a52f-af039bcf1853" providerId="ADAL" clId="{38D4AEAC-9456-4673-ADDD-25D71B723A54}"/>
    <pc:docChg chg="undo redo custSel addSld delSld modSld sldOrd">
      <pc:chgData name="Gnanvo, Kondo (kg6cq)" userId="cf2a00cd-5d4a-477d-a52f-af039bcf1853" providerId="ADAL" clId="{38D4AEAC-9456-4673-ADDD-25D71B723A54}" dt="2023-05-18T14:22:13.490" v="10312" actId="1076"/>
      <pc:docMkLst>
        <pc:docMk/>
      </pc:docMkLst>
      <pc:sldChg chg="modSp mod ord">
        <pc:chgData name="Gnanvo, Kondo (kg6cq)" userId="cf2a00cd-5d4a-477d-a52f-af039bcf1853" providerId="ADAL" clId="{38D4AEAC-9456-4673-ADDD-25D71B723A54}" dt="2023-05-18T01:46:11.440" v="3962" actId="1076"/>
        <pc:sldMkLst>
          <pc:docMk/>
          <pc:sldMk cId="1123535545" sldId="266"/>
        </pc:sldMkLst>
        <pc:spChg chg="mod">
          <ac:chgData name="Gnanvo, Kondo (kg6cq)" userId="cf2a00cd-5d4a-477d-a52f-af039bcf1853" providerId="ADAL" clId="{38D4AEAC-9456-4673-ADDD-25D71B723A54}" dt="2023-05-18T01:45:43.807" v="3951" actId="12788"/>
          <ac:spMkLst>
            <pc:docMk/>
            <pc:sldMk cId="1123535545" sldId="266"/>
            <ac:spMk id="2" creationId="{42765612-F55C-4A06-A0CC-8F0F1ECB828C}"/>
          </ac:spMkLst>
        </pc:spChg>
        <pc:spChg chg="mod">
          <ac:chgData name="Gnanvo, Kondo (kg6cq)" userId="cf2a00cd-5d4a-477d-a52f-af039bcf1853" providerId="ADAL" clId="{38D4AEAC-9456-4673-ADDD-25D71B723A54}" dt="2023-05-18T01:46:11.440" v="3962" actId="1076"/>
          <ac:spMkLst>
            <pc:docMk/>
            <pc:sldMk cId="1123535545" sldId="266"/>
            <ac:spMk id="5" creationId="{67094364-0402-407D-96F9-B030E2E94171}"/>
          </ac:spMkLst>
        </pc:spChg>
        <pc:spChg chg="mod">
          <ac:chgData name="Gnanvo, Kondo (kg6cq)" userId="cf2a00cd-5d4a-477d-a52f-af039bcf1853" providerId="ADAL" clId="{38D4AEAC-9456-4673-ADDD-25D71B723A54}" dt="2023-05-15T16:36:35.713" v="258" actId="6549"/>
          <ac:spMkLst>
            <pc:docMk/>
            <pc:sldMk cId="1123535545" sldId="266"/>
            <ac:spMk id="285" creationId="{00000000-0000-0000-0000-000000000000}"/>
          </ac:spMkLst>
        </pc:spChg>
        <pc:picChg chg="mod">
          <ac:chgData name="Gnanvo, Kondo (kg6cq)" userId="cf2a00cd-5d4a-477d-a52f-af039bcf1853" providerId="ADAL" clId="{38D4AEAC-9456-4673-ADDD-25D71B723A54}" dt="2023-05-18T01:45:55.827" v="3961" actId="1036"/>
          <ac:picMkLst>
            <pc:docMk/>
            <pc:sldMk cId="1123535545" sldId="266"/>
            <ac:picMk id="3" creationId="{CC5FA556-549B-4054-A18D-A9D826AFA9A7}"/>
          </ac:picMkLst>
        </pc:picChg>
      </pc:sldChg>
      <pc:sldChg chg="modSp mod">
        <pc:chgData name="Gnanvo, Kondo (kg6cq)" userId="cf2a00cd-5d4a-477d-a52f-af039bcf1853" providerId="ADAL" clId="{38D4AEAC-9456-4673-ADDD-25D71B723A54}" dt="2023-05-18T01:43:20.372" v="3938" actId="20577"/>
        <pc:sldMkLst>
          <pc:docMk/>
          <pc:sldMk cId="2977968622" sldId="267"/>
        </pc:sldMkLst>
        <pc:spChg chg="mod">
          <ac:chgData name="Gnanvo, Kondo (kg6cq)" userId="cf2a00cd-5d4a-477d-a52f-af039bcf1853" providerId="ADAL" clId="{38D4AEAC-9456-4673-ADDD-25D71B723A54}" dt="2023-05-18T01:43:20.372" v="3938" actId="20577"/>
          <ac:spMkLst>
            <pc:docMk/>
            <pc:sldMk cId="2977968622" sldId="267"/>
            <ac:spMk id="3" creationId="{0A2C4BAE-92E8-4B8E-B7BB-49ABC6AB467A}"/>
          </ac:spMkLst>
        </pc:spChg>
        <pc:spChg chg="mod">
          <ac:chgData name="Gnanvo, Kondo (kg6cq)" userId="cf2a00cd-5d4a-477d-a52f-af039bcf1853" providerId="ADAL" clId="{38D4AEAC-9456-4673-ADDD-25D71B723A54}" dt="2023-05-15T17:06:27.280" v="1035" actId="20577"/>
          <ac:spMkLst>
            <pc:docMk/>
            <pc:sldMk cId="2977968622" sldId="267"/>
            <ac:spMk id="4" creationId="{BFEFBACC-306B-4524-82CC-E2894402AB90}"/>
          </ac:spMkLst>
        </pc:spChg>
        <pc:spChg chg="mod">
          <ac:chgData name="Gnanvo, Kondo (kg6cq)" userId="cf2a00cd-5d4a-477d-a52f-af039bcf1853" providerId="ADAL" clId="{38D4AEAC-9456-4673-ADDD-25D71B723A54}" dt="2023-05-15T17:06:33.598" v="1037" actId="20577"/>
          <ac:spMkLst>
            <pc:docMk/>
            <pc:sldMk cId="2977968622" sldId="267"/>
            <ac:spMk id="5" creationId="{7BA10364-E6FB-4338-8615-A83F01FCD6AB}"/>
          </ac:spMkLst>
        </pc:spChg>
        <pc:spChg chg="mod">
          <ac:chgData name="Gnanvo, Kondo (kg6cq)" userId="cf2a00cd-5d4a-477d-a52f-af039bcf1853" providerId="ADAL" clId="{38D4AEAC-9456-4673-ADDD-25D71B723A54}" dt="2023-05-15T17:06:46.148" v="1052" actId="14100"/>
          <ac:spMkLst>
            <pc:docMk/>
            <pc:sldMk cId="2977968622" sldId="267"/>
            <ac:spMk id="40" creationId="{C78CC959-2228-4D88-8A56-97C122476D43}"/>
          </ac:spMkLst>
        </pc:spChg>
      </pc:sldChg>
      <pc:sldChg chg="modSp mod">
        <pc:chgData name="Gnanvo, Kondo (kg6cq)" userId="cf2a00cd-5d4a-477d-a52f-af039bcf1853" providerId="ADAL" clId="{38D4AEAC-9456-4673-ADDD-25D71B723A54}" dt="2023-05-18T13:25:22.331" v="8570" actId="20577"/>
        <pc:sldMkLst>
          <pc:docMk/>
          <pc:sldMk cId="2355831635" sldId="268"/>
        </pc:sldMkLst>
        <pc:spChg chg="mod">
          <ac:chgData name="Gnanvo, Kondo (kg6cq)" userId="cf2a00cd-5d4a-477d-a52f-af039bcf1853" providerId="ADAL" clId="{38D4AEAC-9456-4673-ADDD-25D71B723A54}" dt="2023-05-15T16:29:20.731" v="22" actId="12788"/>
          <ac:spMkLst>
            <pc:docMk/>
            <pc:sldMk cId="2355831635" sldId="268"/>
            <ac:spMk id="2" creationId="{30DFFED7-6F57-4A2C-A8D0-9EAC74DAB266}"/>
          </ac:spMkLst>
        </pc:spChg>
        <pc:spChg chg="mod">
          <ac:chgData name="Gnanvo, Kondo (kg6cq)" userId="cf2a00cd-5d4a-477d-a52f-af039bcf1853" providerId="ADAL" clId="{38D4AEAC-9456-4673-ADDD-25D71B723A54}" dt="2023-05-18T13:25:22.331" v="8570" actId="20577"/>
          <ac:spMkLst>
            <pc:docMk/>
            <pc:sldMk cId="2355831635" sldId="268"/>
            <ac:spMk id="5" creationId="{0E2A80C7-6727-44F0-B735-4F7E428F4C85}"/>
          </ac:spMkLst>
        </pc:spChg>
        <pc:spChg chg="mod">
          <ac:chgData name="Gnanvo, Kondo (kg6cq)" userId="cf2a00cd-5d4a-477d-a52f-af039bcf1853" providerId="ADAL" clId="{38D4AEAC-9456-4673-ADDD-25D71B723A54}" dt="2023-05-18T13:19:15.301" v="8233" actId="20577"/>
          <ac:spMkLst>
            <pc:docMk/>
            <pc:sldMk cId="2355831635" sldId="268"/>
            <ac:spMk id="285" creationId="{00000000-0000-0000-0000-000000000000}"/>
          </ac:spMkLst>
        </pc:spChg>
      </pc:sldChg>
      <pc:sldChg chg="modSp mod">
        <pc:chgData name="Gnanvo, Kondo (kg6cq)" userId="cf2a00cd-5d4a-477d-a52f-af039bcf1853" providerId="ADAL" clId="{38D4AEAC-9456-4673-ADDD-25D71B723A54}" dt="2023-05-18T11:10:10.400" v="4841" actId="33524"/>
        <pc:sldMkLst>
          <pc:docMk/>
          <pc:sldMk cId="1207125084" sldId="269"/>
        </pc:sldMkLst>
        <pc:spChg chg="mod">
          <ac:chgData name="Gnanvo, Kondo (kg6cq)" userId="cf2a00cd-5d4a-477d-a52f-af039bcf1853" providerId="ADAL" clId="{38D4AEAC-9456-4673-ADDD-25D71B723A54}" dt="2023-05-15T16:29:56.688" v="48" actId="12788"/>
          <ac:spMkLst>
            <pc:docMk/>
            <pc:sldMk cId="1207125084" sldId="269"/>
            <ac:spMk id="2" creationId="{95307067-BCFA-4410-84EF-80E534933DD7}"/>
          </ac:spMkLst>
        </pc:spChg>
        <pc:spChg chg="mod">
          <ac:chgData name="Gnanvo, Kondo (kg6cq)" userId="cf2a00cd-5d4a-477d-a52f-af039bcf1853" providerId="ADAL" clId="{38D4AEAC-9456-4673-ADDD-25D71B723A54}" dt="2023-05-18T11:10:10.400" v="4841" actId="33524"/>
          <ac:spMkLst>
            <pc:docMk/>
            <pc:sldMk cId="1207125084" sldId="269"/>
            <ac:spMk id="4" creationId="{E23017E8-794F-45BE-83A8-9DF6E7A2BA1D}"/>
          </ac:spMkLst>
        </pc:spChg>
        <pc:spChg chg="mod">
          <ac:chgData name="Gnanvo, Kondo (kg6cq)" userId="cf2a00cd-5d4a-477d-a52f-af039bcf1853" providerId="ADAL" clId="{38D4AEAC-9456-4673-ADDD-25D71B723A54}" dt="2023-05-15T16:41:51.942" v="401" actId="207"/>
          <ac:spMkLst>
            <pc:docMk/>
            <pc:sldMk cId="1207125084" sldId="269"/>
            <ac:spMk id="285" creationId="{00000000-0000-0000-0000-000000000000}"/>
          </ac:spMkLst>
        </pc:spChg>
      </pc:sldChg>
      <pc:sldChg chg="modSp mod">
        <pc:chgData name="Gnanvo, Kondo (kg6cq)" userId="cf2a00cd-5d4a-477d-a52f-af039bcf1853" providerId="ADAL" clId="{38D4AEAC-9456-4673-ADDD-25D71B723A54}" dt="2023-05-18T10:47:21.511" v="4438" actId="12788"/>
        <pc:sldMkLst>
          <pc:docMk/>
          <pc:sldMk cId="1440803499" sldId="270"/>
        </pc:sldMkLst>
        <pc:spChg chg="mod">
          <ac:chgData name="Gnanvo, Kondo (kg6cq)" userId="cf2a00cd-5d4a-477d-a52f-af039bcf1853" providerId="ADAL" clId="{38D4AEAC-9456-4673-ADDD-25D71B723A54}" dt="2023-05-15T16:29:41.919" v="35" actId="12788"/>
          <ac:spMkLst>
            <pc:docMk/>
            <pc:sldMk cId="1440803499" sldId="270"/>
            <ac:spMk id="2" creationId="{0F61ADBC-E612-4E70-B2AC-CEF98AA8D6E4}"/>
          </ac:spMkLst>
        </pc:spChg>
        <pc:spChg chg="mod">
          <ac:chgData name="Gnanvo, Kondo (kg6cq)" userId="cf2a00cd-5d4a-477d-a52f-af039bcf1853" providerId="ADAL" clId="{38D4AEAC-9456-4673-ADDD-25D71B723A54}" dt="2023-05-18T10:47:16.460" v="4437" actId="12788"/>
          <ac:spMkLst>
            <pc:docMk/>
            <pc:sldMk cId="1440803499" sldId="270"/>
            <ac:spMk id="5" creationId="{1A1D392D-EB94-4EA5-A86D-A883C12124B1}"/>
          </ac:spMkLst>
        </pc:spChg>
        <pc:spChg chg="mod">
          <ac:chgData name="Gnanvo, Kondo (kg6cq)" userId="cf2a00cd-5d4a-477d-a52f-af039bcf1853" providerId="ADAL" clId="{38D4AEAC-9456-4673-ADDD-25D71B723A54}" dt="2023-05-18T10:47:16.460" v="4437" actId="12788"/>
          <ac:spMkLst>
            <pc:docMk/>
            <pc:sldMk cId="1440803499" sldId="270"/>
            <ac:spMk id="6" creationId="{AABFBD8E-0309-4B71-BDED-E80F6C9B7B4F}"/>
          </ac:spMkLst>
        </pc:spChg>
        <pc:spChg chg="mod">
          <ac:chgData name="Gnanvo, Kondo (kg6cq)" userId="cf2a00cd-5d4a-477d-a52f-af039bcf1853" providerId="ADAL" clId="{38D4AEAC-9456-4673-ADDD-25D71B723A54}" dt="2023-05-15T16:37:46.494" v="311" actId="1035"/>
          <ac:spMkLst>
            <pc:docMk/>
            <pc:sldMk cId="1440803499" sldId="270"/>
            <ac:spMk id="7" creationId="{62E101E9-D87A-4297-B465-2CC183512D0B}"/>
          </ac:spMkLst>
        </pc:spChg>
        <pc:spChg chg="mod">
          <ac:chgData name="Gnanvo, Kondo (kg6cq)" userId="cf2a00cd-5d4a-477d-a52f-af039bcf1853" providerId="ADAL" clId="{38D4AEAC-9456-4673-ADDD-25D71B723A54}" dt="2023-05-18T10:47:21.511" v="4438" actId="12788"/>
          <ac:spMkLst>
            <pc:docMk/>
            <pc:sldMk cId="1440803499" sldId="270"/>
            <ac:spMk id="40" creationId="{A01CE773-5A61-49C3-A542-44FF187EBA4B}"/>
          </ac:spMkLst>
        </pc:spChg>
        <pc:spChg chg="mod">
          <ac:chgData name="Gnanvo, Kondo (kg6cq)" userId="cf2a00cd-5d4a-477d-a52f-af039bcf1853" providerId="ADAL" clId="{38D4AEAC-9456-4673-ADDD-25D71B723A54}" dt="2023-05-18T10:47:21.511" v="4438" actId="12788"/>
          <ac:spMkLst>
            <pc:docMk/>
            <pc:sldMk cId="1440803499" sldId="270"/>
            <ac:spMk id="41" creationId="{32A09B0A-684F-4F5E-855D-64B6E882D7D7}"/>
          </ac:spMkLst>
        </pc:spChg>
        <pc:spChg chg="mod">
          <ac:chgData name="Gnanvo, Kondo (kg6cq)" userId="cf2a00cd-5d4a-477d-a52f-af039bcf1853" providerId="ADAL" clId="{38D4AEAC-9456-4673-ADDD-25D71B723A54}" dt="2023-05-15T16:37:46.494" v="311" actId="1035"/>
          <ac:spMkLst>
            <pc:docMk/>
            <pc:sldMk cId="1440803499" sldId="270"/>
            <ac:spMk id="42" creationId="{C9AC1749-2913-4148-B46B-C3E4E2B8EBE6}"/>
          </ac:spMkLst>
        </pc:spChg>
        <pc:spChg chg="mod">
          <ac:chgData name="Gnanvo, Kondo (kg6cq)" userId="cf2a00cd-5d4a-477d-a52f-af039bcf1853" providerId="ADAL" clId="{38D4AEAC-9456-4673-ADDD-25D71B723A54}" dt="2023-05-15T16:38:24.116" v="320" actId="207"/>
          <ac:spMkLst>
            <pc:docMk/>
            <pc:sldMk cId="1440803499" sldId="270"/>
            <ac:spMk id="285" creationId="{00000000-0000-0000-0000-000000000000}"/>
          </ac:spMkLst>
        </pc:spChg>
        <pc:graphicFrameChg chg="mod">
          <ac:chgData name="Gnanvo, Kondo (kg6cq)" userId="cf2a00cd-5d4a-477d-a52f-af039bcf1853" providerId="ADAL" clId="{38D4AEAC-9456-4673-ADDD-25D71B723A54}" dt="2023-05-15T16:37:46.494" v="311" actId="1035"/>
          <ac:graphicFrameMkLst>
            <pc:docMk/>
            <pc:sldMk cId="1440803499" sldId="270"/>
            <ac:graphicFrameMk id="3" creationId="{2FF64065-2445-4E76-89C9-F31CCCF6E2A5}"/>
          </ac:graphicFrameMkLst>
        </pc:graphicFrameChg>
        <pc:graphicFrameChg chg="mod">
          <ac:chgData name="Gnanvo, Kondo (kg6cq)" userId="cf2a00cd-5d4a-477d-a52f-af039bcf1853" providerId="ADAL" clId="{38D4AEAC-9456-4673-ADDD-25D71B723A54}" dt="2023-05-15T16:37:46.494" v="311" actId="1035"/>
          <ac:graphicFrameMkLst>
            <pc:docMk/>
            <pc:sldMk cId="1440803499" sldId="270"/>
            <ac:graphicFrameMk id="4" creationId="{5F23871E-19CE-49C6-A8D9-25A4204C1AC7}"/>
          </ac:graphicFrameMkLst>
        </pc:graphicFrameChg>
      </pc:sldChg>
      <pc:sldChg chg="ord">
        <pc:chgData name="Gnanvo, Kondo (kg6cq)" userId="cf2a00cd-5d4a-477d-a52f-af039bcf1853" providerId="ADAL" clId="{38D4AEAC-9456-4673-ADDD-25D71B723A54}" dt="2023-05-18T11:00:10.395" v="4792"/>
        <pc:sldMkLst>
          <pc:docMk/>
          <pc:sldMk cId="1534140742" sldId="271"/>
        </pc:sldMkLst>
      </pc:sldChg>
      <pc:sldChg chg="modSp mod">
        <pc:chgData name="Gnanvo, Kondo (kg6cq)" userId="cf2a00cd-5d4a-477d-a52f-af039bcf1853" providerId="ADAL" clId="{38D4AEAC-9456-4673-ADDD-25D71B723A54}" dt="2023-05-18T12:37:31.666" v="8035" actId="20577"/>
        <pc:sldMkLst>
          <pc:docMk/>
          <pc:sldMk cId="1663515709" sldId="272"/>
        </pc:sldMkLst>
        <pc:spChg chg="mod">
          <ac:chgData name="Gnanvo, Kondo (kg6cq)" userId="cf2a00cd-5d4a-477d-a52f-af039bcf1853" providerId="ADAL" clId="{38D4AEAC-9456-4673-ADDD-25D71B723A54}" dt="2023-05-15T16:30:42.019" v="66" actId="12788"/>
          <ac:spMkLst>
            <pc:docMk/>
            <pc:sldMk cId="1663515709" sldId="272"/>
            <ac:spMk id="2" creationId="{42765612-F55C-4A06-A0CC-8F0F1ECB828C}"/>
          </ac:spMkLst>
        </pc:spChg>
        <pc:spChg chg="mod">
          <ac:chgData name="Gnanvo, Kondo (kg6cq)" userId="cf2a00cd-5d4a-477d-a52f-af039bcf1853" providerId="ADAL" clId="{38D4AEAC-9456-4673-ADDD-25D71B723A54}" dt="2023-05-18T12:36:46.032" v="8030" actId="20577"/>
          <ac:spMkLst>
            <pc:docMk/>
            <pc:sldMk cId="1663515709" sldId="272"/>
            <ac:spMk id="6" creationId="{F4867C91-F8EE-4E2C-8572-CB36775F5BE5}"/>
          </ac:spMkLst>
        </pc:spChg>
        <pc:spChg chg="mod">
          <ac:chgData name="Gnanvo, Kondo (kg6cq)" userId="cf2a00cd-5d4a-477d-a52f-af039bcf1853" providerId="ADAL" clId="{38D4AEAC-9456-4673-ADDD-25D71B723A54}" dt="2023-05-18T12:37:31.666" v="8035" actId="20577"/>
          <ac:spMkLst>
            <pc:docMk/>
            <pc:sldMk cId="1663515709" sldId="272"/>
            <ac:spMk id="285" creationId="{00000000-0000-0000-0000-000000000000}"/>
          </ac:spMkLst>
        </pc:spChg>
      </pc:sldChg>
      <pc:sldChg chg="modSp mod">
        <pc:chgData name="Gnanvo, Kondo (kg6cq)" userId="cf2a00cd-5d4a-477d-a52f-af039bcf1853" providerId="ADAL" clId="{38D4AEAC-9456-4673-ADDD-25D71B723A54}" dt="2023-05-18T13:39:25.659" v="9914" actId="20577"/>
        <pc:sldMkLst>
          <pc:docMk/>
          <pc:sldMk cId="800270271" sldId="273"/>
        </pc:sldMkLst>
        <pc:spChg chg="mod">
          <ac:chgData name="Gnanvo, Kondo (kg6cq)" userId="cf2a00cd-5d4a-477d-a52f-af039bcf1853" providerId="ADAL" clId="{38D4AEAC-9456-4673-ADDD-25D71B723A54}" dt="2023-05-18T13:39:25.659" v="9914" actId="20577"/>
          <ac:spMkLst>
            <pc:docMk/>
            <pc:sldMk cId="800270271" sldId="273"/>
            <ac:spMk id="5" creationId="{45E90D01-B4CB-4987-AA76-7AF3D372E2D3}"/>
          </ac:spMkLst>
        </pc:spChg>
      </pc:sldChg>
      <pc:sldChg chg="delSp modSp mod">
        <pc:chgData name="Gnanvo, Kondo (kg6cq)" userId="cf2a00cd-5d4a-477d-a52f-af039bcf1853" providerId="ADAL" clId="{38D4AEAC-9456-4673-ADDD-25D71B723A54}" dt="2023-05-18T12:37:51.951" v="8065" actId="6549"/>
        <pc:sldMkLst>
          <pc:docMk/>
          <pc:sldMk cId="1027279277" sldId="275"/>
        </pc:sldMkLst>
        <pc:spChg chg="mod">
          <ac:chgData name="Gnanvo, Kondo (kg6cq)" userId="cf2a00cd-5d4a-477d-a52f-af039bcf1853" providerId="ADAL" clId="{38D4AEAC-9456-4673-ADDD-25D71B723A54}" dt="2023-05-15T16:34:36.907" v="193" actId="12788"/>
          <ac:spMkLst>
            <pc:docMk/>
            <pc:sldMk cId="1027279277" sldId="275"/>
            <ac:spMk id="4" creationId="{731E9861-9466-457C-9404-5D59C7536C14}"/>
          </ac:spMkLst>
        </pc:spChg>
        <pc:spChg chg="del mod">
          <ac:chgData name="Gnanvo, Kondo (kg6cq)" userId="cf2a00cd-5d4a-477d-a52f-af039bcf1853" providerId="ADAL" clId="{38D4AEAC-9456-4673-ADDD-25D71B723A54}" dt="2023-05-18T11:39:08.817" v="5166" actId="478"/>
          <ac:spMkLst>
            <pc:docMk/>
            <pc:sldMk cId="1027279277" sldId="275"/>
            <ac:spMk id="10" creationId="{87282BDC-5DE1-4E12-BDDA-226E27F537A9}"/>
          </ac:spMkLst>
        </pc:spChg>
        <pc:spChg chg="mod">
          <ac:chgData name="Gnanvo, Kondo (kg6cq)" userId="cf2a00cd-5d4a-477d-a52f-af039bcf1853" providerId="ADAL" clId="{38D4AEAC-9456-4673-ADDD-25D71B723A54}" dt="2023-05-18T12:37:51.951" v="8065" actId="6549"/>
          <ac:spMkLst>
            <pc:docMk/>
            <pc:sldMk cId="1027279277" sldId="275"/>
            <ac:spMk id="23" creationId="{4A0DAC9D-A904-EA40-B8A9-090EAD8BB597}"/>
          </ac:spMkLst>
        </pc:spChg>
      </pc:sldChg>
      <pc:sldChg chg="addSp delSp modSp mod">
        <pc:chgData name="Gnanvo, Kondo (kg6cq)" userId="cf2a00cd-5d4a-477d-a52f-af039bcf1853" providerId="ADAL" clId="{38D4AEAC-9456-4673-ADDD-25D71B723A54}" dt="2023-05-18T14:05:18.769" v="10176" actId="1035"/>
        <pc:sldMkLst>
          <pc:docMk/>
          <pc:sldMk cId="2676878928" sldId="276"/>
        </pc:sldMkLst>
        <pc:spChg chg="mod">
          <ac:chgData name="Gnanvo, Kondo (kg6cq)" userId="cf2a00cd-5d4a-477d-a52f-af039bcf1853" providerId="ADAL" clId="{38D4AEAC-9456-4673-ADDD-25D71B723A54}" dt="2023-05-15T16:33:12.133" v="144" actId="12788"/>
          <ac:spMkLst>
            <pc:docMk/>
            <pc:sldMk cId="2676878928" sldId="276"/>
            <ac:spMk id="2" creationId="{42765612-F55C-4A06-A0CC-8F0F1ECB828C}"/>
          </ac:spMkLst>
        </pc:spChg>
        <pc:spChg chg="mod">
          <ac:chgData name="Gnanvo, Kondo (kg6cq)" userId="cf2a00cd-5d4a-477d-a52f-af039bcf1853" providerId="ADAL" clId="{38D4AEAC-9456-4673-ADDD-25D71B723A54}" dt="2023-05-18T13:53:05.164" v="9994" actId="1076"/>
          <ac:spMkLst>
            <pc:docMk/>
            <pc:sldMk cId="2676878928" sldId="276"/>
            <ac:spMk id="6" creationId="{2D676AA3-8C17-41C0-950F-D86EEB1894F0}"/>
          </ac:spMkLst>
        </pc:spChg>
        <pc:spChg chg="mod">
          <ac:chgData name="Gnanvo, Kondo (kg6cq)" userId="cf2a00cd-5d4a-477d-a52f-af039bcf1853" providerId="ADAL" clId="{38D4AEAC-9456-4673-ADDD-25D71B723A54}" dt="2023-05-18T14:04:23.878" v="10112" actId="1076"/>
          <ac:spMkLst>
            <pc:docMk/>
            <pc:sldMk cId="2676878928" sldId="276"/>
            <ac:spMk id="9" creationId="{4859C761-43C4-4762-A5BA-E3C3A9FD6143}"/>
          </ac:spMkLst>
        </pc:spChg>
        <pc:spChg chg="mod">
          <ac:chgData name="Gnanvo, Kondo (kg6cq)" userId="cf2a00cd-5d4a-477d-a52f-af039bcf1853" providerId="ADAL" clId="{38D4AEAC-9456-4673-ADDD-25D71B723A54}" dt="2023-05-18T14:05:11.447" v="10160" actId="1035"/>
          <ac:spMkLst>
            <pc:docMk/>
            <pc:sldMk cId="2676878928" sldId="276"/>
            <ac:spMk id="10" creationId="{63ADC23B-EDB2-4A52-A656-47C6E9CF3836}"/>
          </ac:spMkLst>
        </pc:spChg>
        <pc:spChg chg="del">
          <ac:chgData name="Gnanvo, Kondo (kg6cq)" userId="cf2a00cd-5d4a-477d-a52f-af039bcf1853" providerId="ADAL" clId="{38D4AEAC-9456-4673-ADDD-25D71B723A54}" dt="2023-05-18T01:14:57.645" v="3109" actId="478"/>
          <ac:spMkLst>
            <pc:docMk/>
            <pc:sldMk cId="2676878928" sldId="276"/>
            <ac:spMk id="12" creationId="{FB7A9951-099A-4813-A405-34026AF68C89}"/>
          </ac:spMkLst>
        </pc:spChg>
        <pc:spChg chg="mod">
          <ac:chgData name="Gnanvo, Kondo (kg6cq)" userId="cf2a00cd-5d4a-477d-a52f-af039bcf1853" providerId="ADAL" clId="{38D4AEAC-9456-4673-ADDD-25D71B723A54}" dt="2023-05-18T12:37:43.371" v="8050" actId="6549"/>
          <ac:spMkLst>
            <pc:docMk/>
            <pc:sldMk cId="2676878928" sldId="276"/>
            <ac:spMk id="285" creationId="{00000000-0000-0000-0000-000000000000}"/>
          </ac:spMkLst>
        </pc:spChg>
        <pc:grpChg chg="mod">
          <ac:chgData name="Gnanvo, Kondo (kg6cq)" userId="cf2a00cd-5d4a-477d-a52f-af039bcf1853" providerId="ADAL" clId="{38D4AEAC-9456-4673-ADDD-25D71B723A54}" dt="2023-05-18T14:05:01.254" v="10154" actId="1036"/>
          <ac:grpSpMkLst>
            <pc:docMk/>
            <pc:sldMk cId="2676878928" sldId="276"/>
            <ac:grpSpMk id="4" creationId="{F369E596-B84E-4E90-8E63-8EDB88C40F9B}"/>
          </ac:grpSpMkLst>
        </pc:grpChg>
        <pc:grpChg chg="mod">
          <ac:chgData name="Gnanvo, Kondo (kg6cq)" userId="cf2a00cd-5d4a-477d-a52f-af039bcf1853" providerId="ADAL" clId="{38D4AEAC-9456-4673-ADDD-25D71B723A54}" dt="2023-05-18T13:52:53.791" v="9991" actId="1038"/>
          <ac:grpSpMkLst>
            <pc:docMk/>
            <pc:sldMk cId="2676878928" sldId="276"/>
            <ac:grpSpMk id="5" creationId="{42BB1EEF-854F-4DE0-B165-A8CAF3000988}"/>
          </ac:grpSpMkLst>
        </pc:grpChg>
        <pc:picChg chg="mod">
          <ac:chgData name="Gnanvo, Kondo (kg6cq)" userId="cf2a00cd-5d4a-477d-a52f-af039bcf1853" providerId="ADAL" clId="{38D4AEAC-9456-4673-ADDD-25D71B723A54}" dt="2023-05-18T14:04:54.512" v="10146" actId="1036"/>
          <ac:picMkLst>
            <pc:docMk/>
            <pc:sldMk cId="2676878928" sldId="276"/>
            <ac:picMk id="7" creationId="{3BD2A2A6-D9F5-4821-8A49-1FAB0D1C32A4}"/>
          </ac:picMkLst>
        </pc:picChg>
        <pc:picChg chg="add mod">
          <ac:chgData name="Gnanvo, Kondo (kg6cq)" userId="cf2a00cd-5d4a-477d-a52f-af039bcf1853" providerId="ADAL" clId="{38D4AEAC-9456-4673-ADDD-25D71B723A54}" dt="2023-05-18T14:05:18.769" v="10176" actId="1035"/>
          <ac:picMkLst>
            <pc:docMk/>
            <pc:sldMk cId="2676878928" sldId="276"/>
            <ac:picMk id="12" creationId="{98DCC059-295C-4CDC-BA35-05719229630A}"/>
          </ac:picMkLst>
        </pc:picChg>
      </pc:sldChg>
      <pc:sldChg chg="modSp mod">
        <pc:chgData name="Gnanvo, Kondo (kg6cq)" userId="cf2a00cd-5d4a-477d-a52f-af039bcf1853" providerId="ADAL" clId="{38D4AEAC-9456-4673-ADDD-25D71B723A54}" dt="2023-05-18T12:38:04.951" v="8080" actId="6549"/>
        <pc:sldMkLst>
          <pc:docMk/>
          <pc:sldMk cId="2062340624" sldId="277"/>
        </pc:sldMkLst>
        <pc:spChg chg="mod">
          <ac:chgData name="Gnanvo, Kondo (kg6cq)" userId="cf2a00cd-5d4a-477d-a52f-af039bcf1853" providerId="ADAL" clId="{38D4AEAC-9456-4673-ADDD-25D71B723A54}" dt="2023-05-15T16:33:23.469" v="153" actId="12788"/>
          <ac:spMkLst>
            <pc:docMk/>
            <pc:sldMk cId="2062340624" sldId="277"/>
            <ac:spMk id="2" creationId="{42765612-F55C-4A06-A0CC-8F0F1ECB828C}"/>
          </ac:spMkLst>
        </pc:spChg>
        <pc:spChg chg="mod">
          <ac:chgData name="Gnanvo, Kondo (kg6cq)" userId="cf2a00cd-5d4a-477d-a52f-af039bcf1853" providerId="ADAL" clId="{38D4AEAC-9456-4673-ADDD-25D71B723A54}" dt="2023-05-18T01:48:53.537" v="4059" actId="313"/>
          <ac:spMkLst>
            <pc:docMk/>
            <pc:sldMk cId="2062340624" sldId="277"/>
            <ac:spMk id="7" creationId="{386CFB7C-EA1A-41F9-BD89-E0D0D011C254}"/>
          </ac:spMkLst>
        </pc:spChg>
        <pc:spChg chg="mod">
          <ac:chgData name="Gnanvo, Kondo (kg6cq)" userId="cf2a00cd-5d4a-477d-a52f-af039bcf1853" providerId="ADAL" clId="{38D4AEAC-9456-4673-ADDD-25D71B723A54}" dt="2023-05-18T12:38:04.951" v="8080" actId="6549"/>
          <ac:spMkLst>
            <pc:docMk/>
            <pc:sldMk cId="2062340624" sldId="277"/>
            <ac:spMk id="285" creationId="{00000000-0000-0000-0000-000000000000}"/>
          </ac:spMkLst>
        </pc:spChg>
      </pc:sldChg>
      <pc:sldChg chg="addSp modSp mod ord">
        <pc:chgData name="Gnanvo, Kondo (kg6cq)" userId="cf2a00cd-5d4a-477d-a52f-af039bcf1853" providerId="ADAL" clId="{38D4AEAC-9456-4673-ADDD-25D71B723A54}" dt="2023-05-18T14:00:33.789" v="10033" actId="20577"/>
        <pc:sldMkLst>
          <pc:docMk/>
          <pc:sldMk cId="1441475450" sldId="279"/>
        </pc:sldMkLst>
        <pc:spChg chg="mod">
          <ac:chgData name="Gnanvo, Kondo (kg6cq)" userId="cf2a00cd-5d4a-477d-a52f-af039bcf1853" providerId="ADAL" clId="{38D4AEAC-9456-4673-ADDD-25D71B723A54}" dt="2023-05-15T16:40:49.339" v="382" actId="12788"/>
          <ac:spMkLst>
            <pc:docMk/>
            <pc:sldMk cId="1441475450" sldId="279"/>
            <ac:spMk id="4" creationId="{2ECD1292-5B76-42BB-8445-5CD0FAA734C9}"/>
          </ac:spMkLst>
        </pc:spChg>
        <pc:spChg chg="mod">
          <ac:chgData name="Gnanvo, Kondo (kg6cq)" userId="cf2a00cd-5d4a-477d-a52f-af039bcf1853" providerId="ADAL" clId="{38D4AEAC-9456-4673-ADDD-25D71B723A54}" dt="2023-05-18T14:00:33.789" v="10033" actId="20577"/>
          <ac:spMkLst>
            <pc:docMk/>
            <pc:sldMk cId="1441475450" sldId="279"/>
            <ac:spMk id="8" creationId="{3622B45F-6601-45F4-B049-F677B7387244}"/>
          </ac:spMkLst>
        </pc:spChg>
        <pc:spChg chg="mod">
          <ac:chgData name="Gnanvo, Kondo (kg6cq)" userId="cf2a00cd-5d4a-477d-a52f-af039bcf1853" providerId="ADAL" clId="{38D4AEAC-9456-4673-ADDD-25D71B723A54}" dt="2023-05-18T14:00:26.927" v="10026" actId="20577"/>
          <ac:spMkLst>
            <pc:docMk/>
            <pc:sldMk cId="1441475450" sldId="279"/>
            <ac:spMk id="41" creationId="{AA45C481-97F8-421E-B1DA-B10631E4ED88}"/>
          </ac:spMkLst>
        </pc:spChg>
        <pc:spChg chg="mod">
          <ac:chgData name="Gnanvo, Kondo (kg6cq)" userId="cf2a00cd-5d4a-477d-a52f-af039bcf1853" providerId="ADAL" clId="{38D4AEAC-9456-4673-ADDD-25D71B723A54}" dt="2023-05-15T16:53:00.275" v="668" actId="948"/>
          <ac:spMkLst>
            <pc:docMk/>
            <pc:sldMk cId="1441475450" sldId="279"/>
            <ac:spMk id="43" creationId="{1B12A2D8-2A5E-4CA6-83E4-C75CEB5A1854}"/>
          </ac:spMkLst>
        </pc:spChg>
        <pc:spChg chg="mod">
          <ac:chgData name="Gnanvo, Kondo (kg6cq)" userId="cf2a00cd-5d4a-477d-a52f-af039bcf1853" providerId="ADAL" clId="{38D4AEAC-9456-4673-ADDD-25D71B723A54}" dt="2023-05-15T16:40:36.787" v="371" actId="207"/>
          <ac:spMkLst>
            <pc:docMk/>
            <pc:sldMk cId="1441475450" sldId="279"/>
            <ac:spMk id="285" creationId="{00000000-0000-0000-0000-000000000000}"/>
          </ac:spMkLst>
        </pc:spChg>
        <pc:grpChg chg="mod">
          <ac:chgData name="Gnanvo, Kondo (kg6cq)" userId="cf2a00cd-5d4a-477d-a52f-af039bcf1853" providerId="ADAL" clId="{38D4AEAC-9456-4673-ADDD-25D71B723A54}" dt="2023-05-15T16:53:09.925" v="685" actId="1036"/>
          <ac:grpSpMkLst>
            <pc:docMk/>
            <pc:sldMk cId="1441475450" sldId="279"/>
            <ac:grpSpMk id="11" creationId="{3DFBB703-677F-46DE-B9AF-F3EE0DF15522}"/>
          </ac:grpSpMkLst>
        </pc:grpChg>
        <pc:grpChg chg="mod">
          <ac:chgData name="Gnanvo, Kondo (kg6cq)" userId="cf2a00cd-5d4a-477d-a52f-af039bcf1853" providerId="ADAL" clId="{38D4AEAC-9456-4673-ADDD-25D71B723A54}" dt="2023-05-15T16:53:09.925" v="685" actId="1036"/>
          <ac:grpSpMkLst>
            <pc:docMk/>
            <pc:sldMk cId="1441475450" sldId="279"/>
            <ac:grpSpMk id="14" creationId="{7AEA9CFA-6E99-48A4-8A94-605D49A37317}"/>
          </ac:grpSpMkLst>
        </pc:grpChg>
        <pc:graphicFrameChg chg="mod modGraphic">
          <ac:chgData name="Gnanvo, Kondo (kg6cq)" userId="cf2a00cd-5d4a-477d-a52f-af039bcf1853" providerId="ADAL" clId="{38D4AEAC-9456-4673-ADDD-25D71B723A54}" dt="2023-05-15T16:53:09.925" v="685" actId="1036"/>
          <ac:graphicFrameMkLst>
            <pc:docMk/>
            <pc:sldMk cId="1441475450" sldId="279"/>
            <ac:graphicFrameMk id="72" creationId="{C7150F72-5CCF-4D3E-BC93-2A1FE7EC800D}"/>
          </ac:graphicFrameMkLst>
        </pc:graphicFrameChg>
        <pc:cxnChg chg="add mod">
          <ac:chgData name="Gnanvo, Kondo (kg6cq)" userId="cf2a00cd-5d4a-477d-a52f-af039bcf1853" providerId="ADAL" clId="{38D4AEAC-9456-4673-ADDD-25D71B723A54}" dt="2023-05-15T16:51:55.657" v="667" actId="1076"/>
          <ac:cxnSpMkLst>
            <pc:docMk/>
            <pc:sldMk cId="1441475450" sldId="279"/>
            <ac:cxnSpMk id="5" creationId="{9B4023B8-5F89-4CDE-9D00-A46D42AE6B4E}"/>
          </ac:cxnSpMkLst>
        </pc:cxnChg>
        <pc:cxnChg chg="add mod">
          <ac:chgData name="Gnanvo, Kondo (kg6cq)" userId="cf2a00cd-5d4a-477d-a52f-af039bcf1853" providerId="ADAL" clId="{38D4AEAC-9456-4673-ADDD-25D71B723A54}" dt="2023-05-15T16:51:54.109" v="666" actId="1076"/>
          <ac:cxnSpMkLst>
            <pc:docMk/>
            <pc:sldMk cId="1441475450" sldId="279"/>
            <ac:cxnSpMk id="35" creationId="{BF04D547-F646-48B5-AC62-FE8AF7BD5436}"/>
          </ac:cxnSpMkLst>
        </pc:cxnChg>
      </pc:sldChg>
      <pc:sldChg chg="modSp del mod">
        <pc:chgData name="Gnanvo, Kondo (kg6cq)" userId="cf2a00cd-5d4a-477d-a52f-af039bcf1853" providerId="ADAL" clId="{38D4AEAC-9456-4673-ADDD-25D71B723A54}" dt="2023-05-15T16:38:49.628" v="321" actId="47"/>
        <pc:sldMkLst>
          <pc:docMk/>
          <pc:sldMk cId="3627733750" sldId="281"/>
        </pc:sldMkLst>
        <pc:spChg chg="mod">
          <ac:chgData name="Gnanvo, Kondo (kg6cq)" userId="cf2a00cd-5d4a-477d-a52f-af039bcf1853" providerId="ADAL" clId="{38D4AEAC-9456-4673-ADDD-25D71B723A54}" dt="2023-05-15T16:35:13.655" v="194" actId="313"/>
          <ac:spMkLst>
            <pc:docMk/>
            <pc:sldMk cId="3627733750" sldId="281"/>
            <ac:spMk id="6" creationId="{F4867C91-F8EE-4E2C-8572-CB36775F5BE5}"/>
          </ac:spMkLst>
        </pc:spChg>
      </pc:sldChg>
      <pc:sldChg chg="modSp del mod">
        <pc:chgData name="Gnanvo, Kondo (kg6cq)" userId="cf2a00cd-5d4a-477d-a52f-af039bcf1853" providerId="ADAL" clId="{38D4AEAC-9456-4673-ADDD-25D71B723A54}" dt="2023-05-15T16:36:08.780" v="200" actId="47"/>
        <pc:sldMkLst>
          <pc:docMk/>
          <pc:sldMk cId="1096312180" sldId="283"/>
        </pc:sldMkLst>
        <pc:spChg chg="mod">
          <ac:chgData name="Gnanvo, Kondo (kg6cq)" userId="cf2a00cd-5d4a-477d-a52f-af039bcf1853" providerId="ADAL" clId="{38D4AEAC-9456-4673-ADDD-25D71B723A54}" dt="2023-05-15T16:28:51.912" v="13" actId="207"/>
          <ac:spMkLst>
            <pc:docMk/>
            <pc:sldMk cId="1096312180" sldId="283"/>
            <ac:spMk id="2" creationId="{42765612-F55C-4A06-A0CC-8F0F1ECB828C}"/>
          </ac:spMkLst>
        </pc:spChg>
      </pc:sldChg>
      <pc:sldChg chg="modSp del mod">
        <pc:chgData name="Gnanvo, Kondo (kg6cq)" userId="cf2a00cd-5d4a-477d-a52f-af039bcf1853" providerId="ADAL" clId="{38D4AEAC-9456-4673-ADDD-25D71B723A54}" dt="2023-05-15T16:56:59.776" v="837" actId="47"/>
        <pc:sldMkLst>
          <pc:docMk/>
          <pc:sldMk cId="436635118" sldId="284"/>
        </pc:sldMkLst>
        <pc:spChg chg="mod">
          <ac:chgData name="Gnanvo, Kondo (kg6cq)" userId="cf2a00cd-5d4a-477d-a52f-af039bcf1853" providerId="ADAL" clId="{38D4AEAC-9456-4673-ADDD-25D71B723A54}" dt="2023-05-15T16:39:28.758" v="338" actId="20577"/>
          <ac:spMkLst>
            <pc:docMk/>
            <pc:sldMk cId="436635118" sldId="284"/>
            <ac:spMk id="5" creationId="{8BD59B37-EBB9-4499-8EE2-B46770A67CBD}"/>
          </ac:spMkLst>
        </pc:spChg>
      </pc:sldChg>
      <pc:sldChg chg="del">
        <pc:chgData name="Gnanvo, Kondo (kg6cq)" userId="cf2a00cd-5d4a-477d-a52f-af039bcf1853" providerId="ADAL" clId="{38D4AEAC-9456-4673-ADDD-25D71B723A54}" dt="2023-05-15T16:35:39.516" v="196" actId="47"/>
        <pc:sldMkLst>
          <pc:docMk/>
          <pc:sldMk cId="1520491719" sldId="285"/>
        </pc:sldMkLst>
      </pc:sldChg>
      <pc:sldChg chg="modSp mod">
        <pc:chgData name="Gnanvo, Kondo (kg6cq)" userId="cf2a00cd-5d4a-477d-a52f-af039bcf1853" providerId="ADAL" clId="{38D4AEAC-9456-4673-ADDD-25D71B723A54}" dt="2023-05-15T16:43:20.751" v="503" actId="1036"/>
        <pc:sldMkLst>
          <pc:docMk/>
          <pc:sldMk cId="447848458" sldId="286"/>
        </pc:sldMkLst>
        <pc:spChg chg="mod">
          <ac:chgData name="Gnanvo, Kondo (kg6cq)" userId="cf2a00cd-5d4a-477d-a52f-af039bcf1853" providerId="ADAL" clId="{38D4AEAC-9456-4673-ADDD-25D71B723A54}" dt="2023-05-15T16:30:13.049" v="57" actId="12788"/>
          <ac:spMkLst>
            <pc:docMk/>
            <pc:sldMk cId="447848458" sldId="286"/>
            <ac:spMk id="2" creationId="{95307067-BCFA-4410-84EF-80E534933DD7}"/>
          </ac:spMkLst>
        </pc:spChg>
        <pc:spChg chg="mod">
          <ac:chgData name="Gnanvo, Kondo (kg6cq)" userId="cf2a00cd-5d4a-477d-a52f-af039bcf1853" providerId="ADAL" clId="{38D4AEAC-9456-4673-ADDD-25D71B723A54}" dt="2023-05-15T16:43:20.751" v="503" actId="1036"/>
          <ac:spMkLst>
            <pc:docMk/>
            <pc:sldMk cId="447848458" sldId="286"/>
            <ac:spMk id="71" creationId="{00FF6067-253F-4471-8085-B4484C27362A}"/>
          </ac:spMkLst>
        </pc:spChg>
        <pc:spChg chg="mod">
          <ac:chgData name="Gnanvo, Kondo (kg6cq)" userId="cf2a00cd-5d4a-477d-a52f-af039bcf1853" providerId="ADAL" clId="{38D4AEAC-9456-4673-ADDD-25D71B723A54}" dt="2023-05-15T16:43:20.751" v="503" actId="1036"/>
          <ac:spMkLst>
            <pc:docMk/>
            <pc:sldMk cId="447848458" sldId="286"/>
            <ac:spMk id="73" creationId="{CB394B0E-180B-44B9-B05D-A9FCEB9D0B81}"/>
          </ac:spMkLst>
        </pc:spChg>
        <pc:spChg chg="mod">
          <ac:chgData name="Gnanvo, Kondo (kg6cq)" userId="cf2a00cd-5d4a-477d-a52f-af039bcf1853" providerId="ADAL" clId="{38D4AEAC-9456-4673-ADDD-25D71B723A54}" dt="2023-05-15T16:43:13.833" v="498" actId="20577"/>
          <ac:spMkLst>
            <pc:docMk/>
            <pc:sldMk cId="447848458" sldId="286"/>
            <ac:spMk id="285" creationId="{00000000-0000-0000-0000-000000000000}"/>
          </ac:spMkLst>
        </pc:spChg>
      </pc:sldChg>
      <pc:sldChg chg="addSp delSp modSp add mod ord">
        <pc:chgData name="Gnanvo, Kondo (kg6cq)" userId="cf2a00cd-5d4a-477d-a52f-af039bcf1853" providerId="ADAL" clId="{38D4AEAC-9456-4673-ADDD-25D71B723A54}" dt="2023-05-18T12:39:16.520" v="8097" actId="207"/>
        <pc:sldMkLst>
          <pc:docMk/>
          <pc:sldMk cId="396335359" sldId="288"/>
        </pc:sldMkLst>
        <pc:spChg chg="del">
          <ac:chgData name="Gnanvo, Kondo (kg6cq)" userId="cf2a00cd-5d4a-477d-a52f-af039bcf1853" providerId="ADAL" clId="{38D4AEAC-9456-4673-ADDD-25D71B723A54}" dt="2023-05-15T16:56:18.051" v="836" actId="478"/>
          <ac:spMkLst>
            <pc:docMk/>
            <pc:sldMk cId="396335359" sldId="288"/>
            <ac:spMk id="10" creationId="{87282BDC-5DE1-4E12-BDDA-226E27F537A9}"/>
          </ac:spMkLst>
        </pc:spChg>
        <pc:spChg chg="del">
          <ac:chgData name="Gnanvo, Kondo (kg6cq)" userId="cf2a00cd-5d4a-477d-a52f-af039bcf1853" providerId="ADAL" clId="{38D4AEAC-9456-4673-ADDD-25D71B723A54}" dt="2023-05-15T16:56:15.401" v="835" actId="478"/>
          <ac:spMkLst>
            <pc:docMk/>
            <pc:sldMk cId="396335359" sldId="288"/>
            <ac:spMk id="15" creationId="{0A217FD7-873E-8A4A-BDD3-16642AE12DC8}"/>
          </ac:spMkLst>
        </pc:spChg>
        <pc:spChg chg="add del mod">
          <ac:chgData name="Gnanvo, Kondo (kg6cq)" userId="cf2a00cd-5d4a-477d-a52f-af039bcf1853" providerId="ADAL" clId="{38D4AEAC-9456-4673-ADDD-25D71B723A54}" dt="2023-05-18T00:46:55.196" v="2237" actId="478"/>
          <ac:spMkLst>
            <pc:docMk/>
            <pc:sldMk cId="396335359" sldId="288"/>
            <ac:spMk id="16" creationId="{8FF7D954-FF01-40C8-B88B-B1A8216AECA4}"/>
          </ac:spMkLst>
        </pc:spChg>
        <pc:spChg chg="add mod">
          <ac:chgData name="Gnanvo, Kondo (kg6cq)" userId="cf2a00cd-5d4a-477d-a52f-af039bcf1853" providerId="ADAL" clId="{38D4AEAC-9456-4673-ADDD-25D71B723A54}" dt="2023-05-18T10:53:26.444" v="4472" actId="1076"/>
          <ac:spMkLst>
            <pc:docMk/>
            <pc:sldMk cId="396335359" sldId="288"/>
            <ac:spMk id="17" creationId="{546BBC26-CD6A-426E-B6E2-4C962F9AF2B1}"/>
          </ac:spMkLst>
        </pc:spChg>
        <pc:spChg chg="mod topLvl">
          <ac:chgData name="Gnanvo, Kondo (kg6cq)" userId="cf2a00cd-5d4a-477d-a52f-af039bcf1853" providerId="ADAL" clId="{38D4AEAC-9456-4673-ADDD-25D71B723A54}" dt="2023-05-18T10:52:14.294" v="4450" actId="1076"/>
          <ac:spMkLst>
            <pc:docMk/>
            <pc:sldMk cId="396335359" sldId="288"/>
            <ac:spMk id="19" creationId="{381DCEF7-8A50-4832-8048-F3E3BA1085E5}"/>
          </ac:spMkLst>
        </pc:spChg>
        <pc:spChg chg="add mod topLvl">
          <ac:chgData name="Gnanvo, Kondo (kg6cq)" userId="cf2a00cd-5d4a-477d-a52f-af039bcf1853" providerId="ADAL" clId="{38D4AEAC-9456-4673-ADDD-25D71B723A54}" dt="2023-05-18T01:56:36.078" v="4276" actId="1036"/>
          <ac:spMkLst>
            <pc:docMk/>
            <pc:sldMk cId="396335359" sldId="288"/>
            <ac:spMk id="20" creationId="{271BB7A0-D212-4ECA-AAFE-6FB93765B2ED}"/>
          </ac:spMkLst>
        </pc:spChg>
        <pc:spChg chg="add mod topLvl">
          <ac:chgData name="Gnanvo, Kondo (kg6cq)" userId="cf2a00cd-5d4a-477d-a52f-af039bcf1853" providerId="ADAL" clId="{38D4AEAC-9456-4673-ADDD-25D71B723A54}" dt="2023-05-18T01:56:41.623" v="4277" actId="1035"/>
          <ac:spMkLst>
            <pc:docMk/>
            <pc:sldMk cId="396335359" sldId="288"/>
            <ac:spMk id="21" creationId="{322DD418-77C9-489F-A4A0-5D45988F0599}"/>
          </ac:spMkLst>
        </pc:spChg>
        <pc:spChg chg="mod">
          <ac:chgData name="Gnanvo, Kondo (kg6cq)" userId="cf2a00cd-5d4a-477d-a52f-af039bcf1853" providerId="ADAL" clId="{38D4AEAC-9456-4673-ADDD-25D71B723A54}" dt="2023-05-18T12:39:16.520" v="8097" actId="207"/>
          <ac:spMkLst>
            <pc:docMk/>
            <pc:sldMk cId="396335359" sldId="288"/>
            <ac:spMk id="23" creationId="{4A0DAC9D-A904-EA40-B8A9-090EAD8BB597}"/>
          </ac:spMkLst>
        </pc:spChg>
        <pc:spChg chg="add mod">
          <ac:chgData name="Gnanvo, Kondo (kg6cq)" userId="cf2a00cd-5d4a-477d-a52f-af039bcf1853" providerId="ADAL" clId="{38D4AEAC-9456-4673-ADDD-25D71B723A54}" dt="2023-05-18T01:10:05.724" v="2997" actId="164"/>
          <ac:spMkLst>
            <pc:docMk/>
            <pc:sldMk cId="396335359" sldId="288"/>
            <ac:spMk id="33" creationId="{C6C51088-43BB-4973-81B6-BA4A89ED9469}"/>
          </ac:spMkLst>
        </pc:spChg>
        <pc:spChg chg="add mod">
          <ac:chgData name="Gnanvo, Kondo (kg6cq)" userId="cf2a00cd-5d4a-477d-a52f-af039bcf1853" providerId="ADAL" clId="{38D4AEAC-9456-4673-ADDD-25D71B723A54}" dt="2023-05-18T10:52:59.105" v="4469" actId="1076"/>
          <ac:spMkLst>
            <pc:docMk/>
            <pc:sldMk cId="396335359" sldId="288"/>
            <ac:spMk id="34" creationId="{2117E0E3-3DDE-4568-8BC1-A40E542D03C0}"/>
          </ac:spMkLst>
        </pc:spChg>
        <pc:grpChg chg="add mod">
          <ac:chgData name="Gnanvo, Kondo (kg6cq)" userId="cf2a00cd-5d4a-477d-a52f-af039bcf1853" providerId="ADAL" clId="{38D4AEAC-9456-4673-ADDD-25D71B723A54}" dt="2023-05-18T10:53:15.376" v="4470" actId="1076"/>
          <ac:grpSpMkLst>
            <pc:docMk/>
            <pc:sldMk cId="396335359" sldId="288"/>
            <ac:grpSpMk id="2" creationId="{B517C593-B4B5-44C3-91E9-AB6365D3E2C2}"/>
          </ac:grpSpMkLst>
        </pc:grpChg>
        <pc:grpChg chg="add del mod">
          <ac:chgData name="Gnanvo, Kondo (kg6cq)" userId="cf2a00cd-5d4a-477d-a52f-af039bcf1853" providerId="ADAL" clId="{38D4AEAC-9456-4673-ADDD-25D71B723A54}" dt="2023-05-18T01:28:14.003" v="3458" actId="478"/>
          <ac:grpSpMkLst>
            <pc:docMk/>
            <pc:sldMk cId="396335359" sldId="288"/>
            <ac:grpSpMk id="3" creationId="{CA7D7EB8-E8AD-44F4-A234-874FC87CB38B}"/>
          </ac:grpSpMkLst>
        </pc:grpChg>
        <pc:grpChg chg="add del mod">
          <ac:chgData name="Gnanvo, Kondo (kg6cq)" userId="cf2a00cd-5d4a-477d-a52f-af039bcf1853" providerId="ADAL" clId="{38D4AEAC-9456-4673-ADDD-25D71B723A54}" dt="2023-05-18T01:52:53.299" v="4215" actId="165"/>
          <ac:grpSpMkLst>
            <pc:docMk/>
            <pc:sldMk cId="396335359" sldId="288"/>
            <ac:grpSpMk id="5" creationId="{9E849901-7912-4BCF-9C37-B7F4FF04F2E9}"/>
          </ac:grpSpMkLst>
        </pc:grpChg>
        <pc:grpChg chg="add del mod">
          <ac:chgData name="Gnanvo, Kondo (kg6cq)" userId="cf2a00cd-5d4a-477d-a52f-af039bcf1853" providerId="ADAL" clId="{38D4AEAC-9456-4673-ADDD-25D71B723A54}" dt="2023-05-18T01:52:53.299" v="4215" actId="165"/>
          <ac:grpSpMkLst>
            <pc:docMk/>
            <pc:sldMk cId="396335359" sldId="288"/>
            <ac:grpSpMk id="6" creationId="{13FA98D9-4CD8-42A7-89E6-9E95367AF881}"/>
          </ac:grpSpMkLst>
        </pc:grpChg>
        <pc:grpChg chg="add mod ord">
          <ac:chgData name="Gnanvo, Kondo (kg6cq)" userId="cf2a00cd-5d4a-477d-a52f-af039bcf1853" providerId="ADAL" clId="{38D4AEAC-9456-4673-ADDD-25D71B723A54}" dt="2023-05-18T01:55:48.158" v="4269" actId="1076"/>
          <ac:grpSpMkLst>
            <pc:docMk/>
            <pc:sldMk cId="396335359" sldId="288"/>
            <ac:grpSpMk id="7" creationId="{93F333E0-8311-4255-8B4C-E4D2B77B183C}"/>
          </ac:grpSpMkLst>
        </pc:grpChg>
        <pc:grpChg chg="del">
          <ac:chgData name="Gnanvo, Kondo (kg6cq)" userId="cf2a00cd-5d4a-477d-a52f-af039bcf1853" providerId="ADAL" clId="{38D4AEAC-9456-4673-ADDD-25D71B723A54}" dt="2023-05-15T16:56:15.401" v="835" actId="478"/>
          <ac:grpSpMkLst>
            <pc:docMk/>
            <pc:sldMk cId="396335359" sldId="288"/>
            <ac:grpSpMk id="8" creationId="{1EA27508-FA86-4A0D-B9CB-92B83DA762E7}"/>
          </ac:grpSpMkLst>
        </pc:grpChg>
        <pc:grpChg chg="add mod">
          <ac:chgData name="Gnanvo, Kondo (kg6cq)" userId="cf2a00cd-5d4a-477d-a52f-af039bcf1853" providerId="ADAL" clId="{38D4AEAC-9456-4673-ADDD-25D71B723A54}" dt="2023-05-18T10:52:10.646" v="4449" actId="1076"/>
          <ac:grpSpMkLst>
            <pc:docMk/>
            <pc:sldMk cId="396335359" sldId="288"/>
            <ac:grpSpMk id="8" creationId="{CEF9904D-14AD-4E32-8B1B-AD51A2A5B179}"/>
          </ac:grpSpMkLst>
        </pc:grpChg>
        <pc:grpChg chg="add del mod">
          <ac:chgData name="Gnanvo, Kondo (kg6cq)" userId="cf2a00cd-5d4a-477d-a52f-af039bcf1853" providerId="ADAL" clId="{38D4AEAC-9456-4673-ADDD-25D71B723A54}" dt="2023-05-18T00:57:16.001" v="2660" actId="165"/>
          <ac:grpSpMkLst>
            <pc:docMk/>
            <pc:sldMk cId="396335359" sldId="288"/>
            <ac:grpSpMk id="18" creationId="{C8CECD57-275E-4761-88AE-8870FB1FA584}"/>
          </ac:grpSpMkLst>
        </pc:grpChg>
        <pc:grpChg chg="del">
          <ac:chgData name="Gnanvo, Kondo (kg6cq)" userId="cf2a00cd-5d4a-477d-a52f-af039bcf1853" providerId="ADAL" clId="{38D4AEAC-9456-4673-ADDD-25D71B723A54}" dt="2023-05-15T16:56:15.401" v="835" actId="478"/>
          <ac:grpSpMkLst>
            <pc:docMk/>
            <pc:sldMk cId="396335359" sldId="288"/>
            <ac:grpSpMk id="21" creationId="{456F3775-F103-426F-8B08-00C5E15469BF}"/>
          </ac:grpSpMkLst>
        </pc:grpChg>
        <pc:grpChg chg="del mod topLvl">
          <ac:chgData name="Gnanvo, Kondo (kg6cq)" userId="cf2a00cd-5d4a-477d-a52f-af039bcf1853" providerId="ADAL" clId="{38D4AEAC-9456-4673-ADDD-25D71B723A54}" dt="2023-05-18T01:03:19.777" v="2834" actId="165"/>
          <ac:grpSpMkLst>
            <pc:docMk/>
            <pc:sldMk cId="396335359" sldId="288"/>
            <ac:grpSpMk id="22" creationId="{9860A352-E365-4F26-8884-953E47C031DF}"/>
          </ac:grpSpMkLst>
        </pc:grpChg>
        <pc:grpChg chg="del mod topLvl">
          <ac:chgData name="Gnanvo, Kondo (kg6cq)" userId="cf2a00cd-5d4a-477d-a52f-af039bcf1853" providerId="ADAL" clId="{38D4AEAC-9456-4673-ADDD-25D71B723A54}" dt="2023-05-18T00:58:11.534" v="2674" actId="165"/>
          <ac:grpSpMkLst>
            <pc:docMk/>
            <pc:sldMk cId="396335359" sldId="288"/>
            <ac:grpSpMk id="24" creationId="{E7790175-59C3-435F-9631-5EEB8695483A}"/>
          </ac:grpSpMkLst>
        </pc:grpChg>
        <pc:picChg chg="add mod">
          <ac:chgData name="Gnanvo, Kondo (kg6cq)" userId="cf2a00cd-5d4a-477d-a52f-af039bcf1853" providerId="ADAL" clId="{38D4AEAC-9456-4673-ADDD-25D71B723A54}" dt="2023-05-18T10:53:20.256" v="4471" actId="1076"/>
          <ac:picMkLst>
            <pc:docMk/>
            <pc:sldMk cId="396335359" sldId="288"/>
            <ac:picMk id="3" creationId="{677A7C93-3504-485E-BCCE-71366B9A3B9D}"/>
          </ac:picMkLst>
        </pc:picChg>
        <pc:picChg chg="mod topLvl">
          <ac:chgData name="Gnanvo, Kondo (kg6cq)" userId="cf2a00cd-5d4a-477d-a52f-af039bcf1853" providerId="ADAL" clId="{38D4AEAC-9456-4673-ADDD-25D71B723A54}" dt="2023-05-18T01:53:55.186" v="4232" actId="164"/>
          <ac:picMkLst>
            <pc:docMk/>
            <pc:sldMk cId="396335359" sldId="288"/>
            <ac:picMk id="25" creationId="{AA684CC2-F63C-4345-9B01-5F9DA6BC46E3}"/>
          </ac:picMkLst>
        </pc:picChg>
        <pc:picChg chg="del mod">
          <ac:chgData name="Gnanvo, Kondo (kg6cq)" userId="cf2a00cd-5d4a-477d-a52f-af039bcf1853" providerId="ADAL" clId="{38D4AEAC-9456-4673-ADDD-25D71B723A54}" dt="2023-05-18T00:46:25.643" v="2187" actId="478"/>
          <ac:picMkLst>
            <pc:docMk/>
            <pc:sldMk cId="396335359" sldId="288"/>
            <ac:picMk id="26" creationId="{27073410-4E9D-40FA-BA17-8DB1B27AD576}"/>
          </ac:picMkLst>
        </pc:picChg>
        <pc:picChg chg="mod topLvl">
          <ac:chgData name="Gnanvo, Kondo (kg6cq)" userId="cf2a00cd-5d4a-477d-a52f-af039bcf1853" providerId="ADAL" clId="{38D4AEAC-9456-4673-ADDD-25D71B723A54}" dt="2023-05-18T01:54:00.474" v="4233" actId="164"/>
          <ac:picMkLst>
            <pc:docMk/>
            <pc:sldMk cId="396335359" sldId="288"/>
            <ac:picMk id="27" creationId="{91C129C5-2569-4467-8679-3789D31B8A0F}"/>
          </ac:picMkLst>
        </pc:picChg>
        <pc:picChg chg="del mod topLvl">
          <ac:chgData name="Gnanvo, Kondo (kg6cq)" userId="cf2a00cd-5d4a-477d-a52f-af039bcf1853" providerId="ADAL" clId="{38D4AEAC-9456-4673-ADDD-25D71B723A54}" dt="2023-05-18T01:16:02.496" v="3131" actId="478"/>
          <ac:picMkLst>
            <pc:docMk/>
            <pc:sldMk cId="396335359" sldId="288"/>
            <ac:picMk id="28" creationId="{B3769DCF-4515-43CB-BF90-C3FE158D055C}"/>
          </ac:picMkLst>
        </pc:picChg>
        <pc:picChg chg="mod topLvl">
          <ac:chgData name="Gnanvo, Kondo (kg6cq)" userId="cf2a00cd-5d4a-477d-a52f-af039bcf1853" providerId="ADAL" clId="{38D4AEAC-9456-4673-ADDD-25D71B723A54}" dt="2023-05-18T01:10:05.724" v="2997" actId="164"/>
          <ac:picMkLst>
            <pc:docMk/>
            <pc:sldMk cId="396335359" sldId="288"/>
            <ac:picMk id="29" creationId="{22271AB2-FEA8-4AE5-A8D8-FD772F4D3B4A}"/>
          </ac:picMkLst>
        </pc:picChg>
        <pc:picChg chg="mod topLvl">
          <ac:chgData name="Gnanvo, Kondo (kg6cq)" userId="cf2a00cd-5d4a-477d-a52f-af039bcf1853" providerId="ADAL" clId="{38D4AEAC-9456-4673-ADDD-25D71B723A54}" dt="2023-05-18T01:51:33.454" v="4199" actId="14100"/>
          <ac:picMkLst>
            <pc:docMk/>
            <pc:sldMk cId="396335359" sldId="288"/>
            <ac:picMk id="30" creationId="{EAD8B589-EC19-4C69-A3AB-FA7C3769F31D}"/>
          </ac:picMkLst>
        </pc:picChg>
        <pc:picChg chg="del mod">
          <ac:chgData name="Gnanvo, Kondo (kg6cq)" userId="cf2a00cd-5d4a-477d-a52f-af039bcf1853" providerId="ADAL" clId="{38D4AEAC-9456-4673-ADDD-25D71B723A54}" dt="2023-05-18T00:56:02.662" v="2637" actId="478"/>
          <ac:picMkLst>
            <pc:docMk/>
            <pc:sldMk cId="396335359" sldId="288"/>
            <ac:picMk id="31" creationId="{1770DC55-C23B-4AE3-B44E-CDEBB6F38CBD}"/>
          </ac:picMkLst>
        </pc:picChg>
        <pc:picChg chg="del mod">
          <ac:chgData name="Gnanvo, Kondo (kg6cq)" userId="cf2a00cd-5d4a-477d-a52f-af039bcf1853" providerId="ADAL" clId="{38D4AEAC-9456-4673-ADDD-25D71B723A54}" dt="2023-05-18T00:46:25.643" v="2187" actId="478"/>
          <ac:picMkLst>
            <pc:docMk/>
            <pc:sldMk cId="396335359" sldId="288"/>
            <ac:picMk id="32" creationId="{4F0B0B05-4040-4244-8A31-199D2D824847}"/>
          </ac:picMkLst>
        </pc:picChg>
        <pc:picChg chg="add del mod">
          <ac:chgData name="Gnanvo, Kondo (kg6cq)" userId="cf2a00cd-5d4a-477d-a52f-af039bcf1853" providerId="ADAL" clId="{38D4AEAC-9456-4673-ADDD-25D71B723A54}" dt="2023-05-18T10:51:37.799" v="4444" actId="478"/>
          <ac:picMkLst>
            <pc:docMk/>
            <pc:sldMk cId="396335359" sldId="288"/>
            <ac:picMk id="35" creationId="{DC13E87A-6569-4D7C-AA8C-BD4BA570C838}"/>
          </ac:picMkLst>
        </pc:picChg>
      </pc:sldChg>
      <pc:sldChg chg="del">
        <pc:chgData name="Gnanvo, Kondo (kg6cq)" userId="cf2a00cd-5d4a-477d-a52f-af039bcf1853" providerId="ADAL" clId="{38D4AEAC-9456-4673-ADDD-25D71B723A54}" dt="2023-05-15T16:35:40.418" v="197" actId="47"/>
        <pc:sldMkLst>
          <pc:docMk/>
          <pc:sldMk cId="4179169142" sldId="288"/>
        </pc:sldMkLst>
      </pc:sldChg>
      <pc:sldChg chg="del">
        <pc:chgData name="Gnanvo, Kondo (kg6cq)" userId="cf2a00cd-5d4a-477d-a52f-af039bcf1853" providerId="ADAL" clId="{38D4AEAC-9456-4673-ADDD-25D71B723A54}" dt="2023-05-15T16:35:32.690" v="195" actId="47"/>
        <pc:sldMkLst>
          <pc:docMk/>
          <pc:sldMk cId="1100423192" sldId="289"/>
        </pc:sldMkLst>
      </pc:sldChg>
      <pc:sldChg chg="addSp delSp modSp add mod">
        <pc:chgData name="Gnanvo, Kondo (kg6cq)" userId="cf2a00cd-5d4a-477d-a52f-af039bcf1853" providerId="ADAL" clId="{38D4AEAC-9456-4673-ADDD-25D71B723A54}" dt="2023-05-18T12:41:29.724" v="8176" actId="207"/>
        <pc:sldMkLst>
          <pc:docMk/>
          <pc:sldMk cId="3739306436" sldId="289"/>
        </pc:sldMkLst>
        <pc:spChg chg="add mod">
          <ac:chgData name="Gnanvo, Kondo (kg6cq)" userId="cf2a00cd-5d4a-477d-a52f-af039bcf1853" providerId="ADAL" clId="{38D4AEAC-9456-4673-ADDD-25D71B723A54}" dt="2023-05-18T11:55:30.191" v="6260" actId="20577"/>
          <ac:spMkLst>
            <pc:docMk/>
            <pc:sldMk cId="3739306436" sldId="289"/>
            <ac:spMk id="5" creationId="{F95F95D9-CFC8-4468-B98B-3A4AC819CE15}"/>
          </ac:spMkLst>
        </pc:spChg>
        <pc:spChg chg="mod">
          <ac:chgData name="Gnanvo, Kondo (kg6cq)" userId="cf2a00cd-5d4a-477d-a52f-af039bcf1853" providerId="ADAL" clId="{38D4AEAC-9456-4673-ADDD-25D71B723A54}" dt="2023-05-18T12:41:29.724" v="8176" actId="207"/>
          <ac:spMkLst>
            <pc:docMk/>
            <pc:sldMk cId="3739306436" sldId="289"/>
            <ac:spMk id="23" creationId="{4A0DAC9D-A904-EA40-B8A9-090EAD8BB597}"/>
          </ac:spMkLst>
        </pc:spChg>
        <pc:picChg chg="add del mod modCrop">
          <ac:chgData name="Gnanvo, Kondo (kg6cq)" userId="cf2a00cd-5d4a-477d-a52f-af039bcf1853" providerId="ADAL" clId="{38D4AEAC-9456-4673-ADDD-25D71B723A54}" dt="2023-05-18T01:40:32.346" v="3823" actId="478"/>
          <ac:picMkLst>
            <pc:docMk/>
            <pc:sldMk cId="3739306436" sldId="289"/>
            <ac:picMk id="3" creationId="{98EE59E9-A4F9-4DAF-8853-B3E818674499}"/>
          </ac:picMkLst>
        </pc:picChg>
      </pc:sldChg>
      <pc:sldChg chg="addSp delSp modSp add mod">
        <pc:chgData name="Gnanvo, Kondo (kg6cq)" userId="cf2a00cd-5d4a-477d-a52f-af039bcf1853" providerId="ADAL" clId="{38D4AEAC-9456-4673-ADDD-25D71B723A54}" dt="2023-05-18T12:38:55.434" v="8095" actId="20577"/>
        <pc:sldMkLst>
          <pc:docMk/>
          <pc:sldMk cId="170085106" sldId="290"/>
        </pc:sldMkLst>
        <pc:spChg chg="add mod">
          <ac:chgData name="Gnanvo, Kondo (kg6cq)" userId="cf2a00cd-5d4a-477d-a52f-af039bcf1853" providerId="ADAL" clId="{38D4AEAC-9456-4673-ADDD-25D71B723A54}" dt="2023-05-18T00:44:32.524" v="2183" actId="1076"/>
          <ac:spMkLst>
            <pc:docMk/>
            <pc:sldMk cId="170085106" sldId="290"/>
            <ac:spMk id="2" creationId="{F51004A5-6416-408F-A4F3-A66789A19095}"/>
          </ac:spMkLst>
        </pc:spChg>
        <pc:spChg chg="add mod">
          <ac:chgData name="Gnanvo, Kondo (kg6cq)" userId="cf2a00cd-5d4a-477d-a52f-af039bcf1853" providerId="ADAL" clId="{38D4AEAC-9456-4673-ADDD-25D71B723A54}" dt="2023-05-18T00:44:37.255" v="2184" actId="1076"/>
          <ac:spMkLst>
            <pc:docMk/>
            <pc:sldMk cId="170085106" sldId="290"/>
            <ac:spMk id="8" creationId="{777589F8-11F1-4FB6-B4DC-632570241F51}"/>
          </ac:spMkLst>
        </pc:spChg>
        <pc:spChg chg="add mod">
          <ac:chgData name="Gnanvo, Kondo (kg6cq)" userId="cf2a00cd-5d4a-477d-a52f-af039bcf1853" providerId="ADAL" clId="{38D4AEAC-9456-4673-ADDD-25D71B723A54}" dt="2023-05-18T00:44:10.539" v="2178" actId="1076"/>
          <ac:spMkLst>
            <pc:docMk/>
            <pc:sldMk cId="170085106" sldId="290"/>
            <ac:spMk id="9" creationId="{83DD07B7-775F-4C03-A0BD-80F741F6FB3E}"/>
          </ac:spMkLst>
        </pc:spChg>
        <pc:spChg chg="add mod">
          <ac:chgData name="Gnanvo, Kondo (kg6cq)" userId="cf2a00cd-5d4a-477d-a52f-af039bcf1853" providerId="ADAL" clId="{38D4AEAC-9456-4673-ADDD-25D71B723A54}" dt="2023-05-18T00:40:35.815" v="2022" actId="1076"/>
          <ac:spMkLst>
            <pc:docMk/>
            <pc:sldMk cId="170085106" sldId="290"/>
            <ac:spMk id="10" creationId="{E2CFF77B-0FB6-401B-ADDB-78484FFBD3A4}"/>
          </ac:spMkLst>
        </pc:spChg>
        <pc:spChg chg="add mod">
          <ac:chgData name="Gnanvo, Kondo (kg6cq)" userId="cf2a00cd-5d4a-477d-a52f-af039bcf1853" providerId="ADAL" clId="{38D4AEAC-9456-4673-ADDD-25D71B723A54}" dt="2023-05-18T01:27:22.531" v="3367" actId="14100"/>
          <ac:spMkLst>
            <pc:docMk/>
            <pc:sldMk cId="170085106" sldId="290"/>
            <ac:spMk id="13" creationId="{E73916C2-19BD-4122-8A63-DC30CAB2B7F1}"/>
          </ac:spMkLst>
        </pc:spChg>
        <pc:spChg chg="add mod">
          <ac:chgData name="Gnanvo, Kondo (kg6cq)" userId="cf2a00cd-5d4a-477d-a52f-af039bcf1853" providerId="ADAL" clId="{38D4AEAC-9456-4673-ADDD-25D71B723A54}" dt="2023-05-18T00:40:24.020" v="2020" actId="2711"/>
          <ac:spMkLst>
            <pc:docMk/>
            <pc:sldMk cId="170085106" sldId="290"/>
            <ac:spMk id="20" creationId="{6239ED04-05D1-4D73-BAD1-72014A34B9B8}"/>
          </ac:spMkLst>
        </pc:spChg>
        <pc:spChg chg="add del mod">
          <ac:chgData name="Gnanvo, Kondo (kg6cq)" userId="cf2a00cd-5d4a-477d-a52f-af039bcf1853" providerId="ADAL" clId="{38D4AEAC-9456-4673-ADDD-25D71B723A54}" dt="2023-05-15T17:00:10.328" v="948" actId="478"/>
          <ac:spMkLst>
            <pc:docMk/>
            <pc:sldMk cId="170085106" sldId="290"/>
            <ac:spMk id="21" creationId="{41A0D070-93B5-448B-8611-258C5553223F}"/>
          </ac:spMkLst>
        </pc:spChg>
        <pc:spChg chg="mod">
          <ac:chgData name="Gnanvo, Kondo (kg6cq)" userId="cf2a00cd-5d4a-477d-a52f-af039bcf1853" providerId="ADAL" clId="{38D4AEAC-9456-4673-ADDD-25D71B723A54}" dt="2023-05-18T12:38:55.434" v="8095" actId="20577"/>
          <ac:spMkLst>
            <pc:docMk/>
            <pc:sldMk cId="170085106" sldId="290"/>
            <ac:spMk id="23" creationId="{4A0DAC9D-A904-EA40-B8A9-090EAD8BB597}"/>
          </ac:spMkLst>
        </pc:spChg>
        <pc:spChg chg="add del mod">
          <ac:chgData name="Gnanvo, Kondo (kg6cq)" userId="cf2a00cd-5d4a-477d-a52f-af039bcf1853" providerId="ADAL" clId="{38D4AEAC-9456-4673-ADDD-25D71B723A54}" dt="2023-05-15T16:59:40.091" v="909" actId="478"/>
          <ac:spMkLst>
            <pc:docMk/>
            <pc:sldMk cId="170085106" sldId="290"/>
            <ac:spMk id="33" creationId="{4CB4C14C-B19C-4614-96CD-1C0F102671B3}"/>
          </ac:spMkLst>
        </pc:spChg>
        <pc:grpChg chg="add mod">
          <ac:chgData name="Gnanvo, Kondo (kg6cq)" userId="cf2a00cd-5d4a-477d-a52f-af039bcf1853" providerId="ADAL" clId="{38D4AEAC-9456-4673-ADDD-25D71B723A54}" dt="2023-05-18T01:27:16.647" v="3358" actId="1038"/>
          <ac:grpSpMkLst>
            <pc:docMk/>
            <pc:sldMk cId="170085106" sldId="290"/>
            <ac:grpSpMk id="3" creationId="{1E5F98F1-A5FD-4B68-B26C-29E9234977E7}"/>
          </ac:grpSpMkLst>
        </pc:grpChg>
        <pc:grpChg chg="add mod">
          <ac:chgData name="Gnanvo, Kondo (kg6cq)" userId="cf2a00cd-5d4a-477d-a52f-af039bcf1853" providerId="ADAL" clId="{38D4AEAC-9456-4673-ADDD-25D71B723A54}" dt="2023-05-18T01:27:19.351" v="3366" actId="1038"/>
          <ac:grpSpMkLst>
            <pc:docMk/>
            <pc:sldMk cId="170085106" sldId="290"/>
            <ac:grpSpMk id="5" creationId="{76AB38AF-020B-4636-AF46-66D099C3AC8C}"/>
          </ac:grpSpMkLst>
        </pc:grpChg>
        <pc:grpChg chg="del">
          <ac:chgData name="Gnanvo, Kondo (kg6cq)" userId="cf2a00cd-5d4a-477d-a52f-af039bcf1853" providerId="ADAL" clId="{38D4AEAC-9456-4673-ADDD-25D71B723A54}" dt="2023-05-15T16:59:07.439" v="900" actId="478"/>
          <ac:grpSpMkLst>
            <pc:docMk/>
            <pc:sldMk cId="170085106" sldId="290"/>
            <ac:grpSpMk id="18" creationId="{C8CECD57-275E-4761-88AE-8870FB1FA584}"/>
          </ac:grpSpMkLst>
        </pc:grpChg>
        <pc:picChg chg="add mod">
          <ac:chgData name="Gnanvo, Kondo (kg6cq)" userId="cf2a00cd-5d4a-477d-a52f-af039bcf1853" providerId="ADAL" clId="{38D4AEAC-9456-4673-ADDD-25D71B723A54}" dt="2023-05-18T00:44:25.714" v="2181" actId="1076"/>
          <ac:picMkLst>
            <pc:docMk/>
            <pc:sldMk cId="170085106" sldId="290"/>
            <ac:picMk id="16" creationId="{A0D69BF2-3DBD-49A2-A9F0-9C630C3FE1CB}"/>
          </ac:picMkLst>
        </pc:picChg>
        <pc:picChg chg="add mod">
          <ac:chgData name="Gnanvo, Kondo (kg6cq)" userId="cf2a00cd-5d4a-477d-a52f-af039bcf1853" providerId="ADAL" clId="{38D4AEAC-9456-4673-ADDD-25D71B723A54}" dt="2023-05-18T00:25:16.509" v="1535" actId="164"/>
          <ac:picMkLst>
            <pc:docMk/>
            <pc:sldMk cId="170085106" sldId="290"/>
            <ac:picMk id="17" creationId="{7294C060-775E-4A34-8503-A9A689284D47}"/>
          </ac:picMkLst>
        </pc:picChg>
      </pc:sldChg>
      <pc:sldChg chg="addSp delSp modSp add mod">
        <pc:chgData name="Gnanvo, Kondo (kg6cq)" userId="cf2a00cd-5d4a-477d-a52f-af039bcf1853" providerId="ADAL" clId="{38D4AEAC-9456-4673-ADDD-25D71B723A54}" dt="2023-05-18T12:41:03.706" v="8174" actId="207"/>
        <pc:sldMkLst>
          <pc:docMk/>
          <pc:sldMk cId="2535928848" sldId="291"/>
        </pc:sldMkLst>
        <pc:spChg chg="add mod">
          <ac:chgData name="Gnanvo, Kondo (kg6cq)" userId="cf2a00cd-5d4a-477d-a52f-af039bcf1853" providerId="ADAL" clId="{38D4AEAC-9456-4673-ADDD-25D71B723A54}" dt="2023-05-18T01:18:42.958" v="3177" actId="1076"/>
          <ac:spMkLst>
            <pc:docMk/>
            <pc:sldMk cId="2535928848" sldId="291"/>
            <ac:spMk id="2" creationId="{A2640565-F7FE-4E07-BDAA-A7715252F6C5}"/>
          </ac:spMkLst>
        </pc:spChg>
        <pc:spChg chg="add mod ord">
          <ac:chgData name="Gnanvo, Kondo (kg6cq)" userId="cf2a00cd-5d4a-477d-a52f-af039bcf1853" providerId="ADAL" clId="{38D4AEAC-9456-4673-ADDD-25D71B723A54}" dt="2023-05-18T12:40:23.066" v="8165" actId="1076"/>
          <ac:spMkLst>
            <pc:docMk/>
            <pc:sldMk cId="2535928848" sldId="291"/>
            <ac:spMk id="20" creationId="{06B3D1F5-71EA-47E1-8F00-A0DDF5E62B97}"/>
          </ac:spMkLst>
        </pc:spChg>
        <pc:spChg chg="add del mod">
          <ac:chgData name="Gnanvo, Kondo (kg6cq)" userId="cf2a00cd-5d4a-477d-a52f-af039bcf1853" providerId="ADAL" clId="{38D4AEAC-9456-4673-ADDD-25D71B723A54}" dt="2023-05-18T01:17:12.374" v="3144" actId="478"/>
          <ac:spMkLst>
            <pc:docMk/>
            <pc:sldMk cId="2535928848" sldId="291"/>
            <ac:spMk id="21" creationId="{CEA66754-AD28-4292-ABB4-EBD0DEFF4783}"/>
          </ac:spMkLst>
        </pc:spChg>
        <pc:spChg chg="mod">
          <ac:chgData name="Gnanvo, Kondo (kg6cq)" userId="cf2a00cd-5d4a-477d-a52f-af039bcf1853" providerId="ADAL" clId="{38D4AEAC-9456-4673-ADDD-25D71B723A54}" dt="2023-05-18T12:39:41.312" v="8105" actId="20577"/>
          <ac:spMkLst>
            <pc:docMk/>
            <pc:sldMk cId="2535928848" sldId="291"/>
            <ac:spMk id="23" creationId="{4A0DAC9D-A904-EA40-B8A9-090EAD8BB597}"/>
          </ac:spMkLst>
        </pc:spChg>
        <pc:spChg chg="mod">
          <ac:chgData name="Gnanvo, Kondo (kg6cq)" userId="cf2a00cd-5d4a-477d-a52f-af039bcf1853" providerId="ADAL" clId="{38D4AEAC-9456-4673-ADDD-25D71B723A54}" dt="2023-05-18T12:41:03.706" v="8174" actId="207"/>
          <ac:spMkLst>
            <pc:docMk/>
            <pc:sldMk cId="2535928848" sldId="291"/>
            <ac:spMk id="35" creationId="{AF2B2C32-F1C4-4CE1-B400-D60615041ED6}"/>
          </ac:spMkLst>
        </pc:spChg>
        <pc:grpChg chg="add mod">
          <ac:chgData name="Gnanvo, Kondo (kg6cq)" userId="cf2a00cd-5d4a-477d-a52f-af039bcf1853" providerId="ADAL" clId="{38D4AEAC-9456-4673-ADDD-25D71B723A54}" dt="2023-05-18T12:40:48.673" v="8168" actId="1076"/>
          <ac:grpSpMkLst>
            <pc:docMk/>
            <pc:sldMk cId="2535928848" sldId="291"/>
            <ac:grpSpMk id="3" creationId="{80D2116A-10C0-49FB-9491-571023E5C88C}"/>
          </ac:grpSpMkLst>
        </pc:grpChg>
        <pc:grpChg chg="del">
          <ac:chgData name="Gnanvo, Kondo (kg6cq)" userId="cf2a00cd-5d4a-477d-a52f-af039bcf1853" providerId="ADAL" clId="{38D4AEAC-9456-4673-ADDD-25D71B723A54}" dt="2023-05-18T00:08:05.382" v="1056" actId="478"/>
          <ac:grpSpMkLst>
            <pc:docMk/>
            <pc:sldMk cId="2535928848" sldId="291"/>
            <ac:grpSpMk id="18" creationId="{C8CECD57-275E-4761-88AE-8870FB1FA584}"/>
          </ac:grpSpMkLst>
        </pc:grpChg>
        <pc:grpChg chg="add mod">
          <ac:chgData name="Gnanvo, Kondo (kg6cq)" userId="cf2a00cd-5d4a-477d-a52f-af039bcf1853" providerId="ADAL" clId="{38D4AEAC-9456-4673-ADDD-25D71B723A54}" dt="2023-05-18T12:40:34.116" v="8167" actId="1076"/>
          <ac:grpSpMkLst>
            <pc:docMk/>
            <pc:sldMk cId="2535928848" sldId="291"/>
            <ac:grpSpMk id="33" creationId="{E2DCD6FE-D890-4C9A-8CB4-B8604CAFEE0D}"/>
          </ac:grpSpMkLst>
        </pc:grpChg>
        <pc:graphicFrameChg chg="add mod modGraphic">
          <ac:chgData name="Gnanvo, Kondo (kg6cq)" userId="cf2a00cd-5d4a-477d-a52f-af039bcf1853" providerId="ADAL" clId="{38D4AEAC-9456-4673-ADDD-25D71B723A54}" dt="2023-05-18T01:12:12.351" v="3085" actId="14734"/>
          <ac:graphicFrameMkLst>
            <pc:docMk/>
            <pc:sldMk cId="2535928848" sldId="291"/>
            <ac:graphicFrameMk id="16" creationId="{F0BAC536-C687-480C-BFB8-513E9913435E}"/>
          </ac:graphicFrameMkLst>
        </pc:graphicFrameChg>
        <pc:picChg chg="mod">
          <ac:chgData name="Gnanvo, Kondo (kg6cq)" userId="cf2a00cd-5d4a-477d-a52f-af039bcf1853" providerId="ADAL" clId="{38D4AEAC-9456-4673-ADDD-25D71B723A54}" dt="2023-05-18T01:18:03.154" v="3173" actId="1076"/>
          <ac:picMkLst>
            <pc:docMk/>
            <pc:sldMk cId="2535928848" sldId="291"/>
            <ac:picMk id="34" creationId="{CA1519B1-9F22-4EE4-98B8-9C8DBFDC8083}"/>
          </ac:picMkLst>
        </pc:picChg>
      </pc:sldChg>
      <pc:sldChg chg="addSp delSp modSp add mod">
        <pc:chgData name="Gnanvo, Kondo (kg6cq)" userId="cf2a00cd-5d4a-477d-a52f-af039bcf1853" providerId="ADAL" clId="{38D4AEAC-9456-4673-ADDD-25D71B723A54}" dt="2023-05-18T12:42:27.846" v="8225" actId="20577"/>
        <pc:sldMkLst>
          <pc:docMk/>
          <pc:sldMk cId="227820926" sldId="292"/>
        </pc:sldMkLst>
        <pc:spChg chg="add mod">
          <ac:chgData name="Gnanvo, Kondo (kg6cq)" userId="cf2a00cd-5d4a-477d-a52f-af039bcf1853" providerId="ADAL" clId="{38D4AEAC-9456-4673-ADDD-25D71B723A54}" dt="2023-05-18T12:32:54.657" v="7943" actId="20577"/>
          <ac:spMkLst>
            <pc:docMk/>
            <pc:sldMk cId="227820926" sldId="292"/>
            <ac:spMk id="5" creationId="{63EA1565-4BA9-415E-8D30-35BAEA5C4CF5}"/>
          </ac:spMkLst>
        </pc:spChg>
        <pc:spChg chg="del">
          <ac:chgData name="Gnanvo, Kondo (kg6cq)" userId="cf2a00cd-5d4a-477d-a52f-af039bcf1853" providerId="ADAL" clId="{38D4AEAC-9456-4673-ADDD-25D71B723A54}" dt="2023-05-18T01:42:12.424" v="3933" actId="478"/>
          <ac:spMkLst>
            <pc:docMk/>
            <pc:sldMk cId="227820926" sldId="292"/>
            <ac:spMk id="5" creationId="{F95F95D9-CFC8-4468-B98B-3A4AC819CE15}"/>
          </ac:spMkLst>
        </pc:spChg>
        <pc:spChg chg="mod">
          <ac:chgData name="Gnanvo, Kondo (kg6cq)" userId="cf2a00cd-5d4a-477d-a52f-af039bcf1853" providerId="ADAL" clId="{38D4AEAC-9456-4673-ADDD-25D71B723A54}" dt="2023-05-18T12:42:27.846" v="8225" actId="20577"/>
          <ac:spMkLst>
            <pc:docMk/>
            <pc:sldMk cId="227820926" sldId="292"/>
            <ac:spMk id="23" creationId="{4A0DAC9D-A904-EA40-B8A9-090EAD8BB597}"/>
          </ac:spMkLst>
        </pc:spChg>
        <pc:picChg chg="add del mod">
          <ac:chgData name="Gnanvo, Kondo (kg6cq)" userId="cf2a00cd-5d4a-477d-a52f-af039bcf1853" providerId="ADAL" clId="{38D4AEAC-9456-4673-ADDD-25D71B723A54}" dt="2023-05-18T12:15:03.753" v="7076" actId="478"/>
          <ac:picMkLst>
            <pc:docMk/>
            <pc:sldMk cId="227820926" sldId="292"/>
            <ac:picMk id="2" creationId="{B5BCA92B-D1B2-4AAA-868A-EA258669F101}"/>
          </ac:picMkLst>
        </pc:picChg>
      </pc:sldChg>
      <pc:sldChg chg="addSp delSp modSp add mod">
        <pc:chgData name="Gnanvo, Kondo (kg6cq)" userId="cf2a00cd-5d4a-477d-a52f-af039bcf1853" providerId="ADAL" clId="{38D4AEAC-9456-4673-ADDD-25D71B723A54}" dt="2023-05-18T12:34:01.173" v="7947" actId="1076"/>
        <pc:sldMkLst>
          <pc:docMk/>
          <pc:sldMk cId="2461787308" sldId="293"/>
        </pc:sldMkLst>
        <pc:spChg chg="del">
          <ac:chgData name="Gnanvo, Kondo (kg6cq)" userId="cf2a00cd-5d4a-477d-a52f-af039bcf1853" providerId="ADAL" clId="{38D4AEAC-9456-4673-ADDD-25D71B723A54}" dt="2023-05-18T10:48:26.251" v="4440" actId="478"/>
          <ac:spMkLst>
            <pc:docMk/>
            <pc:sldMk cId="2461787308" sldId="293"/>
            <ac:spMk id="5" creationId="{67094364-0402-407D-96F9-B030E2E94171}"/>
          </ac:spMkLst>
        </pc:spChg>
        <pc:spChg chg="del">
          <ac:chgData name="Gnanvo, Kondo (kg6cq)" userId="cf2a00cd-5d4a-477d-a52f-af039bcf1853" providerId="ADAL" clId="{38D4AEAC-9456-4673-ADDD-25D71B723A54}" dt="2023-05-18T10:48:26.251" v="4440" actId="478"/>
          <ac:spMkLst>
            <pc:docMk/>
            <pc:sldMk cId="2461787308" sldId="293"/>
            <ac:spMk id="6" creationId="{F4867C91-F8EE-4E2C-8572-CB36775F5BE5}"/>
          </ac:spMkLst>
        </pc:spChg>
        <pc:spChg chg="add mod">
          <ac:chgData name="Gnanvo, Kondo (kg6cq)" userId="cf2a00cd-5d4a-477d-a52f-af039bcf1853" providerId="ADAL" clId="{38D4AEAC-9456-4673-ADDD-25D71B723A54}" dt="2023-05-18T11:13:36.809" v="4950" actId="27636"/>
          <ac:spMkLst>
            <pc:docMk/>
            <pc:sldMk cId="2461787308" sldId="293"/>
            <ac:spMk id="11" creationId="{BF703275-A151-436C-BD88-1C34A490679D}"/>
          </ac:spMkLst>
        </pc:spChg>
        <pc:picChg chg="del">
          <ac:chgData name="Gnanvo, Kondo (kg6cq)" userId="cf2a00cd-5d4a-477d-a52f-af039bcf1853" providerId="ADAL" clId="{38D4AEAC-9456-4673-ADDD-25D71B723A54}" dt="2023-05-18T10:48:26.251" v="4440" actId="478"/>
          <ac:picMkLst>
            <pc:docMk/>
            <pc:sldMk cId="2461787308" sldId="293"/>
            <ac:picMk id="3" creationId="{CC5FA556-549B-4054-A18D-A9D826AFA9A7}"/>
          </ac:picMkLst>
        </pc:picChg>
        <pc:picChg chg="add mod modCrop">
          <ac:chgData name="Gnanvo, Kondo (kg6cq)" userId="cf2a00cd-5d4a-477d-a52f-af039bcf1853" providerId="ADAL" clId="{38D4AEAC-9456-4673-ADDD-25D71B723A54}" dt="2023-05-18T12:33:59.365" v="7946" actId="1076"/>
          <ac:picMkLst>
            <pc:docMk/>
            <pc:sldMk cId="2461787308" sldId="293"/>
            <ac:picMk id="4" creationId="{F6362D45-1344-460D-A1A2-00B78CF38CF1}"/>
          </ac:picMkLst>
        </pc:picChg>
        <pc:picChg chg="del">
          <ac:chgData name="Gnanvo, Kondo (kg6cq)" userId="cf2a00cd-5d4a-477d-a52f-af039bcf1853" providerId="ADAL" clId="{38D4AEAC-9456-4673-ADDD-25D71B723A54}" dt="2023-05-18T10:48:32.029" v="4441" actId="478"/>
          <ac:picMkLst>
            <pc:docMk/>
            <pc:sldMk cId="2461787308" sldId="293"/>
            <ac:picMk id="7" creationId="{C78B56D9-7FC2-46F1-AB8F-6D87F82B592B}"/>
          </ac:picMkLst>
        </pc:picChg>
        <pc:picChg chg="add mod">
          <ac:chgData name="Gnanvo, Kondo (kg6cq)" userId="cf2a00cd-5d4a-477d-a52f-af039bcf1853" providerId="ADAL" clId="{38D4AEAC-9456-4673-ADDD-25D71B723A54}" dt="2023-05-18T12:34:01.173" v="7947" actId="1076"/>
          <ac:picMkLst>
            <pc:docMk/>
            <pc:sldMk cId="2461787308" sldId="293"/>
            <ac:picMk id="8" creationId="{3AC26BDC-CDA2-4300-9E25-73904134D608}"/>
          </ac:picMkLst>
        </pc:picChg>
      </pc:sldChg>
      <pc:sldChg chg="add">
        <pc:chgData name="Gnanvo, Kondo (kg6cq)" userId="cf2a00cd-5d4a-477d-a52f-af039bcf1853" providerId="ADAL" clId="{38D4AEAC-9456-4673-ADDD-25D71B723A54}" dt="2023-05-18T13:19:08.009" v="8226" actId="2890"/>
        <pc:sldMkLst>
          <pc:docMk/>
          <pc:sldMk cId="1310968722" sldId="294"/>
        </pc:sldMkLst>
      </pc:sldChg>
      <pc:sldChg chg="addSp delSp modSp add mod">
        <pc:chgData name="Gnanvo, Kondo (kg6cq)" userId="cf2a00cd-5d4a-477d-a52f-af039bcf1853" providerId="ADAL" clId="{38D4AEAC-9456-4673-ADDD-25D71B723A54}" dt="2023-05-18T14:22:13.490" v="10312" actId="1076"/>
        <pc:sldMkLst>
          <pc:docMk/>
          <pc:sldMk cId="321450272" sldId="295"/>
        </pc:sldMkLst>
        <pc:spChg chg="add mod">
          <ac:chgData name="Gnanvo, Kondo (kg6cq)" userId="cf2a00cd-5d4a-477d-a52f-af039bcf1853" providerId="ADAL" clId="{38D4AEAC-9456-4673-ADDD-25D71B723A54}" dt="2023-05-18T14:22:13.490" v="10312" actId="1076"/>
          <ac:spMkLst>
            <pc:docMk/>
            <pc:sldMk cId="321450272" sldId="295"/>
            <ac:spMk id="13" creationId="{7D42AA9B-30AD-4991-B293-D3FB7BC8CC70}"/>
          </ac:spMkLst>
        </pc:spChg>
        <pc:spChg chg="add mod">
          <ac:chgData name="Gnanvo, Kondo (kg6cq)" userId="cf2a00cd-5d4a-477d-a52f-af039bcf1853" providerId="ADAL" clId="{38D4AEAC-9456-4673-ADDD-25D71B723A54}" dt="2023-05-18T14:01:19.270" v="10047" actId="164"/>
          <ac:spMkLst>
            <pc:docMk/>
            <pc:sldMk cId="321450272" sldId="295"/>
            <ac:spMk id="36" creationId="{8B39769F-4BF1-46CD-8BD2-6C667434281D}"/>
          </ac:spMkLst>
        </pc:spChg>
        <pc:spChg chg="add mod">
          <ac:chgData name="Gnanvo, Kondo (kg6cq)" userId="cf2a00cd-5d4a-477d-a52f-af039bcf1853" providerId="ADAL" clId="{38D4AEAC-9456-4673-ADDD-25D71B723A54}" dt="2023-05-18T14:01:10.450" v="10045" actId="164"/>
          <ac:spMkLst>
            <pc:docMk/>
            <pc:sldMk cId="321450272" sldId="295"/>
            <ac:spMk id="39" creationId="{5F303822-0265-4748-9060-C3DEA2DE1289}"/>
          </ac:spMkLst>
        </pc:spChg>
        <pc:spChg chg="del">
          <ac:chgData name="Gnanvo, Kondo (kg6cq)" userId="cf2a00cd-5d4a-477d-a52f-af039bcf1853" providerId="ADAL" clId="{38D4AEAC-9456-4673-ADDD-25D71B723A54}" dt="2023-05-18T13:45:56.509" v="9922" actId="478"/>
          <ac:spMkLst>
            <pc:docMk/>
            <pc:sldMk cId="321450272" sldId="295"/>
            <ac:spMk id="43" creationId="{1B12A2D8-2A5E-4CA6-83E4-C75CEB5A1854}"/>
          </ac:spMkLst>
        </pc:spChg>
        <pc:spChg chg="add mod">
          <ac:chgData name="Gnanvo, Kondo (kg6cq)" userId="cf2a00cd-5d4a-477d-a52f-af039bcf1853" providerId="ADAL" clId="{38D4AEAC-9456-4673-ADDD-25D71B723A54}" dt="2023-05-18T14:22:10.190" v="10311" actId="1076"/>
          <ac:spMkLst>
            <pc:docMk/>
            <pc:sldMk cId="321450272" sldId="295"/>
            <ac:spMk id="60" creationId="{B976449D-A972-473E-A7F9-7717C44E87F1}"/>
          </ac:spMkLst>
        </pc:spChg>
        <pc:spChg chg="mod">
          <ac:chgData name="Gnanvo, Kondo (kg6cq)" userId="cf2a00cd-5d4a-477d-a52f-af039bcf1853" providerId="ADAL" clId="{38D4AEAC-9456-4673-ADDD-25D71B723A54}" dt="2023-05-18T14:02:22.461" v="10098" actId="20577"/>
          <ac:spMkLst>
            <pc:docMk/>
            <pc:sldMk cId="321450272" sldId="295"/>
            <ac:spMk id="285" creationId="{00000000-0000-0000-0000-000000000000}"/>
          </ac:spMkLst>
        </pc:spChg>
        <pc:grpChg chg="add mod">
          <ac:chgData name="Gnanvo, Kondo (kg6cq)" userId="cf2a00cd-5d4a-477d-a52f-af039bcf1853" providerId="ADAL" clId="{38D4AEAC-9456-4673-ADDD-25D71B723A54}" dt="2023-05-18T14:03:50.509" v="10111" actId="1036"/>
          <ac:grpSpMkLst>
            <pc:docMk/>
            <pc:sldMk cId="321450272" sldId="295"/>
            <ac:grpSpMk id="10" creationId="{D1EC7EF2-A837-4F48-B171-148472AF78DD}"/>
          </ac:grpSpMkLst>
        </pc:grpChg>
        <pc:grpChg chg="del">
          <ac:chgData name="Gnanvo, Kondo (kg6cq)" userId="cf2a00cd-5d4a-477d-a52f-af039bcf1853" providerId="ADAL" clId="{38D4AEAC-9456-4673-ADDD-25D71B723A54}" dt="2023-05-18T13:45:38.385" v="9917" actId="478"/>
          <ac:grpSpMkLst>
            <pc:docMk/>
            <pc:sldMk cId="321450272" sldId="295"/>
            <ac:grpSpMk id="11" creationId="{3DFBB703-677F-46DE-B9AF-F3EE0DF15522}"/>
          </ac:grpSpMkLst>
        </pc:grpChg>
        <pc:grpChg chg="add mod">
          <ac:chgData name="Gnanvo, Kondo (kg6cq)" userId="cf2a00cd-5d4a-477d-a52f-af039bcf1853" providerId="ADAL" clId="{38D4AEAC-9456-4673-ADDD-25D71B723A54}" dt="2023-05-18T14:08:17.422" v="10288" actId="1035"/>
          <ac:grpSpMkLst>
            <pc:docMk/>
            <pc:sldMk cId="321450272" sldId="295"/>
            <ac:grpSpMk id="12" creationId="{CDDB0752-0527-4E54-81F7-B6937FB8B7C5}"/>
          </ac:grpSpMkLst>
        </pc:grpChg>
        <pc:grpChg chg="del">
          <ac:chgData name="Gnanvo, Kondo (kg6cq)" userId="cf2a00cd-5d4a-477d-a52f-af039bcf1853" providerId="ADAL" clId="{38D4AEAC-9456-4673-ADDD-25D71B723A54}" dt="2023-05-18T13:45:45.760" v="9919" actId="478"/>
          <ac:grpSpMkLst>
            <pc:docMk/>
            <pc:sldMk cId="321450272" sldId="295"/>
            <ac:grpSpMk id="14" creationId="{7AEA9CFA-6E99-48A4-8A94-605D49A37317}"/>
          </ac:grpSpMkLst>
        </pc:grpChg>
        <pc:graphicFrameChg chg="del">
          <ac:chgData name="Gnanvo, Kondo (kg6cq)" userId="cf2a00cd-5d4a-477d-a52f-af039bcf1853" providerId="ADAL" clId="{38D4AEAC-9456-4673-ADDD-25D71B723A54}" dt="2023-05-18T13:45:36.192" v="9916" actId="478"/>
          <ac:graphicFrameMkLst>
            <pc:docMk/>
            <pc:sldMk cId="321450272" sldId="295"/>
            <ac:graphicFrameMk id="72" creationId="{C7150F72-5CCF-4D3E-BC93-2A1FE7EC800D}"/>
          </ac:graphicFrameMkLst>
        </pc:graphicFrameChg>
        <pc:picChg chg="add del mod ord">
          <ac:chgData name="Gnanvo, Kondo (kg6cq)" userId="cf2a00cd-5d4a-477d-a52f-af039bcf1853" providerId="ADAL" clId="{38D4AEAC-9456-4673-ADDD-25D71B723A54}" dt="2023-05-18T13:53:11.969" v="9995" actId="478"/>
          <ac:picMkLst>
            <pc:docMk/>
            <pc:sldMk cId="321450272" sldId="295"/>
            <ac:picMk id="3" creationId="{1FFC7224-0A7B-48BE-9662-F6C0390BCC42}"/>
          </ac:picMkLst>
        </pc:picChg>
        <pc:picChg chg="add mod">
          <ac:chgData name="Gnanvo, Kondo (kg6cq)" userId="cf2a00cd-5d4a-477d-a52f-af039bcf1853" providerId="ADAL" clId="{38D4AEAC-9456-4673-ADDD-25D71B723A54}" dt="2023-05-18T14:01:19.270" v="10047" actId="164"/>
          <ac:picMkLst>
            <pc:docMk/>
            <pc:sldMk cId="321450272" sldId="295"/>
            <ac:picMk id="6" creationId="{221669CB-78DA-406A-B794-014AD0083BBA}"/>
          </ac:picMkLst>
        </pc:picChg>
        <pc:picChg chg="add mod">
          <ac:chgData name="Gnanvo, Kondo (kg6cq)" userId="cf2a00cd-5d4a-477d-a52f-af039bcf1853" providerId="ADAL" clId="{38D4AEAC-9456-4673-ADDD-25D71B723A54}" dt="2023-05-18T14:01:10.450" v="10045" actId="164"/>
          <ac:picMkLst>
            <pc:docMk/>
            <pc:sldMk cId="321450272" sldId="295"/>
            <ac:picMk id="38" creationId="{EC361C2F-B7FB-4886-A82C-BC0925554F8F}"/>
          </ac:picMkLst>
        </pc:picChg>
        <pc:cxnChg chg="del">
          <ac:chgData name="Gnanvo, Kondo (kg6cq)" userId="cf2a00cd-5d4a-477d-a52f-af039bcf1853" providerId="ADAL" clId="{38D4AEAC-9456-4673-ADDD-25D71B723A54}" dt="2023-05-18T13:45:43.462" v="9918" actId="478"/>
          <ac:cxnSpMkLst>
            <pc:docMk/>
            <pc:sldMk cId="321450272" sldId="295"/>
            <ac:cxnSpMk id="5" creationId="{9B4023B8-5F89-4CDE-9D00-A46D42AE6B4E}"/>
          </ac:cxnSpMkLst>
        </pc:cxnChg>
        <pc:cxnChg chg="mod">
          <ac:chgData name="Gnanvo, Kondo (kg6cq)" userId="cf2a00cd-5d4a-477d-a52f-af039bcf1853" providerId="ADAL" clId="{38D4AEAC-9456-4673-ADDD-25D71B723A54}" dt="2023-05-18T13:45:45.760" v="9919" actId="478"/>
          <ac:cxnSpMkLst>
            <pc:docMk/>
            <pc:sldMk cId="321450272" sldId="295"/>
            <ac:cxnSpMk id="9" creationId="{44221047-C69C-49E2-BEE6-F627891BD57F}"/>
          </ac:cxnSpMkLst>
        </pc:cxnChg>
        <pc:cxnChg chg="del">
          <ac:chgData name="Gnanvo, Kondo (kg6cq)" userId="cf2a00cd-5d4a-477d-a52f-af039bcf1853" providerId="ADAL" clId="{38D4AEAC-9456-4673-ADDD-25D71B723A54}" dt="2023-05-18T13:45:43.462" v="9918" actId="478"/>
          <ac:cxnSpMkLst>
            <pc:docMk/>
            <pc:sldMk cId="321450272" sldId="295"/>
            <ac:cxnSpMk id="35" creationId="{BF04D547-F646-48B5-AC62-FE8AF7BD5436}"/>
          </ac:cxnSpMkLst>
        </pc:cxnChg>
      </pc:sldChg>
    </pc:docChg>
  </pc:docChgLst>
  <pc:docChgLst>
    <pc:chgData name="Gnanvo, Kondo (kg6cq)" userId="cf2a00cd-5d4a-477d-a52f-af039bcf1853" providerId="ADAL" clId="{09FBF32A-7137-4D41-941A-567C42795670}"/>
    <pc:docChg chg="undo redo custSel addSld delSld modSld sldOrd modMainMaster">
      <pc:chgData name="Gnanvo, Kondo (kg6cq)" userId="cf2a00cd-5d4a-477d-a52f-af039bcf1853" providerId="ADAL" clId="{09FBF32A-7137-4D41-941A-567C42795670}" dt="2022-07-22T01:38:27.417" v="32620" actId="1038"/>
      <pc:docMkLst>
        <pc:docMk/>
      </pc:docMkLst>
      <pc:sldChg chg="addSp delSp modSp mod ord">
        <pc:chgData name="Gnanvo, Kondo (kg6cq)" userId="cf2a00cd-5d4a-477d-a52f-af039bcf1853" providerId="ADAL" clId="{09FBF32A-7137-4D41-941A-567C42795670}" dt="2022-07-20T16:00:05.434" v="28436"/>
        <pc:sldMkLst>
          <pc:docMk/>
          <pc:sldMk cId="1123535545" sldId="266"/>
        </pc:sldMkLst>
        <pc:spChg chg="mod">
          <ac:chgData name="Gnanvo, Kondo (kg6cq)" userId="cf2a00cd-5d4a-477d-a52f-af039bcf1853" providerId="ADAL" clId="{09FBF32A-7137-4D41-941A-567C42795670}" dt="2022-07-10T19:25:43.036" v="3642" actId="207"/>
          <ac:spMkLst>
            <pc:docMk/>
            <pc:sldMk cId="1123535545" sldId="266"/>
            <ac:spMk id="2" creationId="{42765612-F55C-4A06-A0CC-8F0F1ECB828C}"/>
          </ac:spMkLst>
        </pc:spChg>
        <pc:spChg chg="add del mod">
          <ac:chgData name="Gnanvo, Kondo (kg6cq)" userId="cf2a00cd-5d4a-477d-a52f-af039bcf1853" providerId="ADAL" clId="{09FBF32A-7137-4D41-941A-567C42795670}" dt="2022-07-14T22:55:25.840" v="15259" actId="478"/>
          <ac:spMkLst>
            <pc:docMk/>
            <pc:sldMk cId="1123535545" sldId="266"/>
            <ac:spMk id="4" creationId="{5567E06A-D6EE-4A90-AD9C-4B22E306D31C}"/>
          </ac:spMkLst>
        </pc:spChg>
        <pc:spChg chg="add mod">
          <ac:chgData name="Gnanvo, Kondo (kg6cq)" userId="cf2a00cd-5d4a-477d-a52f-af039bcf1853" providerId="ADAL" clId="{09FBF32A-7137-4D41-941A-567C42795670}" dt="2022-07-14T22:57:29.313" v="15284" actId="1076"/>
          <ac:spMkLst>
            <pc:docMk/>
            <pc:sldMk cId="1123535545" sldId="266"/>
            <ac:spMk id="5" creationId="{67094364-0402-407D-96F9-B030E2E94171}"/>
          </ac:spMkLst>
        </pc:spChg>
        <pc:spChg chg="add mod">
          <ac:chgData name="Gnanvo, Kondo (kg6cq)" userId="cf2a00cd-5d4a-477d-a52f-af039bcf1853" providerId="ADAL" clId="{09FBF32A-7137-4D41-941A-567C42795670}" dt="2022-07-17T22:00:36.324" v="18911" actId="6549"/>
          <ac:spMkLst>
            <pc:docMk/>
            <pc:sldMk cId="1123535545" sldId="266"/>
            <ac:spMk id="6" creationId="{F4867C91-F8EE-4E2C-8572-CB36775F5BE5}"/>
          </ac:spMkLst>
        </pc:spChg>
        <pc:spChg chg="mod">
          <ac:chgData name="Gnanvo, Kondo (kg6cq)" userId="cf2a00cd-5d4a-477d-a52f-af039bcf1853" providerId="ADAL" clId="{09FBF32A-7137-4D41-941A-567C42795670}" dt="2022-07-10T23:03:17.436" v="10368" actId="20577"/>
          <ac:spMkLst>
            <pc:docMk/>
            <pc:sldMk cId="1123535545" sldId="266"/>
            <ac:spMk id="285" creationId="{00000000-0000-0000-0000-000000000000}"/>
          </ac:spMkLst>
        </pc:spChg>
        <pc:picChg chg="mod ord modCrop">
          <ac:chgData name="Gnanvo, Kondo (kg6cq)" userId="cf2a00cd-5d4a-477d-a52f-af039bcf1853" providerId="ADAL" clId="{09FBF32A-7137-4D41-941A-567C42795670}" dt="2022-07-14T22:56:21.221" v="15281" actId="1035"/>
          <ac:picMkLst>
            <pc:docMk/>
            <pc:sldMk cId="1123535545" sldId="266"/>
            <ac:picMk id="3" creationId="{CC5FA556-549B-4054-A18D-A9D826AFA9A7}"/>
          </ac:picMkLst>
        </pc:picChg>
        <pc:picChg chg="add mod">
          <ac:chgData name="Gnanvo, Kondo (kg6cq)" userId="cf2a00cd-5d4a-477d-a52f-af039bcf1853" providerId="ADAL" clId="{09FBF32A-7137-4D41-941A-567C42795670}" dt="2022-07-14T22:56:21.221" v="15281" actId="1035"/>
          <ac:picMkLst>
            <pc:docMk/>
            <pc:sldMk cId="1123535545" sldId="266"/>
            <ac:picMk id="7" creationId="{C78B56D9-7FC2-46F1-AB8F-6D87F82B592B}"/>
          </ac:picMkLst>
        </pc:picChg>
      </pc:sldChg>
      <pc:sldChg chg="delSp modSp mod">
        <pc:chgData name="Gnanvo, Kondo (kg6cq)" userId="cf2a00cd-5d4a-477d-a52f-af039bcf1853" providerId="ADAL" clId="{09FBF32A-7137-4D41-941A-567C42795670}" dt="2022-07-22T01:37:49.407" v="32590" actId="207"/>
        <pc:sldMkLst>
          <pc:docMk/>
          <pc:sldMk cId="2977968622" sldId="267"/>
        </pc:sldMkLst>
        <pc:spChg chg="del">
          <ac:chgData name="Gnanvo, Kondo (kg6cq)" userId="cf2a00cd-5d4a-477d-a52f-af039bcf1853" providerId="ADAL" clId="{09FBF32A-7137-4D41-941A-567C42795670}" dt="2022-07-10T19:25:09.316" v="3637" actId="478"/>
          <ac:spMkLst>
            <pc:docMk/>
            <pc:sldMk cId="2977968622" sldId="267"/>
            <ac:spMk id="2" creationId="{4D73CC83-98BF-4D85-9A1C-5EE36503A789}"/>
          </ac:spMkLst>
        </pc:spChg>
        <pc:spChg chg="mod">
          <ac:chgData name="Gnanvo, Kondo (kg6cq)" userId="cf2a00cd-5d4a-477d-a52f-af039bcf1853" providerId="ADAL" clId="{09FBF32A-7137-4D41-941A-567C42795670}" dt="2022-07-22T01:37:49.407" v="32590" actId="207"/>
          <ac:spMkLst>
            <pc:docMk/>
            <pc:sldMk cId="2977968622" sldId="267"/>
            <ac:spMk id="3" creationId="{0A2C4BAE-92E8-4B8E-B7BB-49ABC6AB467A}"/>
          </ac:spMkLst>
        </pc:spChg>
        <pc:spChg chg="mod">
          <ac:chgData name="Gnanvo, Kondo (kg6cq)" userId="cf2a00cd-5d4a-477d-a52f-af039bcf1853" providerId="ADAL" clId="{09FBF32A-7137-4D41-941A-567C42795670}" dt="2022-07-21T12:32:05.438" v="30487" actId="20577"/>
          <ac:spMkLst>
            <pc:docMk/>
            <pc:sldMk cId="2977968622" sldId="267"/>
            <ac:spMk id="4" creationId="{BFEFBACC-306B-4524-82CC-E2894402AB90}"/>
          </ac:spMkLst>
        </pc:spChg>
        <pc:spChg chg="mod">
          <ac:chgData name="Gnanvo, Kondo (kg6cq)" userId="cf2a00cd-5d4a-477d-a52f-af039bcf1853" providerId="ADAL" clId="{09FBF32A-7137-4D41-941A-567C42795670}" dt="2022-07-10T21:52:06.438" v="6204" actId="20577"/>
          <ac:spMkLst>
            <pc:docMk/>
            <pc:sldMk cId="2977968622" sldId="267"/>
            <ac:spMk id="5" creationId="{7BA10364-E6FB-4338-8615-A83F01FCD6AB}"/>
          </ac:spMkLst>
        </pc:spChg>
        <pc:spChg chg="mod">
          <ac:chgData name="Gnanvo, Kondo (kg6cq)" userId="cf2a00cd-5d4a-477d-a52f-af039bcf1853" providerId="ADAL" clId="{09FBF32A-7137-4D41-941A-567C42795670}" dt="2022-07-10T21:51:37.012" v="6190" actId="207"/>
          <ac:spMkLst>
            <pc:docMk/>
            <pc:sldMk cId="2977968622" sldId="267"/>
            <ac:spMk id="40" creationId="{C78CC959-2228-4D88-8A56-97C122476D43}"/>
          </ac:spMkLst>
        </pc:spChg>
      </pc:sldChg>
      <pc:sldChg chg="addSp delSp modSp mod ord">
        <pc:chgData name="Gnanvo, Kondo (kg6cq)" userId="cf2a00cd-5d4a-477d-a52f-af039bcf1853" providerId="ADAL" clId="{09FBF32A-7137-4D41-941A-567C42795670}" dt="2022-07-22T01:34:04.572" v="32536" actId="207"/>
        <pc:sldMkLst>
          <pc:docMk/>
          <pc:sldMk cId="2355831635" sldId="268"/>
        </pc:sldMkLst>
        <pc:spChg chg="mod">
          <ac:chgData name="Gnanvo, Kondo (kg6cq)" userId="cf2a00cd-5d4a-477d-a52f-af039bcf1853" providerId="ADAL" clId="{09FBF32A-7137-4D41-941A-567C42795670}" dt="2022-07-10T19:25:19.866" v="3638" actId="207"/>
          <ac:spMkLst>
            <pc:docMk/>
            <pc:sldMk cId="2355831635" sldId="268"/>
            <ac:spMk id="2" creationId="{30DFFED7-6F57-4A2C-A8D0-9EAC74DAB266}"/>
          </ac:spMkLst>
        </pc:spChg>
        <pc:spChg chg="add mod">
          <ac:chgData name="Gnanvo, Kondo (kg6cq)" userId="cf2a00cd-5d4a-477d-a52f-af039bcf1853" providerId="ADAL" clId="{09FBF32A-7137-4D41-941A-567C42795670}" dt="2022-07-22T01:34:04.572" v="32536" actId="207"/>
          <ac:spMkLst>
            <pc:docMk/>
            <pc:sldMk cId="2355831635" sldId="268"/>
            <ac:spMk id="5" creationId="{0E2A80C7-6727-44F0-B735-4F7E428F4C85}"/>
          </ac:spMkLst>
        </pc:spChg>
        <pc:spChg chg="del">
          <ac:chgData name="Gnanvo, Kondo (kg6cq)" userId="cf2a00cd-5d4a-477d-a52f-af039bcf1853" providerId="ADAL" clId="{09FBF32A-7137-4D41-941A-567C42795670}" dt="2022-07-07T20:47:59.295" v="124" actId="478"/>
          <ac:spMkLst>
            <pc:docMk/>
            <pc:sldMk cId="2355831635" sldId="268"/>
            <ac:spMk id="5" creationId="{1A1D392D-EB94-4EA5-A86D-A883C12124B1}"/>
          </ac:spMkLst>
        </pc:spChg>
        <pc:spChg chg="del">
          <ac:chgData name="Gnanvo, Kondo (kg6cq)" userId="cf2a00cd-5d4a-477d-a52f-af039bcf1853" providerId="ADAL" clId="{09FBF32A-7137-4D41-941A-567C42795670}" dt="2022-07-07T20:47:59.295" v="124" actId="478"/>
          <ac:spMkLst>
            <pc:docMk/>
            <pc:sldMk cId="2355831635" sldId="268"/>
            <ac:spMk id="6" creationId="{AABFBD8E-0309-4B71-BDED-E80F6C9B7B4F}"/>
          </ac:spMkLst>
        </pc:spChg>
        <pc:spChg chg="del">
          <ac:chgData name="Gnanvo, Kondo (kg6cq)" userId="cf2a00cd-5d4a-477d-a52f-af039bcf1853" providerId="ADAL" clId="{09FBF32A-7137-4D41-941A-567C42795670}" dt="2022-07-07T20:48:05.499" v="127" actId="478"/>
          <ac:spMkLst>
            <pc:docMk/>
            <pc:sldMk cId="2355831635" sldId="268"/>
            <ac:spMk id="7" creationId="{62E101E9-D87A-4297-B465-2CC183512D0B}"/>
          </ac:spMkLst>
        </pc:spChg>
        <pc:spChg chg="del mod">
          <ac:chgData name="Gnanvo, Kondo (kg6cq)" userId="cf2a00cd-5d4a-477d-a52f-af039bcf1853" providerId="ADAL" clId="{09FBF32A-7137-4D41-941A-567C42795670}" dt="2022-07-07T20:48:02.575" v="126" actId="478"/>
          <ac:spMkLst>
            <pc:docMk/>
            <pc:sldMk cId="2355831635" sldId="268"/>
            <ac:spMk id="40" creationId="{A01CE773-5A61-49C3-A542-44FF187EBA4B}"/>
          </ac:spMkLst>
        </pc:spChg>
        <pc:spChg chg="del mod">
          <ac:chgData name="Gnanvo, Kondo (kg6cq)" userId="cf2a00cd-5d4a-477d-a52f-af039bcf1853" providerId="ADAL" clId="{09FBF32A-7137-4D41-941A-567C42795670}" dt="2022-07-07T20:48:02.575" v="126" actId="478"/>
          <ac:spMkLst>
            <pc:docMk/>
            <pc:sldMk cId="2355831635" sldId="268"/>
            <ac:spMk id="41" creationId="{32A09B0A-684F-4F5E-855D-64B6E882D7D7}"/>
          </ac:spMkLst>
        </pc:spChg>
        <pc:spChg chg="del">
          <ac:chgData name="Gnanvo, Kondo (kg6cq)" userId="cf2a00cd-5d4a-477d-a52f-af039bcf1853" providerId="ADAL" clId="{09FBF32A-7137-4D41-941A-567C42795670}" dt="2022-07-07T20:48:05.499" v="127" actId="478"/>
          <ac:spMkLst>
            <pc:docMk/>
            <pc:sldMk cId="2355831635" sldId="268"/>
            <ac:spMk id="42" creationId="{C9AC1749-2913-4148-B46B-C3E4E2B8EBE6}"/>
          </ac:spMkLst>
        </pc:spChg>
        <pc:spChg chg="mod">
          <ac:chgData name="Gnanvo, Kondo (kg6cq)" userId="cf2a00cd-5d4a-477d-a52f-af039bcf1853" providerId="ADAL" clId="{09FBF32A-7137-4D41-941A-567C42795670}" dt="2022-07-22T01:25:29.153" v="32517" actId="20577"/>
          <ac:spMkLst>
            <pc:docMk/>
            <pc:sldMk cId="2355831635" sldId="268"/>
            <ac:spMk id="285" creationId="{00000000-0000-0000-0000-000000000000}"/>
          </ac:spMkLst>
        </pc:spChg>
        <pc:graphicFrameChg chg="del">
          <ac:chgData name="Gnanvo, Kondo (kg6cq)" userId="cf2a00cd-5d4a-477d-a52f-af039bcf1853" providerId="ADAL" clId="{09FBF32A-7137-4D41-941A-567C42795670}" dt="2022-07-07T20:47:59.295" v="124" actId="478"/>
          <ac:graphicFrameMkLst>
            <pc:docMk/>
            <pc:sldMk cId="2355831635" sldId="268"/>
            <ac:graphicFrameMk id="3" creationId="{2FF64065-2445-4E76-89C9-F31CCCF6E2A5}"/>
          </ac:graphicFrameMkLst>
        </pc:graphicFrameChg>
        <pc:graphicFrameChg chg="del">
          <ac:chgData name="Gnanvo, Kondo (kg6cq)" userId="cf2a00cd-5d4a-477d-a52f-af039bcf1853" providerId="ADAL" clId="{09FBF32A-7137-4D41-941A-567C42795670}" dt="2022-07-07T20:48:02.575" v="126" actId="478"/>
          <ac:graphicFrameMkLst>
            <pc:docMk/>
            <pc:sldMk cId="2355831635" sldId="268"/>
            <ac:graphicFrameMk id="4" creationId="{5F23871E-19CE-49C6-A8D9-25A4204C1AC7}"/>
          </ac:graphicFrameMkLst>
        </pc:graphicFrameChg>
      </pc:sldChg>
      <pc:sldChg chg="addSp delSp modSp mod ord">
        <pc:chgData name="Gnanvo, Kondo (kg6cq)" userId="cf2a00cd-5d4a-477d-a52f-af039bcf1853" providerId="ADAL" clId="{09FBF32A-7137-4D41-941A-567C42795670}" dt="2022-07-22T01:38:27.417" v="32620" actId="1038"/>
        <pc:sldMkLst>
          <pc:docMk/>
          <pc:sldMk cId="1207125084" sldId="269"/>
        </pc:sldMkLst>
        <pc:spChg chg="mod">
          <ac:chgData name="Gnanvo, Kondo (kg6cq)" userId="cf2a00cd-5d4a-477d-a52f-af039bcf1853" providerId="ADAL" clId="{09FBF32A-7137-4D41-941A-567C42795670}" dt="2022-07-20T12:55:08.392" v="26605" actId="1076"/>
          <ac:spMkLst>
            <pc:docMk/>
            <pc:sldMk cId="1207125084" sldId="269"/>
            <ac:spMk id="2" creationId="{95307067-BCFA-4410-84EF-80E534933DD7}"/>
          </ac:spMkLst>
        </pc:spChg>
        <pc:spChg chg="add del">
          <ac:chgData name="Gnanvo, Kondo (kg6cq)" userId="cf2a00cd-5d4a-477d-a52f-af039bcf1853" providerId="ADAL" clId="{09FBF32A-7137-4D41-941A-567C42795670}" dt="2022-07-07T20:51:48.120" v="227"/>
          <ac:spMkLst>
            <pc:docMk/>
            <pc:sldMk cId="1207125084" sldId="269"/>
            <ac:spMk id="3" creationId="{B0256684-D081-4DEC-BA7F-F23546B37A50}"/>
          </ac:spMkLst>
        </pc:spChg>
        <pc:spChg chg="add del mod">
          <ac:chgData name="Gnanvo, Kondo (kg6cq)" userId="cf2a00cd-5d4a-477d-a52f-af039bcf1853" providerId="ADAL" clId="{09FBF32A-7137-4D41-941A-567C42795670}" dt="2022-07-22T01:34:15.744" v="32539" actId="113"/>
          <ac:spMkLst>
            <pc:docMk/>
            <pc:sldMk cId="1207125084" sldId="269"/>
            <ac:spMk id="4" creationId="{E23017E8-794F-45BE-83A8-9DF6E7A2BA1D}"/>
          </ac:spMkLst>
        </pc:spChg>
        <pc:spChg chg="mod topLvl">
          <ac:chgData name="Gnanvo, Kondo (kg6cq)" userId="cf2a00cd-5d4a-477d-a52f-af039bcf1853" providerId="ADAL" clId="{09FBF32A-7137-4D41-941A-567C42795670}" dt="2022-07-07T21:07:01.698" v="690" actId="164"/>
          <ac:spMkLst>
            <pc:docMk/>
            <pc:sldMk cId="1207125084" sldId="269"/>
            <ac:spMk id="11" creationId="{D75AD673-A41B-4F86-86D0-DBA9DE02B4D4}"/>
          </ac:spMkLst>
        </pc:spChg>
        <pc:spChg chg="mod topLvl">
          <ac:chgData name="Gnanvo, Kondo (kg6cq)" userId="cf2a00cd-5d4a-477d-a52f-af039bcf1853" providerId="ADAL" clId="{09FBF32A-7137-4D41-941A-567C42795670}" dt="2022-07-07T21:07:01.698" v="690" actId="164"/>
          <ac:spMkLst>
            <pc:docMk/>
            <pc:sldMk cId="1207125084" sldId="269"/>
            <ac:spMk id="12" creationId="{494BE987-BC8D-456A-8F19-75D3C8855939}"/>
          </ac:spMkLst>
        </pc:spChg>
        <pc:spChg chg="mod topLvl">
          <ac:chgData name="Gnanvo, Kondo (kg6cq)" userId="cf2a00cd-5d4a-477d-a52f-af039bcf1853" providerId="ADAL" clId="{09FBF32A-7137-4D41-941A-567C42795670}" dt="2022-07-07T21:07:01.698" v="690" actId="164"/>
          <ac:spMkLst>
            <pc:docMk/>
            <pc:sldMk cId="1207125084" sldId="269"/>
            <ac:spMk id="13" creationId="{D064DCD3-97D0-434A-A917-18972393554E}"/>
          </ac:spMkLst>
        </pc:spChg>
        <pc:spChg chg="mod topLvl">
          <ac:chgData name="Gnanvo, Kondo (kg6cq)" userId="cf2a00cd-5d4a-477d-a52f-af039bcf1853" providerId="ADAL" clId="{09FBF32A-7137-4D41-941A-567C42795670}" dt="2022-07-07T21:07:01.698" v="690" actId="164"/>
          <ac:spMkLst>
            <pc:docMk/>
            <pc:sldMk cId="1207125084" sldId="269"/>
            <ac:spMk id="14" creationId="{C9775288-81CD-4F27-9A3A-09F327473754}"/>
          </ac:spMkLst>
        </pc:spChg>
        <pc:spChg chg="mod topLvl">
          <ac:chgData name="Gnanvo, Kondo (kg6cq)" userId="cf2a00cd-5d4a-477d-a52f-af039bcf1853" providerId="ADAL" clId="{09FBF32A-7137-4D41-941A-567C42795670}" dt="2022-07-07T21:28:20.527" v="804" actId="1036"/>
          <ac:spMkLst>
            <pc:docMk/>
            <pc:sldMk cId="1207125084" sldId="269"/>
            <ac:spMk id="15" creationId="{3EF222BA-50EE-4D7E-8878-C4C0893BA771}"/>
          </ac:spMkLst>
        </pc:spChg>
        <pc:spChg chg="mod topLvl">
          <ac:chgData name="Gnanvo, Kondo (kg6cq)" userId="cf2a00cd-5d4a-477d-a52f-af039bcf1853" providerId="ADAL" clId="{09FBF32A-7137-4D41-941A-567C42795670}" dt="2022-07-07T21:28:20.527" v="804" actId="1036"/>
          <ac:spMkLst>
            <pc:docMk/>
            <pc:sldMk cId="1207125084" sldId="269"/>
            <ac:spMk id="16" creationId="{DC05DBC6-DFBC-4C5F-A2EF-1677CA3CF224}"/>
          </ac:spMkLst>
        </pc:spChg>
        <pc:spChg chg="mod topLvl">
          <ac:chgData name="Gnanvo, Kondo (kg6cq)" userId="cf2a00cd-5d4a-477d-a52f-af039bcf1853" providerId="ADAL" clId="{09FBF32A-7137-4D41-941A-567C42795670}" dt="2022-07-07T21:28:20.527" v="804" actId="1036"/>
          <ac:spMkLst>
            <pc:docMk/>
            <pc:sldMk cId="1207125084" sldId="269"/>
            <ac:spMk id="17" creationId="{A258CD84-9F2E-4054-971E-B195447C6CE8}"/>
          </ac:spMkLst>
        </pc:spChg>
        <pc:spChg chg="mod topLvl">
          <ac:chgData name="Gnanvo, Kondo (kg6cq)" userId="cf2a00cd-5d4a-477d-a52f-af039bcf1853" providerId="ADAL" clId="{09FBF32A-7137-4D41-941A-567C42795670}" dt="2022-07-20T13:03:40.983" v="27065" actId="164"/>
          <ac:spMkLst>
            <pc:docMk/>
            <pc:sldMk cId="1207125084" sldId="269"/>
            <ac:spMk id="23" creationId="{259B8DCA-ACF4-4896-A1D3-3956A84B4532}"/>
          </ac:spMkLst>
        </pc:spChg>
        <pc:spChg chg="mod topLvl">
          <ac:chgData name="Gnanvo, Kondo (kg6cq)" userId="cf2a00cd-5d4a-477d-a52f-af039bcf1853" providerId="ADAL" clId="{09FBF32A-7137-4D41-941A-567C42795670}" dt="2022-07-20T13:03:40.983" v="27065" actId="164"/>
          <ac:spMkLst>
            <pc:docMk/>
            <pc:sldMk cId="1207125084" sldId="269"/>
            <ac:spMk id="24" creationId="{81316C7C-7189-4F51-B690-8A773BA75B89}"/>
          </ac:spMkLst>
        </pc:spChg>
        <pc:spChg chg="mod topLvl">
          <ac:chgData name="Gnanvo, Kondo (kg6cq)" userId="cf2a00cd-5d4a-477d-a52f-af039bcf1853" providerId="ADAL" clId="{09FBF32A-7137-4D41-941A-567C42795670}" dt="2022-07-20T13:03:40.983" v="27065" actId="164"/>
          <ac:spMkLst>
            <pc:docMk/>
            <pc:sldMk cId="1207125084" sldId="269"/>
            <ac:spMk id="25" creationId="{BF14AB6F-98F1-4AC2-B5CF-7118F9B60A0C}"/>
          </ac:spMkLst>
        </pc:spChg>
        <pc:spChg chg="mod topLvl">
          <ac:chgData name="Gnanvo, Kondo (kg6cq)" userId="cf2a00cd-5d4a-477d-a52f-af039bcf1853" providerId="ADAL" clId="{09FBF32A-7137-4D41-941A-567C42795670}" dt="2022-07-20T13:03:40.983" v="27065" actId="164"/>
          <ac:spMkLst>
            <pc:docMk/>
            <pc:sldMk cId="1207125084" sldId="269"/>
            <ac:spMk id="26" creationId="{D3E7C35E-648D-409A-8EC1-E261D1F0FF68}"/>
          </ac:spMkLst>
        </pc:spChg>
        <pc:spChg chg="mod topLvl">
          <ac:chgData name="Gnanvo, Kondo (kg6cq)" userId="cf2a00cd-5d4a-477d-a52f-af039bcf1853" providerId="ADAL" clId="{09FBF32A-7137-4D41-941A-567C42795670}" dt="2022-07-20T13:03:40.983" v="27065" actId="164"/>
          <ac:spMkLst>
            <pc:docMk/>
            <pc:sldMk cId="1207125084" sldId="269"/>
            <ac:spMk id="27" creationId="{CF2BFAEE-11A8-4353-A684-16D13490847C}"/>
          </ac:spMkLst>
        </pc:spChg>
        <pc:spChg chg="mod topLvl">
          <ac:chgData name="Gnanvo, Kondo (kg6cq)" userId="cf2a00cd-5d4a-477d-a52f-af039bcf1853" providerId="ADAL" clId="{09FBF32A-7137-4D41-941A-567C42795670}" dt="2022-07-20T13:03:40.983" v="27065" actId="164"/>
          <ac:spMkLst>
            <pc:docMk/>
            <pc:sldMk cId="1207125084" sldId="269"/>
            <ac:spMk id="28" creationId="{30A4009A-DEE3-4B19-8673-2DED81AF75A3}"/>
          </ac:spMkLst>
        </pc:spChg>
        <pc:spChg chg="mod topLvl">
          <ac:chgData name="Gnanvo, Kondo (kg6cq)" userId="cf2a00cd-5d4a-477d-a52f-af039bcf1853" providerId="ADAL" clId="{09FBF32A-7137-4D41-941A-567C42795670}" dt="2022-07-20T13:03:40.983" v="27065" actId="164"/>
          <ac:spMkLst>
            <pc:docMk/>
            <pc:sldMk cId="1207125084" sldId="269"/>
            <ac:spMk id="29" creationId="{CE25262B-E626-43A0-8548-98D59B8CB7E9}"/>
          </ac:spMkLst>
        </pc:spChg>
        <pc:spChg chg="mod topLvl">
          <ac:chgData name="Gnanvo, Kondo (kg6cq)" userId="cf2a00cd-5d4a-477d-a52f-af039bcf1853" providerId="ADAL" clId="{09FBF32A-7137-4D41-941A-567C42795670}" dt="2022-07-20T13:03:40.983" v="27065" actId="164"/>
          <ac:spMkLst>
            <pc:docMk/>
            <pc:sldMk cId="1207125084" sldId="269"/>
            <ac:spMk id="30" creationId="{78213ABB-A497-4CC0-9689-9C45FEDF3E31}"/>
          </ac:spMkLst>
        </pc:spChg>
        <pc:spChg chg="mod topLvl">
          <ac:chgData name="Gnanvo, Kondo (kg6cq)" userId="cf2a00cd-5d4a-477d-a52f-af039bcf1853" providerId="ADAL" clId="{09FBF32A-7137-4D41-941A-567C42795670}" dt="2022-07-20T13:03:40.983" v="27065" actId="164"/>
          <ac:spMkLst>
            <pc:docMk/>
            <pc:sldMk cId="1207125084" sldId="269"/>
            <ac:spMk id="31" creationId="{BC6CF3DE-D659-42E2-BF9B-8A2783F00376}"/>
          </ac:spMkLst>
        </pc:spChg>
        <pc:spChg chg="mod topLvl">
          <ac:chgData name="Gnanvo, Kondo (kg6cq)" userId="cf2a00cd-5d4a-477d-a52f-af039bcf1853" providerId="ADAL" clId="{09FBF32A-7137-4D41-941A-567C42795670}" dt="2022-07-20T13:03:40.983" v="27065" actId="164"/>
          <ac:spMkLst>
            <pc:docMk/>
            <pc:sldMk cId="1207125084" sldId="269"/>
            <ac:spMk id="32" creationId="{7ED62E98-78B9-4DFC-AF3E-7AE56141343B}"/>
          </ac:spMkLst>
        </pc:spChg>
        <pc:spChg chg="mod topLvl">
          <ac:chgData name="Gnanvo, Kondo (kg6cq)" userId="cf2a00cd-5d4a-477d-a52f-af039bcf1853" providerId="ADAL" clId="{09FBF32A-7137-4D41-941A-567C42795670}" dt="2022-07-20T13:03:40.983" v="27065" actId="164"/>
          <ac:spMkLst>
            <pc:docMk/>
            <pc:sldMk cId="1207125084" sldId="269"/>
            <ac:spMk id="33" creationId="{945C5597-B99D-41C9-8B2F-D185FD37EA18}"/>
          </ac:spMkLst>
        </pc:spChg>
        <pc:spChg chg="mod topLvl">
          <ac:chgData name="Gnanvo, Kondo (kg6cq)" userId="cf2a00cd-5d4a-477d-a52f-af039bcf1853" providerId="ADAL" clId="{09FBF32A-7137-4D41-941A-567C42795670}" dt="2022-07-20T13:03:40.983" v="27065" actId="164"/>
          <ac:spMkLst>
            <pc:docMk/>
            <pc:sldMk cId="1207125084" sldId="269"/>
            <ac:spMk id="34" creationId="{D3CC4FCE-7E1A-4CF7-A3EA-C5DD926FE184}"/>
          </ac:spMkLst>
        </pc:spChg>
        <pc:spChg chg="mod topLvl">
          <ac:chgData name="Gnanvo, Kondo (kg6cq)" userId="cf2a00cd-5d4a-477d-a52f-af039bcf1853" providerId="ADAL" clId="{09FBF32A-7137-4D41-941A-567C42795670}" dt="2022-07-20T13:03:40.983" v="27065" actId="164"/>
          <ac:spMkLst>
            <pc:docMk/>
            <pc:sldMk cId="1207125084" sldId="269"/>
            <ac:spMk id="35" creationId="{F8B4E948-5F3B-442D-86E0-F5E1A4D923D4}"/>
          </ac:spMkLst>
        </pc:spChg>
        <pc:spChg chg="add mod">
          <ac:chgData name="Gnanvo, Kondo (kg6cq)" userId="cf2a00cd-5d4a-477d-a52f-af039bcf1853" providerId="ADAL" clId="{09FBF32A-7137-4D41-941A-567C42795670}" dt="2022-07-07T21:07:01.698" v="690" actId="164"/>
          <ac:spMkLst>
            <pc:docMk/>
            <pc:sldMk cId="1207125084" sldId="269"/>
            <ac:spMk id="40" creationId="{395C73E3-503B-48FA-A9AA-C2EAE7C97C01}"/>
          </ac:spMkLst>
        </pc:spChg>
        <pc:spChg chg="add mod">
          <ac:chgData name="Gnanvo, Kondo (kg6cq)" userId="cf2a00cd-5d4a-477d-a52f-af039bcf1853" providerId="ADAL" clId="{09FBF32A-7137-4D41-941A-567C42795670}" dt="2022-07-07T21:28:20.527" v="804" actId="1036"/>
          <ac:spMkLst>
            <pc:docMk/>
            <pc:sldMk cId="1207125084" sldId="269"/>
            <ac:spMk id="41" creationId="{7C8CF0ED-2937-423E-8B98-D1A39D616C67}"/>
          </ac:spMkLst>
        </pc:spChg>
        <pc:spChg chg="del mod">
          <ac:chgData name="Gnanvo, Kondo (kg6cq)" userId="cf2a00cd-5d4a-477d-a52f-af039bcf1853" providerId="ADAL" clId="{09FBF32A-7137-4D41-941A-567C42795670}" dt="2022-07-20T12:56:18.967" v="26620" actId="478"/>
          <ac:spMkLst>
            <pc:docMk/>
            <pc:sldMk cId="1207125084" sldId="269"/>
            <ac:spMk id="284" creationId="{00000000-0000-0000-0000-000000000000}"/>
          </ac:spMkLst>
        </pc:spChg>
        <pc:spChg chg="mod">
          <ac:chgData name="Gnanvo, Kondo (kg6cq)" userId="cf2a00cd-5d4a-477d-a52f-af039bcf1853" providerId="ADAL" clId="{09FBF32A-7137-4D41-941A-567C42795670}" dt="2022-07-20T15:58:47.122" v="28424" actId="207"/>
          <ac:spMkLst>
            <pc:docMk/>
            <pc:sldMk cId="1207125084" sldId="269"/>
            <ac:spMk id="285" creationId="{00000000-0000-0000-0000-000000000000}"/>
          </ac:spMkLst>
        </pc:spChg>
        <pc:grpChg chg="del mod">
          <ac:chgData name="Gnanvo, Kondo (kg6cq)" userId="cf2a00cd-5d4a-477d-a52f-af039bcf1853" providerId="ADAL" clId="{09FBF32A-7137-4D41-941A-567C42795670}" dt="2022-07-07T20:55:27.804" v="334" actId="165"/>
          <ac:grpSpMkLst>
            <pc:docMk/>
            <pc:sldMk cId="1207125084" sldId="269"/>
            <ac:grpSpMk id="2" creationId="{D4C4B655-907F-47F0-8053-4F7478328D63}"/>
          </ac:grpSpMkLst>
        </pc:grpChg>
        <pc:grpChg chg="add mod">
          <ac:chgData name="Gnanvo, Kondo (kg6cq)" userId="cf2a00cd-5d4a-477d-a52f-af039bcf1853" providerId="ADAL" clId="{09FBF32A-7137-4D41-941A-567C42795670}" dt="2022-07-07T21:06:57.355" v="688" actId="164"/>
          <ac:grpSpMkLst>
            <pc:docMk/>
            <pc:sldMk cId="1207125084" sldId="269"/>
            <ac:grpSpMk id="5" creationId="{FB5658D9-F1F5-4264-9C16-9D37CC24844D}"/>
          </ac:grpSpMkLst>
        </pc:grpChg>
        <pc:grpChg chg="add mod topLvl">
          <ac:chgData name="Gnanvo, Kondo (kg6cq)" userId="cf2a00cd-5d4a-477d-a52f-af039bcf1853" providerId="ADAL" clId="{09FBF32A-7137-4D41-941A-567C42795670}" dt="2022-07-22T01:38:27.417" v="32620" actId="1038"/>
          <ac:grpSpMkLst>
            <pc:docMk/>
            <pc:sldMk cId="1207125084" sldId="269"/>
            <ac:grpSpMk id="6" creationId="{DE7A40CC-34FD-4451-B028-3ECF83BB6F3D}"/>
          </ac:grpSpMkLst>
        </pc:grpChg>
        <pc:grpChg chg="add mod">
          <ac:chgData name="Gnanvo, Kondo (kg6cq)" userId="cf2a00cd-5d4a-477d-a52f-af039bcf1853" providerId="ADAL" clId="{09FBF32A-7137-4D41-941A-567C42795670}" dt="2022-07-20T13:00:47.048" v="26943" actId="164"/>
          <ac:grpSpMkLst>
            <pc:docMk/>
            <pc:sldMk cId="1207125084" sldId="269"/>
            <ac:grpSpMk id="7" creationId="{3F54D0CE-AF3B-4BFF-A560-D6DAE30AA859}"/>
          </ac:grpSpMkLst>
        </pc:grpChg>
        <pc:grpChg chg="add mod">
          <ac:chgData name="Gnanvo, Kondo (kg6cq)" userId="cf2a00cd-5d4a-477d-a52f-af039bcf1853" providerId="ADAL" clId="{09FBF32A-7137-4D41-941A-567C42795670}" dt="2022-07-07T21:07:17.967" v="693" actId="164"/>
          <ac:grpSpMkLst>
            <pc:docMk/>
            <pc:sldMk cId="1207125084" sldId="269"/>
            <ac:grpSpMk id="7" creationId="{79A20B48-0181-40CD-BE79-574A8E473C3A}"/>
          </ac:grpSpMkLst>
        </pc:grpChg>
        <pc:grpChg chg="add del mod">
          <ac:chgData name="Gnanvo, Kondo (kg6cq)" userId="cf2a00cd-5d4a-477d-a52f-af039bcf1853" providerId="ADAL" clId="{09FBF32A-7137-4D41-941A-567C42795670}" dt="2022-07-20T12:54:28.964" v="26577" actId="165"/>
          <ac:grpSpMkLst>
            <pc:docMk/>
            <pc:sldMk cId="1207125084" sldId="269"/>
            <ac:grpSpMk id="8" creationId="{DA1260D3-6D0B-454B-8C64-B5BF58FAF6F8}"/>
          </ac:grpSpMkLst>
        </pc:grpChg>
        <pc:grpChg chg="add mod">
          <ac:chgData name="Gnanvo, Kondo (kg6cq)" userId="cf2a00cd-5d4a-477d-a52f-af039bcf1853" providerId="ADAL" clId="{09FBF32A-7137-4D41-941A-567C42795670}" dt="2022-07-22T01:38:27.417" v="32620" actId="1038"/>
          <ac:grpSpMkLst>
            <pc:docMk/>
            <pc:sldMk cId="1207125084" sldId="269"/>
            <ac:grpSpMk id="9" creationId="{29299F42-D235-46B6-80FA-08B6FA106AC2}"/>
          </ac:grpSpMkLst>
        </pc:grpChg>
        <pc:grpChg chg="add del mod topLvl">
          <ac:chgData name="Gnanvo, Kondo (kg6cq)" userId="cf2a00cd-5d4a-477d-a52f-af039bcf1853" providerId="ADAL" clId="{09FBF32A-7137-4D41-941A-567C42795670}" dt="2022-07-20T12:54:47.921" v="26581" actId="478"/>
          <ac:grpSpMkLst>
            <pc:docMk/>
            <pc:sldMk cId="1207125084" sldId="269"/>
            <ac:grpSpMk id="18" creationId="{31BC6E13-2837-41D7-8DFD-BBF3924089D7}"/>
          </ac:grpSpMkLst>
        </pc:grpChg>
        <pc:grpChg chg="del mod topLvl">
          <ac:chgData name="Gnanvo, Kondo (kg6cq)" userId="cf2a00cd-5d4a-477d-a52f-af039bcf1853" providerId="ADAL" clId="{09FBF32A-7137-4D41-941A-567C42795670}" dt="2022-07-20T12:56:12.219" v="26617" actId="165"/>
          <ac:grpSpMkLst>
            <pc:docMk/>
            <pc:sldMk cId="1207125084" sldId="269"/>
            <ac:grpSpMk id="21" creationId="{D8BCFB0E-ECB1-4813-B850-B0DF6E6A89B3}"/>
          </ac:grpSpMkLst>
        </pc:grpChg>
        <pc:grpChg chg="mod topLvl">
          <ac:chgData name="Gnanvo, Kondo (kg6cq)" userId="cf2a00cd-5d4a-477d-a52f-af039bcf1853" providerId="ADAL" clId="{09FBF32A-7137-4D41-941A-567C42795670}" dt="2022-07-20T13:03:40.983" v="27065" actId="164"/>
          <ac:grpSpMkLst>
            <pc:docMk/>
            <pc:sldMk cId="1207125084" sldId="269"/>
            <ac:grpSpMk id="36" creationId="{BAD1C7A1-2296-4B92-AF95-A948A9A987DF}"/>
          </ac:grpSpMkLst>
        </pc:grpChg>
        <pc:picChg chg="add del mod ord">
          <ac:chgData name="Gnanvo, Kondo (kg6cq)" userId="cf2a00cd-5d4a-477d-a52f-af039bcf1853" providerId="ADAL" clId="{09FBF32A-7137-4D41-941A-567C42795670}" dt="2022-07-20T12:58:01.305" v="26680" actId="478"/>
          <ac:picMkLst>
            <pc:docMk/>
            <pc:sldMk cId="1207125084" sldId="269"/>
            <ac:picMk id="3" creationId="{5CD2ED9B-3E65-4CC1-A868-96B515EE373D}"/>
          </ac:picMkLst>
        </pc:picChg>
        <pc:picChg chg="add mod ord">
          <ac:chgData name="Gnanvo, Kondo (kg6cq)" userId="cf2a00cd-5d4a-477d-a52f-af039bcf1853" providerId="ADAL" clId="{09FBF32A-7137-4D41-941A-567C42795670}" dt="2022-07-20T13:03:40.983" v="27065" actId="164"/>
          <ac:picMkLst>
            <pc:docMk/>
            <pc:sldMk cId="1207125084" sldId="269"/>
            <ac:picMk id="5" creationId="{B5785197-4FEC-4C15-95D7-D0EFC18BC106}"/>
          </ac:picMkLst>
        </pc:picChg>
        <pc:picChg chg="del mod topLvl">
          <ac:chgData name="Gnanvo, Kondo (kg6cq)" userId="cf2a00cd-5d4a-477d-a52f-af039bcf1853" providerId="ADAL" clId="{09FBF32A-7137-4D41-941A-567C42795670}" dt="2022-07-20T12:54:47.921" v="26581" actId="478"/>
          <ac:picMkLst>
            <pc:docMk/>
            <pc:sldMk cId="1207125084" sldId="269"/>
            <ac:picMk id="19" creationId="{EFE6B18B-BE72-44A3-98D2-C312697BE9F4}"/>
          </ac:picMkLst>
        </pc:picChg>
        <pc:picChg chg="add del mod">
          <ac:chgData name="Gnanvo, Kondo (kg6cq)" userId="cf2a00cd-5d4a-477d-a52f-af039bcf1853" providerId="ADAL" clId="{09FBF32A-7137-4D41-941A-567C42795670}" dt="2022-07-20T12:46:34.715" v="26536" actId="478"/>
          <ac:picMkLst>
            <pc:docMk/>
            <pc:sldMk cId="1207125084" sldId="269"/>
            <ac:picMk id="42" creationId="{D6D8F25E-F2E3-4DB9-912F-B79E54893358}"/>
          </ac:picMkLst>
        </pc:picChg>
        <pc:cxnChg chg="mod topLvl">
          <ac:chgData name="Gnanvo, Kondo (kg6cq)" userId="cf2a00cd-5d4a-477d-a52f-af039bcf1853" providerId="ADAL" clId="{09FBF32A-7137-4D41-941A-567C42795670}" dt="2022-07-20T13:03:40.983" v="27065" actId="164"/>
          <ac:cxnSpMkLst>
            <pc:docMk/>
            <pc:sldMk cId="1207125084" sldId="269"/>
            <ac:cxnSpMk id="22" creationId="{6D2BFB8B-EE1D-4287-950C-B01E7D85F3C4}"/>
          </ac:cxnSpMkLst>
        </pc:cxnChg>
      </pc:sldChg>
      <pc:sldChg chg="modSp add mod ord">
        <pc:chgData name="Gnanvo, Kondo (kg6cq)" userId="cf2a00cd-5d4a-477d-a52f-af039bcf1853" providerId="ADAL" clId="{09FBF32A-7137-4D41-941A-567C42795670}" dt="2022-07-22T01:33:27.323" v="32526"/>
        <pc:sldMkLst>
          <pc:docMk/>
          <pc:sldMk cId="1440803499" sldId="270"/>
        </pc:sldMkLst>
        <pc:spChg chg="mod">
          <ac:chgData name="Gnanvo, Kondo (kg6cq)" userId="cf2a00cd-5d4a-477d-a52f-af039bcf1853" providerId="ADAL" clId="{09FBF32A-7137-4D41-941A-567C42795670}" dt="2022-07-10T19:25:37.992" v="3641" actId="207"/>
          <ac:spMkLst>
            <pc:docMk/>
            <pc:sldMk cId="1440803499" sldId="270"/>
            <ac:spMk id="2" creationId="{0F61ADBC-E612-4E70-B2AC-CEF98AA8D6E4}"/>
          </ac:spMkLst>
        </pc:spChg>
        <pc:spChg chg="mod">
          <ac:chgData name="Gnanvo, Kondo (kg6cq)" userId="cf2a00cd-5d4a-477d-a52f-af039bcf1853" providerId="ADAL" clId="{09FBF32A-7137-4D41-941A-567C42795670}" dt="2022-07-10T18:54:55.186" v="3354" actId="122"/>
          <ac:spMkLst>
            <pc:docMk/>
            <pc:sldMk cId="1440803499" sldId="270"/>
            <ac:spMk id="5" creationId="{1A1D392D-EB94-4EA5-A86D-A883C12124B1}"/>
          </ac:spMkLst>
        </pc:spChg>
        <pc:spChg chg="mod">
          <ac:chgData name="Gnanvo, Kondo (kg6cq)" userId="cf2a00cd-5d4a-477d-a52f-af039bcf1853" providerId="ADAL" clId="{09FBF32A-7137-4D41-941A-567C42795670}" dt="2022-07-10T23:10:00.978" v="10469" actId="207"/>
          <ac:spMkLst>
            <pc:docMk/>
            <pc:sldMk cId="1440803499" sldId="270"/>
            <ac:spMk id="6" creationId="{AABFBD8E-0309-4B71-BDED-E80F6C9B7B4F}"/>
          </ac:spMkLst>
        </pc:spChg>
        <pc:spChg chg="mod">
          <ac:chgData name="Gnanvo, Kondo (kg6cq)" userId="cf2a00cd-5d4a-477d-a52f-af039bcf1853" providerId="ADAL" clId="{09FBF32A-7137-4D41-941A-567C42795670}" dt="2022-07-10T23:10:00.978" v="10469" actId="207"/>
          <ac:spMkLst>
            <pc:docMk/>
            <pc:sldMk cId="1440803499" sldId="270"/>
            <ac:spMk id="7" creationId="{62E101E9-D87A-4297-B465-2CC183512D0B}"/>
          </ac:spMkLst>
        </pc:spChg>
        <pc:spChg chg="mod">
          <ac:chgData name="Gnanvo, Kondo (kg6cq)" userId="cf2a00cd-5d4a-477d-a52f-af039bcf1853" providerId="ADAL" clId="{09FBF32A-7137-4D41-941A-567C42795670}" dt="2022-07-10T18:54:49.835" v="3353" actId="122"/>
          <ac:spMkLst>
            <pc:docMk/>
            <pc:sldMk cId="1440803499" sldId="270"/>
            <ac:spMk id="40" creationId="{A01CE773-5A61-49C3-A542-44FF187EBA4B}"/>
          </ac:spMkLst>
        </pc:spChg>
        <pc:spChg chg="mod">
          <ac:chgData name="Gnanvo, Kondo (kg6cq)" userId="cf2a00cd-5d4a-477d-a52f-af039bcf1853" providerId="ADAL" clId="{09FBF32A-7137-4D41-941A-567C42795670}" dt="2022-07-10T18:55:21.658" v="3391" actId="1038"/>
          <ac:spMkLst>
            <pc:docMk/>
            <pc:sldMk cId="1440803499" sldId="270"/>
            <ac:spMk id="41" creationId="{32A09B0A-684F-4F5E-855D-64B6E882D7D7}"/>
          </ac:spMkLst>
        </pc:spChg>
        <pc:spChg chg="mod">
          <ac:chgData name="Gnanvo, Kondo (kg6cq)" userId="cf2a00cd-5d4a-477d-a52f-af039bcf1853" providerId="ADAL" clId="{09FBF32A-7137-4D41-941A-567C42795670}" dt="2022-07-10T23:10:00.978" v="10469" actId="207"/>
          <ac:spMkLst>
            <pc:docMk/>
            <pc:sldMk cId="1440803499" sldId="270"/>
            <ac:spMk id="42" creationId="{C9AC1749-2913-4148-B46B-C3E4E2B8EBE6}"/>
          </ac:spMkLst>
        </pc:spChg>
        <pc:spChg chg="mod">
          <ac:chgData name="Gnanvo, Kondo (kg6cq)" userId="cf2a00cd-5d4a-477d-a52f-af039bcf1853" providerId="ADAL" clId="{09FBF32A-7137-4D41-941A-567C42795670}" dt="2022-07-22T01:23:33.615" v="32469" actId="207"/>
          <ac:spMkLst>
            <pc:docMk/>
            <pc:sldMk cId="1440803499" sldId="270"/>
            <ac:spMk id="285" creationId="{00000000-0000-0000-0000-000000000000}"/>
          </ac:spMkLst>
        </pc:spChg>
        <pc:graphicFrameChg chg="mod modGraphic">
          <ac:chgData name="Gnanvo, Kondo (kg6cq)" userId="cf2a00cd-5d4a-477d-a52f-af039bcf1853" providerId="ADAL" clId="{09FBF32A-7137-4D41-941A-567C42795670}" dt="2022-07-21T04:37:39.907" v="30207" actId="20577"/>
          <ac:graphicFrameMkLst>
            <pc:docMk/>
            <pc:sldMk cId="1440803499" sldId="270"/>
            <ac:graphicFrameMk id="3" creationId="{2FF64065-2445-4E76-89C9-F31CCCF6E2A5}"/>
          </ac:graphicFrameMkLst>
        </pc:graphicFrameChg>
        <pc:graphicFrameChg chg="mod modGraphic">
          <ac:chgData name="Gnanvo, Kondo (kg6cq)" userId="cf2a00cd-5d4a-477d-a52f-af039bcf1853" providerId="ADAL" clId="{09FBF32A-7137-4D41-941A-567C42795670}" dt="2022-07-21T04:38:15.317" v="30237" actId="20577"/>
          <ac:graphicFrameMkLst>
            <pc:docMk/>
            <pc:sldMk cId="1440803499" sldId="270"/>
            <ac:graphicFrameMk id="4" creationId="{5F23871E-19CE-49C6-A8D9-25A4204C1AC7}"/>
          </ac:graphicFrameMkLst>
        </pc:graphicFrameChg>
      </pc:sldChg>
      <pc:sldChg chg="addSp delSp modSp add mod ord">
        <pc:chgData name="Gnanvo, Kondo (kg6cq)" userId="cf2a00cd-5d4a-477d-a52f-af039bcf1853" providerId="ADAL" clId="{09FBF32A-7137-4D41-941A-567C42795670}" dt="2022-07-21T04:40:34.280" v="30245"/>
        <pc:sldMkLst>
          <pc:docMk/>
          <pc:sldMk cId="1534140742" sldId="271"/>
        </pc:sldMkLst>
        <pc:spChg chg="mod">
          <ac:chgData name="Gnanvo, Kondo (kg6cq)" userId="cf2a00cd-5d4a-477d-a52f-af039bcf1853" providerId="ADAL" clId="{09FBF32A-7137-4D41-941A-567C42795670}" dt="2022-07-10T19:25:24.780" v="3639" actId="207"/>
          <ac:spMkLst>
            <pc:docMk/>
            <pc:sldMk cId="1534140742" sldId="271"/>
            <ac:spMk id="4" creationId="{2ECD1292-5B76-42BB-8445-5CD0FAA734C9}"/>
          </ac:spMkLst>
        </pc:spChg>
        <pc:spChg chg="del mod">
          <ac:chgData name="Gnanvo, Kondo (kg6cq)" userId="cf2a00cd-5d4a-477d-a52f-af039bcf1853" providerId="ADAL" clId="{09FBF32A-7137-4D41-941A-567C42795670}" dt="2022-07-07T21:49:06.148" v="1483" actId="478"/>
          <ac:spMkLst>
            <pc:docMk/>
            <pc:sldMk cId="1534140742" sldId="271"/>
            <ac:spMk id="4" creationId="{E23017E8-794F-45BE-83A8-9DF6E7A2BA1D}"/>
          </ac:spMkLst>
        </pc:spChg>
        <pc:spChg chg="add mod">
          <ac:chgData name="Gnanvo, Kondo (kg6cq)" userId="cf2a00cd-5d4a-477d-a52f-af039bcf1853" providerId="ADAL" clId="{09FBF32A-7137-4D41-941A-567C42795670}" dt="2022-07-07T21:47:07.861" v="1344" actId="1037"/>
          <ac:spMkLst>
            <pc:docMk/>
            <pc:sldMk cId="1534140742" sldId="271"/>
            <ac:spMk id="5" creationId="{E028DFC1-373B-4D48-BE93-13BD87E36313}"/>
          </ac:spMkLst>
        </pc:spChg>
        <pc:spChg chg="add mod">
          <ac:chgData name="Gnanvo, Kondo (kg6cq)" userId="cf2a00cd-5d4a-477d-a52f-af039bcf1853" providerId="ADAL" clId="{09FBF32A-7137-4D41-941A-567C42795670}" dt="2022-07-10T17:01:35.341" v="3126" actId="164"/>
          <ac:spMkLst>
            <pc:docMk/>
            <pc:sldMk cId="1534140742" sldId="271"/>
            <ac:spMk id="8" creationId="{3622B45F-6601-45F4-B049-F677B7387244}"/>
          </ac:spMkLst>
        </pc:spChg>
        <pc:spChg chg="add mod">
          <ac:chgData name="Gnanvo, Kondo (kg6cq)" userId="cf2a00cd-5d4a-477d-a52f-af039bcf1853" providerId="ADAL" clId="{09FBF32A-7137-4D41-941A-567C42795670}" dt="2022-07-10T17:01:24.464" v="3106" actId="164"/>
          <ac:spMkLst>
            <pc:docMk/>
            <pc:sldMk cId="1534140742" sldId="271"/>
            <ac:spMk id="10" creationId="{2BB7EE89-CB27-4619-A42A-7680FDA560CE}"/>
          </ac:spMkLst>
        </pc:spChg>
        <pc:spChg chg="del mod">
          <ac:chgData name="Gnanvo, Kondo (kg6cq)" userId="cf2a00cd-5d4a-477d-a52f-af039bcf1853" providerId="ADAL" clId="{09FBF32A-7137-4D41-941A-567C42795670}" dt="2022-07-07T21:42:15.321" v="1213" actId="478"/>
          <ac:spMkLst>
            <pc:docMk/>
            <pc:sldMk cId="1534140742" sldId="271"/>
            <ac:spMk id="60" creationId="{9A4B8B7F-799D-4609-A67B-5676E37E66BC}"/>
          </ac:spMkLst>
        </pc:spChg>
        <pc:spChg chg="del mod">
          <ac:chgData name="Gnanvo, Kondo (kg6cq)" userId="cf2a00cd-5d4a-477d-a52f-af039bcf1853" providerId="ADAL" clId="{09FBF32A-7137-4D41-941A-567C42795670}" dt="2022-07-07T21:42:11.829" v="1212" actId="478"/>
          <ac:spMkLst>
            <pc:docMk/>
            <pc:sldMk cId="1534140742" sldId="271"/>
            <ac:spMk id="68" creationId="{F758A1BD-B72F-436B-9407-147839A45AB7}"/>
          </ac:spMkLst>
        </pc:spChg>
        <pc:spChg chg="add del">
          <ac:chgData name="Gnanvo, Kondo (kg6cq)" userId="cf2a00cd-5d4a-477d-a52f-af039bcf1853" providerId="ADAL" clId="{09FBF32A-7137-4D41-941A-567C42795670}" dt="2022-07-07T21:40:48.178" v="1167" actId="478"/>
          <ac:spMkLst>
            <pc:docMk/>
            <pc:sldMk cId="1534140742" sldId="271"/>
            <ac:spMk id="69" creationId="{125A8FD0-6FE8-4CB6-8F37-D34A7739679B}"/>
          </ac:spMkLst>
        </pc:spChg>
        <pc:spChg chg="add mod">
          <ac:chgData name="Gnanvo, Kondo (kg6cq)" userId="cf2a00cd-5d4a-477d-a52f-af039bcf1853" providerId="ADAL" clId="{09FBF32A-7137-4D41-941A-567C42795670}" dt="2022-07-20T12:38:17.092" v="26461" actId="1076"/>
          <ac:spMkLst>
            <pc:docMk/>
            <pc:sldMk cId="1534140742" sldId="271"/>
            <ac:spMk id="71" creationId="{76197581-621E-412A-8CDD-AC2089D70E39}"/>
          </ac:spMkLst>
        </pc:spChg>
        <pc:spChg chg="mod">
          <ac:chgData name="Gnanvo, Kondo (kg6cq)" userId="cf2a00cd-5d4a-477d-a52f-af039bcf1853" providerId="ADAL" clId="{09FBF32A-7137-4D41-941A-567C42795670}" dt="2022-07-20T15:59:03.218" v="28434" actId="20577"/>
          <ac:spMkLst>
            <pc:docMk/>
            <pc:sldMk cId="1534140742" sldId="271"/>
            <ac:spMk id="285" creationId="{00000000-0000-0000-0000-000000000000}"/>
          </ac:spMkLst>
        </pc:spChg>
        <pc:grpChg chg="add mod">
          <ac:chgData name="Gnanvo, Kondo (kg6cq)" userId="cf2a00cd-5d4a-477d-a52f-af039bcf1853" providerId="ADAL" clId="{09FBF32A-7137-4D41-941A-567C42795670}" dt="2022-07-10T17:01:35.341" v="3126" actId="164"/>
          <ac:grpSpMkLst>
            <pc:docMk/>
            <pc:sldMk cId="1534140742" sldId="271"/>
            <ac:grpSpMk id="2" creationId="{17CECAF8-60BE-4E86-898D-CAC292B43F87}"/>
          </ac:grpSpMkLst>
        </pc:grpChg>
        <pc:grpChg chg="del mod topLvl">
          <ac:chgData name="Gnanvo, Kondo (kg6cq)" userId="cf2a00cd-5d4a-477d-a52f-af039bcf1853" providerId="ADAL" clId="{09FBF32A-7137-4D41-941A-567C42795670}" dt="2022-07-07T21:37:23.011" v="1099" actId="478"/>
          <ac:grpSpMkLst>
            <pc:docMk/>
            <pc:sldMk cId="1534140742" sldId="271"/>
            <ac:grpSpMk id="6" creationId="{DE7A40CC-34FD-4451-B028-3ECF83BB6F3D}"/>
          </ac:grpSpMkLst>
        </pc:grpChg>
        <pc:grpChg chg="del">
          <ac:chgData name="Gnanvo, Kondo (kg6cq)" userId="cf2a00cd-5d4a-477d-a52f-af039bcf1853" providerId="ADAL" clId="{09FBF32A-7137-4D41-941A-567C42795670}" dt="2022-07-07T21:37:16.775" v="1098" actId="165"/>
          <ac:grpSpMkLst>
            <pc:docMk/>
            <pc:sldMk cId="1534140742" sldId="271"/>
            <ac:grpSpMk id="8" creationId="{DA1260D3-6D0B-454B-8C64-B5BF58FAF6F8}"/>
          </ac:grpSpMkLst>
        </pc:grpChg>
        <pc:grpChg chg="add mod">
          <ac:chgData name="Gnanvo, Kondo (kg6cq)" userId="cf2a00cd-5d4a-477d-a52f-af039bcf1853" providerId="ADAL" clId="{09FBF32A-7137-4D41-941A-567C42795670}" dt="2022-07-10T17:01:46.418" v="3185" actId="1037"/>
          <ac:grpSpMkLst>
            <pc:docMk/>
            <pc:sldMk cId="1534140742" sldId="271"/>
            <ac:grpSpMk id="13" creationId="{C7C26EC2-C724-4416-A51A-82A210EA6B2A}"/>
          </ac:grpSpMkLst>
        </pc:grpChg>
        <pc:grpChg chg="add mod">
          <ac:chgData name="Gnanvo, Kondo (kg6cq)" userId="cf2a00cd-5d4a-477d-a52f-af039bcf1853" providerId="ADAL" clId="{09FBF32A-7137-4D41-941A-567C42795670}" dt="2022-07-10T17:01:41.897" v="3173" actId="1038"/>
          <ac:grpSpMkLst>
            <pc:docMk/>
            <pc:sldMk cId="1534140742" sldId="271"/>
            <ac:grpSpMk id="14" creationId="{7AEA9CFA-6E99-48A4-8A94-605D49A37317}"/>
          </ac:grpSpMkLst>
        </pc:grpChg>
        <pc:grpChg chg="del mod topLvl">
          <ac:chgData name="Gnanvo, Kondo (kg6cq)" userId="cf2a00cd-5d4a-477d-a52f-af039bcf1853" providerId="ADAL" clId="{09FBF32A-7137-4D41-941A-567C42795670}" dt="2022-07-07T21:38:36.991" v="1100" actId="478"/>
          <ac:grpSpMkLst>
            <pc:docMk/>
            <pc:sldMk cId="1534140742" sldId="271"/>
            <ac:grpSpMk id="18" creationId="{31BC6E13-2837-41D7-8DFD-BBF3924089D7}"/>
          </ac:grpSpMkLst>
        </pc:grpChg>
        <pc:grpChg chg="add del mod">
          <ac:chgData name="Gnanvo, Kondo (kg6cq)" userId="cf2a00cd-5d4a-477d-a52f-af039bcf1853" providerId="ADAL" clId="{09FBF32A-7137-4D41-941A-567C42795670}" dt="2022-07-20T12:45:19.659" v="26465" actId="478"/>
          <ac:grpSpMkLst>
            <pc:docMk/>
            <pc:sldMk cId="1534140742" sldId="271"/>
            <ac:grpSpMk id="42" creationId="{0D41B6C3-F2E2-4653-8020-1227D8DE0E62}"/>
          </ac:grpSpMkLst>
        </pc:grpChg>
        <pc:grpChg chg="del">
          <ac:chgData name="Gnanvo, Kondo (kg6cq)" userId="cf2a00cd-5d4a-477d-a52f-af039bcf1853" providerId="ADAL" clId="{09FBF32A-7137-4D41-941A-567C42795670}" dt="2022-07-07T21:42:15.321" v="1213" actId="478"/>
          <ac:grpSpMkLst>
            <pc:docMk/>
            <pc:sldMk cId="1534140742" sldId="271"/>
            <ac:grpSpMk id="43" creationId="{8CD53121-AD92-4EF4-94A1-BC66D44D49BC}"/>
          </ac:grpSpMkLst>
        </pc:grpChg>
        <pc:grpChg chg="mod">
          <ac:chgData name="Gnanvo, Kondo (kg6cq)" userId="cf2a00cd-5d4a-477d-a52f-af039bcf1853" providerId="ADAL" clId="{09FBF32A-7137-4D41-941A-567C42795670}" dt="2022-07-20T12:45:06.993" v="26463" actId="478"/>
          <ac:grpSpMkLst>
            <pc:docMk/>
            <pc:sldMk cId="1534140742" sldId="271"/>
            <ac:grpSpMk id="44" creationId="{3BB0A6FD-92F1-4127-82C0-D08CFC4ABD70}"/>
          </ac:grpSpMkLst>
        </pc:grpChg>
        <pc:grpChg chg="add mod">
          <ac:chgData name="Gnanvo, Kondo (kg6cq)" userId="cf2a00cd-5d4a-477d-a52f-af039bcf1853" providerId="ADAL" clId="{09FBF32A-7137-4D41-941A-567C42795670}" dt="2022-07-10T17:01:24.464" v="3106" actId="164"/>
          <ac:grpSpMkLst>
            <pc:docMk/>
            <pc:sldMk cId="1534140742" sldId="271"/>
            <ac:grpSpMk id="61" creationId="{2D4098E2-D0C8-4086-99BE-A6AE4A357B24}"/>
          </ac:grpSpMkLst>
        </pc:grpChg>
        <pc:grpChg chg="del">
          <ac:chgData name="Gnanvo, Kondo (kg6cq)" userId="cf2a00cd-5d4a-477d-a52f-af039bcf1853" providerId="ADAL" clId="{09FBF32A-7137-4D41-941A-567C42795670}" dt="2022-07-07T21:42:11.829" v="1212" actId="478"/>
          <ac:grpSpMkLst>
            <pc:docMk/>
            <pc:sldMk cId="1534140742" sldId="271"/>
            <ac:grpSpMk id="62" creationId="{146D671B-9209-4D95-AAB6-25E7E16C4CD3}"/>
          </ac:grpSpMkLst>
        </pc:grpChg>
        <pc:graphicFrameChg chg="add mod modGraphic">
          <ac:chgData name="Gnanvo, Kondo (kg6cq)" userId="cf2a00cd-5d4a-477d-a52f-af039bcf1853" providerId="ADAL" clId="{09FBF32A-7137-4D41-941A-567C42795670}" dt="2022-07-18T22:20:59.510" v="19990"/>
          <ac:graphicFrameMkLst>
            <pc:docMk/>
            <pc:sldMk cId="1534140742" sldId="271"/>
            <ac:graphicFrameMk id="72" creationId="{C7150F72-5CCF-4D3E-BC93-2A1FE7EC800D}"/>
          </ac:graphicFrameMkLst>
        </pc:graphicFrameChg>
        <pc:picChg chg="add mod ord">
          <ac:chgData name="Gnanvo, Kondo (kg6cq)" userId="cf2a00cd-5d4a-477d-a52f-af039bcf1853" providerId="ADAL" clId="{09FBF32A-7137-4D41-941A-567C42795670}" dt="2022-07-20T12:45:59.766" v="26531" actId="1037"/>
          <ac:picMkLst>
            <pc:docMk/>
            <pc:sldMk cId="1534140742" sldId="271"/>
            <ac:picMk id="39" creationId="{E36838F4-0EBE-467D-9769-420A6EA00032}"/>
          </ac:picMkLst>
        </pc:picChg>
        <pc:picChg chg="add del mod">
          <ac:chgData name="Gnanvo, Kondo (kg6cq)" userId="cf2a00cd-5d4a-477d-a52f-af039bcf1853" providerId="ADAL" clId="{09FBF32A-7137-4D41-941A-567C42795670}" dt="2022-07-20T12:45:19.659" v="26465" actId="478"/>
          <ac:picMkLst>
            <pc:docMk/>
            <pc:sldMk cId="1534140742" sldId="271"/>
            <ac:picMk id="59" creationId="{36F5C8C0-50F2-4E34-85A0-13F890F5479B}"/>
          </ac:picMkLst>
        </pc:picChg>
        <pc:cxnChg chg="add mod">
          <ac:chgData name="Gnanvo, Kondo (kg6cq)" userId="cf2a00cd-5d4a-477d-a52f-af039bcf1853" providerId="ADAL" clId="{09FBF32A-7137-4D41-941A-567C42795670}" dt="2022-07-07T21:46:35.275" v="1324" actId="1038"/>
          <ac:cxnSpMkLst>
            <pc:docMk/>
            <pc:sldMk cId="1534140742" sldId="271"/>
            <ac:cxnSpMk id="3" creationId="{CCC322C8-EDC9-4604-B449-644320425721}"/>
          </ac:cxnSpMkLst>
        </pc:cxnChg>
        <pc:cxnChg chg="add mod">
          <ac:chgData name="Gnanvo, Kondo (kg6cq)" userId="cf2a00cd-5d4a-477d-a52f-af039bcf1853" providerId="ADAL" clId="{09FBF32A-7137-4D41-941A-567C42795670}" dt="2022-07-20T12:38:17.092" v="26461" actId="1076"/>
          <ac:cxnSpMkLst>
            <pc:docMk/>
            <pc:sldMk cId="1534140742" sldId="271"/>
            <ac:cxnSpMk id="9" creationId="{44221047-C69C-49E2-BEE6-F627891BD57F}"/>
          </ac:cxnSpMkLst>
        </pc:cxnChg>
        <pc:cxnChg chg="mod">
          <ac:chgData name="Gnanvo, Kondo (kg6cq)" userId="cf2a00cd-5d4a-477d-a52f-af039bcf1853" providerId="ADAL" clId="{09FBF32A-7137-4D41-941A-567C42795670}" dt="2022-07-07T21:43:54.219" v="1279" actId="14100"/>
          <ac:cxnSpMkLst>
            <pc:docMk/>
            <pc:sldMk cId="1534140742" sldId="271"/>
            <ac:cxnSpMk id="45" creationId="{7A519F49-2F92-4B97-B536-5E4EF90A1AEA}"/>
          </ac:cxnSpMkLst>
        </pc:cxnChg>
        <pc:cxnChg chg="mod">
          <ac:chgData name="Gnanvo, Kondo (kg6cq)" userId="cf2a00cd-5d4a-477d-a52f-af039bcf1853" providerId="ADAL" clId="{09FBF32A-7137-4D41-941A-567C42795670}" dt="2022-07-07T21:42:39.926" v="1245" actId="14100"/>
          <ac:cxnSpMkLst>
            <pc:docMk/>
            <pc:sldMk cId="1534140742" sldId="271"/>
            <ac:cxnSpMk id="63" creationId="{E8F8F79D-2C22-4C49-A9B2-2FE7037184B5}"/>
          </ac:cxnSpMkLst>
        </pc:cxnChg>
        <pc:cxnChg chg="add mod">
          <ac:chgData name="Gnanvo, Kondo (kg6cq)" userId="cf2a00cd-5d4a-477d-a52f-af039bcf1853" providerId="ADAL" clId="{09FBF32A-7137-4D41-941A-567C42795670}" dt="2022-07-10T16:55:52.019" v="3014" actId="164"/>
          <ac:cxnSpMkLst>
            <pc:docMk/>
            <pc:sldMk cId="1534140742" sldId="271"/>
            <ac:cxnSpMk id="70" creationId="{0BFFCA42-FDBC-497F-99F7-C0D1369981A9}"/>
          </ac:cxnSpMkLst>
        </pc:cxnChg>
      </pc:sldChg>
      <pc:sldChg chg="delSp modSp add mod ord">
        <pc:chgData name="Gnanvo, Kondo (kg6cq)" userId="cf2a00cd-5d4a-477d-a52f-af039bcf1853" providerId="ADAL" clId="{09FBF32A-7137-4D41-941A-567C42795670}" dt="2022-07-22T01:34:52.081" v="32553" actId="113"/>
        <pc:sldMkLst>
          <pc:docMk/>
          <pc:sldMk cId="1663515709" sldId="272"/>
        </pc:sldMkLst>
        <pc:spChg chg="mod">
          <ac:chgData name="Gnanvo, Kondo (kg6cq)" userId="cf2a00cd-5d4a-477d-a52f-af039bcf1853" providerId="ADAL" clId="{09FBF32A-7137-4D41-941A-567C42795670}" dt="2022-07-22T01:34:52.081" v="32553" actId="113"/>
          <ac:spMkLst>
            <pc:docMk/>
            <pc:sldMk cId="1663515709" sldId="272"/>
            <ac:spMk id="6" creationId="{F4867C91-F8EE-4E2C-8572-CB36775F5BE5}"/>
          </ac:spMkLst>
        </pc:spChg>
        <pc:spChg chg="mod">
          <ac:chgData name="Gnanvo, Kondo (kg6cq)" userId="cf2a00cd-5d4a-477d-a52f-af039bcf1853" providerId="ADAL" clId="{09FBF32A-7137-4D41-941A-567C42795670}" dt="2022-07-22T01:23:51.216" v="32475" actId="20577"/>
          <ac:spMkLst>
            <pc:docMk/>
            <pc:sldMk cId="1663515709" sldId="272"/>
            <ac:spMk id="285" creationId="{00000000-0000-0000-0000-000000000000}"/>
          </ac:spMkLst>
        </pc:spChg>
        <pc:picChg chg="del">
          <ac:chgData name="Gnanvo, Kondo (kg6cq)" userId="cf2a00cd-5d4a-477d-a52f-af039bcf1853" providerId="ADAL" clId="{09FBF32A-7137-4D41-941A-567C42795670}" dt="2022-07-10T20:00:53.022" v="5446" actId="478"/>
          <ac:picMkLst>
            <pc:docMk/>
            <pc:sldMk cId="1663515709" sldId="272"/>
            <ac:picMk id="3" creationId="{CC5FA556-549B-4054-A18D-A9D826AFA9A7}"/>
          </ac:picMkLst>
        </pc:picChg>
      </pc:sldChg>
      <pc:sldChg chg="addSp delSp modSp add mod">
        <pc:chgData name="Gnanvo, Kondo (kg6cq)" userId="cf2a00cd-5d4a-477d-a52f-af039bcf1853" providerId="ADAL" clId="{09FBF32A-7137-4D41-941A-567C42795670}" dt="2022-07-22T01:36:58.855" v="32589" actId="1036"/>
        <pc:sldMkLst>
          <pc:docMk/>
          <pc:sldMk cId="800270271" sldId="273"/>
        </pc:sldMkLst>
        <pc:spChg chg="add mod">
          <ac:chgData name="Gnanvo, Kondo (kg6cq)" userId="cf2a00cd-5d4a-477d-a52f-af039bcf1853" providerId="ADAL" clId="{09FBF32A-7137-4D41-941A-567C42795670}" dt="2022-07-22T01:36:58.855" v="32589" actId="1036"/>
          <ac:spMkLst>
            <pc:docMk/>
            <pc:sldMk cId="800270271" sldId="273"/>
            <ac:spMk id="5" creationId="{45E90D01-B4CB-4987-AA76-7AF3D372E2D3}"/>
          </ac:spMkLst>
        </pc:spChg>
        <pc:spChg chg="del mod">
          <ac:chgData name="Gnanvo, Kondo (kg6cq)" userId="cf2a00cd-5d4a-477d-a52f-af039bcf1853" providerId="ADAL" clId="{09FBF32A-7137-4D41-941A-567C42795670}" dt="2022-07-19T20:13:14.625" v="26405" actId="478"/>
          <ac:spMkLst>
            <pc:docMk/>
            <pc:sldMk cId="800270271" sldId="273"/>
            <ac:spMk id="6" creationId="{F4867C91-F8EE-4E2C-8572-CB36775F5BE5}"/>
          </ac:spMkLst>
        </pc:spChg>
        <pc:spChg chg="mod">
          <ac:chgData name="Gnanvo, Kondo (kg6cq)" userId="cf2a00cd-5d4a-477d-a52f-af039bcf1853" providerId="ADAL" clId="{09FBF32A-7137-4D41-941A-567C42795670}" dt="2022-07-19T20:13:26.821" v="26427" actId="20577"/>
          <ac:spMkLst>
            <pc:docMk/>
            <pc:sldMk cId="800270271" sldId="273"/>
            <ac:spMk id="285" creationId="{00000000-0000-0000-0000-000000000000}"/>
          </ac:spMkLst>
        </pc:spChg>
        <pc:picChg chg="del">
          <ac:chgData name="Gnanvo, Kondo (kg6cq)" userId="cf2a00cd-5d4a-477d-a52f-af039bcf1853" providerId="ADAL" clId="{09FBF32A-7137-4D41-941A-567C42795670}" dt="2022-07-21T04:35:59.513" v="30180" actId="478"/>
          <ac:picMkLst>
            <pc:docMk/>
            <pc:sldMk cId="800270271" sldId="273"/>
            <ac:picMk id="3" creationId="{4540323C-D3AE-405D-BCD4-FFCFC4ADCAF2}"/>
          </ac:picMkLst>
        </pc:picChg>
      </pc:sldChg>
      <pc:sldChg chg="modSp add del mod">
        <pc:chgData name="Gnanvo, Kondo (kg6cq)" userId="cf2a00cd-5d4a-477d-a52f-af039bcf1853" providerId="ADAL" clId="{09FBF32A-7137-4D41-941A-567C42795670}" dt="2022-07-18T23:35:50.201" v="22968" actId="47"/>
        <pc:sldMkLst>
          <pc:docMk/>
          <pc:sldMk cId="4152749385" sldId="274"/>
        </pc:sldMkLst>
        <pc:spChg chg="mod">
          <ac:chgData name="Gnanvo, Kondo (kg6cq)" userId="cf2a00cd-5d4a-477d-a52f-af039bcf1853" providerId="ADAL" clId="{09FBF32A-7137-4D41-941A-567C42795670}" dt="2022-07-17T22:55:38.451" v="19677" actId="20577"/>
          <ac:spMkLst>
            <pc:docMk/>
            <pc:sldMk cId="4152749385" sldId="274"/>
            <ac:spMk id="6" creationId="{F4867C91-F8EE-4E2C-8572-CB36775F5BE5}"/>
          </ac:spMkLst>
        </pc:spChg>
        <pc:spChg chg="mod">
          <ac:chgData name="Gnanvo, Kondo (kg6cq)" userId="cf2a00cd-5d4a-477d-a52f-af039bcf1853" providerId="ADAL" clId="{09FBF32A-7137-4D41-941A-567C42795670}" dt="2022-07-11T23:21:18.155" v="14021" actId="20577"/>
          <ac:spMkLst>
            <pc:docMk/>
            <pc:sldMk cId="4152749385" sldId="274"/>
            <ac:spMk id="285" creationId="{00000000-0000-0000-0000-000000000000}"/>
          </ac:spMkLst>
        </pc:spChg>
      </pc:sldChg>
      <pc:sldChg chg="addSp delSp modSp mod">
        <pc:chgData name="Gnanvo, Kondo (kg6cq)" userId="cf2a00cd-5d4a-477d-a52f-af039bcf1853" providerId="ADAL" clId="{09FBF32A-7137-4D41-941A-567C42795670}" dt="2022-07-22T01:36:18.176" v="32573" actId="113"/>
        <pc:sldMkLst>
          <pc:docMk/>
          <pc:sldMk cId="1027279277" sldId="275"/>
        </pc:sldMkLst>
        <pc:spChg chg="add mod">
          <ac:chgData name="Gnanvo, Kondo (kg6cq)" userId="cf2a00cd-5d4a-477d-a52f-af039bcf1853" providerId="ADAL" clId="{09FBF32A-7137-4D41-941A-567C42795670}" dt="2022-07-19T19:13:38.609" v="24946" actId="1076"/>
          <ac:spMkLst>
            <pc:docMk/>
            <pc:sldMk cId="1027279277" sldId="275"/>
            <ac:spMk id="10" creationId="{87282BDC-5DE1-4E12-BDDA-226E27F537A9}"/>
          </ac:spMkLst>
        </pc:spChg>
        <pc:spChg chg="mod">
          <ac:chgData name="Gnanvo, Kondo (kg6cq)" userId="cf2a00cd-5d4a-477d-a52f-af039bcf1853" providerId="ADAL" clId="{09FBF32A-7137-4D41-941A-567C42795670}" dt="2022-07-18T23:31:14.422" v="22820" actId="113"/>
          <ac:spMkLst>
            <pc:docMk/>
            <pc:sldMk cId="1027279277" sldId="275"/>
            <ac:spMk id="12" creationId="{0F60671C-E424-9A43-ACE7-9D1AF3A86BEC}"/>
          </ac:spMkLst>
        </pc:spChg>
        <pc:spChg chg="mod">
          <ac:chgData name="Gnanvo, Kondo (kg6cq)" userId="cf2a00cd-5d4a-477d-a52f-af039bcf1853" providerId="ADAL" clId="{09FBF32A-7137-4D41-941A-567C42795670}" dt="2022-07-17T22:08:08.065" v="19063" actId="1038"/>
          <ac:spMkLst>
            <pc:docMk/>
            <pc:sldMk cId="1027279277" sldId="275"/>
            <ac:spMk id="13" creationId="{01F37AA1-0D6F-7543-93C3-0C74E2EC38B9}"/>
          </ac:spMkLst>
        </pc:spChg>
        <pc:spChg chg="mod">
          <ac:chgData name="Gnanvo, Kondo (kg6cq)" userId="cf2a00cd-5d4a-477d-a52f-af039bcf1853" providerId="ADAL" clId="{09FBF32A-7137-4D41-941A-567C42795670}" dt="2022-07-18T23:31:18.745" v="22821" actId="113"/>
          <ac:spMkLst>
            <pc:docMk/>
            <pc:sldMk cId="1027279277" sldId="275"/>
            <ac:spMk id="14" creationId="{D0C7460B-D4C8-854A-9443-8BFD3D4002E5}"/>
          </ac:spMkLst>
        </pc:spChg>
        <pc:spChg chg="mod topLvl">
          <ac:chgData name="Gnanvo, Kondo (kg6cq)" userId="cf2a00cd-5d4a-477d-a52f-af039bcf1853" providerId="ADAL" clId="{09FBF32A-7137-4D41-941A-567C42795670}" dt="2022-07-22T01:36:13.291" v="32571" actId="207"/>
          <ac:spMkLst>
            <pc:docMk/>
            <pc:sldMk cId="1027279277" sldId="275"/>
            <ac:spMk id="15" creationId="{0A217FD7-873E-8A4A-BDD3-16642AE12DC8}"/>
          </ac:spMkLst>
        </pc:spChg>
        <pc:spChg chg="mod topLvl">
          <ac:chgData name="Gnanvo, Kondo (kg6cq)" userId="cf2a00cd-5d4a-477d-a52f-af039bcf1853" providerId="ADAL" clId="{09FBF32A-7137-4D41-941A-567C42795670}" dt="2022-07-22T01:36:18.176" v="32573" actId="113"/>
          <ac:spMkLst>
            <pc:docMk/>
            <pc:sldMk cId="1027279277" sldId="275"/>
            <ac:spMk id="16" creationId="{9C92DAC4-2732-2E4C-8C2C-26749544CC5D}"/>
          </ac:spMkLst>
        </pc:spChg>
        <pc:spChg chg="del mod topLvl">
          <ac:chgData name="Gnanvo, Kondo (kg6cq)" userId="cf2a00cd-5d4a-477d-a52f-af039bcf1853" providerId="ADAL" clId="{09FBF32A-7137-4D41-941A-567C42795670}" dt="2022-07-17T21:44:56.744" v="18413" actId="478"/>
          <ac:spMkLst>
            <pc:docMk/>
            <pc:sldMk cId="1027279277" sldId="275"/>
            <ac:spMk id="17" creationId="{1B9FD3A0-C434-C944-811A-7D4CBA1C1D54}"/>
          </ac:spMkLst>
        </pc:spChg>
        <pc:spChg chg="del mod topLvl">
          <ac:chgData name="Gnanvo, Kondo (kg6cq)" userId="cf2a00cd-5d4a-477d-a52f-af039bcf1853" providerId="ADAL" clId="{09FBF32A-7137-4D41-941A-567C42795670}" dt="2022-07-17T21:45:30.100" v="18418" actId="478"/>
          <ac:spMkLst>
            <pc:docMk/>
            <pc:sldMk cId="1027279277" sldId="275"/>
            <ac:spMk id="18" creationId="{328B63EB-B1DC-754D-A872-DC683CCF5DA0}"/>
          </ac:spMkLst>
        </pc:spChg>
        <pc:spChg chg="add del mod">
          <ac:chgData name="Gnanvo, Kondo (kg6cq)" userId="cf2a00cd-5d4a-477d-a52f-af039bcf1853" providerId="ADAL" clId="{09FBF32A-7137-4D41-941A-567C42795670}" dt="2022-07-17T22:06:58.146" v="18981" actId="478"/>
          <ac:spMkLst>
            <pc:docMk/>
            <pc:sldMk cId="1027279277" sldId="275"/>
            <ac:spMk id="19" creationId="{8F09E9AC-46C5-4B64-943C-C8DE65F8B765}"/>
          </ac:spMkLst>
        </pc:spChg>
        <pc:spChg chg="add mod">
          <ac:chgData name="Gnanvo, Kondo (kg6cq)" userId="cf2a00cd-5d4a-477d-a52f-af039bcf1853" providerId="ADAL" clId="{09FBF32A-7137-4D41-941A-567C42795670}" dt="2022-07-18T23:31:23.599" v="22822" actId="113"/>
          <ac:spMkLst>
            <pc:docMk/>
            <pc:sldMk cId="1027279277" sldId="275"/>
            <ac:spMk id="20" creationId="{F5FBC254-BB4E-4320-A87F-11E2690E45C9}"/>
          </ac:spMkLst>
        </pc:spChg>
        <pc:grpChg chg="add mod">
          <ac:chgData name="Gnanvo, Kondo (kg6cq)" userId="cf2a00cd-5d4a-477d-a52f-af039bcf1853" providerId="ADAL" clId="{09FBF32A-7137-4D41-941A-567C42795670}" dt="2022-07-18T23:31:06.944" v="22816"/>
          <ac:grpSpMkLst>
            <pc:docMk/>
            <pc:sldMk cId="1027279277" sldId="275"/>
            <ac:grpSpMk id="2" creationId="{9AD095D0-7A37-4545-AC85-52A88885422F}"/>
          </ac:grpSpMkLst>
        </pc:grpChg>
        <pc:grpChg chg="add mod ord">
          <ac:chgData name="Gnanvo, Kondo (kg6cq)" userId="cf2a00cd-5d4a-477d-a52f-af039bcf1853" providerId="ADAL" clId="{09FBF32A-7137-4D41-941A-567C42795670}" dt="2022-07-17T22:10:05.458" v="19119"/>
          <ac:grpSpMkLst>
            <pc:docMk/>
            <pc:sldMk cId="1027279277" sldId="275"/>
            <ac:grpSpMk id="3" creationId="{103AEA4C-7928-4624-AFE2-A1258289CB14}"/>
          </ac:grpSpMkLst>
        </pc:grpChg>
        <pc:grpChg chg="add del mod">
          <ac:chgData name="Gnanvo, Kondo (kg6cq)" userId="cf2a00cd-5d4a-477d-a52f-af039bcf1853" providerId="ADAL" clId="{09FBF32A-7137-4D41-941A-567C42795670}" dt="2022-07-17T21:44:56.744" v="18413" actId="478"/>
          <ac:grpSpMkLst>
            <pc:docMk/>
            <pc:sldMk cId="1027279277" sldId="275"/>
            <ac:grpSpMk id="4" creationId="{FCEC1CF4-ECDC-4432-815D-B710FFD826AC}"/>
          </ac:grpSpMkLst>
        </pc:grpChg>
        <pc:grpChg chg="add del mod">
          <ac:chgData name="Gnanvo, Kondo (kg6cq)" userId="cf2a00cd-5d4a-477d-a52f-af039bcf1853" providerId="ADAL" clId="{09FBF32A-7137-4D41-941A-567C42795670}" dt="2022-07-17T21:45:30.100" v="18418" actId="478"/>
          <ac:grpSpMkLst>
            <pc:docMk/>
            <pc:sldMk cId="1027279277" sldId="275"/>
            <ac:grpSpMk id="6" creationId="{66FBC5B0-CA45-4619-A7E9-B2285A23B04F}"/>
          </ac:grpSpMkLst>
        </pc:grpChg>
        <pc:grpChg chg="add del mod">
          <ac:chgData name="Gnanvo, Kondo (kg6cq)" userId="cf2a00cd-5d4a-477d-a52f-af039bcf1853" providerId="ADAL" clId="{09FBF32A-7137-4D41-941A-567C42795670}" dt="2022-07-17T22:09:14.428" v="19099" actId="165"/>
          <ac:grpSpMkLst>
            <pc:docMk/>
            <pc:sldMk cId="1027279277" sldId="275"/>
            <ac:grpSpMk id="7" creationId="{11B563C8-1132-4AB4-B00B-1DB7EB352105}"/>
          </ac:grpSpMkLst>
        </pc:grpChg>
        <pc:grpChg chg="add mod">
          <ac:chgData name="Gnanvo, Kondo (kg6cq)" userId="cf2a00cd-5d4a-477d-a52f-af039bcf1853" providerId="ADAL" clId="{09FBF32A-7137-4D41-941A-567C42795670}" dt="2022-07-19T19:13:39.056" v="24947" actId="1076"/>
          <ac:grpSpMkLst>
            <pc:docMk/>
            <pc:sldMk cId="1027279277" sldId="275"/>
            <ac:grpSpMk id="8" creationId="{1EA27508-FA86-4A0D-B9CB-92B83DA762E7}"/>
          </ac:grpSpMkLst>
        </pc:grpChg>
        <pc:grpChg chg="add mod">
          <ac:chgData name="Gnanvo, Kondo (kg6cq)" userId="cf2a00cd-5d4a-477d-a52f-af039bcf1853" providerId="ADAL" clId="{09FBF32A-7137-4D41-941A-567C42795670}" dt="2022-07-19T19:13:54.689" v="24966" actId="1037"/>
          <ac:grpSpMkLst>
            <pc:docMk/>
            <pc:sldMk cId="1027279277" sldId="275"/>
            <ac:grpSpMk id="21" creationId="{456F3775-F103-426F-8B08-00C5E15469BF}"/>
          </ac:grpSpMkLst>
        </pc:grpChg>
        <pc:picChg chg="mod topLvl modCrop">
          <ac:chgData name="Gnanvo, Kondo (kg6cq)" userId="cf2a00cd-5d4a-477d-a52f-af039bcf1853" providerId="ADAL" clId="{09FBF32A-7137-4D41-941A-567C42795670}" dt="2022-07-17T22:09:35.422" v="19118" actId="164"/>
          <ac:picMkLst>
            <pc:docMk/>
            <pc:sldMk cId="1027279277" sldId="275"/>
            <ac:picMk id="5" creationId="{B1FA9B4B-EEBD-1640-9AF1-B9166F345562}"/>
          </ac:picMkLst>
        </pc:picChg>
        <pc:picChg chg="mod">
          <ac:chgData name="Gnanvo, Kondo (kg6cq)" userId="cf2a00cd-5d4a-477d-a52f-af039bcf1853" providerId="ADAL" clId="{09FBF32A-7137-4D41-941A-567C42795670}" dt="2022-07-14T22:44:29.944" v="14942" actId="164"/>
          <ac:picMkLst>
            <pc:docMk/>
            <pc:sldMk cId="1027279277" sldId="275"/>
            <ac:picMk id="9" creationId="{8CA42E22-2679-5842-88E9-7A3D65B6C40B}"/>
          </ac:picMkLst>
        </pc:picChg>
        <pc:picChg chg="mod">
          <ac:chgData name="Gnanvo, Kondo (kg6cq)" userId="cf2a00cd-5d4a-477d-a52f-af039bcf1853" providerId="ADAL" clId="{09FBF32A-7137-4D41-941A-567C42795670}" dt="2022-07-17T22:08:02.094" v="19050" actId="1038"/>
          <ac:picMkLst>
            <pc:docMk/>
            <pc:sldMk cId="1027279277" sldId="275"/>
            <ac:picMk id="11" creationId="{DAB9648A-C93A-CD4D-AEC9-83A36E342E09}"/>
          </ac:picMkLst>
        </pc:picChg>
      </pc:sldChg>
      <pc:sldChg chg="addSp delSp modSp add mod">
        <pc:chgData name="Gnanvo, Kondo (kg6cq)" userId="cf2a00cd-5d4a-477d-a52f-af039bcf1853" providerId="ADAL" clId="{09FBF32A-7137-4D41-941A-567C42795670}" dt="2022-07-22T01:35:04.344" v="32557" actId="207"/>
        <pc:sldMkLst>
          <pc:docMk/>
          <pc:sldMk cId="2676878928" sldId="276"/>
        </pc:sldMkLst>
        <pc:spChg chg="del">
          <ac:chgData name="Gnanvo, Kondo (kg6cq)" userId="cf2a00cd-5d4a-477d-a52f-af039bcf1853" providerId="ADAL" clId="{09FBF32A-7137-4D41-941A-567C42795670}" dt="2022-07-14T22:59:38.540" v="15307" actId="478"/>
          <ac:spMkLst>
            <pc:docMk/>
            <pc:sldMk cId="2676878928" sldId="276"/>
            <ac:spMk id="4" creationId="{5567E06A-D6EE-4A90-AD9C-4B22E306D31C}"/>
          </ac:spMkLst>
        </pc:spChg>
        <pc:spChg chg="del">
          <ac:chgData name="Gnanvo, Kondo (kg6cq)" userId="cf2a00cd-5d4a-477d-a52f-af039bcf1853" providerId="ADAL" clId="{09FBF32A-7137-4D41-941A-567C42795670}" dt="2022-07-14T22:59:40.294" v="15308" actId="478"/>
          <ac:spMkLst>
            <pc:docMk/>
            <pc:sldMk cId="2676878928" sldId="276"/>
            <ac:spMk id="5" creationId="{67094364-0402-407D-96F9-B030E2E94171}"/>
          </ac:spMkLst>
        </pc:spChg>
        <pc:spChg chg="add del">
          <ac:chgData name="Gnanvo, Kondo (kg6cq)" userId="cf2a00cd-5d4a-477d-a52f-af039bcf1853" providerId="ADAL" clId="{09FBF32A-7137-4D41-941A-567C42795670}" dt="2022-07-17T22:19:25.215" v="19321" actId="478"/>
          <ac:spMkLst>
            <pc:docMk/>
            <pc:sldMk cId="2676878928" sldId="276"/>
            <ac:spMk id="5" creationId="{68FBED1C-C277-4811-8BFE-6286F5ADF81E}"/>
          </ac:spMkLst>
        </pc:spChg>
        <pc:spChg chg="add mod">
          <ac:chgData name="Gnanvo, Kondo (kg6cq)" userId="cf2a00cd-5d4a-477d-a52f-af039bcf1853" providerId="ADAL" clId="{09FBF32A-7137-4D41-941A-567C42795670}" dt="2022-07-22T01:35:04.344" v="32557" actId="207"/>
          <ac:spMkLst>
            <pc:docMk/>
            <pc:sldMk cId="2676878928" sldId="276"/>
            <ac:spMk id="6" creationId="{2D676AA3-8C17-41C0-950F-D86EEB1894F0}"/>
          </ac:spMkLst>
        </pc:spChg>
        <pc:spChg chg="del">
          <ac:chgData name="Gnanvo, Kondo (kg6cq)" userId="cf2a00cd-5d4a-477d-a52f-af039bcf1853" providerId="ADAL" clId="{09FBF32A-7137-4D41-941A-567C42795670}" dt="2022-07-14T22:53:26.384" v="15158" actId="478"/>
          <ac:spMkLst>
            <pc:docMk/>
            <pc:sldMk cId="2676878928" sldId="276"/>
            <ac:spMk id="6" creationId="{F4867C91-F8EE-4E2C-8572-CB36775F5BE5}"/>
          </ac:spMkLst>
        </pc:spChg>
        <pc:spChg chg="add del mod">
          <ac:chgData name="Gnanvo, Kondo (kg6cq)" userId="cf2a00cd-5d4a-477d-a52f-af039bcf1853" providerId="ADAL" clId="{09FBF32A-7137-4D41-941A-567C42795670}" dt="2022-07-18T23:06:32.862" v="21716" actId="478"/>
          <ac:spMkLst>
            <pc:docMk/>
            <pc:sldMk cId="2676878928" sldId="276"/>
            <ac:spMk id="8" creationId="{9D974B36-DA69-43B5-A13F-FE70D208A78B}"/>
          </ac:spMkLst>
        </pc:spChg>
        <pc:spChg chg="add mod">
          <ac:chgData name="Gnanvo, Kondo (kg6cq)" userId="cf2a00cd-5d4a-477d-a52f-af039bcf1853" providerId="ADAL" clId="{09FBF32A-7137-4D41-941A-567C42795670}" dt="2022-07-19T18:57:57.455" v="24849" actId="164"/>
          <ac:spMkLst>
            <pc:docMk/>
            <pc:sldMk cId="2676878928" sldId="276"/>
            <ac:spMk id="9" creationId="{4859C761-43C4-4762-A5BA-E3C3A9FD6143}"/>
          </ac:spMkLst>
        </pc:spChg>
        <pc:spChg chg="add mod">
          <ac:chgData name="Gnanvo, Kondo (kg6cq)" userId="cf2a00cd-5d4a-477d-a52f-af039bcf1853" providerId="ADAL" clId="{09FBF32A-7137-4D41-941A-567C42795670}" dt="2022-07-19T18:57:49.936" v="24848" actId="164"/>
          <ac:spMkLst>
            <pc:docMk/>
            <pc:sldMk cId="2676878928" sldId="276"/>
            <ac:spMk id="10" creationId="{63ADC23B-EDB2-4A52-A656-47C6E9CF3836}"/>
          </ac:spMkLst>
        </pc:spChg>
        <pc:spChg chg="mod">
          <ac:chgData name="Gnanvo, Kondo (kg6cq)" userId="cf2a00cd-5d4a-477d-a52f-af039bcf1853" providerId="ADAL" clId="{09FBF32A-7137-4D41-941A-567C42795670}" dt="2022-07-21T12:35:38.085" v="30541" actId="20577"/>
          <ac:spMkLst>
            <pc:docMk/>
            <pc:sldMk cId="2676878928" sldId="276"/>
            <ac:spMk id="12" creationId="{FB7A9951-099A-4813-A405-34026AF68C89}"/>
          </ac:spMkLst>
        </pc:spChg>
        <pc:spChg chg="mod">
          <ac:chgData name="Gnanvo, Kondo (kg6cq)" userId="cf2a00cd-5d4a-477d-a52f-af039bcf1853" providerId="ADAL" clId="{09FBF32A-7137-4D41-941A-567C42795670}" dt="2022-07-19T18:37:18.187" v="24833" actId="6549"/>
          <ac:spMkLst>
            <pc:docMk/>
            <pc:sldMk cId="2676878928" sldId="276"/>
            <ac:spMk id="285" creationId="{00000000-0000-0000-0000-000000000000}"/>
          </ac:spMkLst>
        </pc:spChg>
        <pc:grpChg chg="add mod">
          <ac:chgData name="Gnanvo, Kondo (kg6cq)" userId="cf2a00cd-5d4a-477d-a52f-af039bcf1853" providerId="ADAL" clId="{09FBF32A-7137-4D41-941A-567C42795670}" dt="2022-07-21T04:42:35.048" v="30284" actId="14100"/>
          <ac:grpSpMkLst>
            <pc:docMk/>
            <pc:sldMk cId="2676878928" sldId="276"/>
            <ac:grpSpMk id="4" creationId="{F369E596-B84E-4E90-8E63-8EDB88C40F9B}"/>
          </ac:grpSpMkLst>
        </pc:grpChg>
        <pc:grpChg chg="add mod">
          <ac:chgData name="Gnanvo, Kondo (kg6cq)" userId="cf2a00cd-5d4a-477d-a52f-af039bcf1853" providerId="ADAL" clId="{09FBF32A-7137-4D41-941A-567C42795670}" dt="2022-07-19T18:57:57.455" v="24849" actId="164"/>
          <ac:grpSpMkLst>
            <pc:docMk/>
            <pc:sldMk cId="2676878928" sldId="276"/>
            <ac:grpSpMk id="5" creationId="{42BB1EEF-854F-4DE0-B165-A8CAF3000988}"/>
          </ac:grpSpMkLst>
        </pc:grpChg>
        <pc:picChg chg="del">
          <ac:chgData name="Gnanvo, Kondo (kg6cq)" userId="cf2a00cd-5d4a-477d-a52f-af039bcf1853" providerId="ADAL" clId="{09FBF32A-7137-4D41-941A-567C42795670}" dt="2022-07-14T22:59:38.540" v="15307" actId="478"/>
          <ac:picMkLst>
            <pc:docMk/>
            <pc:sldMk cId="2676878928" sldId="276"/>
            <ac:picMk id="3" creationId="{CC5FA556-549B-4054-A18D-A9D826AFA9A7}"/>
          </ac:picMkLst>
        </pc:picChg>
        <pc:picChg chg="add mod">
          <ac:chgData name="Gnanvo, Kondo (kg6cq)" userId="cf2a00cd-5d4a-477d-a52f-af039bcf1853" providerId="ADAL" clId="{09FBF32A-7137-4D41-941A-567C42795670}" dt="2022-07-19T18:57:49.936" v="24848" actId="164"/>
          <ac:picMkLst>
            <pc:docMk/>
            <pc:sldMk cId="2676878928" sldId="276"/>
            <ac:picMk id="3" creationId="{E5514A7D-FB76-4B42-8B83-60FB00659AD3}"/>
          </ac:picMkLst>
        </pc:picChg>
        <pc:picChg chg="add mod">
          <ac:chgData name="Gnanvo, Kondo (kg6cq)" userId="cf2a00cd-5d4a-477d-a52f-af039bcf1853" providerId="ADAL" clId="{09FBF32A-7137-4D41-941A-567C42795670}" dt="2022-07-19T18:57:57.455" v="24849" actId="164"/>
          <ac:picMkLst>
            <pc:docMk/>
            <pc:sldMk cId="2676878928" sldId="276"/>
            <ac:picMk id="7" creationId="{3BD2A2A6-D9F5-4821-8A49-1FAB0D1C32A4}"/>
          </ac:picMkLst>
        </pc:picChg>
        <pc:picChg chg="del">
          <ac:chgData name="Gnanvo, Kondo (kg6cq)" userId="cf2a00cd-5d4a-477d-a52f-af039bcf1853" providerId="ADAL" clId="{09FBF32A-7137-4D41-941A-567C42795670}" dt="2022-07-14T22:59:38.540" v="15307" actId="478"/>
          <ac:picMkLst>
            <pc:docMk/>
            <pc:sldMk cId="2676878928" sldId="276"/>
            <ac:picMk id="7" creationId="{C78B56D9-7FC2-46F1-AB8F-6D87F82B592B}"/>
          </ac:picMkLst>
        </pc:picChg>
      </pc:sldChg>
      <pc:sldChg chg="addSp delSp modSp add mod">
        <pc:chgData name="Gnanvo, Kondo (kg6cq)" userId="cf2a00cd-5d4a-477d-a52f-af039bcf1853" providerId="ADAL" clId="{09FBF32A-7137-4D41-941A-567C42795670}" dt="2022-07-22T01:35:50.849" v="32569" actId="113"/>
        <pc:sldMkLst>
          <pc:docMk/>
          <pc:sldMk cId="2062340624" sldId="277"/>
        </pc:sldMkLst>
        <pc:spChg chg="add mod">
          <ac:chgData name="Gnanvo, Kondo (kg6cq)" userId="cf2a00cd-5d4a-477d-a52f-af039bcf1853" providerId="ADAL" clId="{09FBF32A-7137-4D41-941A-567C42795670}" dt="2022-07-17T22:03:19.039" v="18936" actId="164"/>
          <ac:spMkLst>
            <pc:docMk/>
            <pc:sldMk cId="2062340624" sldId="277"/>
            <ac:spMk id="3" creationId="{237B792F-0136-4FB3-82E8-13E8D7AA02FD}"/>
          </ac:spMkLst>
        </pc:spChg>
        <pc:spChg chg="del">
          <ac:chgData name="Gnanvo, Kondo (kg6cq)" userId="cf2a00cd-5d4a-477d-a52f-af039bcf1853" providerId="ADAL" clId="{09FBF32A-7137-4D41-941A-567C42795670}" dt="2022-07-14T22:54:29.029" v="15249" actId="478"/>
          <ac:spMkLst>
            <pc:docMk/>
            <pc:sldMk cId="2062340624" sldId="277"/>
            <ac:spMk id="4" creationId="{5567E06A-D6EE-4A90-AD9C-4B22E306D31C}"/>
          </ac:spMkLst>
        </pc:spChg>
        <pc:spChg chg="add mod topLvl">
          <ac:chgData name="Gnanvo, Kondo (kg6cq)" userId="cf2a00cd-5d4a-477d-a52f-af039bcf1853" providerId="ADAL" clId="{09FBF32A-7137-4D41-941A-567C42795670}" dt="2022-07-22T01:35:50.849" v="32569" actId="113"/>
          <ac:spMkLst>
            <pc:docMk/>
            <pc:sldMk cId="2062340624" sldId="277"/>
            <ac:spMk id="5" creationId="{0E1EEB32-E870-434B-8BE0-3779C9835854}"/>
          </ac:spMkLst>
        </pc:spChg>
        <pc:spChg chg="del">
          <ac:chgData name="Gnanvo, Kondo (kg6cq)" userId="cf2a00cd-5d4a-477d-a52f-af039bcf1853" providerId="ADAL" clId="{09FBF32A-7137-4D41-941A-567C42795670}" dt="2022-07-14T22:54:26.786" v="15248" actId="478"/>
          <ac:spMkLst>
            <pc:docMk/>
            <pc:sldMk cId="2062340624" sldId="277"/>
            <ac:spMk id="5" creationId="{67094364-0402-407D-96F9-B030E2E94171}"/>
          </ac:spMkLst>
        </pc:spChg>
        <pc:spChg chg="add mod">
          <ac:chgData name="Gnanvo, Kondo (kg6cq)" userId="cf2a00cd-5d4a-477d-a52f-af039bcf1853" providerId="ADAL" clId="{09FBF32A-7137-4D41-941A-567C42795670}" dt="2022-07-19T19:13:01.622" v="24941" actId="1036"/>
          <ac:spMkLst>
            <pc:docMk/>
            <pc:sldMk cId="2062340624" sldId="277"/>
            <ac:spMk id="7" creationId="{386CFB7C-EA1A-41F9-BD89-E0D0D011C254}"/>
          </ac:spMkLst>
        </pc:spChg>
        <pc:spChg chg="add del mod">
          <ac:chgData name="Gnanvo, Kondo (kg6cq)" userId="cf2a00cd-5d4a-477d-a52f-af039bcf1853" providerId="ADAL" clId="{09FBF32A-7137-4D41-941A-567C42795670}" dt="2022-07-17T21:50:17.256" v="18621" actId="478"/>
          <ac:spMkLst>
            <pc:docMk/>
            <pc:sldMk cId="2062340624" sldId="277"/>
            <ac:spMk id="8" creationId="{57F54600-9AB2-46F0-9433-6273D72F17CB}"/>
          </ac:spMkLst>
        </pc:spChg>
        <pc:spChg chg="add del mod topLvl">
          <ac:chgData name="Gnanvo, Kondo (kg6cq)" userId="cf2a00cd-5d4a-477d-a52f-af039bcf1853" providerId="ADAL" clId="{09FBF32A-7137-4D41-941A-567C42795670}" dt="2022-07-17T21:30:50.588" v="18156" actId="478"/>
          <ac:spMkLst>
            <pc:docMk/>
            <pc:sldMk cId="2062340624" sldId="277"/>
            <ac:spMk id="9" creationId="{FDDAA97B-6E3B-40F5-89B4-20BB239D1E8C}"/>
          </ac:spMkLst>
        </pc:spChg>
        <pc:spChg chg="mod topLvl">
          <ac:chgData name="Gnanvo, Kondo (kg6cq)" userId="cf2a00cd-5d4a-477d-a52f-af039bcf1853" providerId="ADAL" clId="{09FBF32A-7137-4D41-941A-567C42795670}" dt="2022-07-22T01:35:46.606" v="32568" actId="113"/>
          <ac:spMkLst>
            <pc:docMk/>
            <pc:sldMk cId="2062340624" sldId="277"/>
            <ac:spMk id="12" creationId="{62016726-A7A5-42AA-A7D8-CCD0C52822C5}"/>
          </ac:spMkLst>
        </pc:spChg>
        <pc:spChg chg="del mod topLvl">
          <ac:chgData name="Gnanvo, Kondo (kg6cq)" userId="cf2a00cd-5d4a-477d-a52f-af039bcf1853" providerId="ADAL" clId="{09FBF32A-7137-4D41-941A-567C42795670}" dt="2022-07-17T21:30:07.948" v="18150" actId="478"/>
          <ac:spMkLst>
            <pc:docMk/>
            <pc:sldMk cId="2062340624" sldId="277"/>
            <ac:spMk id="13" creationId="{8566C556-D732-4D5F-A585-8263AA9EAA31}"/>
          </ac:spMkLst>
        </pc:spChg>
        <pc:spChg chg="add mod">
          <ac:chgData name="Gnanvo, Kondo (kg6cq)" userId="cf2a00cd-5d4a-477d-a52f-af039bcf1853" providerId="ADAL" clId="{09FBF32A-7137-4D41-941A-567C42795670}" dt="2022-07-22T01:35:13.798" v="32561" actId="207"/>
          <ac:spMkLst>
            <pc:docMk/>
            <pc:sldMk cId="2062340624" sldId="277"/>
            <ac:spMk id="14" creationId="{E690F5D9-5F5A-4127-801F-B5B09652CB3D}"/>
          </ac:spMkLst>
        </pc:spChg>
        <pc:spChg chg="mod">
          <ac:chgData name="Gnanvo, Kondo (kg6cq)" userId="cf2a00cd-5d4a-477d-a52f-af039bcf1853" providerId="ADAL" clId="{09FBF32A-7137-4D41-941A-567C42795670}" dt="2022-07-17T18:11:13.007" v="18059" actId="207"/>
          <ac:spMkLst>
            <pc:docMk/>
            <pc:sldMk cId="2062340624" sldId="277"/>
            <ac:spMk id="285" creationId="{00000000-0000-0000-0000-000000000000}"/>
          </ac:spMkLst>
        </pc:spChg>
        <pc:grpChg chg="add mod">
          <ac:chgData name="Gnanvo, Kondo (kg6cq)" userId="cf2a00cd-5d4a-477d-a52f-af039bcf1853" providerId="ADAL" clId="{09FBF32A-7137-4D41-941A-567C42795670}" dt="2022-07-22T01:20:40.302" v="32422" actId="1036"/>
          <ac:grpSpMkLst>
            <pc:docMk/>
            <pc:sldMk cId="2062340624" sldId="277"/>
            <ac:grpSpMk id="6" creationId="{CA9D2E1F-3CBD-4D43-ACC5-C09D64DDA52E}"/>
          </ac:grpSpMkLst>
        </pc:grpChg>
        <pc:grpChg chg="add del mod">
          <ac:chgData name="Gnanvo, Kondo (kg6cq)" userId="cf2a00cd-5d4a-477d-a52f-af039bcf1853" providerId="ADAL" clId="{09FBF32A-7137-4D41-941A-567C42795670}" dt="2022-07-17T21:29:11.752" v="18145" actId="165"/>
          <ac:grpSpMkLst>
            <pc:docMk/>
            <pc:sldMk cId="2062340624" sldId="277"/>
            <ac:grpSpMk id="7" creationId="{5054C909-B276-445D-ACC1-A2FBEA7BCB82}"/>
          </ac:grpSpMkLst>
        </pc:grpChg>
        <pc:grpChg chg="add del mod">
          <ac:chgData name="Gnanvo, Kondo (kg6cq)" userId="cf2a00cd-5d4a-477d-a52f-af039bcf1853" providerId="ADAL" clId="{09FBF32A-7137-4D41-941A-567C42795670}" dt="2022-07-17T21:29:18.587" v="18146" actId="165"/>
          <ac:grpSpMkLst>
            <pc:docMk/>
            <pc:sldMk cId="2062340624" sldId="277"/>
            <ac:grpSpMk id="11" creationId="{7E01357C-8347-490F-88E1-519E2486A801}"/>
          </ac:grpSpMkLst>
        </pc:grpChg>
        <pc:picChg chg="add del mod">
          <ac:chgData name="Gnanvo, Kondo (kg6cq)" userId="cf2a00cd-5d4a-477d-a52f-af039bcf1853" providerId="ADAL" clId="{09FBF32A-7137-4D41-941A-567C42795670}" dt="2022-07-17T16:43:08.693" v="15729" actId="478"/>
          <ac:picMkLst>
            <pc:docMk/>
            <pc:sldMk cId="2062340624" sldId="277"/>
            <ac:picMk id="3" creationId="{3204F63B-C014-4A90-A1C1-88D62AF37685}"/>
          </ac:picMkLst>
        </pc:picChg>
        <pc:picChg chg="del">
          <ac:chgData name="Gnanvo, Kondo (kg6cq)" userId="cf2a00cd-5d4a-477d-a52f-af039bcf1853" providerId="ADAL" clId="{09FBF32A-7137-4D41-941A-567C42795670}" dt="2022-07-14T22:54:23.573" v="15246" actId="478"/>
          <ac:picMkLst>
            <pc:docMk/>
            <pc:sldMk cId="2062340624" sldId="277"/>
            <ac:picMk id="3" creationId="{CC5FA556-549B-4054-A18D-A9D826AFA9A7}"/>
          </ac:picMkLst>
        </pc:picChg>
        <pc:picChg chg="add mod">
          <ac:chgData name="Gnanvo, Kondo (kg6cq)" userId="cf2a00cd-5d4a-477d-a52f-af039bcf1853" providerId="ADAL" clId="{09FBF32A-7137-4D41-941A-567C42795670}" dt="2022-07-17T22:03:19.039" v="18936" actId="164"/>
          <ac:picMkLst>
            <pc:docMk/>
            <pc:sldMk cId="2062340624" sldId="277"/>
            <ac:picMk id="4" creationId="{A5FD52D2-FEDA-489F-80E2-5FBB91AE5AC5}"/>
          </ac:picMkLst>
        </pc:picChg>
        <pc:picChg chg="add del mod">
          <ac:chgData name="Gnanvo, Kondo (kg6cq)" userId="cf2a00cd-5d4a-477d-a52f-af039bcf1853" providerId="ADAL" clId="{09FBF32A-7137-4D41-941A-567C42795670}" dt="2022-07-17T16:44:14.487" v="15733" actId="478"/>
          <ac:picMkLst>
            <pc:docMk/>
            <pc:sldMk cId="2062340624" sldId="277"/>
            <ac:picMk id="6" creationId="{32B067CE-23FD-4E6B-8860-48979855714D}"/>
          </ac:picMkLst>
        </pc:picChg>
        <pc:picChg chg="del">
          <ac:chgData name="Gnanvo, Kondo (kg6cq)" userId="cf2a00cd-5d4a-477d-a52f-af039bcf1853" providerId="ADAL" clId="{09FBF32A-7137-4D41-941A-567C42795670}" dt="2022-07-14T22:54:24.750" v="15247" actId="478"/>
          <ac:picMkLst>
            <pc:docMk/>
            <pc:sldMk cId="2062340624" sldId="277"/>
            <ac:picMk id="7" creationId="{C78B56D9-7FC2-46F1-AB8F-6D87F82B592B}"/>
          </ac:picMkLst>
        </pc:picChg>
      </pc:sldChg>
      <pc:sldChg chg="add del">
        <pc:chgData name="Gnanvo, Kondo (kg6cq)" userId="cf2a00cd-5d4a-477d-a52f-af039bcf1853" providerId="ADAL" clId="{09FBF32A-7137-4D41-941A-567C42795670}" dt="2022-07-17T22:03:29.416" v="18939" actId="2890"/>
        <pc:sldMkLst>
          <pc:docMk/>
          <pc:sldMk cId="948284198" sldId="278"/>
        </pc:sldMkLst>
      </pc:sldChg>
      <pc:sldChg chg="delSp modSp del mod">
        <pc:chgData name="Gnanvo, Kondo (kg6cq)" userId="cf2a00cd-5d4a-477d-a52f-af039bcf1853" providerId="ADAL" clId="{09FBF32A-7137-4D41-941A-567C42795670}" dt="2022-07-18T22:19:07.290" v="19910" actId="47"/>
        <pc:sldMkLst>
          <pc:docMk/>
          <pc:sldMk cId="3398962922" sldId="278"/>
        </pc:sldMkLst>
        <pc:spChg chg="mod">
          <ac:chgData name="Gnanvo, Kondo (kg6cq)" userId="cf2a00cd-5d4a-477d-a52f-af039bcf1853" providerId="ADAL" clId="{09FBF32A-7137-4D41-941A-567C42795670}" dt="2022-07-18T22:18:31.822" v="19906" actId="1076"/>
          <ac:spMkLst>
            <pc:docMk/>
            <pc:sldMk cId="3398962922" sldId="278"/>
            <ac:spMk id="5" creationId="{1A1D392D-EB94-4EA5-A86D-A883C12124B1}"/>
          </ac:spMkLst>
        </pc:spChg>
        <pc:spChg chg="mod">
          <ac:chgData name="Gnanvo, Kondo (kg6cq)" userId="cf2a00cd-5d4a-477d-a52f-af039bcf1853" providerId="ADAL" clId="{09FBF32A-7137-4D41-941A-567C42795670}" dt="2022-07-18T22:18:31.822" v="19906" actId="1076"/>
          <ac:spMkLst>
            <pc:docMk/>
            <pc:sldMk cId="3398962922" sldId="278"/>
            <ac:spMk id="6" creationId="{AABFBD8E-0309-4B71-BDED-E80F6C9B7B4F}"/>
          </ac:spMkLst>
        </pc:spChg>
        <pc:spChg chg="del">
          <ac:chgData name="Gnanvo, Kondo (kg6cq)" userId="cf2a00cd-5d4a-477d-a52f-af039bcf1853" providerId="ADAL" clId="{09FBF32A-7137-4D41-941A-567C42795670}" dt="2022-07-18T22:18:23.865" v="19905" actId="478"/>
          <ac:spMkLst>
            <pc:docMk/>
            <pc:sldMk cId="3398962922" sldId="278"/>
            <ac:spMk id="7" creationId="{62E101E9-D87A-4297-B465-2CC183512D0B}"/>
          </ac:spMkLst>
        </pc:spChg>
        <pc:spChg chg="del">
          <ac:chgData name="Gnanvo, Kondo (kg6cq)" userId="cf2a00cd-5d4a-477d-a52f-af039bcf1853" providerId="ADAL" clId="{09FBF32A-7137-4D41-941A-567C42795670}" dt="2022-07-18T22:15:56.578" v="19856" actId="478"/>
          <ac:spMkLst>
            <pc:docMk/>
            <pc:sldMk cId="3398962922" sldId="278"/>
            <ac:spMk id="40" creationId="{A01CE773-5A61-49C3-A542-44FF187EBA4B}"/>
          </ac:spMkLst>
        </pc:spChg>
        <pc:spChg chg="del">
          <ac:chgData name="Gnanvo, Kondo (kg6cq)" userId="cf2a00cd-5d4a-477d-a52f-af039bcf1853" providerId="ADAL" clId="{09FBF32A-7137-4D41-941A-567C42795670}" dt="2022-07-18T22:15:56.578" v="19856" actId="478"/>
          <ac:spMkLst>
            <pc:docMk/>
            <pc:sldMk cId="3398962922" sldId="278"/>
            <ac:spMk id="41" creationId="{32A09B0A-684F-4F5E-855D-64B6E882D7D7}"/>
          </ac:spMkLst>
        </pc:spChg>
        <pc:spChg chg="del">
          <ac:chgData name="Gnanvo, Kondo (kg6cq)" userId="cf2a00cd-5d4a-477d-a52f-af039bcf1853" providerId="ADAL" clId="{09FBF32A-7137-4D41-941A-567C42795670}" dt="2022-07-18T22:15:56.578" v="19856" actId="478"/>
          <ac:spMkLst>
            <pc:docMk/>
            <pc:sldMk cId="3398962922" sldId="278"/>
            <ac:spMk id="42" creationId="{C9AC1749-2913-4148-B46B-C3E4E2B8EBE6}"/>
          </ac:spMkLst>
        </pc:spChg>
        <pc:spChg chg="mod">
          <ac:chgData name="Gnanvo, Kondo (kg6cq)" userId="cf2a00cd-5d4a-477d-a52f-af039bcf1853" providerId="ADAL" clId="{09FBF32A-7137-4D41-941A-567C42795670}" dt="2022-07-18T22:15:49.764" v="19855" actId="6549"/>
          <ac:spMkLst>
            <pc:docMk/>
            <pc:sldMk cId="3398962922" sldId="278"/>
            <ac:spMk id="285" creationId="{00000000-0000-0000-0000-000000000000}"/>
          </ac:spMkLst>
        </pc:spChg>
        <pc:graphicFrameChg chg="mod modGraphic">
          <ac:chgData name="Gnanvo, Kondo (kg6cq)" userId="cf2a00cd-5d4a-477d-a52f-af039bcf1853" providerId="ADAL" clId="{09FBF32A-7137-4D41-941A-567C42795670}" dt="2022-07-18T22:17:57.700" v="19903" actId="20577"/>
          <ac:graphicFrameMkLst>
            <pc:docMk/>
            <pc:sldMk cId="3398962922" sldId="278"/>
            <ac:graphicFrameMk id="3" creationId="{2FF64065-2445-4E76-89C9-F31CCCF6E2A5}"/>
          </ac:graphicFrameMkLst>
        </pc:graphicFrameChg>
        <pc:graphicFrameChg chg="del">
          <ac:chgData name="Gnanvo, Kondo (kg6cq)" userId="cf2a00cd-5d4a-477d-a52f-af039bcf1853" providerId="ADAL" clId="{09FBF32A-7137-4D41-941A-567C42795670}" dt="2022-07-18T22:16:02.755" v="19857" actId="478"/>
          <ac:graphicFrameMkLst>
            <pc:docMk/>
            <pc:sldMk cId="3398962922" sldId="278"/>
            <ac:graphicFrameMk id="4" creationId="{5F23871E-19CE-49C6-A8D9-25A4204C1AC7}"/>
          </ac:graphicFrameMkLst>
        </pc:graphicFrameChg>
      </pc:sldChg>
      <pc:sldChg chg="addSp delSp modSp add mod ord">
        <pc:chgData name="Gnanvo, Kondo (kg6cq)" userId="cf2a00cd-5d4a-477d-a52f-af039bcf1853" providerId="ADAL" clId="{09FBF32A-7137-4D41-941A-567C42795670}" dt="2022-07-18T23:01:34.606" v="21450"/>
        <pc:sldMkLst>
          <pc:docMk/>
          <pc:sldMk cId="1441475450" sldId="279"/>
        </pc:sldMkLst>
        <pc:spChg chg="del">
          <ac:chgData name="Gnanvo, Kondo (kg6cq)" userId="cf2a00cd-5d4a-477d-a52f-af039bcf1853" providerId="ADAL" clId="{09FBF32A-7137-4D41-941A-567C42795670}" dt="2022-07-18T22:38:04.443" v="20547" actId="478"/>
          <ac:spMkLst>
            <pc:docMk/>
            <pc:sldMk cId="1441475450" sldId="279"/>
            <ac:spMk id="5" creationId="{E028DFC1-373B-4D48-BE93-13BD87E36313}"/>
          </ac:spMkLst>
        </pc:spChg>
        <pc:spChg chg="mod">
          <ac:chgData name="Gnanvo, Kondo (kg6cq)" userId="cf2a00cd-5d4a-477d-a52f-af039bcf1853" providerId="ADAL" clId="{09FBF32A-7137-4D41-941A-567C42795670}" dt="2022-07-18T22:46:42.828" v="20971" actId="1038"/>
          <ac:spMkLst>
            <pc:docMk/>
            <pc:sldMk cId="1441475450" sldId="279"/>
            <ac:spMk id="8" creationId="{3622B45F-6601-45F4-B049-F677B7387244}"/>
          </ac:spMkLst>
        </pc:spChg>
        <pc:spChg chg="add mod">
          <ac:chgData name="Gnanvo, Kondo (kg6cq)" userId="cf2a00cd-5d4a-477d-a52f-af039bcf1853" providerId="ADAL" clId="{09FBF32A-7137-4D41-941A-567C42795670}" dt="2022-07-18T22:46:48.074" v="20975" actId="1036"/>
          <ac:spMkLst>
            <pc:docMk/>
            <pc:sldMk cId="1441475450" sldId="279"/>
            <ac:spMk id="41" creationId="{AA45C481-97F8-421E-B1DA-B10631E4ED88}"/>
          </ac:spMkLst>
        </pc:spChg>
        <pc:spChg chg="add mod">
          <ac:chgData name="Gnanvo, Kondo (kg6cq)" userId="cf2a00cd-5d4a-477d-a52f-af039bcf1853" providerId="ADAL" clId="{09FBF32A-7137-4D41-941A-567C42795670}" dt="2022-07-18T23:00:57.577" v="21436" actId="1035"/>
          <ac:spMkLst>
            <pc:docMk/>
            <pc:sldMk cId="1441475450" sldId="279"/>
            <ac:spMk id="43" creationId="{1B12A2D8-2A5E-4CA6-83E4-C75CEB5A1854}"/>
          </ac:spMkLst>
        </pc:spChg>
        <pc:spChg chg="mod">
          <ac:chgData name="Gnanvo, Kondo (kg6cq)" userId="cf2a00cd-5d4a-477d-a52f-af039bcf1853" providerId="ADAL" clId="{09FBF32A-7137-4D41-941A-567C42795670}" dt="2022-07-18T22:22:19.834" v="20032" actId="6549"/>
          <ac:spMkLst>
            <pc:docMk/>
            <pc:sldMk cId="1441475450" sldId="279"/>
            <ac:spMk id="285" creationId="{00000000-0000-0000-0000-000000000000}"/>
          </ac:spMkLst>
        </pc:spChg>
        <pc:grpChg chg="add mod ord">
          <ac:chgData name="Gnanvo, Kondo (kg6cq)" userId="cf2a00cd-5d4a-477d-a52f-af039bcf1853" providerId="ADAL" clId="{09FBF32A-7137-4D41-941A-567C42795670}" dt="2022-07-18T22:41:16.612" v="20583" actId="555"/>
          <ac:grpSpMkLst>
            <pc:docMk/>
            <pc:sldMk cId="1441475450" sldId="279"/>
            <ac:grpSpMk id="11" creationId="{3DFBB703-677F-46DE-B9AF-F3EE0DF15522}"/>
          </ac:grpSpMkLst>
        </pc:grpChg>
        <pc:grpChg chg="del">
          <ac:chgData name="Gnanvo, Kondo (kg6cq)" userId="cf2a00cd-5d4a-477d-a52f-af039bcf1853" providerId="ADAL" clId="{09FBF32A-7137-4D41-941A-567C42795670}" dt="2022-07-18T22:38:01.921" v="20546" actId="478"/>
          <ac:grpSpMkLst>
            <pc:docMk/>
            <pc:sldMk cId="1441475450" sldId="279"/>
            <ac:grpSpMk id="13" creationId="{C7C26EC2-C724-4416-A51A-82A210EA6B2A}"/>
          </ac:grpSpMkLst>
        </pc:grpChg>
        <pc:grpChg chg="mod">
          <ac:chgData name="Gnanvo, Kondo (kg6cq)" userId="cf2a00cd-5d4a-477d-a52f-af039bcf1853" providerId="ADAL" clId="{09FBF32A-7137-4D41-941A-567C42795670}" dt="2022-07-18T22:41:16.612" v="20583" actId="555"/>
          <ac:grpSpMkLst>
            <pc:docMk/>
            <pc:sldMk cId="1441475450" sldId="279"/>
            <ac:grpSpMk id="14" creationId="{7AEA9CFA-6E99-48A4-8A94-605D49A37317}"/>
          </ac:grpSpMkLst>
        </pc:grpChg>
        <pc:graphicFrameChg chg="mod modGraphic">
          <ac:chgData name="Gnanvo, Kondo (kg6cq)" userId="cf2a00cd-5d4a-477d-a52f-af039bcf1853" providerId="ADAL" clId="{09FBF32A-7137-4D41-941A-567C42795670}" dt="2022-07-18T23:01:02.545" v="21439" actId="1035"/>
          <ac:graphicFrameMkLst>
            <pc:docMk/>
            <pc:sldMk cId="1441475450" sldId="279"/>
            <ac:graphicFrameMk id="72" creationId="{C7150F72-5CCF-4D3E-BC93-2A1FE7EC800D}"/>
          </ac:graphicFrameMkLst>
        </pc:graphicFrameChg>
        <pc:picChg chg="add del mod">
          <ac:chgData name="Gnanvo, Kondo (kg6cq)" userId="cf2a00cd-5d4a-477d-a52f-af039bcf1853" providerId="ADAL" clId="{09FBF32A-7137-4D41-941A-567C42795670}" dt="2022-07-18T22:38:59.817" v="20551" actId="478"/>
          <ac:picMkLst>
            <pc:docMk/>
            <pc:sldMk cId="1441475450" sldId="279"/>
            <ac:picMk id="6" creationId="{6DC542E9-9E3F-41B5-86A6-54D81E892787}"/>
          </ac:picMkLst>
        </pc:picChg>
        <pc:picChg chg="add mod">
          <ac:chgData name="Gnanvo, Kondo (kg6cq)" userId="cf2a00cd-5d4a-477d-a52f-af039bcf1853" providerId="ADAL" clId="{09FBF32A-7137-4D41-941A-567C42795670}" dt="2022-07-18T22:40:22.719" v="20571" actId="164"/>
          <ac:picMkLst>
            <pc:docMk/>
            <pc:sldMk cId="1441475450" sldId="279"/>
            <ac:picMk id="7" creationId="{1FAA7A82-702C-4EBE-8AA4-D72183AD56A1}"/>
          </ac:picMkLst>
        </pc:picChg>
        <pc:cxnChg chg="del">
          <ac:chgData name="Gnanvo, Kondo (kg6cq)" userId="cf2a00cd-5d4a-477d-a52f-af039bcf1853" providerId="ADAL" clId="{09FBF32A-7137-4D41-941A-567C42795670}" dt="2022-07-18T22:38:04.443" v="20547" actId="478"/>
          <ac:cxnSpMkLst>
            <pc:docMk/>
            <pc:sldMk cId="1441475450" sldId="279"/>
            <ac:cxnSpMk id="3" creationId="{CCC322C8-EDC9-4604-B449-644320425721}"/>
          </ac:cxnSpMkLst>
        </pc:cxnChg>
      </pc:sldChg>
      <pc:sldChg chg="delSp modSp add mod">
        <pc:chgData name="Gnanvo, Kondo (kg6cq)" userId="cf2a00cd-5d4a-477d-a52f-af039bcf1853" providerId="ADAL" clId="{09FBF32A-7137-4D41-941A-567C42795670}" dt="2022-07-21T04:44:09.742" v="30326" actId="403"/>
        <pc:sldMkLst>
          <pc:docMk/>
          <pc:sldMk cId="1654096707" sldId="280"/>
        </pc:sldMkLst>
        <pc:spChg chg="del">
          <ac:chgData name="Gnanvo, Kondo (kg6cq)" userId="cf2a00cd-5d4a-477d-a52f-af039bcf1853" providerId="ADAL" clId="{09FBF32A-7137-4D41-941A-567C42795670}" dt="2022-07-18T23:01:23.428" v="21441" actId="478"/>
          <ac:spMkLst>
            <pc:docMk/>
            <pc:sldMk cId="1654096707" sldId="280"/>
            <ac:spMk id="6" creationId="{F4867C91-F8EE-4E2C-8572-CB36775F5BE5}"/>
          </ac:spMkLst>
        </pc:spChg>
        <pc:spChg chg="mod">
          <ac:chgData name="Gnanvo, Kondo (kg6cq)" userId="cf2a00cd-5d4a-477d-a52f-af039bcf1853" providerId="ADAL" clId="{09FBF32A-7137-4D41-941A-567C42795670}" dt="2022-07-21T04:44:09.742" v="30326" actId="403"/>
          <ac:spMkLst>
            <pc:docMk/>
            <pc:sldMk cId="1654096707" sldId="280"/>
            <ac:spMk id="285" creationId="{00000000-0000-0000-0000-000000000000}"/>
          </ac:spMkLst>
        </pc:spChg>
      </pc:sldChg>
      <pc:sldChg chg="addSp modSp add mod">
        <pc:chgData name="Gnanvo, Kondo (kg6cq)" userId="cf2a00cd-5d4a-477d-a52f-af039bcf1853" providerId="ADAL" clId="{09FBF32A-7137-4D41-941A-567C42795670}" dt="2022-07-22T01:36:42.331" v="32583" actId="207"/>
        <pc:sldMkLst>
          <pc:docMk/>
          <pc:sldMk cId="3627733750" sldId="281"/>
        </pc:sldMkLst>
        <pc:spChg chg="mod">
          <ac:chgData name="Gnanvo, Kondo (kg6cq)" userId="cf2a00cd-5d4a-477d-a52f-af039bcf1853" providerId="ADAL" clId="{09FBF32A-7137-4D41-941A-567C42795670}" dt="2022-07-22T01:36:29.784" v="32578" actId="207"/>
          <ac:spMkLst>
            <pc:docMk/>
            <pc:sldMk cId="3627733750" sldId="281"/>
            <ac:spMk id="6" creationId="{F4867C91-F8EE-4E2C-8572-CB36775F5BE5}"/>
          </ac:spMkLst>
        </pc:spChg>
        <pc:spChg chg="add mod">
          <ac:chgData name="Gnanvo, Kondo (kg6cq)" userId="cf2a00cd-5d4a-477d-a52f-af039bcf1853" providerId="ADAL" clId="{09FBF32A-7137-4D41-941A-567C42795670}" dt="2022-07-22T01:36:42.331" v="32583" actId="207"/>
          <ac:spMkLst>
            <pc:docMk/>
            <pc:sldMk cId="3627733750" sldId="281"/>
            <ac:spMk id="7" creationId="{E15C3D11-0CBA-499F-8789-41315B53E963}"/>
          </ac:spMkLst>
        </pc:spChg>
        <pc:spChg chg="mod">
          <ac:chgData name="Gnanvo, Kondo (kg6cq)" userId="cf2a00cd-5d4a-477d-a52f-af039bcf1853" providerId="ADAL" clId="{09FBF32A-7137-4D41-941A-567C42795670}" dt="2022-07-22T00:26:47.360" v="30931" actId="20577"/>
          <ac:spMkLst>
            <pc:docMk/>
            <pc:sldMk cId="3627733750" sldId="281"/>
            <ac:spMk id="285" creationId="{00000000-0000-0000-0000-000000000000}"/>
          </ac:spMkLst>
        </pc:spChg>
      </pc:sldChg>
      <pc:sldChg chg="modSp add del mod ord">
        <pc:chgData name="Gnanvo, Kondo (kg6cq)" userId="cf2a00cd-5d4a-477d-a52f-af039bcf1853" providerId="ADAL" clId="{09FBF32A-7137-4D41-941A-567C42795670}" dt="2022-07-22T00:28:35.066" v="30961" actId="47"/>
        <pc:sldMkLst>
          <pc:docMk/>
          <pc:sldMk cId="1486433316" sldId="282"/>
        </pc:sldMkLst>
        <pc:spChg chg="mod">
          <ac:chgData name="Gnanvo, Kondo (kg6cq)" userId="cf2a00cd-5d4a-477d-a52f-af039bcf1853" providerId="ADAL" clId="{09FBF32A-7137-4D41-941A-567C42795670}" dt="2022-07-22T00:16:21.355" v="30625" actId="2710"/>
          <ac:spMkLst>
            <pc:docMk/>
            <pc:sldMk cId="1486433316" sldId="282"/>
            <ac:spMk id="6" creationId="{F4867C91-F8EE-4E2C-8572-CB36775F5BE5}"/>
          </ac:spMkLst>
        </pc:spChg>
        <pc:spChg chg="mod">
          <ac:chgData name="Gnanvo, Kondo (kg6cq)" userId="cf2a00cd-5d4a-477d-a52f-af039bcf1853" providerId="ADAL" clId="{09FBF32A-7137-4D41-941A-567C42795670}" dt="2022-07-21T04:23:11.893" v="29742" actId="20577"/>
          <ac:spMkLst>
            <pc:docMk/>
            <pc:sldMk cId="1486433316" sldId="282"/>
            <ac:spMk id="285" creationId="{00000000-0000-0000-0000-000000000000}"/>
          </ac:spMkLst>
        </pc:spChg>
      </pc:sldChg>
      <pc:sldChg chg="del">
        <pc:chgData name="Gnanvo, Kondo (kg6cq)" userId="cf2a00cd-5d4a-477d-a52f-af039bcf1853" providerId="ADAL" clId="{09FBF32A-7137-4D41-941A-567C42795670}" dt="2022-07-18T23:36:36.473" v="22986" actId="47"/>
        <pc:sldMkLst>
          <pc:docMk/>
          <pc:sldMk cId="4122332832" sldId="282"/>
        </pc:sldMkLst>
      </pc:sldChg>
      <pc:sldChg chg="addSp delSp modSp add mod ord">
        <pc:chgData name="Gnanvo, Kondo (kg6cq)" userId="cf2a00cd-5d4a-477d-a52f-af039bcf1853" providerId="ADAL" clId="{09FBF32A-7137-4D41-941A-567C42795670}" dt="2022-07-22T01:33:52.950" v="32532" actId="113"/>
        <pc:sldMkLst>
          <pc:docMk/>
          <pc:sldMk cId="1096312180" sldId="283"/>
        </pc:sldMkLst>
        <pc:spChg chg="add mod">
          <ac:chgData name="Gnanvo, Kondo (kg6cq)" userId="cf2a00cd-5d4a-477d-a52f-af039bcf1853" providerId="ADAL" clId="{09FBF32A-7137-4D41-941A-567C42795670}" dt="2022-07-22T01:33:52.950" v="32532" actId="113"/>
          <ac:spMkLst>
            <pc:docMk/>
            <pc:sldMk cId="1096312180" sldId="283"/>
            <ac:spMk id="5" creationId="{7F68C342-6603-441F-9A18-511D23141944}"/>
          </ac:spMkLst>
        </pc:spChg>
        <pc:spChg chg="del">
          <ac:chgData name="Gnanvo, Kondo (kg6cq)" userId="cf2a00cd-5d4a-477d-a52f-af039bcf1853" providerId="ADAL" clId="{09FBF32A-7137-4D41-941A-567C42795670}" dt="2022-07-19T20:13:08.510" v="26404" actId="478"/>
          <ac:spMkLst>
            <pc:docMk/>
            <pc:sldMk cId="1096312180" sldId="283"/>
            <ac:spMk id="6" creationId="{F4867C91-F8EE-4E2C-8572-CB36775F5BE5}"/>
          </ac:spMkLst>
        </pc:spChg>
        <pc:spChg chg="mod">
          <ac:chgData name="Gnanvo, Kondo (kg6cq)" userId="cf2a00cd-5d4a-477d-a52f-af039bcf1853" providerId="ADAL" clId="{09FBF32A-7137-4D41-941A-567C42795670}" dt="2022-07-18T23:41:38.677" v="23189" actId="6549"/>
          <ac:spMkLst>
            <pc:docMk/>
            <pc:sldMk cId="1096312180" sldId="283"/>
            <ac:spMk id="285" creationId="{00000000-0000-0000-0000-000000000000}"/>
          </ac:spMkLst>
        </pc:spChg>
      </pc:sldChg>
      <pc:sldChg chg="addSp delSp modSp add mod ord">
        <pc:chgData name="Gnanvo, Kondo (kg6cq)" userId="cf2a00cd-5d4a-477d-a52f-af039bcf1853" providerId="ADAL" clId="{09FBF32A-7137-4D41-941A-567C42795670}" dt="2022-07-22T01:36:51.889" v="32585" actId="207"/>
        <pc:sldMkLst>
          <pc:docMk/>
          <pc:sldMk cId="436635118" sldId="284"/>
        </pc:sldMkLst>
        <pc:spChg chg="add mod">
          <ac:chgData name="Gnanvo, Kondo (kg6cq)" userId="cf2a00cd-5d4a-477d-a52f-af039bcf1853" providerId="ADAL" clId="{09FBF32A-7137-4D41-941A-567C42795670}" dt="2022-07-22T01:36:51.889" v="32585" actId="207"/>
          <ac:spMkLst>
            <pc:docMk/>
            <pc:sldMk cId="436635118" sldId="284"/>
            <ac:spMk id="5" creationId="{8BD59B37-EBB9-4499-8EE2-B46770A67CBD}"/>
          </ac:spMkLst>
        </pc:spChg>
        <pc:spChg chg="del">
          <ac:chgData name="Gnanvo, Kondo (kg6cq)" userId="cf2a00cd-5d4a-477d-a52f-af039bcf1853" providerId="ADAL" clId="{09FBF32A-7137-4D41-941A-567C42795670}" dt="2022-07-19T20:14:24.595" v="26428" actId="478"/>
          <ac:spMkLst>
            <pc:docMk/>
            <pc:sldMk cId="436635118" sldId="284"/>
            <ac:spMk id="6" creationId="{F4867C91-F8EE-4E2C-8572-CB36775F5BE5}"/>
          </ac:spMkLst>
        </pc:spChg>
        <pc:spChg chg="mod">
          <ac:chgData name="Gnanvo, Kondo (kg6cq)" userId="cf2a00cd-5d4a-477d-a52f-af039bcf1853" providerId="ADAL" clId="{09FBF32A-7137-4D41-941A-567C42795670}" dt="2022-07-22T00:27:53.591" v="30959" actId="207"/>
          <ac:spMkLst>
            <pc:docMk/>
            <pc:sldMk cId="436635118" sldId="284"/>
            <ac:spMk id="285" creationId="{00000000-0000-0000-0000-000000000000}"/>
          </ac:spMkLst>
        </pc:spChg>
      </pc:sldChg>
      <pc:sldChg chg="delSp modSp add mod">
        <pc:chgData name="Gnanvo, Kondo (kg6cq)" userId="cf2a00cd-5d4a-477d-a52f-af039bcf1853" providerId="ADAL" clId="{09FBF32A-7137-4D41-941A-567C42795670}" dt="2022-07-22T01:22:24.376" v="32442" actId="1035"/>
        <pc:sldMkLst>
          <pc:docMk/>
          <pc:sldMk cId="1520491719" sldId="285"/>
        </pc:sldMkLst>
        <pc:spChg chg="del">
          <ac:chgData name="Gnanvo, Kondo (kg6cq)" userId="cf2a00cd-5d4a-477d-a52f-af039bcf1853" providerId="ADAL" clId="{09FBF32A-7137-4D41-941A-567C42795670}" dt="2022-07-19T20:14:51.774" v="26431" actId="478"/>
          <ac:spMkLst>
            <pc:docMk/>
            <pc:sldMk cId="1520491719" sldId="285"/>
            <ac:spMk id="6" creationId="{F4867C91-F8EE-4E2C-8572-CB36775F5BE5}"/>
          </ac:spMkLst>
        </pc:spChg>
        <pc:spChg chg="mod">
          <ac:chgData name="Gnanvo, Kondo (kg6cq)" userId="cf2a00cd-5d4a-477d-a52f-af039bcf1853" providerId="ADAL" clId="{09FBF32A-7137-4D41-941A-567C42795670}" dt="2022-07-18T23:44:15.157" v="23321" actId="20577"/>
          <ac:spMkLst>
            <pc:docMk/>
            <pc:sldMk cId="1520491719" sldId="285"/>
            <ac:spMk id="285" creationId="{00000000-0000-0000-0000-000000000000}"/>
          </ac:spMkLst>
        </pc:spChg>
        <pc:picChg chg="mod">
          <ac:chgData name="Gnanvo, Kondo (kg6cq)" userId="cf2a00cd-5d4a-477d-a52f-af039bcf1853" providerId="ADAL" clId="{09FBF32A-7137-4D41-941A-567C42795670}" dt="2022-07-22T01:22:24.376" v="32442" actId="1035"/>
          <ac:picMkLst>
            <pc:docMk/>
            <pc:sldMk cId="1520491719" sldId="285"/>
            <ac:picMk id="6" creationId="{36B81EF5-43CA-45BF-BF67-0B55B60931EE}"/>
          </ac:picMkLst>
        </pc:picChg>
        <pc:picChg chg="mod">
          <ac:chgData name="Gnanvo, Kondo (kg6cq)" userId="cf2a00cd-5d4a-477d-a52f-af039bcf1853" providerId="ADAL" clId="{09FBF32A-7137-4D41-941A-567C42795670}" dt="2022-07-22T00:14:17.389" v="30609" actId="1076"/>
          <ac:picMkLst>
            <pc:docMk/>
            <pc:sldMk cId="1520491719" sldId="285"/>
            <ac:picMk id="8" creationId="{A36D4274-47EF-466F-A718-F045D9252B07}"/>
          </ac:picMkLst>
        </pc:picChg>
      </pc:sldChg>
      <pc:sldChg chg="addSp delSp modSp add mod">
        <pc:chgData name="Gnanvo, Kondo (kg6cq)" userId="cf2a00cd-5d4a-477d-a52f-af039bcf1853" providerId="ADAL" clId="{09FBF32A-7137-4D41-941A-567C42795670}" dt="2022-07-22T01:34:37.277" v="32547" actId="113"/>
        <pc:sldMkLst>
          <pc:docMk/>
          <pc:sldMk cId="447848458" sldId="286"/>
        </pc:sldMkLst>
        <pc:spChg chg="del mod">
          <ac:chgData name="Gnanvo, Kondo (kg6cq)" userId="cf2a00cd-5d4a-477d-a52f-af039bcf1853" providerId="ADAL" clId="{09FBF32A-7137-4D41-941A-567C42795670}" dt="2022-07-20T12:37:51.244" v="26458" actId="478"/>
          <ac:spMkLst>
            <pc:docMk/>
            <pc:sldMk cId="447848458" sldId="286"/>
            <ac:spMk id="4" creationId="{E23017E8-794F-45BE-83A8-9DF6E7A2BA1D}"/>
          </ac:spMkLst>
        </pc:spChg>
        <pc:spChg chg="mod">
          <ac:chgData name="Gnanvo, Kondo (kg6cq)" userId="cf2a00cd-5d4a-477d-a52f-af039bcf1853" providerId="ADAL" clId="{09FBF32A-7137-4D41-941A-567C42795670}" dt="2022-07-20T13:24:30.936" v="27243" actId="1076"/>
          <ac:spMkLst>
            <pc:docMk/>
            <pc:sldMk cId="447848458" sldId="286"/>
            <ac:spMk id="64" creationId="{C4EA0928-D0D7-4B99-B64C-FB043B83DCFB}"/>
          </ac:spMkLst>
        </pc:spChg>
        <pc:spChg chg="add mod">
          <ac:chgData name="Gnanvo, Kondo (kg6cq)" userId="cf2a00cd-5d4a-477d-a52f-af039bcf1853" providerId="ADAL" clId="{09FBF32A-7137-4D41-941A-567C42795670}" dt="2022-07-22T01:34:37.277" v="32547" actId="113"/>
          <ac:spMkLst>
            <pc:docMk/>
            <pc:sldMk cId="447848458" sldId="286"/>
            <ac:spMk id="71" creationId="{00FF6067-253F-4471-8085-B4484C27362A}"/>
          </ac:spMkLst>
        </pc:spChg>
        <pc:spChg chg="add del mod">
          <ac:chgData name="Gnanvo, Kondo (kg6cq)" userId="cf2a00cd-5d4a-477d-a52f-af039bcf1853" providerId="ADAL" clId="{09FBF32A-7137-4D41-941A-567C42795670}" dt="2022-07-20T13:29:56.933" v="27567" actId="478"/>
          <ac:spMkLst>
            <pc:docMk/>
            <pc:sldMk cId="447848458" sldId="286"/>
            <ac:spMk id="72" creationId="{44AEBDD7-A3CC-46F3-A994-8895424DC434}"/>
          </ac:spMkLst>
        </pc:spChg>
        <pc:spChg chg="add mod">
          <ac:chgData name="Gnanvo, Kondo (kg6cq)" userId="cf2a00cd-5d4a-477d-a52f-af039bcf1853" providerId="ADAL" clId="{09FBF32A-7137-4D41-941A-567C42795670}" dt="2022-07-22T01:34:33.283" v="32545" actId="207"/>
          <ac:spMkLst>
            <pc:docMk/>
            <pc:sldMk cId="447848458" sldId="286"/>
            <ac:spMk id="73" creationId="{CB394B0E-180B-44B9-B05D-A9FCEB9D0B81}"/>
          </ac:spMkLst>
        </pc:spChg>
        <pc:spChg chg="mod">
          <ac:chgData name="Gnanvo, Kondo (kg6cq)" userId="cf2a00cd-5d4a-477d-a52f-af039bcf1853" providerId="ADAL" clId="{09FBF32A-7137-4D41-941A-567C42795670}" dt="2022-07-20T13:39:43.958" v="27906" actId="20577"/>
          <ac:spMkLst>
            <pc:docMk/>
            <pc:sldMk cId="447848458" sldId="286"/>
            <ac:spMk id="285" creationId="{00000000-0000-0000-0000-000000000000}"/>
          </ac:spMkLst>
        </pc:spChg>
        <pc:grpChg chg="del mod topLvl">
          <ac:chgData name="Gnanvo, Kondo (kg6cq)" userId="cf2a00cd-5d4a-477d-a52f-af039bcf1853" providerId="ADAL" clId="{09FBF32A-7137-4D41-941A-567C42795670}" dt="2022-07-20T12:37:36.437" v="26454" actId="478"/>
          <ac:grpSpMkLst>
            <pc:docMk/>
            <pc:sldMk cId="447848458" sldId="286"/>
            <ac:grpSpMk id="6" creationId="{DE7A40CC-34FD-4451-B028-3ECF83BB6F3D}"/>
          </ac:grpSpMkLst>
        </pc:grpChg>
        <pc:grpChg chg="del mod">
          <ac:chgData name="Gnanvo, Kondo (kg6cq)" userId="cf2a00cd-5d4a-477d-a52f-af039bcf1853" providerId="ADAL" clId="{09FBF32A-7137-4D41-941A-567C42795670}" dt="2022-07-20T12:37:33.083" v="26453" actId="165"/>
          <ac:grpSpMkLst>
            <pc:docMk/>
            <pc:sldMk cId="447848458" sldId="286"/>
            <ac:grpSpMk id="8" creationId="{DA1260D3-6D0B-454B-8C64-B5BF58FAF6F8}"/>
          </ac:grpSpMkLst>
        </pc:grpChg>
        <pc:grpChg chg="del mod topLvl">
          <ac:chgData name="Gnanvo, Kondo (kg6cq)" userId="cf2a00cd-5d4a-477d-a52f-af039bcf1853" providerId="ADAL" clId="{09FBF32A-7137-4D41-941A-567C42795670}" dt="2022-07-20T13:14:42.758" v="27067" actId="478"/>
          <ac:grpSpMkLst>
            <pc:docMk/>
            <pc:sldMk cId="447848458" sldId="286"/>
            <ac:grpSpMk id="18" creationId="{31BC6E13-2837-41D7-8DFD-BBF3924089D7}"/>
          </ac:grpSpMkLst>
        </pc:grpChg>
        <pc:grpChg chg="add mod">
          <ac:chgData name="Gnanvo, Kondo (kg6cq)" userId="cf2a00cd-5d4a-477d-a52f-af039bcf1853" providerId="ADAL" clId="{09FBF32A-7137-4D41-941A-567C42795670}" dt="2022-07-20T13:16:13.396" v="27111" actId="1035"/>
          <ac:grpSpMkLst>
            <pc:docMk/>
            <pc:sldMk cId="447848458" sldId="286"/>
            <ac:grpSpMk id="42" creationId="{B25F9791-647F-4202-8936-2DC27D5A2546}"/>
          </ac:grpSpMkLst>
        </pc:grpChg>
        <pc:grpChg chg="add mod">
          <ac:chgData name="Gnanvo, Kondo (kg6cq)" userId="cf2a00cd-5d4a-477d-a52f-af039bcf1853" providerId="ADAL" clId="{09FBF32A-7137-4D41-941A-567C42795670}" dt="2022-07-20T13:16:13.396" v="27111" actId="1035"/>
          <ac:grpSpMkLst>
            <pc:docMk/>
            <pc:sldMk cId="447848458" sldId="286"/>
            <ac:grpSpMk id="62" creationId="{74EA8773-64C9-4118-99C8-5B94635C5FFE}"/>
          </ac:grpSpMkLst>
        </pc:grpChg>
        <pc:picChg chg="mod">
          <ac:chgData name="Gnanvo, Kondo (kg6cq)" userId="cf2a00cd-5d4a-477d-a52f-af039bcf1853" providerId="ADAL" clId="{09FBF32A-7137-4D41-941A-567C42795670}" dt="2022-07-20T12:38:01.380" v="26460" actId="1076"/>
          <ac:picMkLst>
            <pc:docMk/>
            <pc:sldMk cId="447848458" sldId="286"/>
            <ac:picMk id="19" creationId="{EFE6B18B-BE72-44A3-98D2-C312697BE9F4}"/>
          </ac:picMkLst>
        </pc:picChg>
      </pc:sldChg>
      <pc:sldChg chg="addSp delSp modSp add mod">
        <pc:chgData name="Gnanvo, Kondo (kg6cq)" userId="cf2a00cd-5d4a-477d-a52f-af039bcf1853" providerId="ADAL" clId="{09FBF32A-7137-4D41-941A-567C42795670}" dt="2022-07-22T00:40:10.987" v="31084" actId="1076"/>
        <pc:sldMkLst>
          <pc:docMk/>
          <pc:sldMk cId="741354152" sldId="287"/>
        </pc:sldMkLst>
        <pc:spChg chg="add mod">
          <ac:chgData name="Gnanvo, Kondo (kg6cq)" userId="cf2a00cd-5d4a-477d-a52f-af039bcf1853" providerId="ADAL" clId="{09FBF32A-7137-4D41-941A-567C42795670}" dt="2022-07-22T00:38:37.917" v="31082" actId="1076"/>
          <ac:spMkLst>
            <pc:docMk/>
            <pc:sldMk cId="741354152" sldId="287"/>
            <ac:spMk id="5" creationId="{E3F28168-E4BD-41DF-A4E3-BF8E97ADBEC4}"/>
          </ac:spMkLst>
        </pc:spChg>
        <pc:spChg chg="del mod">
          <ac:chgData name="Gnanvo, Kondo (kg6cq)" userId="cf2a00cd-5d4a-477d-a52f-af039bcf1853" providerId="ADAL" clId="{09FBF32A-7137-4D41-941A-567C42795670}" dt="2022-07-20T13:42:33.525" v="27919" actId="478"/>
          <ac:spMkLst>
            <pc:docMk/>
            <pc:sldMk cId="741354152" sldId="287"/>
            <ac:spMk id="43" creationId="{1B12A2D8-2A5E-4CA6-83E4-C75CEB5A1854}"/>
          </ac:spMkLst>
        </pc:spChg>
        <pc:spChg chg="mod">
          <ac:chgData name="Gnanvo, Kondo (kg6cq)" userId="cf2a00cd-5d4a-477d-a52f-af039bcf1853" providerId="ADAL" clId="{09FBF32A-7137-4D41-941A-567C42795670}" dt="2022-07-20T13:44:03.741" v="27944" actId="20577"/>
          <ac:spMkLst>
            <pc:docMk/>
            <pc:sldMk cId="741354152" sldId="287"/>
            <ac:spMk id="285" creationId="{00000000-0000-0000-0000-000000000000}"/>
          </ac:spMkLst>
        </pc:spChg>
        <pc:grpChg chg="del mod">
          <ac:chgData name="Gnanvo, Kondo (kg6cq)" userId="cf2a00cd-5d4a-477d-a52f-af039bcf1853" providerId="ADAL" clId="{09FBF32A-7137-4D41-941A-567C42795670}" dt="2022-07-20T13:42:33.525" v="27919" actId="478"/>
          <ac:grpSpMkLst>
            <pc:docMk/>
            <pc:sldMk cId="741354152" sldId="287"/>
            <ac:grpSpMk id="11" creationId="{3DFBB703-677F-46DE-B9AF-F3EE0DF15522}"/>
          </ac:grpSpMkLst>
        </pc:grpChg>
        <pc:grpChg chg="del">
          <ac:chgData name="Gnanvo, Kondo (kg6cq)" userId="cf2a00cd-5d4a-477d-a52f-af039bcf1853" providerId="ADAL" clId="{09FBF32A-7137-4D41-941A-567C42795670}" dt="2022-07-20T13:42:33.525" v="27919" actId="478"/>
          <ac:grpSpMkLst>
            <pc:docMk/>
            <pc:sldMk cId="741354152" sldId="287"/>
            <ac:grpSpMk id="14" creationId="{7AEA9CFA-6E99-48A4-8A94-605D49A37317}"/>
          </ac:grpSpMkLst>
        </pc:grpChg>
        <pc:graphicFrameChg chg="del mod">
          <ac:chgData name="Gnanvo, Kondo (kg6cq)" userId="cf2a00cd-5d4a-477d-a52f-af039bcf1853" providerId="ADAL" clId="{09FBF32A-7137-4D41-941A-567C42795670}" dt="2022-07-20T13:42:33.525" v="27919" actId="478"/>
          <ac:graphicFrameMkLst>
            <pc:docMk/>
            <pc:sldMk cId="741354152" sldId="287"/>
            <ac:graphicFrameMk id="72" creationId="{C7150F72-5CCF-4D3E-BC93-2A1FE7EC800D}"/>
          </ac:graphicFrameMkLst>
        </pc:graphicFrameChg>
        <pc:picChg chg="add mod modCrop">
          <ac:chgData name="Gnanvo, Kondo (kg6cq)" userId="cf2a00cd-5d4a-477d-a52f-af039bcf1853" providerId="ADAL" clId="{09FBF32A-7137-4D41-941A-567C42795670}" dt="2022-07-22T00:40:10.987" v="31084" actId="1076"/>
          <ac:picMkLst>
            <pc:docMk/>
            <pc:sldMk cId="741354152" sldId="287"/>
            <ac:picMk id="3" creationId="{67680F3D-B462-43E6-9FD8-4EC7DD940931}"/>
          </ac:picMkLst>
        </pc:picChg>
        <pc:cxnChg chg="mod">
          <ac:chgData name="Gnanvo, Kondo (kg6cq)" userId="cf2a00cd-5d4a-477d-a52f-af039bcf1853" providerId="ADAL" clId="{09FBF32A-7137-4D41-941A-567C42795670}" dt="2022-07-20T13:42:33.525" v="27919" actId="478"/>
          <ac:cxnSpMkLst>
            <pc:docMk/>
            <pc:sldMk cId="741354152" sldId="287"/>
            <ac:cxnSpMk id="9" creationId="{44221047-C69C-49E2-BEE6-F627891BD57F}"/>
          </ac:cxnSpMkLst>
        </pc:cxnChg>
      </pc:sldChg>
      <pc:sldChg chg="modSp mod">
        <pc:chgData name="Gnanvo, Kondo (kg6cq)" userId="cf2a00cd-5d4a-477d-a52f-af039bcf1853" providerId="ADAL" clId="{09FBF32A-7137-4D41-941A-567C42795670}" dt="2022-07-22T00:14:29.942" v="30623" actId="1038"/>
        <pc:sldMkLst>
          <pc:docMk/>
          <pc:sldMk cId="4179169142" sldId="288"/>
        </pc:sldMkLst>
        <pc:picChg chg="mod">
          <ac:chgData name="Gnanvo, Kondo (kg6cq)" userId="cf2a00cd-5d4a-477d-a52f-af039bcf1853" providerId="ADAL" clId="{09FBF32A-7137-4D41-941A-567C42795670}" dt="2022-07-22T00:14:29.942" v="30623" actId="1038"/>
          <ac:picMkLst>
            <pc:docMk/>
            <pc:sldMk cId="4179169142" sldId="288"/>
            <ac:picMk id="4" creationId="{E13AFAC0-A379-4F0A-B0E9-6F8646A04C14}"/>
          </ac:picMkLst>
        </pc:picChg>
        <pc:picChg chg="mod">
          <ac:chgData name="Gnanvo, Kondo (kg6cq)" userId="cf2a00cd-5d4a-477d-a52f-af039bcf1853" providerId="ADAL" clId="{09FBF32A-7137-4D41-941A-567C42795670}" dt="2022-07-22T00:14:25.660" v="30616" actId="1038"/>
          <ac:picMkLst>
            <pc:docMk/>
            <pc:sldMk cId="4179169142" sldId="288"/>
            <ac:picMk id="5" creationId="{4AB12A28-EB4F-430D-A06C-92E6F046BBE5}"/>
          </ac:picMkLst>
        </pc:picChg>
      </pc:sldChg>
      <pc:sldChg chg="addSp delSp modSp add mod">
        <pc:chgData name="Gnanvo, Kondo (kg6cq)" userId="cf2a00cd-5d4a-477d-a52f-af039bcf1853" providerId="ADAL" clId="{09FBF32A-7137-4D41-941A-567C42795670}" dt="2022-07-22T01:24:15.688" v="32476" actId="1076"/>
        <pc:sldMkLst>
          <pc:docMk/>
          <pc:sldMk cId="1100423192" sldId="289"/>
        </pc:sldMkLst>
        <pc:spChg chg="del">
          <ac:chgData name="Gnanvo, Kondo (kg6cq)" userId="cf2a00cd-5d4a-477d-a52f-af039bcf1853" providerId="ADAL" clId="{09FBF32A-7137-4D41-941A-567C42795670}" dt="2022-07-22T00:41:43.859" v="31087" actId="478"/>
          <ac:spMkLst>
            <pc:docMk/>
            <pc:sldMk cId="1100423192" sldId="289"/>
            <ac:spMk id="6" creationId="{F4867C91-F8EE-4E2C-8572-CB36775F5BE5}"/>
          </ac:spMkLst>
        </pc:spChg>
        <pc:spChg chg="del">
          <ac:chgData name="Gnanvo, Kondo (kg6cq)" userId="cf2a00cd-5d4a-477d-a52f-af039bcf1853" providerId="ADAL" clId="{09FBF32A-7137-4D41-941A-567C42795670}" dt="2022-07-22T00:41:43.859" v="31087" actId="478"/>
          <ac:spMkLst>
            <pc:docMk/>
            <pc:sldMk cId="1100423192" sldId="289"/>
            <ac:spMk id="7" creationId="{E15C3D11-0CBA-499F-8789-41315B53E963}"/>
          </ac:spMkLst>
        </pc:spChg>
        <pc:spChg chg="mod">
          <ac:chgData name="Gnanvo, Kondo (kg6cq)" userId="cf2a00cd-5d4a-477d-a52f-af039bcf1853" providerId="ADAL" clId="{09FBF32A-7137-4D41-941A-567C42795670}" dt="2022-07-22T00:41:57.159" v="31111" actId="20577"/>
          <ac:spMkLst>
            <pc:docMk/>
            <pc:sldMk cId="1100423192" sldId="289"/>
            <ac:spMk id="285" creationId="{00000000-0000-0000-0000-000000000000}"/>
          </ac:spMkLst>
        </pc:spChg>
        <pc:picChg chg="add mod">
          <ac:chgData name="Gnanvo, Kondo (kg6cq)" userId="cf2a00cd-5d4a-477d-a52f-af039bcf1853" providerId="ADAL" clId="{09FBF32A-7137-4D41-941A-567C42795670}" dt="2022-07-22T01:24:15.688" v="32476" actId="1076"/>
          <ac:picMkLst>
            <pc:docMk/>
            <pc:sldMk cId="1100423192" sldId="289"/>
            <ac:picMk id="8" creationId="{D384FF19-B678-4122-BC85-74F570CA3709}"/>
          </ac:picMkLst>
        </pc:picChg>
      </pc:sldChg>
      <pc:sldChg chg="addSp delSp modSp add del mod">
        <pc:chgData name="Gnanvo, Kondo (kg6cq)" userId="cf2a00cd-5d4a-477d-a52f-af039bcf1853" providerId="ADAL" clId="{09FBF32A-7137-4D41-941A-567C42795670}" dt="2022-07-22T00:40:05.868" v="31083" actId="47"/>
        <pc:sldMkLst>
          <pc:docMk/>
          <pc:sldMk cId="1110162375" sldId="289"/>
        </pc:sldMkLst>
        <pc:spChg chg="del">
          <ac:chgData name="Gnanvo, Kondo (kg6cq)" userId="cf2a00cd-5d4a-477d-a52f-af039bcf1853" providerId="ADAL" clId="{09FBF32A-7137-4D41-941A-567C42795670}" dt="2022-07-22T00:28:47.764" v="30963" actId="478"/>
          <ac:spMkLst>
            <pc:docMk/>
            <pc:sldMk cId="1110162375" sldId="289"/>
            <ac:spMk id="5" creationId="{E3F28168-E4BD-41DF-A4E3-BF8E97ADBEC4}"/>
          </ac:spMkLst>
        </pc:spChg>
        <pc:spChg chg="add mod ord">
          <ac:chgData name="Gnanvo, Kondo (kg6cq)" userId="cf2a00cd-5d4a-477d-a52f-af039bcf1853" providerId="ADAL" clId="{09FBF32A-7137-4D41-941A-567C42795670}" dt="2022-07-22T00:38:06.114" v="31077" actId="166"/>
          <ac:spMkLst>
            <pc:docMk/>
            <pc:sldMk cId="1110162375" sldId="289"/>
            <ac:spMk id="8" creationId="{6299A395-7C2D-4395-8622-0D64767FD409}"/>
          </ac:spMkLst>
        </pc:spChg>
        <pc:spChg chg="mod">
          <ac:chgData name="Gnanvo, Kondo (kg6cq)" userId="cf2a00cd-5d4a-477d-a52f-af039bcf1853" providerId="ADAL" clId="{09FBF32A-7137-4D41-941A-567C42795670}" dt="2022-07-22T00:33:21.436" v="30996" actId="20577"/>
          <ac:spMkLst>
            <pc:docMk/>
            <pc:sldMk cId="1110162375" sldId="289"/>
            <ac:spMk id="285" creationId="{00000000-0000-0000-0000-000000000000}"/>
          </ac:spMkLst>
        </pc:spChg>
        <pc:picChg chg="add del mod">
          <ac:chgData name="Gnanvo, Kondo (kg6cq)" userId="cf2a00cd-5d4a-477d-a52f-af039bcf1853" providerId="ADAL" clId="{09FBF32A-7137-4D41-941A-567C42795670}" dt="2022-07-22T00:37:31.199" v="31068" actId="478"/>
          <ac:picMkLst>
            <pc:docMk/>
            <pc:sldMk cId="1110162375" sldId="289"/>
            <ac:picMk id="2" creationId="{7D192C01-ADFF-413C-BA9D-FFD7AEB46CAD}"/>
          </ac:picMkLst>
        </pc:picChg>
        <pc:picChg chg="del">
          <ac:chgData name="Gnanvo, Kondo (kg6cq)" userId="cf2a00cd-5d4a-477d-a52f-af039bcf1853" providerId="ADAL" clId="{09FBF32A-7137-4D41-941A-567C42795670}" dt="2022-07-22T00:28:47.764" v="30963" actId="478"/>
          <ac:picMkLst>
            <pc:docMk/>
            <pc:sldMk cId="1110162375" sldId="289"/>
            <ac:picMk id="3" creationId="{67680F3D-B462-43E6-9FD8-4EC7DD940931}"/>
          </ac:picMkLst>
        </pc:picChg>
        <pc:picChg chg="add mod">
          <ac:chgData name="Gnanvo, Kondo (kg6cq)" userId="cf2a00cd-5d4a-477d-a52f-af039bcf1853" providerId="ADAL" clId="{09FBF32A-7137-4D41-941A-567C42795670}" dt="2022-07-22T00:38:00.566" v="31075" actId="1076"/>
          <ac:picMkLst>
            <pc:docMk/>
            <pc:sldMk cId="1110162375" sldId="289"/>
            <ac:picMk id="6" creationId="{E430F40E-46BB-444E-9ECA-06B57E50292A}"/>
          </ac:picMkLst>
        </pc:picChg>
      </pc:sldChg>
      <pc:sldChg chg="add del">
        <pc:chgData name="Gnanvo, Kondo (kg6cq)" userId="cf2a00cd-5d4a-477d-a52f-af039bcf1853" providerId="ADAL" clId="{09FBF32A-7137-4D41-941A-567C42795670}" dt="2022-07-22T00:16:32.560" v="30627" actId="2890"/>
        <pc:sldMkLst>
          <pc:docMk/>
          <pc:sldMk cId="1436176743" sldId="289"/>
        </pc:sldMkLst>
      </pc:sldChg>
      <pc:sldChg chg="add del ord">
        <pc:chgData name="Gnanvo, Kondo (kg6cq)" userId="cf2a00cd-5d4a-477d-a52f-af039bcf1853" providerId="ADAL" clId="{09FBF32A-7137-4D41-941A-567C42795670}" dt="2022-07-22T00:28:30.926" v="30960" actId="47"/>
        <pc:sldMkLst>
          <pc:docMk/>
          <pc:sldMk cId="3189607705" sldId="289"/>
        </pc:sldMkLst>
      </pc:sldChg>
      <pc:sldMasterChg chg="modSldLayout">
        <pc:chgData name="Gnanvo, Kondo (kg6cq)" userId="cf2a00cd-5d4a-477d-a52f-af039bcf1853" providerId="ADAL" clId="{09FBF32A-7137-4D41-941A-567C42795670}" dt="2022-07-10T19:24:28.610" v="3631" actId="1038"/>
        <pc:sldMasterMkLst>
          <pc:docMk/>
          <pc:sldMasterMk cId="1204029183" sldId="2147483648"/>
        </pc:sldMasterMkLst>
        <pc:sldLayoutChg chg="addSp delSp modSp mod">
          <pc:chgData name="Gnanvo, Kondo (kg6cq)" userId="cf2a00cd-5d4a-477d-a52f-af039bcf1853" providerId="ADAL" clId="{09FBF32A-7137-4D41-941A-567C42795670}" dt="2022-07-10T19:24:28.610" v="3631" actId="1038"/>
          <pc:sldLayoutMkLst>
            <pc:docMk/>
            <pc:sldMasterMk cId="1204029183" sldId="2147483648"/>
            <pc:sldLayoutMk cId="3381639319" sldId="2147483660"/>
          </pc:sldLayoutMkLst>
          <pc:spChg chg="mod">
            <ac:chgData name="Gnanvo, Kondo (kg6cq)" userId="cf2a00cd-5d4a-477d-a52f-af039bcf1853" providerId="ADAL" clId="{09FBF32A-7137-4D41-941A-567C42795670}" dt="2022-07-10T19:23:45.856" v="3577" actId="555"/>
            <ac:spMkLst>
              <pc:docMk/>
              <pc:sldMasterMk cId="1204029183" sldId="2147483648"/>
              <pc:sldLayoutMk cId="3381639319" sldId="2147483660"/>
              <ac:spMk id="7" creationId="{00000000-0000-0000-0000-000000000000}"/>
            </ac:spMkLst>
          </pc:spChg>
          <pc:spChg chg="mod">
            <ac:chgData name="Gnanvo, Kondo (kg6cq)" userId="cf2a00cd-5d4a-477d-a52f-af039bcf1853" providerId="ADAL" clId="{09FBF32A-7137-4D41-941A-567C42795670}" dt="2022-07-10T19:24:28.610" v="3631" actId="1038"/>
            <ac:spMkLst>
              <pc:docMk/>
              <pc:sldMasterMk cId="1204029183" sldId="2147483648"/>
              <pc:sldLayoutMk cId="3381639319" sldId="2147483660"/>
              <ac:spMk id="8" creationId="{00000000-0000-0000-0000-000000000000}"/>
            </ac:spMkLst>
          </pc:spChg>
          <pc:spChg chg="mod">
            <ac:chgData name="Gnanvo, Kondo (kg6cq)" userId="cf2a00cd-5d4a-477d-a52f-af039bcf1853" providerId="ADAL" clId="{09FBF32A-7137-4D41-941A-567C42795670}" dt="2022-07-10T19:23:52.891" v="3578" actId="12788"/>
            <ac:spMkLst>
              <pc:docMk/>
              <pc:sldMasterMk cId="1204029183" sldId="2147483648"/>
              <pc:sldLayoutMk cId="3381639319" sldId="2147483660"/>
              <ac:spMk id="27" creationId="{00000000-0000-0000-0000-000000000000}"/>
            </ac:spMkLst>
          </pc:spChg>
          <pc:spChg chg="add del mod">
            <ac:chgData name="Gnanvo, Kondo (kg6cq)" userId="cf2a00cd-5d4a-477d-a52f-af039bcf1853" providerId="ADAL" clId="{09FBF32A-7137-4D41-941A-567C42795670}" dt="2022-07-10T19:24:18.545" v="3582" actId="478"/>
            <ac:spMkLst>
              <pc:docMk/>
              <pc:sldMasterMk cId="1204029183" sldId="2147483648"/>
              <pc:sldLayoutMk cId="3381639319" sldId="2147483660"/>
              <ac:spMk id="28" creationId="{00000000-0000-0000-0000-000000000000}"/>
            </ac:spMkLst>
          </pc:spChg>
          <pc:picChg chg="mod">
            <ac:chgData name="Gnanvo, Kondo (kg6cq)" userId="cf2a00cd-5d4a-477d-a52f-af039bcf1853" providerId="ADAL" clId="{09FBF32A-7137-4D41-941A-567C42795670}" dt="2022-07-10T19:23:45.856" v="3577" actId="555"/>
            <ac:picMkLst>
              <pc:docMk/>
              <pc:sldMasterMk cId="1204029183" sldId="2147483648"/>
              <pc:sldLayoutMk cId="3381639319" sldId="2147483660"/>
              <ac:picMk id="9" creationId="{00000000-0000-0000-0000-000000000000}"/>
            </ac:picMkLst>
          </pc:picChg>
        </pc:sldLayoutChg>
      </pc:sldMasterChg>
    </pc:docChg>
  </pc:docChgLst>
  <pc:docChgLst>
    <pc:chgData name="Gnanvo, Kondo (kg6cq)" userId="cf2a00cd-5d4a-477d-a52f-af039bcf1853" providerId="ADAL" clId="{57026C97-D758-4090-89AF-C982D04EA06C}"/>
    <pc:docChg chg="undo custSel addSld delSld modSld sldOrd modMainMaster">
      <pc:chgData name="Gnanvo, Kondo (kg6cq)" userId="cf2a00cd-5d4a-477d-a52f-af039bcf1853" providerId="ADAL" clId="{57026C97-D758-4090-89AF-C982D04EA06C}" dt="2022-07-06T23:01:34.226" v="2292" actId="1076"/>
      <pc:docMkLst>
        <pc:docMk/>
      </pc:docMkLst>
      <pc:sldChg chg="add del">
        <pc:chgData name="Gnanvo, Kondo (kg6cq)" userId="cf2a00cd-5d4a-477d-a52f-af039bcf1853" providerId="ADAL" clId="{57026C97-D758-4090-89AF-C982D04EA06C}" dt="2022-07-06T21:27:47.888" v="14" actId="47"/>
        <pc:sldMkLst>
          <pc:docMk/>
          <pc:sldMk cId="2049226476" sldId="258"/>
        </pc:sldMkLst>
      </pc:sldChg>
      <pc:sldChg chg="del">
        <pc:chgData name="Gnanvo, Kondo (kg6cq)" userId="cf2a00cd-5d4a-477d-a52f-af039bcf1853" providerId="ADAL" clId="{57026C97-D758-4090-89AF-C982D04EA06C}" dt="2022-07-06T21:27:47.258" v="13" actId="47"/>
        <pc:sldMkLst>
          <pc:docMk/>
          <pc:sldMk cId="2768091370" sldId="262"/>
        </pc:sldMkLst>
      </pc:sldChg>
      <pc:sldChg chg="del">
        <pc:chgData name="Gnanvo, Kondo (kg6cq)" userId="cf2a00cd-5d4a-477d-a52f-af039bcf1853" providerId="ADAL" clId="{57026C97-D758-4090-89AF-C982D04EA06C}" dt="2022-07-06T21:26:53.481" v="0" actId="47"/>
        <pc:sldMkLst>
          <pc:docMk/>
          <pc:sldMk cId="1029242481" sldId="263"/>
        </pc:sldMkLst>
      </pc:sldChg>
      <pc:sldChg chg="del">
        <pc:chgData name="Gnanvo, Kondo (kg6cq)" userId="cf2a00cd-5d4a-477d-a52f-af039bcf1853" providerId="ADAL" clId="{57026C97-D758-4090-89AF-C982D04EA06C}" dt="2022-07-06T21:27:00.070" v="1" actId="47"/>
        <pc:sldMkLst>
          <pc:docMk/>
          <pc:sldMk cId="2159592548" sldId="264"/>
        </pc:sldMkLst>
      </pc:sldChg>
      <pc:sldChg chg="add del">
        <pc:chgData name="Gnanvo, Kondo (kg6cq)" userId="cf2a00cd-5d4a-477d-a52f-af039bcf1853" providerId="ADAL" clId="{57026C97-D758-4090-89AF-C982D04EA06C}" dt="2022-07-06T21:27:50.747" v="15" actId="47"/>
        <pc:sldMkLst>
          <pc:docMk/>
          <pc:sldMk cId="1452277374" sldId="265"/>
        </pc:sldMkLst>
      </pc:sldChg>
      <pc:sldChg chg="add del">
        <pc:chgData name="Gnanvo, Kondo (kg6cq)" userId="cf2a00cd-5d4a-477d-a52f-af039bcf1853" providerId="ADAL" clId="{57026C97-D758-4090-89AF-C982D04EA06C}" dt="2022-07-06T21:27:51.355" v="16" actId="47"/>
        <pc:sldMkLst>
          <pc:docMk/>
          <pc:sldMk cId="734885080" sldId="266"/>
        </pc:sldMkLst>
      </pc:sldChg>
      <pc:sldChg chg="addSp delSp modSp mod ord">
        <pc:chgData name="Gnanvo, Kondo (kg6cq)" userId="cf2a00cd-5d4a-477d-a52f-af039bcf1853" providerId="ADAL" clId="{57026C97-D758-4090-89AF-C982D04EA06C}" dt="2022-07-06T23:01:34.226" v="2292" actId="1076"/>
        <pc:sldMkLst>
          <pc:docMk/>
          <pc:sldMk cId="1123535545" sldId="266"/>
        </pc:sldMkLst>
        <pc:spChg chg="add mod">
          <ac:chgData name="Gnanvo, Kondo (kg6cq)" userId="cf2a00cd-5d4a-477d-a52f-af039bcf1853" providerId="ADAL" clId="{57026C97-D758-4090-89AF-C982D04EA06C}" dt="2022-07-06T22:01:23.804" v="829" actId="2085"/>
          <ac:spMkLst>
            <pc:docMk/>
            <pc:sldMk cId="1123535545" sldId="266"/>
            <ac:spMk id="11" creationId="{D75AD673-A41B-4F86-86D0-DBA9DE02B4D4}"/>
          </ac:spMkLst>
        </pc:spChg>
        <pc:spChg chg="add mod">
          <ac:chgData name="Gnanvo, Kondo (kg6cq)" userId="cf2a00cd-5d4a-477d-a52f-af039bcf1853" providerId="ADAL" clId="{57026C97-D758-4090-89AF-C982D04EA06C}" dt="2022-07-06T22:01:23.804" v="829" actId="2085"/>
          <ac:spMkLst>
            <pc:docMk/>
            <pc:sldMk cId="1123535545" sldId="266"/>
            <ac:spMk id="12" creationId="{494BE987-BC8D-456A-8F19-75D3C8855939}"/>
          </ac:spMkLst>
        </pc:spChg>
        <pc:spChg chg="add mod">
          <ac:chgData name="Gnanvo, Kondo (kg6cq)" userId="cf2a00cd-5d4a-477d-a52f-af039bcf1853" providerId="ADAL" clId="{57026C97-D758-4090-89AF-C982D04EA06C}" dt="2022-07-06T21:54:06.128" v="728" actId="164"/>
          <ac:spMkLst>
            <pc:docMk/>
            <pc:sldMk cId="1123535545" sldId="266"/>
            <ac:spMk id="13" creationId="{D064DCD3-97D0-434A-A917-18972393554E}"/>
          </ac:spMkLst>
        </pc:spChg>
        <pc:spChg chg="add mod">
          <ac:chgData name="Gnanvo, Kondo (kg6cq)" userId="cf2a00cd-5d4a-477d-a52f-af039bcf1853" providerId="ADAL" clId="{57026C97-D758-4090-89AF-C982D04EA06C}" dt="2022-07-06T21:54:06.128" v="728" actId="164"/>
          <ac:spMkLst>
            <pc:docMk/>
            <pc:sldMk cId="1123535545" sldId="266"/>
            <ac:spMk id="14" creationId="{C9775288-81CD-4F27-9A3A-09F327473754}"/>
          </ac:spMkLst>
        </pc:spChg>
        <pc:spChg chg="add mod">
          <ac:chgData name="Gnanvo, Kondo (kg6cq)" userId="cf2a00cd-5d4a-477d-a52f-af039bcf1853" providerId="ADAL" clId="{57026C97-D758-4090-89AF-C982D04EA06C}" dt="2022-07-06T21:54:06.128" v="728" actId="164"/>
          <ac:spMkLst>
            <pc:docMk/>
            <pc:sldMk cId="1123535545" sldId="266"/>
            <ac:spMk id="15" creationId="{3EF222BA-50EE-4D7E-8878-C4C0893BA771}"/>
          </ac:spMkLst>
        </pc:spChg>
        <pc:spChg chg="add mod">
          <ac:chgData name="Gnanvo, Kondo (kg6cq)" userId="cf2a00cd-5d4a-477d-a52f-af039bcf1853" providerId="ADAL" clId="{57026C97-D758-4090-89AF-C982D04EA06C}" dt="2022-07-06T21:54:06.128" v="728" actId="164"/>
          <ac:spMkLst>
            <pc:docMk/>
            <pc:sldMk cId="1123535545" sldId="266"/>
            <ac:spMk id="16" creationId="{DC05DBC6-DFBC-4C5F-A2EF-1677CA3CF224}"/>
          </ac:spMkLst>
        </pc:spChg>
        <pc:spChg chg="add mod">
          <ac:chgData name="Gnanvo, Kondo (kg6cq)" userId="cf2a00cd-5d4a-477d-a52f-af039bcf1853" providerId="ADAL" clId="{57026C97-D758-4090-89AF-C982D04EA06C}" dt="2022-07-06T21:54:06.128" v="728" actId="164"/>
          <ac:spMkLst>
            <pc:docMk/>
            <pc:sldMk cId="1123535545" sldId="266"/>
            <ac:spMk id="17" creationId="{A258CD84-9F2E-4054-971E-B195447C6CE8}"/>
          </ac:spMkLst>
        </pc:spChg>
        <pc:spChg chg="del mod">
          <ac:chgData name="Gnanvo, Kondo (kg6cq)" userId="cf2a00cd-5d4a-477d-a52f-af039bcf1853" providerId="ADAL" clId="{57026C97-D758-4090-89AF-C982D04EA06C}" dt="2022-07-06T22:00:56.282" v="784" actId="478"/>
          <ac:spMkLst>
            <pc:docMk/>
            <pc:sldMk cId="1123535545" sldId="266"/>
            <ac:spMk id="20" creationId="{AD2D2716-B660-4B02-8C7A-D2971B086FF6}"/>
          </ac:spMkLst>
        </pc:spChg>
        <pc:spChg chg="mod">
          <ac:chgData name="Gnanvo, Kondo (kg6cq)" userId="cf2a00cd-5d4a-477d-a52f-af039bcf1853" providerId="ADAL" clId="{57026C97-D758-4090-89AF-C982D04EA06C}" dt="2022-07-06T22:01:11.982" v="828" actId="1037"/>
          <ac:spMkLst>
            <pc:docMk/>
            <pc:sldMk cId="1123535545" sldId="266"/>
            <ac:spMk id="35" creationId="{F8B4E948-5F3B-442D-86E0-F5E1A4D923D4}"/>
          </ac:spMkLst>
        </pc:spChg>
        <pc:spChg chg="mod">
          <ac:chgData name="Gnanvo, Kondo (kg6cq)" userId="cf2a00cd-5d4a-477d-a52f-af039bcf1853" providerId="ADAL" clId="{57026C97-D758-4090-89AF-C982D04EA06C}" dt="2022-07-06T22:01:11.982" v="828" actId="1037"/>
          <ac:spMkLst>
            <pc:docMk/>
            <pc:sldMk cId="1123535545" sldId="266"/>
            <ac:spMk id="39" creationId="{4E339B8C-C77F-4E53-BCAF-D5EB14AFDF5B}"/>
          </ac:spMkLst>
        </pc:spChg>
        <pc:spChg chg="mod">
          <ac:chgData name="Gnanvo, Kondo (kg6cq)" userId="cf2a00cd-5d4a-477d-a52f-af039bcf1853" providerId="ADAL" clId="{57026C97-D758-4090-89AF-C982D04EA06C}" dt="2022-07-06T22:58:28.520" v="2289" actId="20577"/>
          <ac:spMkLst>
            <pc:docMk/>
            <pc:sldMk cId="1123535545" sldId="266"/>
            <ac:spMk id="285" creationId="{00000000-0000-0000-0000-000000000000}"/>
          </ac:spMkLst>
        </pc:spChg>
        <pc:spChg chg="del">
          <ac:chgData name="Gnanvo, Kondo (kg6cq)" userId="cf2a00cd-5d4a-477d-a52f-af039bcf1853" providerId="ADAL" clId="{57026C97-D758-4090-89AF-C982D04EA06C}" dt="2022-07-06T21:52:45.955" v="696" actId="478"/>
          <ac:spMkLst>
            <pc:docMk/>
            <pc:sldMk cId="1123535545" sldId="266"/>
            <ac:spMk id="288" creationId="{00000000-0000-0000-0000-000000000000}"/>
          </ac:spMkLst>
        </pc:spChg>
        <pc:spChg chg="del">
          <ac:chgData name="Gnanvo, Kondo (kg6cq)" userId="cf2a00cd-5d4a-477d-a52f-af039bcf1853" providerId="ADAL" clId="{57026C97-D758-4090-89AF-C982D04EA06C}" dt="2022-07-06T21:52:41.574" v="695" actId="478"/>
          <ac:spMkLst>
            <pc:docMk/>
            <pc:sldMk cId="1123535545" sldId="266"/>
            <ac:spMk id="289" creationId="{00000000-0000-0000-0000-000000000000}"/>
          </ac:spMkLst>
        </pc:spChg>
        <pc:grpChg chg="add del mod">
          <ac:chgData name="Gnanvo, Kondo (kg6cq)" userId="cf2a00cd-5d4a-477d-a52f-af039bcf1853" providerId="ADAL" clId="{57026C97-D758-4090-89AF-C982D04EA06C}" dt="2022-07-06T22:58:31.494" v="2290" actId="478"/>
          <ac:grpSpMkLst>
            <pc:docMk/>
            <pc:sldMk cId="1123535545" sldId="266"/>
            <ac:grpSpMk id="2" creationId="{D4C4B655-907F-47F0-8053-4F7478328D63}"/>
          </ac:grpSpMkLst>
        </pc:grpChg>
        <pc:grpChg chg="add del mod">
          <ac:chgData name="Gnanvo, Kondo (kg6cq)" userId="cf2a00cd-5d4a-477d-a52f-af039bcf1853" providerId="ADAL" clId="{57026C97-D758-4090-89AF-C982D04EA06C}" dt="2022-07-06T22:58:31.494" v="2290" actId="478"/>
          <ac:grpSpMkLst>
            <pc:docMk/>
            <pc:sldMk cId="1123535545" sldId="266"/>
            <ac:grpSpMk id="18" creationId="{31BC6E13-2837-41D7-8DFD-BBF3924089D7}"/>
          </ac:grpSpMkLst>
        </pc:grpChg>
        <pc:picChg chg="add mod">
          <ac:chgData name="Gnanvo, Kondo (kg6cq)" userId="cf2a00cd-5d4a-477d-a52f-af039bcf1853" providerId="ADAL" clId="{57026C97-D758-4090-89AF-C982D04EA06C}" dt="2022-07-06T23:01:34.226" v="2292" actId="1076"/>
          <ac:picMkLst>
            <pc:docMk/>
            <pc:sldMk cId="1123535545" sldId="266"/>
            <ac:picMk id="3" creationId="{CC5FA556-549B-4054-A18D-A9D826AFA9A7}"/>
          </ac:picMkLst>
        </pc:picChg>
        <pc:picChg chg="del">
          <ac:chgData name="Gnanvo, Kondo (kg6cq)" userId="cf2a00cd-5d4a-477d-a52f-af039bcf1853" providerId="ADAL" clId="{57026C97-D758-4090-89AF-C982D04EA06C}" dt="2022-07-06T21:52:45.955" v="696" actId="478"/>
          <ac:picMkLst>
            <pc:docMk/>
            <pc:sldMk cId="1123535545" sldId="266"/>
            <ac:picMk id="4" creationId="{00000000-0000-0000-0000-000000000000}"/>
          </ac:picMkLst>
        </pc:picChg>
        <pc:picChg chg="del">
          <ac:chgData name="Gnanvo, Kondo (kg6cq)" userId="cf2a00cd-5d4a-477d-a52f-af039bcf1853" providerId="ADAL" clId="{57026C97-D758-4090-89AF-C982D04EA06C}" dt="2022-07-06T21:52:41.574" v="695" actId="478"/>
          <ac:picMkLst>
            <pc:docMk/>
            <pc:sldMk cId="1123535545" sldId="266"/>
            <ac:picMk id="6" creationId="{00000000-0000-0000-0000-000000000000}"/>
          </ac:picMkLst>
        </pc:picChg>
        <pc:picChg chg="del">
          <ac:chgData name="Gnanvo, Kondo (kg6cq)" userId="cf2a00cd-5d4a-477d-a52f-af039bcf1853" providerId="ADAL" clId="{57026C97-D758-4090-89AF-C982D04EA06C}" dt="2022-07-06T21:52:41.574" v="695" actId="478"/>
          <ac:picMkLst>
            <pc:docMk/>
            <pc:sldMk cId="1123535545" sldId="266"/>
            <ac:picMk id="286" creationId="{00000000-0000-0000-0000-000000000000}"/>
          </ac:picMkLst>
        </pc:picChg>
        <pc:picChg chg="del">
          <ac:chgData name="Gnanvo, Kondo (kg6cq)" userId="cf2a00cd-5d4a-477d-a52f-af039bcf1853" providerId="ADAL" clId="{57026C97-D758-4090-89AF-C982D04EA06C}" dt="2022-07-06T21:52:41.574" v="695" actId="478"/>
          <ac:picMkLst>
            <pc:docMk/>
            <pc:sldMk cId="1123535545" sldId="266"/>
            <ac:picMk id="287" creationId="{00000000-0000-0000-0000-000000000000}"/>
          </ac:picMkLst>
        </pc:picChg>
        <pc:picChg chg="del">
          <ac:chgData name="Gnanvo, Kondo (kg6cq)" userId="cf2a00cd-5d4a-477d-a52f-af039bcf1853" providerId="ADAL" clId="{57026C97-D758-4090-89AF-C982D04EA06C}" dt="2022-07-06T21:52:41.574" v="695" actId="478"/>
          <ac:picMkLst>
            <pc:docMk/>
            <pc:sldMk cId="1123535545" sldId="266"/>
            <ac:picMk id="290" creationId="{00000000-0000-0000-0000-000000000000}"/>
          </ac:picMkLst>
        </pc:picChg>
        <pc:cxnChg chg="mod">
          <ac:chgData name="Gnanvo, Kondo (kg6cq)" userId="cf2a00cd-5d4a-477d-a52f-af039bcf1853" providerId="ADAL" clId="{57026C97-D758-4090-89AF-C982D04EA06C}" dt="2022-07-06T22:01:11.982" v="828" actId="1037"/>
          <ac:cxnSpMkLst>
            <pc:docMk/>
            <pc:sldMk cId="1123535545" sldId="266"/>
            <ac:cxnSpMk id="37" creationId="{3E8BBC83-422F-42AC-89C6-74980F7107D9}"/>
          </ac:cxnSpMkLst>
        </pc:cxnChg>
        <pc:cxnChg chg="mod">
          <ac:chgData name="Gnanvo, Kondo (kg6cq)" userId="cf2a00cd-5d4a-477d-a52f-af039bcf1853" providerId="ADAL" clId="{57026C97-D758-4090-89AF-C982D04EA06C}" dt="2022-07-06T22:01:11.982" v="828" actId="1037"/>
          <ac:cxnSpMkLst>
            <pc:docMk/>
            <pc:sldMk cId="1123535545" sldId="266"/>
            <ac:cxnSpMk id="38" creationId="{51F1310B-BDFE-4989-91CB-96815123198F}"/>
          </ac:cxnSpMkLst>
        </pc:cxnChg>
      </pc:sldChg>
      <pc:sldChg chg="addSp delSp modSp add mod">
        <pc:chgData name="Gnanvo, Kondo (kg6cq)" userId="cf2a00cd-5d4a-477d-a52f-af039bcf1853" providerId="ADAL" clId="{57026C97-D758-4090-89AF-C982D04EA06C}" dt="2022-07-06T22:36:01.256" v="1800" actId="20577"/>
        <pc:sldMkLst>
          <pc:docMk/>
          <pc:sldMk cId="2977968622" sldId="267"/>
        </pc:sldMkLst>
        <pc:spChg chg="add mod">
          <ac:chgData name="Gnanvo, Kondo (kg6cq)" userId="cf2a00cd-5d4a-477d-a52f-af039bcf1853" providerId="ADAL" clId="{57026C97-D758-4090-89AF-C982D04EA06C}" dt="2022-07-06T22:34:27.248" v="1766" actId="403"/>
          <ac:spMkLst>
            <pc:docMk/>
            <pc:sldMk cId="2977968622" sldId="267"/>
            <ac:spMk id="3" creationId="{0A2C4BAE-92E8-4B8E-B7BB-49ABC6AB467A}"/>
          </ac:spMkLst>
        </pc:spChg>
        <pc:spChg chg="add mod">
          <ac:chgData name="Gnanvo, Kondo (kg6cq)" userId="cf2a00cd-5d4a-477d-a52f-af039bcf1853" providerId="ADAL" clId="{57026C97-D758-4090-89AF-C982D04EA06C}" dt="2022-07-06T22:36:01.256" v="1800" actId="20577"/>
          <ac:spMkLst>
            <pc:docMk/>
            <pc:sldMk cId="2977968622" sldId="267"/>
            <ac:spMk id="4" creationId="{BFEFBACC-306B-4524-82CC-E2894402AB90}"/>
          </ac:spMkLst>
        </pc:spChg>
        <pc:spChg chg="add mod">
          <ac:chgData name="Gnanvo, Kondo (kg6cq)" userId="cf2a00cd-5d4a-477d-a52f-af039bcf1853" providerId="ADAL" clId="{57026C97-D758-4090-89AF-C982D04EA06C}" dt="2022-07-06T22:35:40.579" v="1789" actId="20577"/>
          <ac:spMkLst>
            <pc:docMk/>
            <pc:sldMk cId="2977968622" sldId="267"/>
            <ac:spMk id="5" creationId="{7BA10364-E6FB-4338-8615-A83F01FCD6AB}"/>
          </ac:spMkLst>
        </pc:spChg>
        <pc:spChg chg="add mod">
          <ac:chgData name="Gnanvo, Kondo (kg6cq)" userId="cf2a00cd-5d4a-477d-a52f-af039bcf1853" providerId="ADAL" clId="{57026C97-D758-4090-89AF-C982D04EA06C}" dt="2022-07-06T22:35:19.192" v="1775" actId="113"/>
          <ac:spMkLst>
            <pc:docMk/>
            <pc:sldMk cId="2977968622" sldId="267"/>
            <ac:spMk id="40" creationId="{C78CC959-2228-4D88-8A56-97C122476D43}"/>
          </ac:spMkLst>
        </pc:spChg>
        <pc:spChg chg="del">
          <ac:chgData name="Gnanvo, Kondo (kg6cq)" userId="cf2a00cd-5d4a-477d-a52f-af039bcf1853" providerId="ADAL" clId="{57026C97-D758-4090-89AF-C982D04EA06C}" dt="2022-07-06T22:05:40.103" v="948" actId="478"/>
          <ac:spMkLst>
            <pc:docMk/>
            <pc:sldMk cId="2977968622" sldId="267"/>
            <ac:spMk id="285" creationId="{00000000-0000-0000-0000-000000000000}"/>
          </ac:spMkLst>
        </pc:spChg>
        <pc:grpChg chg="del">
          <ac:chgData name="Gnanvo, Kondo (kg6cq)" userId="cf2a00cd-5d4a-477d-a52f-af039bcf1853" providerId="ADAL" clId="{57026C97-D758-4090-89AF-C982D04EA06C}" dt="2022-07-06T22:05:40.103" v="948" actId="478"/>
          <ac:grpSpMkLst>
            <pc:docMk/>
            <pc:sldMk cId="2977968622" sldId="267"/>
            <ac:grpSpMk id="2" creationId="{D4C4B655-907F-47F0-8053-4F7478328D63}"/>
          </ac:grpSpMkLst>
        </pc:grpChg>
        <pc:grpChg chg="del">
          <ac:chgData name="Gnanvo, Kondo (kg6cq)" userId="cf2a00cd-5d4a-477d-a52f-af039bcf1853" providerId="ADAL" clId="{57026C97-D758-4090-89AF-C982D04EA06C}" dt="2022-07-06T22:05:40.103" v="948" actId="478"/>
          <ac:grpSpMkLst>
            <pc:docMk/>
            <pc:sldMk cId="2977968622" sldId="267"/>
            <ac:grpSpMk id="18" creationId="{31BC6E13-2837-41D7-8DFD-BBF3924089D7}"/>
          </ac:grpSpMkLst>
        </pc:grpChg>
        <pc:graphicFrameChg chg="add del modGraphic">
          <ac:chgData name="Gnanvo, Kondo (kg6cq)" userId="cf2a00cd-5d4a-477d-a52f-af039bcf1853" providerId="ADAL" clId="{57026C97-D758-4090-89AF-C982D04EA06C}" dt="2022-07-06T22:14:40.693" v="1212" actId="27309"/>
          <ac:graphicFrameMkLst>
            <pc:docMk/>
            <pc:sldMk cId="2977968622" sldId="267"/>
            <ac:graphicFrameMk id="7" creationId="{DFEFD8C3-9AB3-428F-8FDA-AF80FB49C420}"/>
          </ac:graphicFrameMkLst>
        </pc:graphicFrameChg>
      </pc:sldChg>
      <pc:sldChg chg="add del">
        <pc:chgData name="Gnanvo, Kondo (kg6cq)" userId="cf2a00cd-5d4a-477d-a52f-af039bcf1853" providerId="ADAL" clId="{57026C97-D758-4090-89AF-C982D04EA06C}" dt="2022-07-06T21:27:51.826" v="17" actId="47"/>
        <pc:sldMkLst>
          <pc:docMk/>
          <pc:sldMk cId="4242935166" sldId="267"/>
        </pc:sldMkLst>
      </pc:sldChg>
      <pc:sldChg chg="addSp delSp modSp add mod">
        <pc:chgData name="Gnanvo, Kondo (kg6cq)" userId="cf2a00cd-5d4a-477d-a52f-af039bcf1853" providerId="ADAL" clId="{57026C97-D758-4090-89AF-C982D04EA06C}" dt="2022-07-06T22:53:43.248" v="2258" actId="554"/>
        <pc:sldMkLst>
          <pc:docMk/>
          <pc:sldMk cId="2355831635" sldId="268"/>
        </pc:sldMkLst>
        <pc:spChg chg="add mod">
          <ac:chgData name="Gnanvo, Kondo (kg6cq)" userId="cf2a00cd-5d4a-477d-a52f-af039bcf1853" providerId="ADAL" clId="{57026C97-D758-4090-89AF-C982D04EA06C}" dt="2022-07-06T22:52:33.802" v="2170" actId="1036"/>
          <ac:spMkLst>
            <pc:docMk/>
            <pc:sldMk cId="2355831635" sldId="268"/>
            <ac:spMk id="5" creationId="{1A1D392D-EB94-4EA5-A86D-A883C12124B1}"/>
          </ac:spMkLst>
        </pc:spChg>
        <pc:spChg chg="add mod">
          <ac:chgData name="Gnanvo, Kondo (kg6cq)" userId="cf2a00cd-5d4a-477d-a52f-af039bcf1853" providerId="ADAL" clId="{57026C97-D758-4090-89AF-C982D04EA06C}" dt="2022-07-06T22:52:33.802" v="2170" actId="1036"/>
          <ac:spMkLst>
            <pc:docMk/>
            <pc:sldMk cId="2355831635" sldId="268"/>
            <ac:spMk id="6" creationId="{AABFBD8E-0309-4B71-BDED-E80F6C9B7B4F}"/>
          </ac:spMkLst>
        </pc:spChg>
        <pc:spChg chg="add mod">
          <ac:chgData name="Gnanvo, Kondo (kg6cq)" userId="cf2a00cd-5d4a-477d-a52f-af039bcf1853" providerId="ADAL" clId="{57026C97-D758-4090-89AF-C982D04EA06C}" dt="2022-07-06T22:53:43.248" v="2258" actId="554"/>
          <ac:spMkLst>
            <pc:docMk/>
            <pc:sldMk cId="2355831635" sldId="268"/>
            <ac:spMk id="7" creationId="{62E101E9-D87A-4297-B465-2CC183512D0B}"/>
          </ac:spMkLst>
        </pc:spChg>
        <pc:spChg chg="add mod">
          <ac:chgData name="Gnanvo, Kondo (kg6cq)" userId="cf2a00cd-5d4a-477d-a52f-af039bcf1853" providerId="ADAL" clId="{57026C97-D758-4090-89AF-C982D04EA06C}" dt="2022-07-06T22:52:33.802" v="2170" actId="1036"/>
          <ac:spMkLst>
            <pc:docMk/>
            <pc:sldMk cId="2355831635" sldId="268"/>
            <ac:spMk id="40" creationId="{A01CE773-5A61-49C3-A542-44FF187EBA4B}"/>
          </ac:spMkLst>
        </pc:spChg>
        <pc:spChg chg="add mod">
          <ac:chgData name="Gnanvo, Kondo (kg6cq)" userId="cf2a00cd-5d4a-477d-a52f-af039bcf1853" providerId="ADAL" clId="{57026C97-D758-4090-89AF-C982D04EA06C}" dt="2022-07-06T22:52:33.802" v="2170" actId="1036"/>
          <ac:spMkLst>
            <pc:docMk/>
            <pc:sldMk cId="2355831635" sldId="268"/>
            <ac:spMk id="41" creationId="{32A09B0A-684F-4F5E-855D-64B6E882D7D7}"/>
          </ac:spMkLst>
        </pc:spChg>
        <pc:spChg chg="add mod">
          <ac:chgData name="Gnanvo, Kondo (kg6cq)" userId="cf2a00cd-5d4a-477d-a52f-af039bcf1853" providerId="ADAL" clId="{57026C97-D758-4090-89AF-C982D04EA06C}" dt="2022-07-06T22:53:43.248" v="2258" actId="554"/>
          <ac:spMkLst>
            <pc:docMk/>
            <pc:sldMk cId="2355831635" sldId="268"/>
            <ac:spMk id="42" creationId="{C9AC1749-2913-4148-B46B-C3E4E2B8EBE6}"/>
          </ac:spMkLst>
        </pc:spChg>
        <pc:spChg chg="mod">
          <ac:chgData name="Gnanvo, Kondo (kg6cq)" userId="cf2a00cd-5d4a-477d-a52f-af039bcf1853" providerId="ADAL" clId="{57026C97-D758-4090-89AF-C982D04EA06C}" dt="2022-07-06T22:51:51.152" v="2146" actId="6549"/>
          <ac:spMkLst>
            <pc:docMk/>
            <pc:sldMk cId="2355831635" sldId="268"/>
            <ac:spMk id="285" creationId="{00000000-0000-0000-0000-000000000000}"/>
          </ac:spMkLst>
        </pc:spChg>
        <pc:grpChg chg="del">
          <ac:chgData name="Gnanvo, Kondo (kg6cq)" userId="cf2a00cd-5d4a-477d-a52f-af039bcf1853" providerId="ADAL" clId="{57026C97-D758-4090-89AF-C982D04EA06C}" dt="2022-07-06T22:37:55.386" v="1804" actId="478"/>
          <ac:grpSpMkLst>
            <pc:docMk/>
            <pc:sldMk cId="2355831635" sldId="268"/>
            <ac:grpSpMk id="2" creationId="{D4C4B655-907F-47F0-8053-4F7478328D63}"/>
          </ac:grpSpMkLst>
        </pc:grpChg>
        <pc:grpChg chg="del">
          <ac:chgData name="Gnanvo, Kondo (kg6cq)" userId="cf2a00cd-5d4a-477d-a52f-af039bcf1853" providerId="ADAL" clId="{57026C97-D758-4090-89AF-C982D04EA06C}" dt="2022-07-06T22:37:55.386" v="1804" actId="478"/>
          <ac:grpSpMkLst>
            <pc:docMk/>
            <pc:sldMk cId="2355831635" sldId="268"/>
            <ac:grpSpMk id="18" creationId="{31BC6E13-2837-41D7-8DFD-BBF3924089D7}"/>
          </ac:grpSpMkLst>
        </pc:grpChg>
        <pc:graphicFrameChg chg="add mod modGraphic">
          <ac:chgData name="Gnanvo, Kondo (kg6cq)" userId="cf2a00cd-5d4a-477d-a52f-af039bcf1853" providerId="ADAL" clId="{57026C97-D758-4090-89AF-C982D04EA06C}" dt="2022-07-06T22:52:27.124" v="2163" actId="1036"/>
          <ac:graphicFrameMkLst>
            <pc:docMk/>
            <pc:sldMk cId="2355831635" sldId="268"/>
            <ac:graphicFrameMk id="3" creationId="{2FF64065-2445-4E76-89C9-F31CCCF6E2A5}"/>
          </ac:graphicFrameMkLst>
        </pc:graphicFrameChg>
        <pc:graphicFrameChg chg="add mod modGraphic">
          <ac:chgData name="Gnanvo, Kondo (kg6cq)" userId="cf2a00cd-5d4a-477d-a52f-af039bcf1853" providerId="ADAL" clId="{57026C97-D758-4090-89AF-C982D04EA06C}" dt="2022-07-06T22:52:27.124" v="2163" actId="1036"/>
          <ac:graphicFrameMkLst>
            <pc:docMk/>
            <pc:sldMk cId="2355831635" sldId="268"/>
            <ac:graphicFrameMk id="4" creationId="{5F23871E-19CE-49C6-A8D9-25A4204C1AC7}"/>
          </ac:graphicFrameMkLst>
        </pc:graphicFrameChg>
      </pc:sldChg>
      <pc:sldChg chg="delSp modSp add del mod">
        <pc:chgData name="Gnanvo, Kondo (kg6cq)" userId="cf2a00cd-5d4a-477d-a52f-af039bcf1853" providerId="ADAL" clId="{57026C97-D758-4090-89AF-C982D04EA06C}" dt="2022-07-06T21:48:04.027" v="584" actId="47"/>
        <pc:sldMkLst>
          <pc:docMk/>
          <pc:sldMk cId="4149695476" sldId="268"/>
        </pc:sldMkLst>
        <pc:spChg chg="mod">
          <ac:chgData name="Gnanvo, Kondo (kg6cq)" userId="cf2a00cd-5d4a-477d-a52f-af039bcf1853" providerId="ADAL" clId="{57026C97-D758-4090-89AF-C982D04EA06C}" dt="2022-07-06T21:41:54.829" v="475" actId="12788"/>
          <ac:spMkLst>
            <pc:docMk/>
            <pc:sldMk cId="4149695476" sldId="268"/>
            <ac:spMk id="4" creationId="{26A9369D-348D-4ACC-86B1-9C22A5695D7F}"/>
          </ac:spMkLst>
        </pc:spChg>
        <pc:spChg chg="mod">
          <ac:chgData name="Gnanvo, Kondo (kg6cq)" userId="cf2a00cd-5d4a-477d-a52f-af039bcf1853" providerId="ADAL" clId="{57026C97-D758-4090-89AF-C982D04EA06C}" dt="2022-07-06T21:41:54.829" v="475" actId="12788"/>
          <ac:spMkLst>
            <pc:docMk/>
            <pc:sldMk cId="4149695476" sldId="268"/>
            <ac:spMk id="19" creationId="{9E518465-A250-457A-99B9-3C04720B892F}"/>
          </ac:spMkLst>
        </pc:spChg>
        <pc:spChg chg="mod">
          <ac:chgData name="Gnanvo, Kondo (kg6cq)" userId="cf2a00cd-5d4a-477d-a52f-af039bcf1853" providerId="ADAL" clId="{57026C97-D758-4090-89AF-C982D04EA06C}" dt="2022-07-06T21:33:54.560" v="216" actId="1076"/>
          <ac:spMkLst>
            <pc:docMk/>
            <pc:sldMk cId="4149695476" sldId="268"/>
            <ac:spMk id="40" creationId="{404B316B-FDED-4EA6-97FD-BFC493E94609}"/>
          </ac:spMkLst>
        </pc:spChg>
        <pc:spChg chg="mod">
          <ac:chgData name="Gnanvo, Kondo (kg6cq)" userId="cf2a00cd-5d4a-477d-a52f-af039bcf1853" providerId="ADAL" clId="{57026C97-D758-4090-89AF-C982D04EA06C}" dt="2022-07-06T21:35:10.760" v="221" actId="207"/>
          <ac:spMkLst>
            <pc:docMk/>
            <pc:sldMk cId="4149695476" sldId="268"/>
            <ac:spMk id="42" creationId="{D9C0BEE5-4A80-4822-B6B2-F35363FDF7EC}"/>
          </ac:spMkLst>
        </pc:spChg>
        <pc:spChg chg="mod">
          <ac:chgData name="Gnanvo, Kondo (kg6cq)" userId="cf2a00cd-5d4a-477d-a52f-af039bcf1853" providerId="ADAL" clId="{57026C97-D758-4090-89AF-C982D04EA06C}" dt="2022-07-06T21:45:04.836" v="535" actId="1076"/>
          <ac:spMkLst>
            <pc:docMk/>
            <pc:sldMk cId="4149695476" sldId="268"/>
            <ac:spMk id="51" creationId="{6D37F84B-5E47-4507-9014-C2E310B26478}"/>
          </ac:spMkLst>
        </pc:spChg>
        <pc:spChg chg="mod">
          <ac:chgData name="Gnanvo, Kondo (kg6cq)" userId="cf2a00cd-5d4a-477d-a52f-af039bcf1853" providerId="ADAL" clId="{57026C97-D758-4090-89AF-C982D04EA06C}" dt="2022-07-06T21:41:54.829" v="475" actId="12788"/>
          <ac:spMkLst>
            <pc:docMk/>
            <pc:sldMk cId="4149695476" sldId="268"/>
            <ac:spMk id="54" creationId="{FAAB0FDC-5921-4B62-9E9C-E095E6B81522}"/>
          </ac:spMkLst>
        </pc:spChg>
        <pc:spChg chg="mod">
          <ac:chgData name="Gnanvo, Kondo (kg6cq)" userId="cf2a00cd-5d4a-477d-a52f-af039bcf1853" providerId="ADAL" clId="{57026C97-D758-4090-89AF-C982D04EA06C}" dt="2022-07-06T21:41:54.829" v="475" actId="12788"/>
          <ac:spMkLst>
            <pc:docMk/>
            <pc:sldMk cId="4149695476" sldId="268"/>
            <ac:spMk id="58" creationId="{9B61B4C0-FA7E-4F10-ADB7-EFF57F1B4BCB}"/>
          </ac:spMkLst>
        </pc:spChg>
        <pc:spChg chg="mod">
          <ac:chgData name="Gnanvo, Kondo (kg6cq)" userId="cf2a00cd-5d4a-477d-a52f-af039bcf1853" providerId="ADAL" clId="{57026C97-D758-4090-89AF-C982D04EA06C}" dt="2022-07-06T21:41:54.829" v="475" actId="12788"/>
          <ac:spMkLst>
            <pc:docMk/>
            <pc:sldMk cId="4149695476" sldId="268"/>
            <ac:spMk id="59" creationId="{7C731F12-4408-43CB-8256-AE67633F7E4A}"/>
          </ac:spMkLst>
        </pc:spChg>
        <pc:spChg chg="mod">
          <ac:chgData name="Gnanvo, Kondo (kg6cq)" userId="cf2a00cd-5d4a-477d-a52f-af039bcf1853" providerId="ADAL" clId="{57026C97-D758-4090-89AF-C982D04EA06C}" dt="2022-07-06T21:41:54.829" v="475" actId="12788"/>
          <ac:spMkLst>
            <pc:docMk/>
            <pc:sldMk cId="4149695476" sldId="268"/>
            <ac:spMk id="62" creationId="{5FBF29E5-4561-4B31-BC35-DC14D94BFE54}"/>
          </ac:spMkLst>
        </pc:spChg>
        <pc:spChg chg="mod">
          <ac:chgData name="Gnanvo, Kondo (kg6cq)" userId="cf2a00cd-5d4a-477d-a52f-af039bcf1853" providerId="ADAL" clId="{57026C97-D758-4090-89AF-C982D04EA06C}" dt="2022-07-06T21:41:54.829" v="475" actId="12788"/>
          <ac:spMkLst>
            <pc:docMk/>
            <pc:sldMk cId="4149695476" sldId="268"/>
            <ac:spMk id="63" creationId="{C447073D-E942-4503-95AD-4ADED098E85A}"/>
          </ac:spMkLst>
        </pc:spChg>
        <pc:spChg chg="mod">
          <ac:chgData name="Gnanvo, Kondo (kg6cq)" userId="cf2a00cd-5d4a-477d-a52f-af039bcf1853" providerId="ADAL" clId="{57026C97-D758-4090-89AF-C982D04EA06C}" dt="2022-07-06T21:43:57.726" v="489" actId="12788"/>
          <ac:spMkLst>
            <pc:docMk/>
            <pc:sldMk cId="4149695476" sldId="268"/>
            <ac:spMk id="65" creationId="{40CE744A-B448-4183-A7EC-DAEC67A73B34}"/>
          </ac:spMkLst>
        </pc:spChg>
        <pc:spChg chg="mod">
          <ac:chgData name="Gnanvo, Kondo (kg6cq)" userId="cf2a00cd-5d4a-477d-a52f-af039bcf1853" providerId="ADAL" clId="{57026C97-D758-4090-89AF-C982D04EA06C}" dt="2022-07-06T21:43:57.726" v="489" actId="12788"/>
          <ac:spMkLst>
            <pc:docMk/>
            <pc:sldMk cId="4149695476" sldId="268"/>
            <ac:spMk id="67" creationId="{4FCACF5A-4846-4E14-9E90-92BC9988DE63}"/>
          </ac:spMkLst>
        </pc:spChg>
        <pc:spChg chg="mod">
          <ac:chgData name="Gnanvo, Kondo (kg6cq)" userId="cf2a00cd-5d4a-477d-a52f-af039bcf1853" providerId="ADAL" clId="{57026C97-D758-4090-89AF-C982D04EA06C}" dt="2022-07-06T21:43:57.726" v="489" actId="12788"/>
          <ac:spMkLst>
            <pc:docMk/>
            <pc:sldMk cId="4149695476" sldId="268"/>
            <ac:spMk id="68" creationId="{DDF5EDE6-5659-41F8-9D49-26DCDC5F77E8}"/>
          </ac:spMkLst>
        </pc:spChg>
        <pc:spChg chg="mod">
          <ac:chgData name="Gnanvo, Kondo (kg6cq)" userId="cf2a00cd-5d4a-477d-a52f-af039bcf1853" providerId="ADAL" clId="{57026C97-D758-4090-89AF-C982D04EA06C}" dt="2022-07-06T21:43:57.726" v="489" actId="12788"/>
          <ac:spMkLst>
            <pc:docMk/>
            <pc:sldMk cId="4149695476" sldId="268"/>
            <ac:spMk id="69" creationId="{08A25A99-21F4-4326-84B4-A0799BC74083}"/>
          </ac:spMkLst>
        </pc:spChg>
        <pc:spChg chg="mod">
          <ac:chgData name="Gnanvo, Kondo (kg6cq)" userId="cf2a00cd-5d4a-477d-a52f-af039bcf1853" providerId="ADAL" clId="{57026C97-D758-4090-89AF-C982D04EA06C}" dt="2022-07-06T21:43:57.726" v="489" actId="12788"/>
          <ac:spMkLst>
            <pc:docMk/>
            <pc:sldMk cId="4149695476" sldId="268"/>
            <ac:spMk id="71" creationId="{6C4D2BBA-A4AD-4D00-9CCF-C2CC02A2B3F1}"/>
          </ac:spMkLst>
        </pc:spChg>
        <pc:spChg chg="mod">
          <ac:chgData name="Gnanvo, Kondo (kg6cq)" userId="cf2a00cd-5d4a-477d-a52f-af039bcf1853" providerId="ADAL" clId="{57026C97-D758-4090-89AF-C982D04EA06C}" dt="2022-07-06T21:35:04.235" v="220" actId="1076"/>
          <ac:spMkLst>
            <pc:docMk/>
            <pc:sldMk cId="4149695476" sldId="268"/>
            <ac:spMk id="73" creationId="{D6E16E6D-A330-406F-BF3A-825283338C75}"/>
          </ac:spMkLst>
        </pc:spChg>
        <pc:spChg chg="mod">
          <ac:chgData name="Gnanvo, Kondo (kg6cq)" userId="cf2a00cd-5d4a-477d-a52f-af039bcf1853" providerId="ADAL" clId="{57026C97-D758-4090-89AF-C982D04EA06C}" dt="2022-07-06T21:32:52.201" v="204" actId="1076"/>
          <ac:spMkLst>
            <pc:docMk/>
            <pc:sldMk cId="4149695476" sldId="268"/>
            <ac:spMk id="74" creationId="{1D04496A-F13C-44C9-9AB2-D27E072A74E5}"/>
          </ac:spMkLst>
        </pc:spChg>
        <pc:spChg chg="mod">
          <ac:chgData name="Gnanvo, Kondo (kg6cq)" userId="cf2a00cd-5d4a-477d-a52f-af039bcf1853" providerId="ADAL" clId="{57026C97-D758-4090-89AF-C982D04EA06C}" dt="2022-07-06T21:45:22.873" v="548" actId="1076"/>
          <ac:spMkLst>
            <pc:docMk/>
            <pc:sldMk cId="4149695476" sldId="268"/>
            <ac:spMk id="78" creationId="{38F64664-4872-4FD4-A2D7-CAA70954E5D7}"/>
          </ac:spMkLst>
        </pc:spChg>
        <pc:spChg chg="mod">
          <ac:chgData name="Gnanvo, Kondo (kg6cq)" userId="cf2a00cd-5d4a-477d-a52f-af039bcf1853" providerId="ADAL" clId="{57026C97-D758-4090-89AF-C982D04EA06C}" dt="2022-07-06T21:44:50.936" v="524" actId="1076"/>
          <ac:spMkLst>
            <pc:docMk/>
            <pc:sldMk cId="4149695476" sldId="268"/>
            <ac:spMk id="80" creationId="{CF821640-0D03-411D-B4A8-B0DEC7651028}"/>
          </ac:spMkLst>
        </pc:spChg>
        <pc:spChg chg="mod">
          <ac:chgData name="Gnanvo, Kondo (kg6cq)" userId="cf2a00cd-5d4a-477d-a52f-af039bcf1853" providerId="ADAL" clId="{57026C97-D758-4090-89AF-C982D04EA06C}" dt="2022-07-06T21:36:23.004" v="301" actId="1035"/>
          <ac:spMkLst>
            <pc:docMk/>
            <pc:sldMk cId="4149695476" sldId="268"/>
            <ac:spMk id="103" creationId="{D4D49367-7FAE-4332-8160-55160C86D9EA}"/>
          </ac:spMkLst>
        </pc:spChg>
        <pc:spChg chg="mod">
          <ac:chgData name="Gnanvo, Kondo (kg6cq)" userId="cf2a00cd-5d4a-477d-a52f-af039bcf1853" providerId="ADAL" clId="{57026C97-D758-4090-89AF-C982D04EA06C}" dt="2022-07-06T21:30:15.942" v="80" actId="408"/>
          <ac:spMkLst>
            <pc:docMk/>
            <pc:sldMk cId="4149695476" sldId="268"/>
            <ac:spMk id="104" creationId="{A4F28FAF-CDF2-4731-B758-0F1414034353}"/>
          </ac:spMkLst>
        </pc:spChg>
        <pc:spChg chg="del mod">
          <ac:chgData name="Gnanvo, Kondo (kg6cq)" userId="cf2a00cd-5d4a-477d-a52f-af039bcf1853" providerId="ADAL" clId="{57026C97-D758-4090-89AF-C982D04EA06C}" dt="2022-07-06T21:29:40.695" v="77" actId="478"/>
          <ac:spMkLst>
            <pc:docMk/>
            <pc:sldMk cId="4149695476" sldId="268"/>
            <ac:spMk id="105" creationId="{86A4241F-E524-4A9C-AF16-17620667E858}"/>
          </ac:spMkLst>
        </pc:spChg>
        <pc:spChg chg="mod">
          <ac:chgData name="Gnanvo, Kondo (kg6cq)" userId="cf2a00cd-5d4a-477d-a52f-af039bcf1853" providerId="ADAL" clId="{57026C97-D758-4090-89AF-C982D04EA06C}" dt="2022-07-06T21:30:15.942" v="80" actId="408"/>
          <ac:spMkLst>
            <pc:docMk/>
            <pc:sldMk cId="4149695476" sldId="268"/>
            <ac:spMk id="106" creationId="{B4B676AB-6BAC-43E5-8741-0F75E4B775E1}"/>
          </ac:spMkLst>
        </pc:spChg>
        <pc:spChg chg="mod">
          <ac:chgData name="Gnanvo, Kondo (kg6cq)" userId="cf2a00cd-5d4a-477d-a52f-af039bcf1853" providerId="ADAL" clId="{57026C97-D758-4090-89AF-C982D04EA06C}" dt="2022-07-06T21:30:15.942" v="80" actId="408"/>
          <ac:spMkLst>
            <pc:docMk/>
            <pc:sldMk cId="4149695476" sldId="268"/>
            <ac:spMk id="107" creationId="{FE143CCE-266B-4A11-BF35-9C82858D21D8}"/>
          </ac:spMkLst>
        </pc:spChg>
        <pc:spChg chg="del mod">
          <ac:chgData name="Gnanvo, Kondo (kg6cq)" userId="cf2a00cd-5d4a-477d-a52f-af039bcf1853" providerId="ADAL" clId="{57026C97-D758-4090-89AF-C982D04EA06C}" dt="2022-07-06T21:30:02.396" v="79" actId="478"/>
          <ac:spMkLst>
            <pc:docMk/>
            <pc:sldMk cId="4149695476" sldId="268"/>
            <ac:spMk id="108" creationId="{1BFD89B2-A721-4B9A-86F1-8B859982461C}"/>
          </ac:spMkLst>
        </pc:spChg>
        <pc:spChg chg="mod">
          <ac:chgData name="Gnanvo, Kondo (kg6cq)" userId="cf2a00cd-5d4a-477d-a52f-af039bcf1853" providerId="ADAL" clId="{57026C97-D758-4090-89AF-C982D04EA06C}" dt="2022-07-06T21:30:15.942" v="80" actId="408"/>
          <ac:spMkLst>
            <pc:docMk/>
            <pc:sldMk cId="4149695476" sldId="268"/>
            <ac:spMk id="109" creationId="{2AD3CDA8-FF18-4BC6-B015-C5CDCBAADEF6}"/>
          </ac:spMkLst>
        </pc:spChg>
        <pc:spChg chg="mod">
          <ac:chgData name="Gnanvo, Kondo (kg6cq)" userId="cf2a00cd-5d4a-477d-a52f-af039bcf1853" providerId="ADAL" clId="{57026C97-D758-4090-89AF-C982D04EA06C}" dt="2022-07-06T21:30:48.243" v="97" actId="1037"/>
          <ac:spMkLst>
            <pc:docMk/>
            <pc:sldMk cId="4149695476" sldId="268"/>
            <ac:spMk id="110" creationId="{E2668DBA-A726-42B1-B102-8B1214ED484F}"/>
          </ac:spMkLst>
        </pc:spChg>
        <pc:spChg chg="mod">
          <ac:chgData name="Gnanvo, Kondo (kg6cq)" userId="cf2a00cd-5d4a-477d-a52f-af039bcf1853" providerId="ADAL" clId="{57026C97-D758-4090-89AF-C982D04EA06C}" dt="2022-07-06T21:30:15.942" v="80" actId="408"/>
          <ac:spMkLst>
            <pc:docMk/>
            <pc:sldMk cId="4149695476" sldId="268"/>
            <ac:spMk id="111" creationId="{2EAB81CA-57E6-4EE1-8431-E2DAD64A28C0}"/>
          </ac:spMkLst>
        </pc:spChg>
        <pc:spChg chg="mod">
          <ac:chgData name="Gnanvo, Kondo (kg6cq)" userId="cf2a00cd-5d4a-477d-a52f-af039bcf1853" providerId="ADAL" clId="{57026C97-D758-4090-89AF-C982D04EA06C}" dt="2022-07-06T21:31:27.866" v="196" actId="207"/>
          <ac:spMkLst>
            <pc:docMk/>
            <pc:sldMk cId="4149695476" sldId="268"/>
            <ac:spMk id="112" creationId="{8C5E624A-D499-4093-80E7-5065A5F58C0E}"/>
          </ac:spMkLst>
        </pc:spChg>
        <pc:spChg chg="mod">
          <ac:chgData name="Gnanvo, Kondo (kg6cq)" userId="cf2a00cd-5d4a-477d-a52f-af039bcf1853" providerId="ADAL" clId="{57026C97-D758-4090-89AF-C982D04EA06C}" dt="2022-07-06T21:31:27.866" v="196" actId="207"/>
          <ac:spMkLst>
            <pc:docMk/>
            <pc:sldMk cId="4149695476" sldId="268"/>
            <ac:spMk id="113" creationId="{1BE33185-D970-483B-8F7C-C4AD54F3C800}"/>
          </ac:spMkLst>
        </pc:spChg>
        <pc:grpChg chg="mod">
          <ac:chgData name="Gnanvo, Kondo (kg6cq)" userId="cf2a00cd-5d4a-477d-a52f-af039bcf1853" providerId="ADAL" clId="{57026C97-D758-4090-89AF-C982D04EA06C}" dt="2022-07-06T21:44:04.044" v="490" actId="1076"/>
          <ac:grpSpMkLst>
            <pc:docMk/>
            <pc:sldMk cId="4149695476" sldId="268"/>
            <ac:grpSpMk id="22" creationId="{DFA3968E-C192-45A4-889E-F9279304EFA5}"/>
          </ac:grpSpMkLst>
        </pc:grpChg>
        <pc:grpChg chg="mod">
          <ac:chgData name="Gnanvo, Kondo (kg6cq)" userId="cf2a00cd-5d4a-477d-a52f-af039bcf1853" providerId="ADAL" clId="{57026C97-D758-4090-89AF-C982D04EA06C}" dt="2022-07-06T21:41:50.987" v="474" actId="465"/>
          <ac:grpSpMkLst>
            <pc:docMk/>
            <pc:sldMk cId="4149695476" sldId="268"/>
            <ac:grpSpMk id="82" creationId="{019E1E16-76A9-43CB-B121-CE260BE3358B}"/>
          </ac:grpSpMkLst>
        </pc:grpChg>
        <pc:grpChg chg="mod">
          <ac:chgData name="Gnanvo, Kondo (kg6cq)" userId="cf2a00cd-5d4a-477d-a52f-af039bcf1853" providerId="ADAL" clId="{57026C97-D758-4090-89AF-C982D04EA06C}" dt="2022-07-06T21:36:46.484" v="336" actId="1036"/>
          <ac:grpSpMkLst>
            <pc:docMk/>
            <pc:sldMk cId="4149695476" sldId="268"/>
            <ac:grpSpMk id="84" creationId="{11A3BC91-3B22-4724-81F2-7EF4E9596913}"/>
          </ac:grpSpMkLst>
        </pc:grpChg>
        <pc:grpChg chg="mod">
          <ac:chgData name="Gnanvo, Kondo (kg6cq)" userId="cf2a00cd-5d4a-477d-a52f-af039bcf1853" providerId="ADAL" clId="{57026C97-D758-4090-89AF-C982D04EA06C}" dt="2022-07-06T21:30:15.942" v="80" actId="408"/>
          <ac:grpSpMkLst>
            <pc:docMk/>
            <pc:sldMk cId="4149695476" sldId="268"/>
            <ac:grpSpMk id="101" creationId="{4D18B61D-AD9C-4655-8400-DBCE34D94CBB}"/>
          </ac:grpSpMkLst>
        </pc:grpChg>
        <pc:picChg chg="mod">
          <ac:chgData name="Gnanvo, Kondo (kg6cq)" userId="cf2a00cd-5d4a-477d-a52f-af039bcf1853" providerId="ADAL" clId="{57026C97-D758-4090-89AF-C982D04EA06C}" dt="2022-07-06T21:29:04.692" v="48" actId="1038"/>
          <ac:picMkLst>
            <pc:docMk/>
            <pc:sldMk cId="4149695476" sldId="268"/>
            <ac:picMk id="6" creationId="{D32DA68E-D2B6-46CF-8E85-8B809DECAE72}"/>
          </ac:picMkLst>
        </pc:picChg>
        <pc:cxnChg chg="mod">
          <ac:chgData name="Gnanvo, Kondo (kg6cq)" userId="cf2a00cd-5d4a-477d-a52f-af039bcf1853" providerId="ADAL" clId="{57026C97-D758-4090-89AF-C982D04EA06C}" dt="2022-07-06T21:36:34.376" v="327" actId="1036"/>
          <ac:cxnSpMkLst>
            <pc:docMk/>
            <pc:sldMk cId="4149695476" sldId="268"/>
            <ac:cxnSpMk id="3" creationId="{6721DB74-09A1-4D3F-8943-FE3FF7752C78}"/>
          </ac:cxnSpMkLst>
        </pc:cxnChg>
        <pc:cxnChg chg="mod">
          <ac:chgData name="Gnanvo, Kondo (kg6cq)" userId="cf2a00cd-5d4a-477d-a52f-af039bcf1853" providerId="ADAL" clId="{57026C97-D758-4090-89AF-C982D04EA06C}" dt="2022-07-06T21:45:51.392" v="554" actId="1076"/>
          <ac:cxnSpMkLst>
            <pc:docMk/>
            <pc:sldMk cId="4149695476" sldId="268"/>
            <ac:cxnSpMk id="76" creationId="{CB83E5C6-7C71-4464-83F2-BF48E65A6448}"/>
          </ac:cxnSpMkLst>
        </pc:cxnChg>
        <pc:cxnChg chg="mod">
          <ac:chgData name="Gnanvo, Kondo (kg6cq)" userId="cf2a00cd-5d4a-477d-a52f-af039bcf1853" providerId="ADAL" clId="{57026C97-D758-4090-89AF-C982D04EA06C}" dt="2022-07-06T21:46:04.267" v="556" actId="1076"/>
          <ac:cxnSpMkLst>
            <pc:docMk/>
            <pc:sldMk cId="4149695476" sldId="268"/>
            <ac:cxnSpMk id="77" creationId="{53EB609D-8F6C-4E57-A78C-1C4AEA790588}"/>
          </ac:cxnSpMkLst>
        </pc:cxnChg>
        <pc:cxnChg chg="mod">
          <ac:chgData name="Gnanvo, Kondo (kg6cq)" userId="cf2a00cd-5d4a-477d-a52f-af039bcf1853" providerId="ADAL" clId="{57026C97-D758-4090-89AF-C982D04EA06C}" dt="2022-07-06T21:37:23.937" v="345" actId="1036"/>
          <ac:cxnSpMkLst>
            <pc:docMk/>
            <pc:sldMk cId="4149695476" sldId="268"/>
            <ac:cxnSpMk id="102" creationId="{88CED405-0091-4231-BB32-5C1CFD00E4A1}"/>
          </ac:cxnSpMkLst>
        </pc:cxnChg>
      </pc:sldChg>
      <pc:sldChg chg="del">
        <pc:chgData name="Gnanvo, Kondo (kg6cq)" userId="cf2a00cd-5d4a-477d-a52f-af039bcf1853" providerId="ADAL" clId="{57026C97-D758-4090-89AF-C982D04EA06C}" dt="2022-07-06T21:27:00.689" v="2" actId="47"/>
        <pc:sldMkLst>
          <pc:docMk/>
          <pc:sldMk cId="839150957" sldId="269"/>
        </pc:sldMkLst>
      </pc:sldChg>
      <pc:sldChg chg="add">
        <pc:chgData name="Gnanvo, Kondo (kg6cq)" userId="cf2a00cd-5d4a-477d-a52f-af039bcf1853" providerId="ADAL" clId="{57026C97-D758-4090-89AF-C982D04EA06C}" dt="2022-07-06T22:58:12.351" v="2259" actId="2890"/>
        <pc:sldMkLst>
          <pc:docMk/>
          <pc:sldMk cId="1207125084" sldId="269"/>
        </pc:sldMkLst>
      </pc:sldChg>
      <pc:sldChg chg="addSp delSp modSp add del mod">
        <pc:chgData name="Gnanvo, Kondo (kg6cq)" userId="cf2a00cd-5d4a-477d-a52f-af039bcf1853" providerId="ADAL" clId="{57026C97-D758-4090-89AF-C982D04EA06C}" dt="2022-07-06T21:56:55.099" v="729" actId="47"/>
        <pc:sldMkLst>
          <pc:docMk/>
          <pc:sldMk cId="4227578851" sldId="269"/>
        </pc:sldMkLst>
        <pc:spChg chg="mod topLvl">
          <ac:chgData name="Gnanvo, Kondo (kg6cq)" userId="cf2a00cd-5d4a-477d-a52f-af039bcf1853" providerId="ADAL" clId="{57026C97-D758-4090-89AF-C982D04EA06C}" dt="2022-07-06T21:50:41.703" v="685" actId="465"/>
          <ac:spMkLst>
            <pc:docMk/>
            <pc:sldMk cId="4227578851" sldId="269"/>
            <ac:spMk id="4" creationId="{26A9369D-348D-4ACC-86B1-9C22A5695D7F}"/>
          </ac:spMkLst>
        </pc:spChg>
        <pc:spChg chg="mod topLvl">
          <ac:chgData name="Gnanvo, Kondo (kg6cq)" userId="cf2a00cd-5d4a-477d-a52f-af039bcf1853" providerId="ADAL" clId="{57026C97-D758-4090-89AF-C982D04EA06C}" dt="2022-07-06T21:50:41.703" v="685" actId="465"/>
          <ac:spMkLst>
            <pc:docMk/>
            <pc:sldMk cId="4227578851" sldId="269"/>
            <ac:spMk id="19" creationId="{9E518465-A250-457A-99B9-3C04720B892F}"/>
          </ac:spMkLst>
        </pc:spChg>
        <pc:spChg chg="del">
          <ac:chgData name="Gnanvo, Kondo (kg6cq)" userId="cf2a00cd-5d4a-477d-a52f-af039bcf1853" providerId="ADAL" clId="{57026C97-D758-4090-89AF-C982D04EA06C}" dt="2022-07-06T21:46:35.976" v="558" actId="478"/>
          <ac:spMkLst>
            <pc:docMk/>
            <pc:sldMk cId="4227578851" sldId="269"/>
            <ac:spMk id="51" creationId="{6D37F84B-5E47-4507-9014-C2E310B26478}"/>
          </ac:spMkLst>
        </pc:spChg>
        <pc:spChg chg="mod topLvl">
          <ac:chgData name="Gnanvo, Kondo (kg6cq)" userId="cf2a00cd-5d4a-477d-a52f-af039bcf1853" providerId="ADAL" clId="{57026C97-D758-4090-89AF-C982D04EA06C}" dt="2022-07-06T21:50:41.703" v="685" actId="465"/>
          <ac:spMkLst>
            <pc:docMk/>
            <pc:sldMk cId="4227578851" sldId="269"/>
            <ac:spMk id="54" creationId="{FAAB0FDC-5921-4B62-9E9C-E095E6B81522}"/>
          </ac:spMkLst>
        </pc:spChg>
        <pc:spChg chg="mod topLvl">
          <ac:chgData name="Gnanvo, Kondo (kg6cq)" userId="cf2a00cd-5d4a-477d-a52f-af039bcf1853" providerId="ADAL" clId="{57026C97-D758-4090-89AF-C982D04EA06C}" dt="2022-07-06T21:50:41.703" v="685" actId="465"/>
          <ac:spMkLst>
            <pc:docMk/>
            <pc:sldMk cId="4227578851" sldId="269"/>
            <ac:spMk id="58" creationId="{9B61B4C0-FA7E-4F10-ADB7-EFF57F1B4BCB}"/>
          </ac:spMkLst>
        </pc:spChg>
        <pc:spChg chg="mod topLvl">
          <ac:chgData name="Gnanvo, Kondo (kg6cq)" userId="cf2a00cd-5d4a-477d-a52f-af039bcf1853" providerId="ADAL" clId="{57026C97-D758-4090-89AF-C982D04EA06C}" dt="2022-07-06T21:50:41.703" v="685" actId="465"/>
          <ac:spMkLst>
            <pc:docMk/>
            <pc:sldMk cId="4227578851" sldId="269"/>
            <ac:spMk id="59" creationId="{7C731F12-4408-43CB-8256-AE67633F7E4A}"/>
          </ac:spMkLst>
        </pc:spChg>
        <pc:spChg chg="mod topLvl">
          <ac:chgData name="Gnanvo, Kondo (kg6cq)" userId="cf2a00cd-5d4a-477d-a52f-af039bcf1853" providerId="ADAL" clId="{57026C97-D758-4090-89AF-C982D04EA06C}" dt="2022-07-06T21:50:41.703" v="685" actId="465"/>
          <ac:spMkLst>
            <pc:docMk/>
            <pc:sldMk cId="4227578851" sldId="269"/>
            <ac:spMk id="62" creationId="{5FBF29E5-4561-4B31-BC35-DC14D94BFE54}"/>
          </ac:spMkLst>
        </pc:spChg>
        <pc:spChg chg="mod topLvl">
          <ac:chgData name="Gnanvo, Kondo (kg6cq)" userId="cf2a00cd-5d4a-477d-a52f-af039bcf1853" providerId="ADAL" clId="{57026C97-D758-4090-89AF-C982D04EA06C}" dt="2022-07-06T21:50:41.703" v="685" actId="465"/>
          <ac:spMkLst>
            <pc:docMk/>
            <pc:sldMk cId="4227578851" sldId="269"/>
            <ac:spMk id="63" creationId="{C447073D-E942-4503-95AD-4ADED098E85A}"/>
          </ac:spMkLst>
        </pc:spChg>
        <pc:spChg chg="mod">
          <ac:chgData name="Gnanvo, Kondo (kg6cq)" userId="cf2a00cd-5d4a-477d-a52f-af039bcf1853" providerId="ADAL" clId="{57026C97-D758-4090-89AF-C982D04EA06C}" dt="2022-07-06T21:46:57.805" v="563" actId="164"/>
          <ac:spMkLst>
            <pc:docMk/>
            <pc:sldMk cId="4227578851" sldId="269"/>
            <ac:spMk id="80" creationId="{CF821640-0D03-411D-B4A8-B0DEC7651028}"/>
          </ac:spMkLst>
        </pc:spChg>
        <pc:grpChg chg="add mod">
          <ac:chgData name="Gnanvo, Kondo (kg6cq)" userId="cf2a00cd-5d4a-477d-a52f-af039bcf1853" providerId="ADAL" clId="{57026C97-D758-4090-89AF-C982D04EA06C}" dt="2022-07-06T21:50:48.719" v="694" actId="1038"/>
          <ac:grpSpMkLst>
            <pc:docMk/>
            <pc:sldMk cId="4227578851" sldId="269"/>
            <ac:grpSpMk id="2" creationId="{F797B2D5-4EEA-4065-A31E-67887FFAFD4B}"/>
          </ac:grpSpMkLst>
        </pc:grpChg>
        <pc:grpChg chg="del">
          <ac:chgData name="Gnanvo, Kondo (kg6cq)" userId="cf2a00cd-5d4a-477d-a52f-af039bcf1853" providerId="ADAL" clId="{57026C97-D758-4090-89AF-C982D04EA06C}" dt="2022-07-06T21:46:35.976" v="558" actId="478"/>
          <ac:grpSpMkLst>
            <pc:docMk/>
            <pc:sldMk cId="4227578851" sldId="269"/>
            <ac:grpSpMk id="22" creationId="{DFA3968E-C192-45A4-889E-F9279304EFA5}"/>
          </ac:grpSpMkLst>
        </pc:grpChg>
        <pc:grpChg chg="del mod">
          <ac:chgData name="Gnanvo, Kondo (kg6cq)" userId="cf2a00cd-5d4a-477d-a52f-af039bcf1853" providerId="ADAL" clId="{57026C97-D758-4090-89AF-C982D04EA06C}" dt="2022-07-06T21:50:19.038" v="639" actId="165"/>
          <ac:grpSpMkLst>
            <pc:docMk/>
            <pc:sldMk cId="4227578851" sldId="269"/>
            <ac:grpSpMk id="82" creationId="{019E1E16-76A9-43CB-B121-CE260BE3358B}"/>
          </ac:grpSpMkLst>
        </pc:grpChg>
        <pc:grpChg chg="del">
          <ac:chgData name="Gnanvo, Kondo (kg6cq)" userId="cf2a00cd-5d4a-477d-a52f-af039bcf1853" providerId="ADAL" clId="{57026C97-D758-4090-89AF-C982D04EA06C}" dt="2022-07-06T21:46:35.976" v="558" actId="478"/>
          <ac:grpSpMkLst>
            <pc:docMk/>
            <pc:sldMk cId="4227578851" sldId="269"/>
            <ac:grpSpMk id="84" creationId="{11A3BC91-3B22-4724-81F2-7EF4E9596913}"/>
          </ac:grpSpMkLst>
        </pc:grpChg>
        <pc:grpChg chg="mod">
          <ac:chgData name="Gnanvo, Kondo (kg6cq)" userId="cf2a00cd-5d4a-477d-a52f-af039bcf1853" providerId="ADAL" clId="{57026C97-D758-4090-89AF-C982D04EA06C}" dt="2022-07-06T21:46:57.805" v="563" actId="164"/>
          <ac:grpSpMkLst>
            <pc:docMk/>
            <pc:sldMk cId="4227578851" sldId="269"/>
            <ac:grpSpMk id="101" creationId="{4D18B61D-AD9C-4655-8400-DBCE34D94CBB}"/>
          </ac:grpSpMkLst>
        </pc:grpChg>
        <pc:picChg chg="mod">
          <ac:chgData name="Gnanvo, Kondo (kg6cq)" userId="cf2a00cd-5d4a-477d-a52f-af039bcf1853" providerId="ADAL" clId="{57026C97-D758-4090-89AF-C982D04EA06C}" dt="2022-07-06T21:46:57.805" v="563" actId="164"/>
          <ac:picMkLst>
            <pc:docMk/>
            <pc:sldMk cId="4227578851" sldId="269"/>
            <ac:picMk id="6" creationId="{D32DA68E-D2B6-46CF-8E85-8B809DECAE72}"/>
          </ac:picMkLst>
        </pc:picChg>
        <pc:cxnChg chg="del">
          <ac:chgData name="Gnanvo, Kondo (kg6cq)" userId="cf2a00cd-5d4a-477d-a52f-af039bcf1853" providerId="ADAL" clId="{57026C97-D758-4090-89AF-C982D04EA06C}" dt="2022-07-06T21:46:39.155" v="559" actId="478"/>
          <ac:cxnSpMkLst>
            <pc:docMk/>
            <pc:sldMk cId="4227578851" sldId="269"/>
            <ac:cxnSpMk id="3" creationId="{6721DB74-09A1-4D3F-8943-FE3FF7752C78}"/>
          </ac:cxnSpMkLst>
        </pc:cxnChg>
      </pc:sldChg>
      <pc:sldMasterChg chg="modSldLayout">
        <pc:chgData name="Gnanvo, Kondo (kg6cq)" userId="cf2a00cd-5d4a-477d-a52f-af039bcf1853" providerId="ADAL" clId="{57026C97-D758-4090-89AF-C982D04EA06C}" dt="2022-07-06T22:04:06.391" v="919" actId="207"/>
        <pc:sldMasterMkLst>
          <pc:docMk/>
          <pc:sldMasterMk cId="1204029183" sldId="2147483648"/>
        </pc:sldMasterMkLst>
        <pc:sldLayoutChg chg="addSp delSp modSp mod">
          <pc:chgData name="Gnanvo, Kondo (kg6cq)" userId="cf2a00cd-5d4a-477d-a52f-af039bcf1853" providerId="ADAL" clId="{57026C97-D758-4090-89AF-C982D04EA06C}" dt="2022-07-06T22:04:06.391" v="919" actId="207"/>
          <pc:sldLayoutMkLst>
            <pc:docMk/>
            <pc:sldMasterMk cId="1204029183" sldId="2147483648"/>
            <pc:sldLayoutMk cId="3381639319" sldId="2147483660"/>
          </pc:sldLayoutMkLst>
          <pc:spChg chg="add del mod">
            <ac:chgData name="Gnanvo, Kondo (kg6cq)" userId="cf2a00cd-5d4a-477d-a52f-af039bcf1853" providerId="ADAL" clId="{57026C97-D758-4090-89AF-C982D04EA06C}" dt="2022-07-06T22:04:06.391" v="919" actId="207"/>
            <ac:spMkLst>
              <pc:docMk/>
              <pc:sldMasterMk cId="1204029183" sldId="2147483648"/>
              <pc:sldLayoutMk cId="3381639319" sldId="2147483660"/>
              <ac:spMk id="7" creationId="{00000000-0000-0000-0000-000000000000}"/>
            </ac:spMkLst>
          </pc:spChg>
          <pc:picChg chg="mod">
            <ac:chgData name="Gnanvo, Kondo (kg6cq)" userId="cf2a00cd-5d4a-477d-a52f-af039bcf1853" providerId="ADAL" clId="{57026C97-D758-4090-89AF-C982D04EA06C}" dt="2022-07-06T22:02:16.664" v="836" actId="553"/>
            <ac:picMkLst>
              <pc:docMk/>
              <pc:sldMasterMk cId="1204029183" sldId="2147483648"/>
              <pc:sldLayoutMk cId="3381639319" sldId="2147483660"/>
              <ac:picMk id="9" creationId="{00000000-0000-0000-0000-000000000000}"/>
            </ac:picMkLst>
          </pc:picChg>
        </pc:sldLayoutChg>
      </pc:sldMasterChg>
    </pc:docChg>
  </pc:docChgLst>
  <pc:docChgLst>
    <pc:chgData name="Gnanvo, Kondo (kg6cq)" userId="cf2a00cd-5d4a-477d-a52f-af039bcf1853" providerId="ADAL" clId="{405811B5-6168-418D-AE8D-55361AF0430C}"/>
    <pc:docChg chg="modSld">
      <pc:chgData name="Gnanvo, Kondo (kg6cq)" userId="cf2a00cd-5d4a-477d-a52f-af039bcf1853" providerId="ADAL" clId="{405811B5-6168-418D-AE8D-55361AF0430C}" dt="2023-01-09T13:55:22.408" v="68" actId="1076"/>
      <pc:docMkLst>
        <pc:docMk/>
      </pc:docMkLst>
      <pc:sldChg chg="modSp mod">
        <pc:chgData name="Gnanvo, Kondo (kg6cq)" userId="cf2a00cd-5d4a-477d-a52f-af039bcf1853" providerId="ADAL" clId="{405811B5-6168-418D-AE8D-55361AF0430C}" dt="2023-01-09T13:55:22.408" v="68" actId="1076"/>
        <pc:sldMkLst>
          <pc:docMk/>
          <pc:sldMk cId="1027279277" sldId="275"/>
        </pc:sldMkLst>
        <pc:spChg chg="mod">
          <ac:chgData name="Gnanvo, Kondo (kg6cq)" userId="cf2a00cd-5d4a-477d-a52f-af039bcf1853" providerId="ADAL" clId="{405811B5-6168-418D-AE8D-55361AF0430C}" dt="2023-01-09T13:52:12.550" v="64" actId="1076"/>
          <ac:spMkLst>
            <pc:docMk/>
            <pc:sldMk cId="1027279277" sldId="275"/>
            <ac:spMk id="10" creationId="{87282BDC-5DE1-4E12-BDDA-226E27F537A9}"/>
          </ac:spMkLst>
        </pc:spChg>
        <pc:spChg chg="mod">
          <ac:chgData name="Gnanvo, Kondo (kg6cq)" userId="cf2a00cd-5d4a-477d-a52f-af039bcf1853" providerId="ADAL" clId="{405811B5-6168-418D-AE8D-55361AF0430C}" dt="2023-01-09T13:52:07.664" v="63" actId="1037"/>
          <ac:spMkLst>
            <pc:docMk/>
            <pc:sldMk cId="1027279277" sldId="275"/>
            <ac:spMk id="12" creationId="{0F60671C-E424-9A43-ACE7-9D1AF3A86BEC}"/>
          </ac:spMkLst>
        </pc:spChg>
        <pc:spChg chg="mod">
          <ac:chgData name="Gnanvo, Kondo (kg6cq)" userId="cf2a00cd-5d4a-477d-a52f-af039bcf1853" providerId="ADAL" clId="{405811B5-6168-418D-AE8D-55361AF0430C}" dt="2023-01-09T13:55:22.408" v="68" actId="1076"/>
          <ac:spMkLst>
            <pc:docMk/>
            <pc:sldMk cId="1027279277" sldId="275"/>
            <ac:spMk id="14" creationId="{D0C7460B-D4C8-854A-9443-8BFD3D4002E5}"/>
          </ac:spMkLst>
        </pc:spChg>
        <pc:spChg chg="mod">
          <ac:chgData name="Gnanvo, Kondo (kg6cq)" userId="cf2a00cd-5d4a-477d-a52f-af039bcf1853" providerId="ADAL" clId="{405811B5-6168-418D-AE8D-55361AF0430C}" dt="2023-01-09T13:51:26.773" v="30" actId="1036"/>
          <ac:spMkLst>
            <pc:docMk/>
            <pc:sldMk cId="1027279277" sldId="275"/>
            <ac:spMk id="15" creationId="{0A217FD7-873E-8A4A-BDD3-16642AE12DC8}"/>
          </ac:spMkLst>
        </pc:spChg>
        <pc:spChg chg="mod">
          <ac:chgData name="Gnanvo, Kondo (kg6cq)" userId="cf2a00cd-5d4a-477d-a52f-af039bcf1853" providerId="ADAL" clId="{405811B5-6168-418D-AE8D-55361AF0430C}" dt="2023-01-09T13:55:09.558" v="65" actId="1076"/>
          <ac:spMkLst>
            <pc:docMk/>
            <pc:sldMk cId="1027279277" sldId="275"/>
            <ac:spMk id="16" creationId="{9C92DAC4-2732-2E4C-8C2C-26749544CC5D}"/>
          </ac:spMkLst>
        </pc:spChg>
        <pc:grpChg chg="mod">
          <ac:chgData name="Gnanvo, Kondo (kg6cq)" userId="cf2a00cd-5d4a-477d-a52f-af039bcf1853" providerId="ADAL" clId="{405811B5-6168-418D-AE8D-55361AF0430C}" dt="2023-01-09T13:51:19.213" v="21" actId="1035"/>
          <ac:grpSpMkLst>
            <pc:docMk/>
            <pc:sldMk cId="1027279277" sldId="275"/>
            <ac:grpSpMk id="8" creationId="{1EA27508-FA86-4A0D-B9CB-92B83DA762E7}"/>
          </ac:grpSpMkLst>
        </pc:grpChg>
        <pc:grpChg chg="mod">
          <ac:chgData name="Gnanvo, Kondo (kg6cq)" userId="cf2a00cd-5d4a-477d-a52f-af039bcf1853" providerId="ADAL" clId="{405811B5-6168-418D-AE8D-55361AF0430C}" dt="2023-01-09T13:55:13.327" v="66" actId="1076"/>
          <ac:grpSpMkLst>
            <pc:docMk/>
            <pc:sldMk cId="1027279277" sldId="275"/>
            <ac:grpSpMk id="21" creationId="{456F3775-F103-426F-8B08-00C5E15469BF}"/>
          </ac:grpSpMkLst>
        </pc:grpChg>
        <pc:picChg chg="mod">
          <ac:chgData name="Gnanvo, Kondo (kg6cq)" userId="cf2a00cd-5d4a-477d-a52f-af039bcf1853" providerId="ADAL" clId="{405811B5-6168-418D-AE8D-55361AF0430C}" dt="2023-01-09T13:55:17.722" v="67" actId="1076"/>
          <ac:picMkLst>
            <pc:docMk/>
            <pc:sldMk cId="1027279277" sldId="275"/>
            <ac:picMk id="9" creationId="{8CA42E22-2679-5842-88E9-7A3D65B6C40B}"/>
          </ac:picMkLst>
        </pc:picChg>
        <pc:picChg chg="mod">
          <ac:chgData name="Gnanvo, Kondo (kg6cq)" userId="cf2a00cd-5d4a-477d-a52f-af039bcf1853" providerId="ADAL" clId="{405811B5-6168-418D-AE8D-55361AF0430C}" dt="2023-01-09T13:52:07.664" v="63" actId="1037"/>
          <ac:picMkLst>
            <pc:docMk/>
            <pc:sldMk cId="1027279277" sldId="275"/>
            <ac:picMk id="11" creationId="{DAB9648A-C93A-CD4D-AEC9-83A36E342E0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05697-524A-4F7F-AA6F-A3335E925263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1915-23B8-4FF7-A0DB-01A7BB61A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5670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1862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302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2541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6467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0681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1314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4423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266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8680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8511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9370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8196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2450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9333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6154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4095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A781-7897-4F2B-B94A-25401019E0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FC7BA1-99EF-47FA-A3E3-8B52B7332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2B252-568B-4AF7-A9E4-DF1BDD157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4A558-5F9F-481A-84C2-97D35A6C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Workshop on EIC Detector II - Temple U. 05/18/2023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64831-1969-40A2-A51F-99136BF66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300E-49AD-4948-8A96-4129B4CCC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2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A50E3-C31C-41C2-A245-DA55BAFF2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C97DEB-EA9B-4F4F-B317-107608A64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CC313-5083-4CCF-8A70-C3998CD2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6DA11-5BB9-49C7-8379-E42084AF6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Workshop on EIC Detector II - Temple U. 05/18/2023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7C873-AFA7-4AC8-B306-2E61785B8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300E-49AD-4948-8A96-4129B4CCC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06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03DE40-D425-44FA-904C-F0195B5B74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504AA6-58E0-4797-B214-9B9B2354E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5F660-8EBF-44E4-94FB-3A18817EA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23A63-36D1-486C-ACF4-D49C98A75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Workshop on EIC Detector II - Temple U. 05/18/2023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6F93E-D7A3-4954-B03F-7CEC2DB1C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300E-49AD-4948-8A96-4129B4CCC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90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165600" y="649287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772" marR="0" lvl="1" indent="-1227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548" marR="0" lvl="2" indent="-11848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322" marR="0" lvl="3" indent="-1142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094" marR="0" lvl="4" indent="-10994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3868" marR="0" lvl="5" indent="-1056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0642" marR="0" lvl="6" indent="-1014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7412" marR="0" lvl="7" indent="-971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188" marR="0" lvl="8" indent="-9288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International Workshop on EIC Detector II - Temple U. 05/18/2023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0" y="6546678"/>
            <a:ext cx="2834640" cy="311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0" i="1" dirty="0">
                <a:solidFill>
                  <a:schemeClr val="bg1">
                    <a:lumMod val="50000"/>
                  </a:schemeClr>
                </a:solidFill>
              </a:rPr>
              <a:t>Radiation Detector &amp; Imaging Group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493368" y="6554636"/>
            <a:ext cx="714877" cy="303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E1C93C-5050-FC42-8F10-D22D4F119D13}" type="slidenum">
              <a:rPr lang="en-US" sz="1000" smtClean="0">
                <a:solidFill>
                  <a:srgbClr val="000000"/>
                </a:solidFill>
              </a:rPr>
              <a:pPr/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265772"/>
            <a:ext cx="1828800" cy="59222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63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8FECE-FB6D-40AA-9422-02FE0CCF8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5DF9C-476D-4DD7-8CCB-FB55F5822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A2857-68BB-4E70-88CF-F6C98A55B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EA486-4D89-40D2-BB8D-869AFDA96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Workshop on EIC Detector II - Temple U. 05/18/2023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558EE-8024-457F-A3A6-4B154D4A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300E-49AD-4948-8A96-4129B4CCC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3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7268B-402D-47A0-90DF-8726D208B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8423A-EA44-4C65-B17B-76220726D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CEF89-218B-49F6-B7D0-A5DE9D161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FC32B-99C2-4C9D-BC20-11498CBC6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Workshop on EIC Detector II - Temple U. 05/18/2023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30B21-A5B6-4FB6-9D21-C65A9601B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300E-49AD-4948-8A96-4129B4CCC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4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C367A-BCFD-4E99-BF7C-1ED9B44CB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0AA99-D36A-4EA4-B9EE-9A04761B84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8AFD9-B2DE-4E8D-9DCF-ABF9F2643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61EFE-7C11-49F5-80F5-66143E28E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C07B7-F042-40A0-A8AD-DD91A6906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Workshop on EIC Detector II - Temple U. 05/18/2023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253DC3-50FD-4945-8865-7BF298BA5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300E-49AD-4948-8A96-4129B4CCC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3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0693-7A10-4BD7-B242-7A18CDA92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FB6E96-90AF-4A0B-B8DD-01ECB44E8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594FDC-9B3A-47AD-99CC-5AAE0D321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89A9A-1243-447C-BBD4-7844D8D36C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37636E-E88A-4088-87E1-487AD14CF1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A4E646-0E23-447A-8D0D-AAE686AB1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FCAB2F-A00A-4664-AA07-62C89112D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Workshop on EIC Detector II - Temple U. 05/18/2023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35EF29-FF9A-4E7A-A9F4-1CFF839D6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300E-49AD-4948-8A96-4129B4CCC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5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D7667-ED04-4349-8359-ACFDDEB7B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E674C4-6681-43FA-8C2F-D4F908007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3FE727-1EB5-46CF-9B94-0C3D623E3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Workshop on EIC Detector II - Temple U. 05/18/2023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D1222-0A9B-483A-9A42-B2BE8C7F0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300E-49AD-4948-8A96-4129B4CCC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1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A8B089-AA9E-4A15-B383-125731A43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706B46-D9C1-4A87-9B3A-E544D2915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Workshop on EIC Detector II - Temple U. 05/18/2023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406DC-EE85-4432-AB48-0B13CD4DC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300E-49AD-4948-8A96-4129B4CCC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14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A928F-5821-4DF5-93AF-102533B1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72560-38A9-4B9B-973F-059B2F4A5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B5B71-535E-45B4-8AE4-3D8741D22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C17A4-6C38-40D7-8414-2D44E8E10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9785A4-0C76-43F4-A1D9-CBAF17C96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Workshop on EIC Detector II - Temple U. 05/18/2023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C386B-28F9-4B0C-B7EE-941F148FF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300E-49AD-4948-8A96-4129B4CCC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02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34BF2-7938-46FB-9E74-6D495997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B1E49B-2283-4788-8876-9B0BED0978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A433C-9318-416F-AD3D-4E9209A5D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3B2C0-8621-441C-8A43-A77712E2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A5DA2F-48B7-4D79-BB02-1F753BB1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Workshop on EIC Detector II - Temple U. 05/18/2023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E528BD-818B-4D7E-B0CD-F0B9B5947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300E-49AD-4948-8A96-4129B4CCC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70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65B4B6-7BF6-414B-9A94-7764945B4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AA32C-2D5F-4E9C-A84B-B09228014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BD161-4CC8-4A1F-9E69-EDB1AD72FE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1CAF0-AC94-45D6-AB29-4C4ED74145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International Workshop on EIC Detector II - Temple U. 05/18/2023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9D6BA-1DBE-47E3-A775-2245DD409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6300E-49AD-4948-8A96-4129B4CCC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2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indico.cern.ch/event/757322/contributions/3387110/attachments/1839691/3015624/MPGD2019_WangXu_f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https://doi.org/10.1016/j.nima.2018.04.033" TargetMode="External"/><Relationship Id="rId4" Type="http://schemas.openxmlformats.org/officeDocument/2006/relationships/hyperlink" Target="https://doi.org/10.1016/j.nima.2021.16507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2C4BAE-92E8-4B8E-B7BB-49ABC6AB46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5" y="1651636"/>
            <a:ext cx="11525250" cy="1828800"/>
          </a:xfrm>
        </p:spPr>
        <p:txBody>
          <a:bodyPr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µRWELL-PICOSEC: 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Fast Timing Detector based µRWELL Technology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FEFBACC-306B-4524-82CC-E2894402AB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08069"/>
            <a:ext cx="12192000" cy="19450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Kondo Gnanvo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JLab Radiation Detectors &amp; Imaging Group (RD&amp;I Group)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0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Workshop on the 2</a:t>
            </a:r>
            <a:r>
              <a:rPr lang="en-US" sz="20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Detector For EIC - Temple Univ. - 05/18/2023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A10364-E6FB-4338-8615-A83F01FCD6AB}"/>
              </a:ext>
            </a:extLst>
          </p:cNvPr>
          <p:cNvSpPr/>
          <p:nvPr/>
        </p:nvSpPr>
        <p:spPr>
          <a:xfrm>
            <a:off x="0" y="6073200"/>
            <a:ext cx="3476625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Wenze Xi, Jack McKisson, Brian Kross</a:t>
            </a:r>
          </a:p>
          <a:p>
            <a:pPr algn="ctr">
              <a:spcBef>
                <a:spcPts val="600"/>
              </a:spcBef>
            </a:pPr>
            <a:r>
              <a:rPr lang="en-US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JLab - RD&amp;I Group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78CC959-2228-4D88-8A56-97C122476D43}"/>
              </a:ext>
            </a:extLst>
          </p:cNvPr>
          <p:cNvSpPr/>
          <p:nvPr/>
        </p:nvSpPr>
        <p:spPr>
          <a:xfrm>
            <a:off x="9144000" y="6073200"/>
            <a:ext cx="3047999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Klaus Dehmelt ,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Wenglian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Lee</a:t>
            </a:r>
          </a:p>
          <a:p>
            <a:pPr algn="ctr">
              <a:spcBef>
                <a:spcPts val="600"/>
              </a:spcBef>
            </a:pPr>
            <a:r>
              <a:rPr lang="en-US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Stony Brook University</a:t>
            </a:r>
          </a:p>
        </p:txBody>
      </p:sp>
    </p:spTree>
    <p:extLst>
      <p:ext uri="{BB962C8B-B14F-4D97-AF65-F5344CB8AC3E}">
        <p14:creationId xmlns:p14="http://schemas.microsoft.com/office/powerpoint/2010/main" val="2977968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sldNum" idx="4294967295"/>
          </p:nvPr>
        </p:nvSpPr>
        <p:spPr>
          <a:xfrm>
            <a:off x="7377479" y="645328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350" tIns="45675" rIns="91350" bIns="45675" rtlCol="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ctr">
                <a:buSzPct val="25000"/>
              </a:pPr>
              <a:t>10</a:t>
            </a:fld>
            <a:endParaRPr lang="en-US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0" y="0"/>
            <a:ext cx="12202159" cy="7155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675" rIns="91350" bIns="45675" anchor="ctr" anchorCtr="0">
            <a:noAutofit/>
          </a:bodyPr>
          <a:lstStyle/>
          <a:p>
            <a:pPr algn="ctr" defTabSz="457200">
              <a:buSzPct val="25000"/>
            </a:pP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LD2309: </a:t>
            </a:r>
            <a:r>
              <a:rPr lang="en-US" sz="28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Amplification &amp; readout of </a:t>
            </a:r>
            <a:r>
              <a:rPr lang="el-GR" sz="28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μ</a:t>
            </a:r>
            <a:r>
              <a:rPr lang="en-US" sz="28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RWELL-PICOSEC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765612-F55C-4A06-A0CC-8F0F1ECB828C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810000" y="6492875"/>
            <a:ext cx="4572000" cy="365125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International Workshop on EIC Detector II - Temple U. 05/18/2023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676AA3-8C17-41C0-950F-D86EEB1894F0}"/>
              </a:ext>
            </a:extLst>
          </p:cNvPr>
          <p:cNvSpPr/>
          <p:nvPr/>
        </p:nvSpPr>
        <p:spPr>
          <a:xfrm>
            <a:off x="142314" y="1102419"/>
            <a:ext cx="7012036" cy="5289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26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µRWELL foil  </a:t>
            </a:r>
          </a:p>
          <a:p>
            <a:pPr marL="342900" indent="-342900" algn="just">
              <a:lnSpc>
                <a:spcPts val="26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Single layer amplification MPGD</a:t>
            </a:r>
          </a:p>
          <a:p>
            <a:pPr marL="731520" lvl="1" indent="-365760" algn="just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Simple amplification structure using same material as GEM foil</a:t>
            </a:r>
          </a:p>
          <a:p>
            <a:pPr marL="731520" lvl="1" indent="-365760" algn="just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Resistive technology  intrinsically robust against spark</a:t>
            </a:r>
          </a:p>
          <a:p>
            <a:pPr marL="731520" lvl="1" indent="-365760" algn="just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Large area capability</a:t>
            </a:r>
          </a:p>
          <a:p>
            <a:pPr marL="342900" indent="-342900" algn="just">
              <a:lnSpc>
                <a:spcPts val="26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</a:rPr>
              <a:t>Specially well suited for PICOSEC technology</a:t>
            </a:r>
          </a:p>
          <a:p>
            <a:pPr marL="731520" lvl="1" indent="-365760" algn="just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µRWELL is a resistive MPGD  improve detector stability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1520" lvl="1" indent="-365760" algn="just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Amplification gap 50 µm vs. to 128 µm for MM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improve timing</a:t>
            </a:r>
          </a:p>
          <a:p>
            <a:pPr marL="731520" lvl="1" indent="-365760" algn="just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Segmented µRWELL (PEP)  improve rate capability &amp; timing</a:t>
            </a:r>
          </a:p>
          <a:p>
            <a:pPr lvl="0" algn="just">
              <a:lnSpc>
                <a:spcPts val="2600"/>
              </a:lnSpc>
              <a:spcBef>
                <a:spcPts val="1800"/>
              </a:spcBef>
            </a:pPr>
            <a:r>
              <a:rPr lang="en-US" sz="1600" b="1" dirty="0">
                <a:latin typeface="Times New Roman" panose="02020603050405020304" pitchFamily="18" charset="0"/>
              </a:rPr>
              <a:t>Integration of capacitive-sharing readout structures</a:t>
            </a:r>
          </a:p>
          <a:p>
            <a:pPr marL="365760" indent="-365760" algn="just">
              <a:lnSpc>
                <a:spcPts val="26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Capacitive-sharing pad readout will allow precise position information capability with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limited readout channel number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365760" algn="just">
              <a:lnSpc>
                <a:spcPts val="26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Combining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segmented µRWELL and capacitive-sharing  best of both world</a:t>
            </a:r>
          </a:p>
          <a:p>
            <a:pPr marL="731520" lvl="1" indent="-365760" algn="just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Segmented µRWELL: excellent timing resolution</a:t>
            </a:r>
          </a:p>
          <a:p>
            <a:pPr marL="731520" lvl="1" indent="-365760" algn="just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Capacitive-sharing readout: excellent position resolution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2BB1EEF-854F-4DE0-B165-A8CAF3000988}"/>
              </a:ext>
            </a:extLst>
          </p:cNvPr>
          <p:cNvGrpSpPr>
            <a:grpSpLocks noChangeAspect="1"/>
          </p:cNvGrpSpPr>
          <p:nvPr/>
        </p:nvGrpSpPr>
        <p:grpSpPr>
          <a:xfrm>
            <a:off x="8534145" y="813619"/>
            <a:ext cx="3576322" cy="2315046"/>
            <a:chOff x="8140508" y="1274368"/>
            <a:chExt cx="2934418" cy="1899529"/>
          </a:xfrm>
        </p:grpSpPr>
        <p:pic>
          <p:nvPicPr>
            <p:cNvPr id="7" name="Immagine 7">
              <a:extLst>
                <a:ext uri="{FF2B5EF4-FFF2-40B4-BE49-F238E27FC236}">
                  <a16:creationId xmlns:a16="http://schemas.microsoft.com/office/drawing/2014/main" id="{3BD2A2A6-D9F5-4821-8A49-1FAB0D1C3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0508" y="1523287"/>
              <a:ext cx="2934418" cy="165061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859C761-43C4-4762-A5BA-E3C3A9FD6143}"/>
                </a:ext>
              </a:extLst>
            </p:cNvPr>
            <p:cNvSpPr/>
            <p:nvPr/>
          </p:nvSpPr>
          <p:spPr>
            <a:xfrm>
              <a:off x="8770370" y="1274368"/>
              <a:ext cx="155792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µRWELL detector 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369E596-B84E-4E90-8E63-8EDB88C40F9B}"/>
              </a:ext>
            </a:extLst>
          </p:cNvPr>
          <p:cNvGrpSpPr>
            <a:grpSpLocks noChangeAspect="1"/>
          </p:cNvGrpSpPr>
          <p:nvPr/>
        </p:nvGrpSpPr>
        <p:grpSpPr>
          <a:xfrm>
            <a:off x="7265721" y="4861227"/>
            <a:ext cx="4754880" cy="1654285"/>
            <a:chOff x="7553960" y="4501595"/>
            <a:chExt cx="4572000" cy="15577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5514A7D-FB76-4B42-8B83-60FB00659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53960" y="4501595"/>
              <a:ext cx="4572000" cy="1557741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3ADC23B-EDB2-4A52-A656-47C6E9CF3836}"/>
                </a:ext>
              </a:extLst>
            </p:cNvPr>
            <p:cNvSpPr/>
            <p:nvPr/>
          </p:nvSpPr>
          <p:spPr>
            <a:xfrm>
              <a:off x="8368208" y="5601391"/>
              <a:ext cx="307968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Concept capacitive-sharing pad readout 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8DCC059-295C-4CDC-BA35-0571922963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3603" y="2740307"/>
            <a:ext cx="3241338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78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sldNum" idx="4294967295"/>
          </p:nvPr>
        </p:nvSpPr>
        <p:spPr>
          <a:xfrm>
            <a:off x="7377479" y="645328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350" tIns="45675" rIns="91350" bIns="45675" rtlCol="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ctr">
                <a:buSzPct val="25000"/>
              </a:pPr>
              <a:t>11</a:t>
            </a:fld>
            <a:endParaRPr lang="en-US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0" y="0"/>
            <a:ext cx="12202159" cy="7155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675" rIns="91350" bIns="45675" anchor="ctr" anchorCtr="0">
            <a:noAutofit/>
          </a:bodyPr>
          <a:lstStyle/>
          <a:p>
            <a:pPr algn="ctr" defTabSz="457200">
              <a:buSzPct val="25000"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LD2309: </a:t>
            </a:r>
            <a:r>
              <a:rPr lang="en-US" sz="28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Investigating radiators and photocathodes options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765612-F55C-4A06-A0CC-8F0F1ECB828C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810000" y="6492875"/>
            <a:ext cx="4572000" cy="365125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International Workshop on EIC Detector II - Temple U. 05/18/2023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1EEB32-E870-434B-8BE0-3779C9835854}"/>
              </a:ext>
            </a:extLst>
          </p:cNvPr>
          <p:cNvSpPr/>
          <p:nvPr/>
        </p:nvSpPr>
        <p:spPr>
          <a:xfrm>
            <a:off x="71120" y="773441"/>
            <a:ext cx="5943600" cy="3458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21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Photocathode: </a:t>
            </a:r>
          </a:p>
          <a:p>
            <a:pPr algn="just">
              <a:lnSpc>
                <a:spcPts val="2100"/>
              </a:lnSpc>
              <a:spcBef>
                <a:spcPts val="60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Current technology: Cesium Iodide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  <a:p>
            <a:pPr marL="342900" indent="-342900" algn="just">
              <a:lnSpc>
                <a:spcPts val="21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Pros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</a:p>
          <a:p>
            <a:pPr marL="742950" lvl="1" indent="-285750" algn="just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High quantum efficiency (QE) in vacuum ultraviolet (VUV) region which is most radiated by any radiator medium</a:t>
            </a:r>
          </a:p>
          <a:p>
            <a:pPr marL="342900" indent="-342900" algn="just">
              <a:lnSpc>
                <a:spcPts val="21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Cons:</a:t>
            </a:r>
          </a:p>
          <a:p>
            <a:pPr marL="742950" lvl="1" indent="-285750" algn="just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Sensitivity to water  performance rapidly deteriorates </a:t>
            </a:r>
          </a:p>
          <a:p>
            <a:pPr marL="742950" lvl="1" indent="-285750" algn="just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Ion bombardment (IBF) of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is challenging for high rate </a:t>
            </a:r>
          </a:p>
          <a:p>
            <a:pPr algn="just">
              <a:lnSpc>
                <a:spcPts val="2100"/>
              </a:lnSpc>
              <a:spcBef>
                <a:spcPts val="60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We will investigate alternative materials with similar level of QE:</a:t>
            </a:r>
          </a:p>
          <a:p>
            <a:pPr marL="342900" indent="-342900" algn="just">
              <a:lnSpc>
                <a:spcPts val="21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Candidates are B4C, DLC and Nano diamond (ND)</a:t>
            </a:r>
          </a:p>
          <a:p>
            <a:pPr marL="742950" lvl="1" indent="-285750" algn="just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Goal is to achieve similar level of QE  Extensive R&amp;D</a:t>
            </a:r>
          </a:p>
          <a:p>
            <a:pPr marL="742950" lvl="1" indent="-285750" algn="just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Radiation hardness and unsensitivity to humid condition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016726-A7A5-42AA-A7D8-CCD0C52822C5}"/>
              </a:ext>
            </a:extLst>
          </p:cNvPr>
          <p:cNvSpPr/>
          <p:nvPr/>
        </p:nvSpPr>
        <p:spPr>
          <a:xfrm>
            <a:off x="6248400" y="773441"/>
            <a:ext cx="5943600" cy="3997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21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Radiator: </a:t>
            </a:r>
          </a:p>
          <a:p>
            <a:pPr algn="just">
              <a:lnSpc>
                <a:spcPts val="2100"/>
              </a:lnSpc>
              <a:spcBef>
                <a:spcPts val="60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Current technology: Magnesium Fluoride (MgF2)</a:t>
            </a:r>
          </a:p>
          <a:p>
            <a:pPr marL="342900" indent="-342900" algn="just">
              <a:lnSpc>
                <a:spcPts val="21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Pros:</a:t>
            </a:r>
          </a:p>
          <a:p>
            <a:pPr marL="742950" lvl="1" indent="-285750" algn="just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Transparency in vacuum ultraviolet (VUV) region which is most radiated by any radiator medium</a:t>
            </a:r>
          </a:p>
          <a:p>
            <a:pPr marL="342900" indent="-342900" algn="just">
              <a:lnSpc>
                <a:spcPts val="21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Cons:</a:t>
            </a:r>
          </a:p>
          <a:p>
            <a:pPr marL="742950" lvl="1" indent="-285750" algn="just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Low photon yield </a:t>
            </a:r>
          </a:p>
          <a:p>
            <a:pPr marL="742950" lvl="1" indent="-285750" algn="just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large Cerenkov angle sin (Ɵ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 poor spatial information </a:t>
            </a:r>
          </a:p>
          <a:p>
            <a:pPr marL="742950" lvl="1" indent="-285750" algn="just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Smaller Ɵ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material will results in even lower photon yield </a:t>
            </a:r>
          </a:p>
          <a:p>
            <a:pPr algn="just">
              <a:lnSpc>
                <a:spcPts val="2100"/>
              </a:lnSpc>
              <a:spcBef>
                <a:spcPts val="60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We will investigate alternative radiator materials:</a:t>
            </a:r>
          </a:p>
          <a:p>
            <a:pPr marL="342900" indent="-342900" algn="just">
              <a:lnSpc>
                <a:spcPts val="21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For higher photon yield capability</a:t>
            </a:r>
          </a:p>
          <a:p>
            <a:pPr marL="342900" indent="-342900" algn="just">
              <a:lnSpc>
                <a:spcPts val="21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Explore focusing optic elements integrated into radiator material </a:t>
            </a:r>
          </a:p>
          <a:p>
            <a:pPr marL="742950" lvl="1" indent="-285750" algn="just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combine high photon yield in a small area</a:t>
            </a:r>
          </a:p>
          <a:p>
            <a:pPr marL="742950" lvl="1" indent="-285750" algn="just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Improve timing resolution and position resolution capability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90F5D9-5F5A-4127-801F-B5B09652CB3D}"/>
              </a:ext>
            </a:extLst>
          </p:cNvPr>
          <p:cNvSpPr/>
          <p:nvPr/>
        </p:nvSpPr>
        <p:spPr>
          <a:xfrm>
            <a:off x="71120" y="4303329"/>
            <a:ext cx="6725918" cy="1919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21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Evaporator facility at Stony Brook University (SBU): </a:t>
            </a:r>
          </a:p>
          <a:p>
            <a:pPr marL="342900" indent="-342900" algn="just">
              <a:lnSpc>
                <a:spcPts val="21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Radiator and photocathode materials studies performed at SBU</a:t>
            </a:r>
          </a:p>
          <a:p>
            <a:pPr marL="342900" indent="-342900" algn="just">
              <a:lnSpc>
                <a:spcPts val="21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SBU to provide an Ion-Beam Assisted Physical Vapor Deposition (IBA-PVD) apparatus in an Ultra-High Vacuum (UHV) vessel to for the studies:</a:t>
            </a:r>
          </a:p>
          <a:p>
            <a:pPr marL="342900" indent="-342900" algn="just">
              <a:lnSpc>
                <a:spcPts val="21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Needs to complement with cryogenic vacuum pumping device to improve the status of UHV to perform the for the proposed investigation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A9D2E1F-3CBD-4D43-ACC5-C09D64DDA52E}"/>
              </a:ext>
            </a:extLst>
          </p:cNvPr>
          <p:cNvGrpSpPr/>
          <p:nvPr/>
        </p:nvGrpSpPr>
        <p:grpSpPr>
          <a:xfrm>
            <a:off x="7152427" y="4847482"/>
            <a:ext cx="4613063" cy="1554480"/>
            <a:chOff x="7578937" y="4898808"/>
            <a:chExt cx="4613063" cy="155448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5FD52D2-FEDA-489F-80E2-5FBB91AE5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78937" y="4898808"/>
              <a:ext cx="4613063" cy="155448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37B792F-0136-4FB3-82E8-13E8D7AA02FD}"/>
                </a:ext>
              </a:extLst>
            </p:cNvPr>
            <p:cNvSpPr/>
            <p:nvPr/>
          </p:nvSpPr>
          <p:spPr>
            <a:xfrm>
              <a:off x="7685829" y="5982814"/>
              <a:ext cx="439927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https://indico.cern.ch/event/757322/contributions/3387110/attachments/1839691/3015624/MPGD2019_WangXu_f.pdf</a:t>
              </a:r>
              <a:r>
                <a:rPr lang="en-US" sz="1100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386CFB7C-EA1A-41F9-BD89-E0D0D011C254}"/>
              </a:ext>
            </a:extLst>
          </p:cNvPr>
          <p:cNvSpPr/>
          <p:nvPr/>
        </p:nvSpPr>
        <p:spPr>
          <a:xfrm>
            <a:off x="2283246" y="6233742"/>
            <a:ext cx="4217245" cy="336439"/>
          </a:xfrm>
          <a:prstGeom prst="rect">
            <a:avLst/>
          </a:prstGeom>
          <a:solidFill>
            <a:srgbClr val="FF64FF">
              <a:alpha val="60000"/>
            </a:srgbClr>
          </a:solidFill>
        </p:spPr>
        <p:txBody>
          <a:bodyPr wrap="none">
            <a:spAutoFit/>
          </a:bodyPr>
          <a:lstStyle/>
          <a:p>
            <a:pPr algn="just">
              <a:lnSpc>
                <a:spcPts val="2100"/>
              </a:lnSpc>
              <a:spcBef>
                <a:spcPts val="60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R&amp;D effort isled by Stony Brook Univ. colleagues</a:t>
            </a:r>
          </a:p>
        </p:txBody>
      </p:sp>
    </p:spTree>
    <p:extLst>
      <p:ext uri="{BB962C8B-B14F-4D97-AF65-F5344CB8AC3E}">
        <p14:creationId xmlns:p14="http://schemas.microsoft.com/office/powerpoint/2010/main" val="2062340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A217FD7-873E-8A4A-BDD3-16642AE12DC8}"/>
              </a:ext>
            </a:extLst>
          </p:cNvPr>
          <p:cNvSpPr txBox="1"/>
          <p:nvPr/>
        </p:nvSpPr>
        <p:spPr>
          <a:xfrm>
            <a:off x="162560" y="810234"/>
            <a:ext cx="6081646" cy="2510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Testing: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performance oscilloscope: Rohde &amp; Schwarz, model RTP164B</a:t>
            </a:r>
          </a:p>
          <a:p>
            <a:pPr marL="91440" indent="-27432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2 × 16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Ghz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bandwidth channels for </a:t>
            </a:r>
          </a:p>
          <a:p>
            <a:pPr marL="91440" indent="-27432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Sub-picosecond timing resolution with statistical analysis</a:t>
            </a:r>
          </a:p>
          <a:p>
            <a:pPr marL="91440" indent="-27432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 for differential SNR  for detector output</a:t>
            </a:r>
          </a:p>
          <a:p>
            <a:pPr marL="91440" indent="-27432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Gsamples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</a:t>
            </a:r>
          </a:p>
          <a:p>
            <a:pPr marL="91440" indent="-27432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bits measurement precision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EA27508-FA86-4A0D-B9CB-92B83DA762E7}"/>
              </a:ext>
            </a:extLst>
          </p:cNvPr>
          <p:cNvGrpSpPr/>
          <p:nvPr/>
        </p:nvGrpSpPr>
        <p:grpSpPr>
          <a:xfrm>
            <a:off x="152400" y="3744352"/>
            <a:ext cx="11768393" cy="2710692"/>
            <a:chOff x="243840" y="3781182"/>
            <a:chExt cx="11768393" cy="271069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03AEA4C-7928-4624-AFE2-A1258289CB14}"/>
                </a:ext>
              </a:extLst>
            </p:cNvPr>
            <p:cNvGrpSpPr/>
            <p:nvPr/>
          </p:nvGrpSpPr>
          <p:grpSpPr>
            <a:xfrm>
              <a:off x="4689672" y="3876470"/>
              <a:ext cx="3479800" cy="2615404"/>
              <a:chOff x="4329367" y="4214996"/>
              <a:chExt cx="3479800" cy="2615404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CA42E22-2679-5842-88E9-7A3D65B6C4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9367" y="4214996"/>
                <a:ext cx="3479800" cy="2222394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0C7460B-D4C8-854A-9443-8BFD3D4002E5}"/>
                  </a:ext>
                </a:extLst>
              </p:cNvPr>
              <p:cNvSpPr txBox="1"/>
              <p:nvPr/>
            </p:nvSpPr>
            <p:spPr>
              <a:xfrm>
                <a:off x="4569177" y="6522623"/>
                <a:ext cx="32399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CAEN FERS-5203: 64-channel Pico-TDC</a:t>
                </a: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AD095D0-7A37-4545-AC85-52A88885422F}"/>
                </a:ext>
              </a:extLst>
            </p:cNvPr>
            <p:cNvGrpSpPr/>
            <p:nvPr/>
          </p:nvGrpSpPr>
          <p:grpSpPr>
            <a:xfrm>
              <a:off x="243840" y="4073937"/>
              <a:ext cx="3634265" cy="2136577"/>
              <a:chOff x="912452" y="4401136"/>
              <a:chExt cx="3634265" cy="2136577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DAB9648A-C93A-CD4D-AEC9-83A36E342E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1259" y="4401136"/>
                <a:ext cx="3332621" cy="1828800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F60671C-E424-9A43-ACE7-9D1AF3A86BEC}"/>
                  </a:ext>
                </a:extLst>
              </p:cNvPr>
              <p:cNvSpPr txBox="1"/>
              <p:nvPr/>
            </p:nvSpPr>
            <p:spPr>
              <a:xfrm>
                <a:off x="912452" y="6229936"/>
                <a:ext cx="36342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LMH6881: Programmable differential amplifier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1F37AA1-0D6F-7543-93C3-0C74E2EC38B9}"/>
                </a:ext>
              </a:extLst>
            </p:cNvPr>
            <p:cNvSpPr txBox="1"/>
            <p:nvPr/>
          </p:nvSpPr>
          <p:spPr>
            <a:xfrm>
              <a:off x="3819219" y="4443922"/>
              <a:ext cx="74732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solidFill>
                    <a:srgbClr val="C00000"/>
                  </a:solidFill>
                </a:rPr>
                <a:t>+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C92DAC4-2732-2E4C-8C2C-26749544CC5D}"/>
                </a:ext>
              </a:extLst>
            </p:cNvPr>
            <p:cNvSpPr txBox="1"/>
            <p:nvPr/>
          </p:nvSpPr>
          <p:spPr>
            <a:xfrm>
              <a:off x="8680290" y="3781182"/>
              <a:ext cx="3331943" cy="2264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Data Acquisition System:</a:t>
              </a:r>
            </a:p>
            <a:p>
              <a:pPr>
                <a:lnSpc>
                  <a:spcPct val="150000"/>
                </a:lnSpc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Provide 64 TDC channels with each channel:</a:t>
              </a:r>
            </a:p>
            <a:p>
              <a:pPr marL="91440" indent="-27432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~7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ps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RMS timing resolution</a:t>
              </a:r>
            </a:p>
            <a:p>
              <a:pPr marL="91440" indent="-27432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LVDS input differential signals</a:t>
              </a:r>
            </a:p>
            <a:p>
              <a:pPr marL="91440" indent="-27432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3.5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Gbits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/s Optical ethernet bus</a:t>
              </a:r>
            </a:p>
          </p:txBody>
        </p:sp>
      </p:grpSp>
      <p:sp>
        <p:nvSpPr>
          <p:cNvPr id="23" name="Shape 285">
            <a:extLst>
              <a:ext uri="{FF2B5EF4-FFF2-40B4-BE49-F238E27FC236}">
                <a16:creationId xmlns:a16="http://schemas.microsoft.com/office/drawing/2014/main" id="{4A0DAC9D-A904-EA40-B8A9-090EAD8BB597}"/>
              </a:ext>
            </a:extLst>
          </p:cNvPr>
          <p:cNvSpPr txBox="1"/>
          <p:nvPr/>
        </p:nvSpPr>
        <p:spPr>
          <a:xfrm>
            <a:off x="0" y="0"/>
            <a:ext cx="12202159" cy="7155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675" rIns="91350" bIns="45675" anchor="ctr" anchorCtr="0">
            <a:noAutofit/>
          </a:bodyPr>
          <a:lstStyle/>
          <a:p>
            <a:pPr algn="ctr" defTabSz="457200">
              <a:buSzPct val="25000"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LD2309: </a:t>
            </a:r>
            <a:r>
              <a:rPr lang="en-US" sz="28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Development of Readout and DAQ for uRWELL-PICOSEC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56F3775-F103-426F-8B08-00C5E15469BF}"/>
              </a:ext>
            </a:extLst>
          </p:cNvPr>
          <p:cNvGrpSpPr/>
          <p:nvPr/>
        </p:nvGrpSpPr>
        <p:grpSpPr>
          <a:xfrm>
            <a:off x="7412256" y="788423"/>
            <a:ext cx="4206240" cy="2867919"/>
            <a:chOff x="6901943" y="876909"/>
            <a:chExt cx="4206240" cy="286791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1FA9B4B-EEBD-1640-9AF1-B9166F3455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22" r="7747" b="6961"/>
            <a:stretch/>
          </p:blipFill>
          <p:spPr>
            <a:xfrm>
              <a:off x="6901943" y="876909"/>
              <a:ext cx="4206240" cy="2578504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5FBC254-BB4E-4320-A87F-11E2690E45C9}"/>
                </a:ext>
              </a:extLst>
            </p:cNvPr>
            <p:cNvSpPr/>
            <p:nvPr/>
          </p:nvSpPr>
          <p:spPr>
            <a:xfrm>
              <a:off x="7542099" y="3437051"/>
              <a:ext cx="279320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Rohde &amp; Schwarz, model RTP164B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1E9861-9466-457C-9404-5D59C7536C1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810000" y="6492875"/>
            <a:ext cx="4572000" cy="365125"/>
          </a:xfrm>
        </p:spPr>
        <p:txBody>
          <a:bodyPr/>
          <a:lstStyle/>
          <a:p>
            <a:r>
              <a:rPr lang="en-US" dirty="0"/>
              <a:t>International Workshop on EIC Detector II - Temple U. 05/18/2023</a:t>
            </a:r>
          </a:p>
        </p:txBody>
      </p:sp>
    </p:spTree>
    <p:extLst>
      <p:ext uri="{BB962C8B-B14F-4D97-AF65-F5344CB8AC3E}">
        <p14:creationId xmlns:p14="http://schemas.microsoft.com/office/powerpoint/2010/main" val="1027279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85">
            <a:extLst>
              <a:ext uri="{FF2B5EF4-FFF2-40B4-BE49-F238E27FC236}">
                <a16:creationId xmlns:a16="http://schemas.microsoft.com/office/drawing/2014/main" id="{4A0DAC9D-A904-EA40-B8A9-090EAD8BB597}"/>
              </a:ext>
            </a:extLst>
          </p:cNvPr>
          <p:cNvSpPr txBox="1"/>
          <p:nvPr/>
        </p:nvSpPr>
        <p:spPr>
          <a:xfrm>
            <a:off x="0" y="0"/>
            <a:ext cx="12202159" cy="7155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675" rIns="91350" bIns="45675" anchor="ctr" anchorCtr="0">
            <a:noAutofit/>
          </a:bodyPr>
          <a:lstStyle/>
          <a:p>
            <a:pPr algn="ctr" defTabSz="457200">
              <a:buSzPct val="25000"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LD2309 First prototype: </a:t>
            </a:r>
            <a:r>
              <a:rPr lang="en-US" sz="28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Small single-channel uRWELL-PICOSEC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1E9861-9466-457C-9404-5D59C7536C1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810000" y="6492875"/>
            <a:ext cx="4572000" cy="365125"/>
          </a:xfrm>
        </p:spPr>
        <p:txBody>
          <a:bodyPr/>
          <a:lstStyle/>
          <a:p>
            <a:r>
              <a:rPr lang="en-US" dirty="0"/>
              <a:t>International Workshop on EIC Detector II - Temple U. 05/18/2023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AB38AF-020B-4636-AF46-66D099C3AC8C}"/>
              </a:ext>
            </a:extLst>
          </p:cNvPr>
          <p:cNvGrpSpPr/>
          <p:nvPr/>
        </p:nvGrpSpPr>
        <p:grpSpPr>
          <a:xfrm>
            <a:off x="4459836" y="1160272"/>
            <a:ext cx="4003478" cy="4888773"/>
            <a:chOff x="3659931" y="1001451"/>
            <a:chExt cx="4003478" cy="488877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0D69BF2-3DBD-49A2-A9F0-9C630C3FE1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00" t="14074" r="19027" b="8889"/>
            <a:stretch/>
          </p:blipFill>
          <p:spPr>
            <a:xfrm rot="5400000">
              <a:off x="3375670" y="1602485"/>
              <a:ext cx="4572000" cy="400347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239ED04-05D1-4D73-BAD1-72014A34B9B8}"/>
                </a:ext>
              </a:extLst>
            </p:cNvPr>
            <p:cNvSpPr txBox="1"/>
            <p:nvPr/>
          </p:nvSpPr>
          <p:spPr>
            <a:xfrm>
              <a:off x="3931837" y="1001451"/>
              <a:ext cx="34596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Single-pad </a:t>
              </a:r>
              <a:r>
                <a:rPr lang="en-US" sz="1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µRWELL-PICOSEC</a:t>
              </a:r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prototype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51004A5-6416-408F-A4F3-A66789A19095}"/>
                </a:ext>
              </a:extLst>
            </p:cNvPr>
            <p:cNvSpPr txBox="1"/>
            <p:nvPr/>
          </p:nvSpPr>
          <p:spPr>
            <a:xfrm rot="18626509">
              <a:off x="5113503" y="3081943"/>
              <a:ext cx="10024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µRWELL electrode</a:t>
              </a:r>
              <a:endPara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77589F8-11F1-4FB6-B4DC-632570241F51}"/>
                </a:ext>
              </a:extLst>
            </p:cNvPr>
            <p:cNvSpPr txBox="1"/>
            <p:nvPr/>
          </p:nvSpPr>
          <p:spPr>
            <a:xfrm rot="516778">
              <a:off x="6635823" y="2242879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GND</a:t>
              </a:r>
              <a:endPara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3DD07B7-775F-4C03-A0BD-80F741F6FB3E}"/>
                </a:ext>
              </a:extLst>
            </p:cNvPr>
            <p:cNvSpPr txBox="1"/>
            <p:nvPr/>
          </p:nvSpPr>
          <p:spPr>
            <a:xfrm rot="4611790">
              <a:off x="4913452" y="1495680"/>
              <a:ext cx="8242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cathode</a:t>
              </a:r>
              <a:endPara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E5F98F1-A5FD-4B68-B26C-29E9234977E7}"/>
              </a:ext>
            </a:extLst>
          </p:cNvPr>
          <p:cNvGrpSpPr/>
          <p:nvPr/>
        </p:nvGrpSpPr>
        <p:grpSpPr>
          <a:xfrm>
            <a:off x="8552182" y="1146195"/>
            <a:ext cx="3671133" cy="4902850"/>
            <a:chOff x="8260664" y="987376"/>
            <a:chExt cx="3671133" cy="490285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294C060-775E-4A34-8503-A9A689284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810231" y="1889994"/>
              <a:ext cx="4572000" cy="342846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2CFF77B-0FB6-401B-ADDB-78484FFBD3A4}"/>
                </a:ext>
              </a:extLst>
            </p:cNvPr>
            <p:cNvSpPr txBox="1"/>
            <p:nvPr/>
          </p:nvSpPr>
          <p:spPr>
            <a:xfrm>
              <a:off x="8260664" y="987376"/>
              <a:ext cx="36711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Prototype on test  bench at CERN GDD Lab  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73916C2-19BD-4122-8A63-DC30CAB2B7F1}"/>
              </a:ext>
            </a:extLst>
          </p:cNvPr>
          <p:cNvSpPr/>
          <p:nvPr/>
        </p:nvSpPr>
        <p:spPr>
          <a:xfrm>
            <a:off x="-31476" y="872061"/>
            <a:ext cx="4491312" cy="5725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26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µRWELL-PICOSEC prototype</a:t>
            </a:r>
          </a:p>
          <a:p>
            <a:pPr marL="342900" indent="-342900" algn="just">
              <a:lnSpc>
                <a:spcPts val="26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Single-pad small prototype</a:t>
            </a:r>
          </a:p>
          <a:p>
            <a:pPr marL="731520" lvl="1" indent="-365760" algn="just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 cm diameter active area</a:t>
            </a:r>
          </a:p>
          <a:p>
            <a:pPr marL="731520" lvl="1" indent="-365760" algn="just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 mm thick radiator +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photocathode</a:t>
            </a:r>
          </a:p>
          <a:p>
            <a:pPr marL="731520" lvl="1" indent="-365760" algn="just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Sensor: 50 µm µRWELL + Kapton </a:t>
            </a:r>
          </a:p>
          <a:p>
            <a:pPr marL="731520" lvl="1" indent="-365760" algn="just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µRWELL Holes: pitch / outer diameter-inner diameter 140 µm / 70 µm / 50 µm</a:t>
            </a:r>
          </a:p>
          <a:p>
            <a:pPr marL="342900" indent="-342900" algn="just">
              <a:lnSpc>
                <a:spcPts val="26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tests with laser source (GDD lab, December 2022)</a:t>
            </a:r>
          </a:p>
          <a:p>
            <a:pPr marL="731520" lvl="1" indent="-365760" algn="just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Demonstrate that the µRWELL works in picosecond mode</a:t>
            </a:r>
          </a:p>
          <a:p>
            <a:pPr marL="731520" lvl="1" indent="-365760" algn="just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very resilient against sparks</a:t>
            </a:r>
          </a:p>
          <a:p>
            <a:pPr marL="731520" lvl="1" indent="-365760" algn="just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 timing performance compared to Micromegas (MM-PICOSEC)</a:t>
            </a:r>
          </a:p>
          <a:p>
            <a:pPr marL="342900" indent="-342900" algn="just">
              <a:lnSpc>
                <a:spcPts val="26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Lessons learned from preliminary tests</a:t>
            </a:r>
            <a:endParaRPr lang="en-US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1520" lvl="1" indent="-365760" algn="just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Several parameters to be tweaked to improve resolution</a:t>
            </a:r>
          </a:p>
        </p:txBody>
      </p:sp>
    </p:spTree>
    <p:extLst>
      <p:ext uri="{BB962C8B-B14F-4D97-AF65-F5344CB8AC3E}">
        <p14:creationId xmlns:p14="http://schemas.microsoft.com/office/powerpoint/2010/main" val="170085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3F333E0-8311-4255-8B4C-E4D2B77B183C}"/>
              </a:ext>
            </a:extLst>
          </p:cNvPr>
          <p:cNvGrpSpPr>
            <a:grpSpLocks noChangeAspect="1"/>
          </p:cNvGrpSpPr>
          <p:nvPr/>
        </p:nvGrpSpPr>
        <p:grpSpPr>
          <a:xfrm>
            <a:off x="8585200" y="3933280"/>
            <a:ext cx="3474720" cy="2605047"/>
            <a:chOff x="8382000" y="857674"/>
            <a:chExt cx="3657600" cy="2742155"/>
          </a:xfrm>
        </p:grpSpPr>
        <p:pic>
          <p:nvPicPr>
            <p:cNvPr id="25" name="Google Shape;296;p37">
              <a:extLst>
                <a:ext uri="{FF2B5EF4-FFF2-40B4-BE49-F238E27FC236}">
                  <a16:creationId xmlns:a16="http://schemas.microsoft.com/office/drawing/2014/main" id="{AA684CC2-F63C-4345-9B01-5F9DA6BC46E3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0" y="857674"/>
              <a:ext cx="3657600" cy="27421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22DD418-77C9-489F-A4A0-5D45988F0599}"/>
                </a:ext>
              </a:extLst>
            </p:cNvPr>
            <p:cNvSpPr/>
            <p:nvPr/>
          </p:nvSpPr>
          <p:spPr>
            <a:xfrm>
              <a:off x="9592788" y="1198325"/>
              <a:ext cx="1731384" cy="29157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uRWELL-PICOSEC</a:t>
              </a:r>
            </a:p>
          </p:txBody>
        </p:sp>
      </p:grpSp>
      <p:sp>
        <p:nvSpPr>
          <p:cNvPr id="23" name="Shape 285">
            <a:extLst>
              <a:ext uri="{FF2B5EF4-FFF2-40B4-BE49-F238E27FC236}">
                <a16:creationId xmlns:a16="http://schemas.microsoft.com/office/drawing/2014/main" id="{4A0DAC9D-A904-EA40-B8A9-090EAD8BB597}"/>
              </a:ext>
            </a:extLst>
          </p:cNvPr>
          <p:cNvSpPr txBox="1"/>
          <p:nvPr/>
        </p:nvSpPr>
        <p:spPr>
          <a:xfrm>
            <a:off x="0" y="0"/>
            <a:ext cx="12202159" cy="7155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675" rIns="91350" bIns="45675" anchor="ctr" anchorCtr="0">
            <a:noAutofit/>
          </a:bodyPr>
          <a:lstStyle/>
          <a:p>
            <a:pPr algn="ctr" defTabSz="457200">
              <a:buSzPct val="25000"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LD2309 First prototype: </a:t>
            </a:r>
            <a:r>
              <a:rPr lang="en-US" sz="28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Test beam and preliminary results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1E9861-9466-457C-9404-5D59C7536C1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810000" y="6492875"/>
            <a:ext cx="4572000" cy="365125"/>
          </a:xfrm>
        </p:spPr>
        <p:txBody>
          <a:bodyPr/>
          <a:lstStyle/>
          <a:p>
            <a:r>
              <a:rPr lang="en-US" dirty="0"/>
              <a:t>International Workshop on EIC Detector II - Temple U. 05/18/2023</a:t>
            </a:r>
          </a:p>
        </p:txBody>
      </p:sp>
      <p:sp>
        <p:nvSpPr>
          <p:cNvPr id="19" name="Google Shape;293;p37">
            <a:extLst>
              <a:ext uri="{FF2B5EF4-FFF2-40B4-BE49-F238E27FC236}">
                <a16:creationId xmlns:a16="http://schemas.microsoft.com/office/drawing/2014/main" id="{381DCEF7-8A50-4832-8048-F3E3BA1085E5}"/>
              </a:ext>
            </a:extLst>
          </p:cNvPr>
          <p:cNvSpPr txBox="1">
            <a:spLocks/>
          </p:cNvSpPr>
          <p:nvPr/>
        </p:nvSpPr>
        <p:spPr>
          <a:xfrm>
            <a:off x="8797149" y="877061"/>
            <a:ext cx="3050822" cy="35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amplitude XY </a:t>
            </a:r>
            <a:r>
              <a:rPr lang="fr-FR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  <a:endParaRPr lang="fr-F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6BBC26-CD6A-426E-B6E2-4C962F9AF2B1}"/>
              </a:ext>
            </a:extLst>
          </p:cNvPr>
          <p:cNvSpPr/>
          <p:nvPr/>
        </p:nvSpPr>
        <p:spPr>
          <a:xfrm>
            <a:off x="242429" y="810413"/>
            <a:ext cx="7426474" cy="2264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was tested again in beam at CERN (April 2023)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extensive tests in pion beam (RD51-PICOSEC coll.  beam test (April 2023)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HV scan to determine optimal  anode HV vs. cathode HV combination</a:t>
            </a:r>
          </a:p>
          <a:p>
            <a:pPr marL="731520" lvl="1" indent="-36576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HV Anode (µRWELL)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160 V – 300 V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1520" lvl="1" indent="-36576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Cathode HV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380 V – 520 V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the data is ongoing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F9904D-14AD-4E32-8B1B-AD51A2A5B179}"/>
              </a:ext>
            </a:extLst>
          </p:cNvPr>
          <p:cNvGrpSpPr>
            <a:grpSpLocks noChangeAspect="1"/>
          </p:cNvGrpSpPr>
          <p:nvPr/>
        </p:nvGrpSpPr>
        <p:grpSpPr>
          <a:xfrm>
            <a:off x="8625608" y="1280160"/>
            <a:ext cx="3474720" cy="2605047"/>
            <a:chOff x="8382000" y="3645783"/>
            <a:chExt cx="3657600" cy="2742155"/>
          </a:xfrm>
        </p:grpSpPr>
        <p:pic>
          <p:nvPicPr>
            <p:cNvPr id="27" name="Google Shape;298;p37">
              <a:extLst>
                <a:ext uri="{FF2B5EF4-FFF2-40B4-BE49-F238E27FC236}">
                  <a16:creationId xmlns:a16="http://schemas.microsoft.com/office/drawing/2014/main" id="{91C129C5-2569-4467-8679-3789D31B8A0F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82000" y="3645783"/>
              <a:ext cx="3657600" cy="27421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71BB7A0-D212-4ECA-AAFE-6FB93765B2ED}"/>
                </a:ext>
              </a:extLst>
            </p:cNvPr>
            <p:cNvSpPr/>
            <p:nvPr/>
          </p:nvSpPr>
          <p:spPr>
            <a:xfrm>
              <a:off x="9490059" y="4012684"/>
              <a:ext cx="1834113" cy="29157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Reference timing - MCP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517C593-B4B5-44C3-91E9-AB6365D3E2C2}"/>
              </a:ext>
            </a:extLst>
          </p:cNvPr>
          <p:cNvGrpSpPr>
            <a:grpSpLocks noChangeAspect="1"/>
          </p:cNvGrpSpPr>
          <p:nvPr/>
        </p:nvGrpSpPr>
        <p:grpSpPr>
          <a:xfrm>
            <a:off x="132080" y="3234278"/>
            <a:ext cx="4023360" cy="3277372"/>
            <a:chOff x="9545652" y="968130"/>
            <a:chExt cx="3657600" cy="2598604"/>
          </a:xfrm>
        </p:grpSpPr>
        <p:pic>
          <p:nvPicPr>
            <p:cNvPr id="30" name="Google Shape;301;p37">
              <a:extLst>
                <a:ext uri="{FF2B5EF4-FFF2-40B4-BE49-F238E27FC236}">
                  <a16:creationId xmlns:a16="http://schemas.microsoft.com/office/drawing/2014/main" id="{EAD8B589-EC19-4C69-A3AB-FA7C3769F31D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545652" y="1175076"/>
              <a:ext cx="3657600" cy="23916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Google Shape;293;p37">
              <a:extLst>
                <a:ext uri="{FF2B5EF4-FFF2-40B4-BE49-F238E27FC236}">
                  <a16:creationId xmlns:a16="http://schemas.microsoft.com/office/drawing/2014/main" id="{2117E0E3-3DDE-4568-8BC1-A40E542D03C0}"/>
                </a:ext>
              </a:extLst>
            </p:cNvPr>
            <p:cNvSpPr txBox="1">
              <a:spLocks/>
            </p:cNvSpPr>
            <p:nvPr/>
          </p:nvSpPr>
          <p:spPr>
            <a:xfrm>
              <a:off x="10187649" y="968130"/>
              <a:ext cx="2433418" cy="2664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rmAutofit fontScale="90000" lnSpcReduction="10000"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fr-FR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Typical</a:t>
              </a:r>
              <a:r>
                <a:rPr lang="fr-FR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uRWELL-PICOSEC signal 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77A7C93-3504-485E-BCCE-71366B9A3B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7360" y="3600715"/>
            <a:ext cx="4023360" cy="280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5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85">
            <a:extLst>
              <a:ext uri="{FF2B5EF4-FFF2-40B4-BE49-F238E27FC236}">
                <a16:creationId xmlns:a16="http://schemas.microsoft.com/office/drawing/2014/main" id="{4A0DAC9D-A904-EA40-B8A9-090EAD8BB597}"/>
              </a:ext>
            </a:extLst>
          </p:cNvPr>
          <p:cNvSpPr txBox="1"/>
          <p:nvPr/>
        </p:nvSpPr>
        <p:spPr>
          <a:xfrm>
            <a:off x="0" y="0"/>
            <a:ext cx="12202159" cy="7155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675" rIns="91350" bIns="45675" anchor="ctr" anchorCtr="0">
            <a:noAutofit/>
          </a:bodyPr>
          <a:lstStyle/>
          <a:p>
            <a:pPr algn="ctr" defTabSz="457200">
              <a:buSzPct val="25000"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LD2309 First prototype: </a:t>
            </a:r>
            <a:r>
              <a:rPr lang="en-US" sz="28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Preliminary timing performances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1E9861-9466-457C-9404-5D59C7536C1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810000" y="6492875"/>
            <a:ext cx="4572000" cy="365125"/>
          </a:xfrm>
        </p:spPr>
        <p:txBody>
          <a:bodyPr/>
          <a:lstStyle/>
          <a:p>
            <a:r>
              <a:rPr lang="en-US" dirty="0"/>
              <a:t>International Workshop on EIC Detector II - Temple U. 05/18/2023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D2116A-10C0-49FB-9491-571023E5C88C}"/>
              </a:ext>
            </a:extLst>
          </p:cNvPr>
          <p:cNvGrpSpPr/>
          <p:nvPr/>
        </p:nvGrpSpPr>
        <p:grpSpPr>
          <a:xfrm>
            <a:off x="4898695" y="883351"/>
            <a:ext cx="7038269" cy="5441747"/>
            <a:chOff x="3108960" y="844750"/>
            <a:chExt cx="7038269" cy="5625806"/>
          </a:xfrm>
        </p:grpSpPr>
        <p:graphicFrame>
          <p:nvGraphicFramePr>
            <p:cNvPr id="16" name="Google Shape;530;p56">
              <a:extLst>
                <a:ext uri="{FF2B5EF4-FFF2-40B4-BE49-F238E27FC236}">
                  <a16:creationId xmlns:a16="http://schemas.microsoft.com/office/drawing/2014/main" id="{F0BAC536-C687-480C-BFB8-513E9913435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28589349"/>
                </p:ext>
              </p:extLst>
            </p:nvPr>
          </p:nvGraphicFramePr>
          <p:xfrm>
            <a:off x="3108960" y="844750"/>
            <a:ext cx="7038269" cy="5625806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124968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91440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01600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341120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755241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880914">
                    <a:extLst>
                      <a:ext uri="{9D8B030D-6E8A-4147-A177-3AD203B41FA5}">
                        <a16:colId xmlns:a16="http://schemas.microsoft.com/office/drawing/2014/main" val="20006"/>
                      </a:ext>
                    </a:extLst>
                  </a:gridCol>
                  <a:gridCol w="880914">
                    <a:extLst>
                      <a:ext uri="{9D8B030D-6E8A-4147-A177-3AD203B41FA5}">
                        <a16:colId xmlns:a16="http://schemas.microsoft.com/office/drawing/2014/main" val="20007"/>
                      </a:ext>
                    </a:extLst>
                  </a:gridCol>
                </a:tblGrid>
                <a:tr h="401855"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Run number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Anode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Cathode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Time resolution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Ampl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Rise Time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Efficiency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chemeClr val="accent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419991"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147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99999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300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99999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380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99999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92.3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99999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150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99999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2.61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99999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63.4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99999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19991"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153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B7B7B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270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B7B7B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430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B7B7B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101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B7B7B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272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B7B7B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2.54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B7B7B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87.2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B7B7B7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19991"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154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B7B7B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270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B7B7B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420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B7B7B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 dirty="0"/>
                          <a:t>89</a:t>
                        </a:r>
                        <a:endParaRPr sz="1400" dirty="0"/>
                      </a:p>
                    </a:txBody>
                    <a:tcPr marL="91425" marR="91425" marT="91425" marB="91425">
                      <a:solidFill>
                        <a:srgbClr val="B7B7B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183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B7B7B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2.47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B7B7B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85.6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B7B7B7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19991"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155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B7B7B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270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B7B7B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410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B7B7B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90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B7B7B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133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B7B7B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2.48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B7B7B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79.7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B7B7B7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19991"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150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CCCC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 dirty="0"/>
                          <a:t>250</a:t>
                        </a:r>
                        <a:endParaRPr sz="1400" dirty="0"/>
                      </a:p>
                    </a:txBody>
                    <a:tcPr marL="91425" marR="91425" marT="91425" marB="91425">
                      <a:solidFill>
                        <a:srgbClr val="CCCC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450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CCCC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98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CCCC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254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CCCC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2.48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CCCC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87.8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CCCC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19991"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151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CCCC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 dirty="0"/>
                          <a:t>250</a:t>
                        </a:r>
                        <a:endParaRPr sz="1400" dirty="0"/>
                      </a:p>
                    </a:txBody>
                    <a:tcPr marL="91425" marR="91425" marT="91425" marB="91425">
                      <a:solidFill>
                        <a:srgbClr val="CCCC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440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CCCC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91.5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CCCC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177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CCCC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2.42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CCCC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86.7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CCCC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19991"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152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CCCC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 dirty="0"/>
                          <a:t>250</a:t>
                        </a:r>
                        <a:endParaRPr sz="1400" dirty="0"/>
                      </a:p>
                    </a:txBody>
                    <a:tcPr marL="91425" marR="91425" marT="91425" marB="91425">
                      <a:solidFill>
                        <a:srgbClr val="CCCC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430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CCCC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84.5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CCCC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134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CCCC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2.43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CCCC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79.4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CCCC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419991"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159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D9D9D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 dirty="0"/>
                          <a:t>200</a:t>
                        </a:r>
                        <a:endParaRPr sz="1400" dirty="0"/>
                      </a:p>
                    </a:txBody>
                    <a:tcPr marL="91425" marR="91425" marT="91425" marB="91425">
                      <a:solidFill>
                        <a:srgbClr val="D9D9D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500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D9D9D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92.5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D9D9D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222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D9D9D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2.36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D9D9D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77.9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D9D9D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419991"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165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D9D9D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200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D9D9D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480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D9D9D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83.8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D9D9D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136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D9D9D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2.32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D9D9D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 dirty="0"/>
                          <a:t>74</a:t>
                        </a:r>
                        <a:endParaRPr sz="1400" dirty="0"/>
                      </a:p>
                    </a:txBody>
                    <a:tcPr marL="91425" marR="91425" marT="91425" marB="91425">
                      <a:solidFill>
                        <a:srgbClr val="D9D9D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19991"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162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D9D9D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200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D9D9D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460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D9D9D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96.5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D9D9D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73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D9D9D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2.31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D9D9D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44.4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D9D9D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19991"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158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F3F3F3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160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F3F3F3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520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F3F3F3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92.8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F3F3F3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130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F3F3F3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2.26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F3F3F3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75.6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F3F3F3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19991"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161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F3F3F3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 dirty="0"/>
                          <a:t>160</a:t>
                        </a:r>
                        <a:endParaRPr sz="1400" dirty="0"/>
                      </a:p>
                    </a:txBody>
                    <a:tcPr marL="91425" marR="91425" marT="91425" marB="91425">
                      <a:solidFill>
                        <a:srgbClr val="F3F3F3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480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F3F3F3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136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F3F3F3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36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F3F3F3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/>
                          <a:t>2.01</a:t>
                        </a:r>
                        <a:endParaRPr sz="1400"/>
                      </a:p>
                    </a:txBody>
                    <a:tcPr marL="91425" marR="91425" marT="91425" marB="91425">
                      <a:solidFill>
                        <a:srgbClr val="F3F3F3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400" dirty="0"/>
                          <a:t>28.2</a:t>
                        </a:r>
                        <a:endParaRPr sz="1400" dirty="0"/>
                      </a:p>
                    </a:txBody>
                    <a:tcPr marL="91425" marR="91425" marT="91425" marB="91425">
                      <a:solidFill>
                        <a:srgbClr val="F3F3F3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</a:tbl>
            </a:graphicData>
          </a:graphic>
        </p:graphicFrame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2640565-F7FE-4E07-BDAA-A7715252F6C5}"/>
                </a:ext>
              </a:extLst>
            </p:cNvPr>
            <p:cNvSpPr/>
            <p:nvPr/>
          </p:nvSpPr>
          <p:spPr>
            <a:xfrm>
              <a:off x="3108960" y="4739714"/>
              <a:ext cx="7038269" cy="426719"/>
            </a:xfrm>
            <a:prstGeom prst="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2DCD6FE-D890-4C9A-8CB4-B8604CAFEE0D}"/>
              </a:ext>
            </a:extLst>
          </p:cNvPr>
          <p:cNvGrpSpPr>
            <a:grpSpLocks noChangeAspect="1"/>
          </p:cNvGrpSpPr>
          <p:nvPr/>
        </p:nvGrpSpPr>
        <p:grpSpPr>
          <a:xfrm>
            <a:off x="121919" y="2778118"/>
            <a:ext cx="4765829" cy="3869441"/>
            <a:chOff x="9247812" y="4220875"/>
            <a:chExt cx="3017520" cy="2449966"/>
          </a:xfrm>
        </p:grpSpPr>
        <p:pic>
          <p:nvPicPr>
            <p:cNvPr id="34" name="Google Shape;295;p37">
              <a:extLst>
                <a:ext uri="{FF2B5EF4-FFF2-40B4-BE49-F238E27FC236}">
                  <a16:creationId xmlns:a16="http://schemas.microsoft.com/office/drawing/2014/main" id="{CA1519B1-9F22-4EE4-98B8-9C8DBFDC8083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247812" y="4408563"/>
              <a:ext cx="3017520" cy="22622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Google Shape;293;p37">
              <a:extLst>
                <a:ext uri="{FF2B5EF4-FFF2-40B4-BE49-F238E27FC236}">
                  <a16:creationId xmlns:a16="http://schemas.microsoft.com/office/drawing/2014/main" id="{AF2B2C32-F1C4-4CE1-B400-D60615041ED6}"/>
                </a:ext>
              </a:extLst>
            </p:cNvPr>
            <p:cNvSpPr txBox="1">
              <a:spLocks/>
            </p:cNvSpPr>
            <p:nvPr/>
          </p:nvSpPr>
          <p:spPr>
            <a:xfrm>
              <a:off x="10065954" y="4220875"/>
              <a:ext cx="1381235" cy="2373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rmAutofit fontScale="90000" lnSpcReduction="10000"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fr-FR" sz="1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Timing </a:t>
              </a:r>
              <a:r>
                <a:rPr lang="fr-FR" sz="16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resolution</a:t>
              </a:r>
              <a:endPara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6B3D1F5-71EA-47E1-8F00-A0DDF5E62B97}"/>
              </a:ext>
            </a:extLst>
          </p:cNvPr>
          <p:cNvSpPr/>
          <p:nvPr/>
        </p:nvSpPr>
        <p:spPr>
          <a:xfrm>
            <a:off x="81280" y="883351"/>
            <a:ext cx="4765829" cy="172393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85750" lvl="0" indent="-285750">
              <a:lnSpc>
                <a:spcPts val="26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HV scan (drift pre-amplification and µRWELL amplification)</a:t>
            </a:r>
          </a:p>
          <a:p>
            <a:pPr marL="285750" lvl="0" indent="-285750">
              <a:lnSpc>
                <a:spcPts val="26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timing resolution with prototype: 84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voltage setting Anode = 300 V and cathode 480 V</a:t>
            </a:r>
          </a:p>
          <a:p>
            <a:pPr marL="285750" lvl="0" indent="-285750">
              <a:lnSpc>
                <a:spcPts val="2600"/>
              </a:lnSpc>
              <a:buFont typeface="Wingdings" panose="05000000000000000000" pitchFamily="2" charset="2"/>
              <a:buChar char="v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is ongoing  </a:t>
            </a:r>
          </a:p>
        </p:txBody>
      </p:sp>
    </p:spTree>
    <p:extLst>
      <p:ext uri="{BB962C8B-B14F-4D97-AF65-F5344CB8AC3E}">
        <p14:creationId xmlns:p14="http://schemas.microsoft.com/office/powerpoint/2010/main" val="2535928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85">
            <a:extLst>
              <a:ext uri="{FF2B5EF4-FFF2-40B4-BE49-F238E27FC236}">
                <a16:creationId xmlns:a16="http://schemas.microsoft.com/office/drawing/2014/main" id="{4A0DAC9D-A904-EA40-B8A9-090EAD8BB597}"/>
              </a:ext>
            </a:extLst>
          </p:cNvPr>
          <p:cNvSpPr txBox="1"/>
          <p:nvPr/>
        </p:nvSpPr>
        <p:spPr>
          <a:xfrm>
            <a:off x="0" y="0"/>
            <a:ext cx="12202159" cy="7155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675" rIns="91350" bIns="45675" anchor="ctr" anchorCtr="0">
            <a:noAutofit/>
          </a:bodyPr>
          <a:lstStyle/>
          <a:p>
            <a:pPr algn="ctr" defTabSz="457200">
              <a:buSzPct val="25000"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LD2309 First prototype: </a:t>
            </a:r>
            <a:r>
              <a:rPr lang="en-US" sz="28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First takes on preliminary test results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1E9861-9466-457C-9404-5D59C7536C1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810000" y="6492875"/>
            <a:ext cx="4572000" cy="365125"/>
          </a:xfrm>
        </p:spPr>
        <p:txBody>
          <a:bodyPr/>
          <a:lstStyle/>
          <a:p>
            <a:r>
              <a:rPr lang="en-US" dirty="0"/>
              <a:t>International Workshop on EIC Detector II - Temple U. 05/18/2023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5F95D9-CFC8-4468-B98B-3A4AC819CE15}"/>
              </a:ext>
            </a:extLst>
          </p:cNvPr>
          <p:cNvSpPr/>
          <p:nvPr/>
        </p:nvSpPr>
        <p:spPr>
          <a:xfrm>
            <a:off x="0" y="865798"/>
            <a:ext cx="12187554" cy="5547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80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time resolution for the first prototype is very encouraging,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~4 × higher than MM-PICOSEC and R&amp;D goal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Differences in  amplification structure between Micromegas and µRWELL could help explain the </a:t>
            </a:r>
          </a:p>
          <a:p>
            <a:pPr marL="800100" lvl="1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Amplification gap: Micromegas 128 um vs. µRWELL 50 um </a:t>
            </a:r>
          </a:p>
          <a:p>
            <a:pPr marL="800100" lvl="1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Mesh area in Micromegas 20% vs. 80% in µRWELL</a:t>
            </a:r>
          </a:p>
          <a:p>
            <a:pPr lvl="2">
              <a:lnSpc>
                <a:spcPct val="200000"/>
              </a:lnSpc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Input capacitance from the amplification structure to the signal is significantly higher µRWELL .</a:t>
            </a:r>
          </a:p>
          <a:p>
            <a:pPr marL="800100" lvl="1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Electric field lines in the pre-amplification drift region are different between Micromegas and µRWELL</a:t>
            </a:r>
          </a:p>
          <a:p>
            <a:pPr lvl="2">
              <a:lnSpc>
                <a:spcPct val="200000"/>
              </a:lnSpc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This also has a strong impact on the path of the electrons drift to the amplification devices, need to find the right electronic field balance between pre-amplification and amplification for an optimize timing  </a:t>
            </a:r>
          </a:p>
          <a:p>
            <a:pPr marL="800100" lvl="1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Recent beam test results with resistive Micromegas suggest that the resistivity of the DLC layer has to be tuned for optimal timing</a:t>
            </a:r>
          </a:p>
        </p:txBody>
      </p:sp>
    </p:spTree>
    <p:extLst>
      <p:ext uri="{BB962C8B-B14F-4D97-AF65-F5344CB8AC3E}">
        <p14:creationId xmlns:p14="http://schemas.microsoft.com/office/powerpoint/2010/main" val="3739306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85">
            <a:extLst>
              <a:ext uri="{FF2B5EF4-FFF2-40B4-BE49-F238E27FC236}">
                <a16:creationId xmlns:a16="http://schemas.microsoft.com/office/drawing/2014/main" id="{4A0DAC9D-A904-EA40-B8A9-090EAD8BB597}"/>
              </a:ext>
            </a:extLst>
          </p:cNvPr>
          <p:cNvSpPr txBox="1"/>
          <p:nvPr/>
        </p:nvSpPr>
        <p:spPr>
          <a:xfrm>
            <a:off x="0" y="0"/>
            <a:ext cx="12202159" cy="7155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675" rIns="91350" bIns="45675" anchor="ctr" anchorCtr="0">
            <a:noAutofit/>
          </a:bodyPr>
          <a:lstStyle/>
          <a:p>
            <a:pPr algn="ctr" defTabSz="457200">
              <a:buSzPct val="25000"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LD2309 First prototype: </a:t>
            </a:r>
            <a:r>
              <a:rPr lang="en-US" sz="28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New prototypes in beam test (July 2023 @ CERN)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1E9861-9466-457C-9404-5D59C7536C1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810000" y="6492875"/>
            <a:ext cx="4572000" cy="365125"/>
          </a:xfrm>
        </p:spPr>
        <p:txBody>
          <a:bodyPr/>
          <a:lstStyle/>
          <a:p>
            <a:r>
              <a:rPr lang="en-US" dirty="0"/>
              <a:t>International Workshop on EIC Detector II - Temple U. 05/18/2023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EA1565-4BA9-415E-8D30-35BAEA5C4CF5}"/>
              </a:ext>
            </a:extLst>
          </p:cNvPr>
          <p:cNvSpPr/>
          <p:nvPr/>
        </p:nvSpPr>
        <p:spPr>
          <a:xfrm>
            <a:off x="0" y="715575"/>
            <a:ext cx="12202159" cy="5705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4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 new µRWELL-PICOSEC PCBs under fabrication to study the parameters for better timing performance</a:t>
            </a:r>
          </a:p>
          <a:p>
            <a:pPr marL="800100" lvl="1" indent="-342900">
              <a:lnSpc>
                <a:spcPts val="34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Increase the gap between the µRWELL foil and the pick-up pad electrode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from 50 µm to 150 µm </a:t>
            </a:r>
          </a:p>
          <a:p>
            <a:pPr lvl="2">
              <a:lnSpc>
                <a:spcPts val="3400"/>
              </a:lnSpc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reduce the capacitance noise effect</a:t>
            </a:r>
          </a:p>
          <a:p>
            <a:pPr marL="800100" lvl="1" indent="-342900">
              <a:lnSpc>
                <a:spcPts val="34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Samples with different µRWELL hole parameters to study impact of  electric field and geometric transparency </a:t>
            </a:r>
          </a:p>
          <a:p>
            <a:pPr marL="1257300" lvl="2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Standard configuration: 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pitch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= 140 um / 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outer diam.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 70 um / 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inner diam.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 50 um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20% transparency</a:t>
            </a:r>
          </a:p>
          <a:p>
            <a:pPr marL="1257300" lvl="2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 new configurations: 140 um / 85 um / 65 um; 120 um / 70 um / 50 um and 120 um / 85 um / 65 um </a:t>
            </a:r>
          </a:p>
          <a:p>
            <a:pPr lvl="2">
              <a:lnSpc>
                <a:spcPts val="3400"/>
              </a:lnSpc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50% transparency and more straight field lines </a:t>
            </a:r>
          </a:p>
          <a:p>
            <a:pPr marL="285750" indent="-285750">
              <a:lnSpc>
                <a:spcPts val="34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All 4 new PCB samples will be assembled into µRWELL-PICOSEC prototypes and tested in beam in July 2023</a:t>
            </a:r>
          </a:p>
          <a:p>
            <a:pPr marL="742950" lvl="1" indent="-285750">
              <a:lnSpc>
                <a:spcPts val="3400"/>
              </a:lnSpc>
              <a:buFont typeface="Wingdings" panose="05000000000000000000" pitchFamily="2" charset="2"/>
              <a:buChar char="è"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Direct comparison of performance with the standard gap and standard holes configuration</a:t>
            </a:r>
          </a:p>
          <a:p>
            <a:pPr marL="285750" indent="-285750">
              <a:lnSpc>
                <a:spcPts val="34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Next steps:</a:t>
            </a:r>
          </a:p>
          <a:p>
            <a:pPr marL="742950" lvl="1" indent="-285750">
              <a:lnSpc>
                <a:spcPts val="34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Evaluate the effect of resistive layer (DLC) resistivity on timing resolution (Not be part of the current July 2023 test beam)</a:t>
            </a:r>
          </a:p>
          <a:p>
            <a:pPr marL="742950" lvl="1" indent="-285750">
              <a:lnSpc>
                <a:spcPts val="34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Develop large area (10 cm × 10 cm) 100-pad µRWELL-PICOSEC prototype and test performance in beam </a:t>
            </a:r>
          </a:p>
          <a:p>
            <a:pPr marL="742950" lvl="1" indent="-285750">
              <a:lnSpc>
                <a:spcPts val="34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Develop capacitive-sharing prototype to extract position information as well</a:t>
            </a:r>
          </a:p>
        </p:txBody>
      </p:sp>
    </p:spTree>
    <p:extLst>
      <p:ext uri="{BB962C8B-B14F-4D97-AF65-F5344CB8AC3E}">
        <p14:creationId xmlns:p14="http://schemas.microsoft.com/office/powerpoint/2010/main" val="227820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sldNum" idx="4294967295"/>
          </p:nvPr>
        </p:nvSpPr>
        <p:spPr>
          <a:xfrm>
            <a:off x="7377479" y="645328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350" tIns="45675" rIns="91350" bIns="45675" rtlCol="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ctr">
                <a:buSzPct val="25000"/>
              </a:pPr>
              <a:t>18</a:t>
            </a:fld>
            <a:endParaRPr lang="en-US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0" y="0"/>
            <a:ext cx="12202159" cy="7155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675" rIns="91350" bIns="45675" anchor="ctr" anchorCtr="0">
            <a:noAutofit/>
          </a:bodyPr>
          <a:lstStyle/>
          <a:p>
            <a:pPr algn="ctr" defTabSz="457200">
              <a:buSzPct val="25000"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Summary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765612-F55C-4A06-A0CC-8F0F1ECB828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International Workshop on EIC Detector II - Temple U. 05/18/2023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E90D01-B4CB-4987-AA76-7AF3D372E2D3}"/>
              </a:ext>
            </a:extLst>
          </p:cNvPr>
          <p:cNvSpPr/>
          <p:nvPr/>
        </p:nvSpPr>
        <p:spPr>
          <a:xfrm>
            <a:off x="0" y="767182"/>
            <a:ext cx="12187554" cy="5736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365760">
              <a:lnSpc>
                <a:spcPct val="150000"/>
              </a:lnSpc>
              <a:spcBef>
                <a:spcPts val="2400"/>
              </a:spcBef>
              <a:buSzPct val="90000"/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Exciting ongoing R&amp;D effort to develop gaseous based picosecond level fast timing detector using MPGDs technologies</a:t>
            </a:r>
          </a:p>
          <a:p>
            <a:pPr marL="365760" indent="-365760">
              <a:lnSpc>
                <a:spcPct val="150000"/>
              </a:lnSpc>
              <a:spcBef>
                <a:spcPts val="2400"/>
              </a:spcBef>
              <a:buSzPct val="90000"/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MPGD-PICOSEC detectors provide alternative options to Si-based fast timing detectors for TOF in Particle Physics and potential application in medical instrumentations</a:t>
            </a:r>
          </a:p>
          <a:p>
            <a:pPr marL="365760" indent="-365760">
              <a:lnSpc>
                <a:spcPct val="150000"/>
              </a:lnSpc>
              <a:spcBef>
                <a:spcPts val="2400"/>
              </a:spcBef>
              <a:buSzPct val="90000"/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CERN based MM-PICOSEC collaboration demonstrate &lt; 20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level timing capabilities for high energy charged particle with  large-area Micromegas detectors  in combination with Cerenkov radiator and photocathode.</a:t>
            </a:r>
          </a:p>
          <a:p>
            <a:pPr marL="365760" indent="-365760">
              <a:lnSpc>
                <a:spcPct val="150000"/>
              </a:lnSpc>
              <a:spcBef>
                <a:spcPts val="2400"/>
              </a:spcBef>
              <a:buSzPct val="90000"/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µRWELL could also be used as alternative amplification structure for PICOSEC technologies</a:t>
            </a:r>
          </a:p>
          <a:p>
            <a:pPr marL="365760" indent="-365760">
              <a:lnSpc>
                <a:spcPct val="150000"/>
              </a:lnSpc>
              <a:spcBef>
                <a:spcPts val="2400"/>
              </a:spcBef>
              <a:buSzPct val="90000"/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results on first µRWELL-PICOSEC prototype developed within the JLab LDRD program delivers ~ 80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timing performance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Several ideas to improved further these performance by a factor ×4 are under investigation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365760">
              <a:lnSpc>
                <a:spcPct val="150000"/>
              </a:lnSpc>
              <a:spcBef>
                <a:spcPts val="2400"/>
              </a:spcBef>
              <a:buSzPct val="90000"/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µRWELL-PICOSEC could be a technology suitable for TOF applications as well as photo-sensor options for EIC Detector II but sustained R&amp;D effort is require to bring the technology to experiment-ready level in time for Detector II operation</a:t>
            </a:r>
          </a:p>
        </p:txBody>
      </p:sp>
    </p:spTree>
    <p:extLst>
      <p:ext uri="{BB962C8B-B14F-4D97-AF65-F5344CB8AC3E}">
        <p14:creationId xmlns:p14="http://schemas.microsoft.com/office/powerpoint/2010/main" val="800270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sldNum" idx="4294967295"/>
          </p:nvPr>
        </p:nvSpPr>
        <p:spPr>
          <a:xfrm>
            <a:off x="7377479" y="645328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350" tIns="45675" rIns="91350" bIns="45675" rtlCol="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ctr">
                <a:buSzPct val="25000"/>
              </a:pPr>
              <a:t>19</a:t>
            </a:fld>
            <a:endParaRPr lang="en-US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0" y="3071212"/>
            <a:ext cx="12202159" cy="7155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675" rIns="91350" bIns="45675" anchor="ctr" anchorCtr="0">
            <a:noAutofit/>
          </a:bodyPr>
          <a:lstStyle/>
          <a:p>
            <a:pPr algn="ctr" defTabSz="457200">
              <a:buSzPct val="25000"/>
            </a:pP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Back-up</a:t>
            </a:r>
            <a:endParaRPr lang="en-US" sz="5400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765612-F55C-4A06-A0CC-8F0F1ECB828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International Workshop on EIC Detector II - Temple U. 05/18/2023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96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sldNum" idx="4294967295"/>
          </p:nvPr>
        </p:nvSpPr>
        <p:spPr>
          <a:xfrm>
            <a:off x="7377479" y="645328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350" tIns="45675" rIns="91350" bIns="45675" rtlCol="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ctr">
                <a:buSzPct val="25000"/>
              </a:pPr>
              <a:t>2</a:t>
            </a:fld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0" y="0"/>
            <a:ext cx="12202159" cy="7155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675" rIns="91350" bIns="45675" anchor="ctr" anchorCtr="0">
            <a:noAutofit/>
          </a:bodyPr>
          <a:lstStyle/>
          <a:p>
            <a:pPr algn="ctr" defTabSz="457200">
              <a:buSzPct val="25000"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Outline</a:t>
            </a:r>
            <a:endParaRPr lang="en-US" sz="2800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DFFED7-6F57-4A2C-A8D0-9EAC74DAB26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810000" y="6492875"/>
            <a:ext cx="4572000" cy="365125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International Workshop on EIC Detector II - Temple U. 05/18/2023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2A80C7-6727-44F0-B735-4F7E428F4C85}"/>
              </a:ext>
            </a:extLst>
          </p:cNvPr>
          <p:cNvSpPr/>
          <p:nvPr/>
        </p:nvSpPr>
        <p:spPr>
          <a:xfrm>
            <a:off x="0" y="774167"/>
            <a:ext cx="12187554" cy="3614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and concept of picosecond timing with Micro Pattern Gaseous Detectors (MPGDs)</a:t>
            </a:r>
          </a:p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µRWELL-PICOSEC detector within the JLab LDRD FY23 (LD2309).</a:t>
            </a:r>
          </a:p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results of first prototype.</a:t>
            </a:r>
          </a:p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v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Ongoung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R&amp;D and approaches to address challenges and limitations of µRWELL-PICOSEC. </a:t>
            </a:r>
          </a:p>
        </p:txBody>
      </p:sp>
    </p:spTree>
    <p:extLst>
      <p:ext uri="{BB962C8B-B14F-4D97-AF65-F5344CB8AC3E}">
        <p14:creationId xmlns:p14="http://schemas.microsoft.com/office/powerpoint/2010/main" val="2355831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E36838F4-0EBE-467D-9769-420A6EA00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285" y="4693609"/>
            <a:ext cx="5852160" cy="1759315"/>
          </a:xfrm>
          <a:prstGeom prst="rect">
            <a:avLst/>
          </a:prstGeom>
        </p:spPr>
      </p:pic>
      <p:sp>
        <p:nvSpPr>
          <p:cNvPr id="284" name="Shape 284"/>
          <p:cNvSpPr txBox="1">
            <a:spLocks noGrp="1"/>
          </p:cNvSpPr>
          <p:nvPr>
            <p:ph type="sldNum" idx="4294967295"/>
          </p:nvPr>
        </p:nvSpPr>
        <p:spPr>
          <a:xfrm>
            <a:off x="7377479" y="645328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350" tIns="45675" rIns="91350" bIns="45675" rtlCol="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ctr">
                <a:buSzPct val="25000"/>
              </a:pPr>
              <a:t>20</a:t>
            </a:fld>
            <a:endParaRPr lang="en-US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0" y="0"/>
            <a:ext cx="12202159" cy="7155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675" rIns="91350" bIns="45675" anchor="ctr" anchorCtr="0">
            <a:noAutofit/>
          </a:bodyPr>
          <a:lstStyle/>
          <a:p>
            <a:pPr algn="ctr" defTabSz="457200">
              <a:buSzPct val="25000"/>
            </a:pP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µrPICOSEC </a:t>
            </a:r>
            <a:r>
              <a:rPr lang="en-US" sz="28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vs. 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standard µRWELL detector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CC322C8-EDC9-4604-B449-644320425721}"/>
              </a:ext>
            </a:extLst>
          </p:cNvPr>
          <p:cNvCxnSpPr>
            <a:cxnSpLocks/>
          </p:cNvCxnSpPr>
          <p:nvPr/>
        </p:nvCxnSpPr>
        <p:spPr>
          <a:xfrm>
            <a:off x="2814320" y="4700846"/>
            <a:ext cx="0" cy="85031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028DFC1-373B-4D48-BE93-13BD87E36313}"/>
              </a:ext>
            </a:extLst>
          </p:cNvPr>
          <p:cNvSpPr txBox="1"/>
          <p:nvPr/>
        </p:nvSpPr>
        <p:spPr>
          <a:xfrm rot="5400000">
            <a:off x="2802815" y="4802836"/>
            <a:ext cx="716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mm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</a:t>
            </a:r>
          </a:p>
        </p:txBody>
      </p:sp>
      <p:graphicFrame>
        <p:nvGraphicFramePr>
          <p:cNvPr id="72" name="Table 71">
            <a:extLst>
              <a:ext uri="{FF2B5EF4-FFF2-40B4-BE49-F238E27FC236}">
                <a16:creationId xmlns:a16="http://schemas.microsoft.com/office/drawing/2014/main" id="{C7150F72-5CCF-4D3E-BC93-2A1FE7EC80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334741"/>
              </p:ext>
            </p:extLst>
          </p:nvPr>
        </p:nvGraphicFramePr>
        <p:xfrm>
          <a:off x="66675" y="800695"/>
          <a:ext cx="12069196" cy="3378955"/>
        </p:xfrm>
        <a:graphic>
          <a:graphicData uri="http://schemas.openxmlformats.org/drawingml/2006/table">
            <a:tbl>
              <a:tblPr firstRow="1" firstCol="1" bandRow="1"/>
              <a:tblGrid>
                <a:gridCol w="2678072">
                  <a:extLst>
                    <a:ext uri="{9D8B030D-6E8A-4147-A177-3AD203B41FA5}">
                      <a16:colId xmlns:a16="http://schemas.microsoft.com/office/drawing/2014/main" val="2116506621"/>
                    </a:ext>
                  </a:extLst>
                </a:gridCol>
                <a:gridCol w="4245333">
                  <a:extLst>
                    <a:ext uri="{9D8B030D-6E8A-4147-A177-3AD203B41FA5}">
                      <a16:colId xmlns:a16="http://schemas.microsoft.com/office/drawing/2014/main" val="1630110685"/>
                    </a:ext>
                  </a:extLst>
                </a:gridCol>
                <a:gridCol w="5145791">
                  <a:extLst>
                    <a:ext uri="{9D8B030D-6E8A-4147-A177-3AD203B41FA5}">
                      <a16:colId xmlns:a16="http://schemas.microsoft.com/office/drawing/2014/main" val="3029024821"/>
                    </a:ext>
                  </a:extLst>
                </a:gridCol>
              </a:tblGrid>
              <a:tr h="3524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Standard µRWELL detector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µrPICOSEC: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picosecond uRWELL detector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4FF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979444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400" b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Primary electrons production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Ionization of gas molecule by charged particles,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sym typeface="Wingdings" panose="05000000000000000000" pitchFamily="2" charset="2"/>
                        </a:rPr>
                        <a:t>typically, 3 mm gas  limitation for timing performance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Charged particles creates Cerenkov photons in radiator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 photons conversion in photocathode   produced photoelectrons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4FF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814465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400" b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Amplification mechanism</a:t>
                      </a:r>
                      <a:endParaRPr lang="en-US" sz="1400" b="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Primary charges drift to µRWELL amplification stage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 amplification with typical gain of 10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4</a:t>
                      </a:r>
                      <a:endParaRPr lang="en-US" sz="14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Photoelectrons are pre-amplified in high e-field in 100 to 200 um gas then a second amplification by µRWELL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 total gain can reach 10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4FF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325227"/>
                  </a:ext>
                </a:extLst>
              </a:tr>
              <a:tr h="48423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400" b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Signal collection structures</a:t>
                      </a:r>
                      <a:endParaRPr lang="en-US" sz="1400" b="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Strips, pads, large capacitance, high rate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Pads, small capacitance critical for high S/N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4FF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79481"/>
                  </a:ext>
                </a:extLst>
              </a:tr>
              <a:tr h="3867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400" b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Position resolution</a:t>
                      </a:r>
                      <a:endParaRPr lang="en-US" sz="1400" b="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~50 to 100 µm space point resolution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 be evaluated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4FF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45985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  <a:defRPr/>
                      </a:pPr>
                      <a:r>
                        <a:rPr lang="en-US" sz="1400" b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Timing resolution</a:t>
                      </a:r>
                      <a:endParaRPr lang="en-US" sz="1400" b="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 4 ns with specific gas mixture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  <a:defRPr/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Goal: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to 50 ps for charged particle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  <a:defRPr/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Goal: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to 100 ps for single photon detection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4FF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63161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  <a:defRPr/>
                      </a:pPr>
                      <a:r>
                        <a:rPr lang="en-US" sz="1400" b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Area of application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Tracking: large-area, low-cost, precision position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  <a:defRPr/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PID: Time of flight (TOF) &amp; photosensors for Cerenkov detectors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4FF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944748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7AEA9CFA-6E99-48A4-8A94-605D49A37317}"/>
              </a:ext>
            </a:extLst>
          </p:cNvPr>
          <p:cNvGrpSpPr/>
          <p:nvPr/>
        </p:nvGrpSpPr>
        <p:grpSpPr>
          <a:xfrm>
            <a:off x="6135350" y="4306530"/>
            <a:ext cx="3459678" cy="2358201"/>
            <a:chOff x="6182975" y="4382730"/>
            <a:chExt cx="3459678" cy="235820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7CECAF8-60BE-4E86-898D-CAC292B43F87}"/>
                </a:ext>
              </a:extLst>
            </p:cNvPr>
            <p:cNvGrpSpPr/>
            <p:nvPr/>
          </p:nvGrpSpPr>
          <p:grpSpPr>
            <a:xfrm>
              <a:off x="7350282" y="4454931"/>
              <a:ext cx="2292371" cy="2286000"/>
              <a:chOff x="7350282" y="4333487"/>
              <a:chExt cx="2292371" cy="2286000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3BB0A6FD-92F1-4127-82C0-D08CFC4ABD70}"/>
                  </a:ext>
                </a:extLst>
              </p:cNvPr>
              <p:cNvGrpSpPr/>
              <p:nvPr/>
            </p:nvGrpSpPr>
            <p:grpSpPr>
              <a:xfrm>
                <a:off x="8694754" y="4333487"/>
                <a:ext cx="947899" cy="2286000"/>
                <a:chOff x="8434364" y="3867912"/>
                <a:chExt cx="1046480" cy="2523744"/>
              </a:xfrm>
            </p:grpSpPr>
            <p:cxnSp>
              <p:nvCxnSpPr>
                <p:cNvPr id="45" name="Straight Arrow Connector 44">
                  <a:extLst>
                    <a:ext uri="{FF2B5EF4-FFF2-40B4-BE49-F238E27FC236}">
                      <a16:creationId xmlns:a16="http://schemas.microsoft.com/office/drawing/2014/main" id="{7A519F49-2F92-4B97-B536-5E4EF90A1A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957605" y="3867912"/>
                  <a:ext cx="0" cy="2523744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C3844CEE-8E70-4E6D-83A1-FEDC6DB4B040}"/>
                    </a:ext>
                  </a:extLst>
                </p:cNvPr>
                <p:cNvGrpSpPr/>
                <p:nvPr/>
              </p:nvGrpSpPr>
              <p:grpSpPr>
                <a:xfrm>
                  <a:off x="8434364" y="4273476"/>
                  <a:ext cx="1046480" cy="1339931"/>
                  <a:chOff x="8434364" y="4273476"/>
                  <a:chExt cx="1046480" cy="1339931"/>
                </a:xfrm>
              </p:grpSpPr>
              <p:sp>
                <p:nvSpPr>
                  <p:cNvPr id="47" name="Isosceles Triangle 46">
                    <a:extLst>
                      <a:ext uri="{FF2B5EF4-FFF2-40B4-BE49-F238E27FC236}">
                        <a16:creationId xmlns:a16="http://schemas.microsoft.com/office/drawing/2014/main" id="{DCE31B38-A677-4319-8CE4-EB2E9626FBBD}"/>
                      </a:ext>
                    </a:extLst>
                  </p:cNvPr>
                  <p:cNvSpPr/>
                  <p:nvPr/>
                </p:nvSpPr>
                <p:spPr>
                  <a:xfrm>
                    <a:off x="8434364" y="4273476"/>
                    <a:ext cx="1046480" cy="859972"/>
                  </a:xfrm>
                  <a:prstGeom prst="triangle">
                    <a:avLst/>
                  </a:prstGeom>
                  <a:solidFill>
                    <a:srgbClr val="FF64FF">
                      <a:alpha val="75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04B5ED98-58CE-4D89-AEC3-56D986706B0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436862" y="5133122"/>
                    <a:ext cx="45720" cy="457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1F53F66F-6170-47B2-9A46-1845CCAFCDF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719784" y="5137292"/>
                    <a:ext cx="45720" cy="457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C335CE3D-1709-411B-910D-D53A53026A4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578323" y="5137292"/>
                    <a:ext cx="45720" cy="457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E2C633F8-4187-4098-95E1-626B4A5C175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861245" y="5137292"/>
                    <a:ext cx="45720" cy="457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7D71A8F5-E3C2-4785-916D-604107FC9C3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002706" y="5137292"/>
                    <a:ext cx="45720" cy="457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Oval 52">
                    <a:extLst>
                      <a:ext uri="{FF2B5EF4-FFF2-40B4-BE49-F238E27FC236}">
                        <a16:creationId xmlns:a16="http://schemas.microsoft.com/office/drawing/2014/main" id="{22BE7179-8D30-44FF-B628-A1E8126F820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144167" y="5137292"/>
                    <a:ext cx="45720" cy="457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CB93FB1E-B75A-4FE5-8CF9-DBF42769B8B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427086" y="5128928"/>
                    <a:ext cx="45720" cy="457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E7034D2D-3E64-4F0F-8E54-C9EB64F98CA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285628" y="5137292"/>
                    <a:ext cx="45720" cy="457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6" name="Group 55">
                    <a:extLst>
                      <a:ext uri="{FF2B5EF4-FFF2-40B4-BE49-F238E27FC236}">
                        <a16:creationId xmlns:a16="http://schemas.microsoft.com/office/drawing/2014/main" id="{5BB620B4-C009-43F2-BC32-51FEF7659927}"/>
                      </a:ext>
                    </a:extLst>
                  </p:cNvPr>
                  <p:cNvGrpSpPr/>
                  <p:nvPr/>
                </p:nvGrpSpPr>
                <p:grpSpPr>
                  <a:xfrm>
                    <a:off x="8465902" y="5173871"/>
                    <a:ext cx="352909" cy="439536"/>
                    <a:chOff x="8478511" y="5173869"/>
                    <a:chExt cx="221091" cy="333360"/>
                  </a:xfrm>
                </p:grpSpPr>
                <p:sp>
                  <p:nvSpPr>
                    <p:cNvPr id="57" name="Chord 56">
                      <a:extLst>
                        <a:ext uri="{FF2B5EF4-FFF2-40B4-BE49-F238E27FC236}">
                          <a16:creationId xmlns:a16="http://schemas.microsoft.com/office/drawing/2014/main" id="{0D80644A-F24C-4200-A1B3-FB10A377442C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462034" y="5269660"/>
                      <a:ext cx="254046" cy="221091"/>
                    </a:xfrm>
                    <a:prstGeom prst="chord">
                      <a:avLst>
                        <a:gd name="adj1" fmla="val 6848365"/>
                        <a:gd name="adj2" fmla="val 14824953"/>
                      </a:avLst>
                    </a:prstGeom>
                    <a:solidFill>
                      <a:srgbClr val="FF9966">
                        <a:alpha val="74902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" name="Chord 57">
                      <a:extLst>
                        <a:ext uri="{FF2B5EF4-FFF2-40B4-BE49-F238E27FC236}">
                          <a16:creationId xmlns:a16="http://schemas.microsoft.com/office/drawing/2014/main" id="{F2CE60EF-A8F8-4913-ACD2-52F778BA727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462034" y="5252259"/>
                      <a:ext cx="254047" cy="97268"/>
                    </a:xfrm>
                    <a:prstGeom prst="chord">
                      <a:avLst>
                        <a:gd name="adj1" fmla="val 6848365"/>
                        <a:gd name="adj2" fmla="val 14824953"/>
                      </a:avLst>
                    </a:prstGeom>
                    <a:solidFill>
                      <a:srgbClr val="FF9966">
                        <a:alpha val="74902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0BFFCA42-FDBC-497F-99F7-C0D1369981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34868" y="5473006"/>
                <a:ext cx="0" cy="1828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6197581-621E-412A-8CDD-AC2089D70E39}"/>
                  </a:ext>
                </a:extLst>
              </p:cNvPr>
              <p:cNvSpPr txBox="1"/>
              <p:nvPr/>
            </p:nvSpPr>
            <p:spPr>
              <a:xfrm>
                <a:off x="7350282" y="4902905"/>
                <a:ext cx="12668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 mm gas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44221047-C69C-49E2-BEE6-F627891BD57F}"/>
                  </a:ext>
                </a:extLst>
              </p:cNvPr>
              <p:cNvCxnSpPr>
                <a:cxnSpLocks/>
                <a:stCxn id="71" idx="2"/>
              </p:cNvCxnSpPr>
              <p:nvPr/>
            </p:nvCxnSpPr>
            <p:spPr>
              <a:xfrm>
                <a:off x="7983690" y="5241459"/>
                <a:ext cx="397986" cy="35017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622B45F-6601-45F4-B049-F677B7387244}"/>
                </a:ext>
              </a:extLst>
            </p:cNvPr>
            <p:cNvSpPr/>
            <p:nvPr/>
          </p:nvSpPr>
          <p:spPr>
            <a:xfrm>
              <a:off x="6182975" y="4382730"/>
              <a:ext cx="116730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µrPICOSEC</a:t>
              </a:r>
              <a:endParaRPr lang="en-US" sz="14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7C26EC2-C724-4416-A51A-82A210EA6B2A}"/>
              </a:ext>
            </a:extLst>
          </p:cNvPr>
          <p:cNvGrpSpPr/>
          <p:nvPr/>
        </p:nvGrpSpPr>
        <p:grpSpPr>
          <a:xfrm>
            <a:off x="227488" y="4306530"/>
            <a:ext cx="4409475" cy="2398682"/>
            <a:chOff x="91603" y="4382730"/>
            <a:chExt cx="4409475" cy="2398682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D4098E2-D0C8-4086-99BE-A6AE4A357B2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603" y="4495412"/>
              <a:ext cx="4409475" cy="2286000"/>
              <a:chOff x="-50800" y="3941064"/>
              <a:chExt cx="4848712" cy="2513714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2C186056-FBC2-428E-9DE5-40DD3B4307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0800" y="4173329"/>
                <a:ext cx="4848712" cy="1920240"/>
              </a:xfrm>
              <a:prstGeom prst="rect">
                <a:avLst/>
              </a:prstGeom>
            </p:spPr>
          </p:pic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E8F8F79D-2C22-4C49-A9B2-2FE7037184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98387" y="3941064"/>
                <a:ext cx="0" cy="241401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4898B747-D2AD-4F14-97FF-B09FC65A6941}"/>
                  </a:ext>
                </a:extLst>
              </p:cNvPr>
              <p:cNvGrpSpPr/>
              <p:nvPr/>
            </p:nvGrpSpPr>
            <p:grpSpPr>
              <a:xfrm>
                <a:off x="2235991" y="4312848"/>
                <a:ext cx="524791" cy="2141930"/>
                <a:chOff x="2235991" y="4312848"/>
                <a:chExt cx="524791" cy="2141930"/>
              </a:xfrm>
            </p:grpSpPr>
            <p:sp>
              <p:nvSpPr>
                <p:cNvPr id="65" name="Chord 64">
                  <a:extLst>
                    <a:ext uri="{FF2B5EF4-FFF2-40B4-BE49-F238E27FC236}">
                      <a16:creationId xmlns:a16="http://schemas.microsoft.com/office/drawing/2014/main" id="{206DEB31-D00A-40C6-8A18-E3E497245756}"/>
                    </a:ext>
                  </a:extLst>
                </p:cNvPr>
                <p:cNvSpPr/>
                <p:nvPr/>
              </p:nvSpPr>
              <p:spPr>
                <a:xfrm rot="5400000">
                  <a:off x="1427422" y="5274773"/>
                  <a:ext cx="2141930" cy="218079"/>
                </a:xfrm>
                <a:prstGeom prst="chord">
                  <a:avLst>
                    <a:gd name="adj1" fmla="val 6848365"/>
                    <a:gd name="adj2" fmla="val 14824953"/>
                  </a:avLst>
                </a:prstGeom>
                <a:solidFill>
                  <a:srgbClr val="FF9966">
                    <a:alpha val="74902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Chord 65">
                  <a:extLst>
                    <a:ext uri="{FF2B5EF4-FFF2-40B4-BE49-F238E27FC236}">
                      <a16:creationId xmlns:a16="http://schemas.microsoft.com/office/drawing/2014/main" id="{17A04E8F-B747-4A8F-B817-5213E95F9955}"/>
                    </a:ext>
                  </a:extLst>
                </p:cNvPr>
                <p:cNvSpPr/>
                <p:nvPr/>
              </p:nvSpPr>
              <p:spPr>
                <a:xfrm rot="5400000">
                  <a:off x="2317412" y="5198607"/>
                  <a:ext cx="361950" cy="524791"/>
                </a:xfrm>
                <a:prstGeom prst="chord">
                  <a:avLst>
                    <a:gd name="adj1" fmla="val 6848365"/>
                    <a:gd name="adj2" fmla="val 14824953"/>
                  </a:avLst>
                </a:prstGeom>
                <a:solidFill>
                  <a:srgbClr val="FF9966">
                    <a:alpha val="74902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BB7EE89-CB27-4619-A42A-7680FDA560CE}"/>
                </a:ext>
              </a:extLst>
            </p:cNvPr>
            <p:cNvSpPr/>
            <p:nvPr/>
          </p:nvSpPr>
          <p:spPr>
            <a:xfrm>
              <a:off x="91603" y="4382730"/>
              <a:ext cx="1714059" cy="3114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tabLst>
                  <a:tab pos="22860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</a:tabLst>
              </a:pPr>
              <a:r>
                <a:rPr lang="en-US" sz="1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Standard µRWELL</a:t>
              </a:r>
              <a:endParaRPr 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CD1292-5B76-42BB-8445-5CD0FAA734C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International Workshop on EIC Detector II - Temple U. 05/18/2023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140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DFBB703-677F-46DE-B9AF-F3EE0DF15522}"/>
              </a:ext>
            </a:extLst>
          </p:cNvPr>
          <p:cNvGrpSpPr/>
          <p:nvPr/>
        </p:nvGrpSpPr>
        <p:grpSpPr>
          <a:xfrm>
            <a:off x="98400" y="4352251"/>
            <a:ext cx="5811277" cy="2358200"/>
            <a:chOff x="87098" y="4275940"/>
            <a:chExt cx="5811277" cy="23582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FAA7A82-702C-4EBE-8AA4-D72183AD5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098" y="4275940"/>
              <a:ext cx="5811277" cy="2358200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A45C481-97F8-421E-B1DA-B10631E4ED88}"/>
                </a:ext>
              </a:extLst>
            </p:cNvPr>
            <p:cNvSpPr/>
            <p:nvPr/>
          </p:nvSpPr>
          <p:spPr>
            <a:xfrm>
              <a:off x="188698" y="4352402"/>
              <a:ext cx="138211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MM-PICOSEC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84" name="Shape 284"/>
          <p:cNvSpPr txBox="1">
            <a:spLocks noGrp="1"/>
          </p:cNvSpPr>
          <p:nvPr>
            <p:ph type="sldNum" idx="4294967295"/>
          </p:nvPr>
        </p:nvSpPr>
        <p:spPr>
          <a:xfrm>
            <a:off x="7377479" y="645328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350" tIns="45675" rIns="91350" bIns="45675" rtlCol="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ctr">
                <a:buSzPct val="25000"/>
              </a:pPr>
              <a:t>21</a:t>
            </a:fld>
            <a:endParaRPr lang="en-US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0" y="0"/>
            <a:ext cx="12202159" cy="7155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675" rIns="91350" bIns="45675" anchor="ctr" anchorCtr="0">
            <a:noAutofit/>
          </a:bodyPr>
          <a:lstStyle/>
          <a:p>
            <a:pPr algn="ctr" defTabSz="457200">
              <a:buSzPct val="25000"/>
            </a:pP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µRWELL-PICOSEC vs. MM-PICOSEC</a:t>
            </a:r>
          </a:p>
        </p:txBody>
      </p:sp>
      <p:graphicFrame>
        <p:nvGraphicFramePr>
          <p:cNvPr id="72" name="Table 71">
            <a:extLst>
              <a:ext uri="{FF2B5EF4-FFF2-40B4-BE49-F238E27FC236}">
                <a16:creationId xmlns:a16="http://schemas.microsoft.com/office/drawing/2014/main" id="{C7150F72-5CCF-4D3E-BC93-2A1FE7EC80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577470"/>
              </p:ext>
            </p:extLst>
          </p:nvPr>
        </p:nvGraphicFramePr>
        <p:xfrm>
          <a:off x="108032" y="1703524"/>
          <a:ext cx="11986093" cy="2603100"/>
        </p:xfrm>
        <a:graphic>
          <a:graphicData uri="http://schemas.openxmlformats.org/drawingml/2006/table">
            <a:tbl>
              <a:tblPr firstRow="1" firstCol="1" bandRow="1"/>
              <a:tblGrid>
                <a:gridCol w="1864633">
                  <a:extLst>
                    <a:ext uri="{9D8B030D-6E8A-4147-A177-3AD203B41FA5}">
                      <a16:colId xmlns:a16="http://schemas.microsoft.com/office/drawing/2014/main" val="2116506621"/>
                    </a:ext>
                  </a:extLst>
                </a:gridCol>
                <a:gridCol w="3788772">
                  <a:extLst>
                    <a:ext uri="{9D8B030D-6E8A-4147-A177-3AD203B41FA5}">
                      <a16:colId xmlns:a16="http://schemas.microsoft.com/office/drawing/2014/main" val="1630110685"/>
                    </a:ext>
                  </a:extLst>
                </a:gridCol>
                <a:gridCol w="3429572">
                  <a:extLst>
                    <a:ext uri="{9D8B030D-6E8A-4147-A177-3AD203B41FA5}">
                      <a16:colId xmlns:a16="http://schemas.microsoft.com/office/drawing/2014/main" val="3029024821"/>
                    </a:ext>
                  </a:extLst>
                </a:gridCol>
                <a:gridCol w="2903116">
                  <a:extLst>
                    <a:ext uri="{9D8B030D-6E8A-4147-A177-3AD203B41FA5}">
                      <a16:colId xmlns:a16="http://schemas.microsoft.com/office/drawing/2014/main" val="2752517124"/>
                    </a:ext>
                  </a:extLst>
                </a:gridCol>
              </a:tblGrid>
              <a:tr h="3080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MM-PICOSEC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µRWELL-PICOSEC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4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6979444"/>
                  </a:ext>
                </a:extLst>
              </a:tr>
              <a:tr h="4709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400" b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Radiator / photocathode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Same technology can be share by both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Same material can be shared by both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4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difference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6814465"/>
                  </a:ext>
                </a:extLst>
              </a:tr>
              <a:tr h="4709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400" b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Pad readout structure</a:t>
                      </a:r>
                      <a:endParaRPr lang="en-US" sz="1400" b="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Same technology can be share by both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Same technology can be shared by both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4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difference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325227"/>
                  </a:ext>
                </a:extLst>
              </a:tr>
              <a:tr h="42317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400" b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Amplification structure </a:t>
                      </a:r>
                      <a:endParaRPr lang="en-US" sz="1400" b="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Metallic mesh (micromegas)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 µm gap 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(?)</a:t>
                      </a:r>
                      <a:endParaRPr lang="en-US" sz="14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Cu-clad Kapton foil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µm gap </a:t>
                      </a: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(?)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4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Thinner gap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 expect better timing performance with </a:t>
                      </a:r>
                      <a:r>
                        <a:rPr lang="el-GR" sz="14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μ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rPICOSEC </a:t>
                      </a:r>
                      <a:endParaRPr lang="en-US" sz="14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79481"/>
                  </a:ext>
                </a:extLst>
              </a:tr>
              <a:tr h="38901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400" b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Resistive / metallic</a:t>
                      </a:r>
                      <a:endParaRPr lang="en-US" sz="1400" b="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Both options available 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Only resistive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4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Resistive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 more stable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Metallic  better timing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9459850"/>
                  </a:ext>
                </a:extLst>
              </a:tr>
              <a:tr h="4709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  <a:defRPr/>
                      </a:pPr>
                      <a:r>
                        <a:rPr lang="en-US" sz="1400" b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Segmentation MPGD</a:t>
                      </a:r>
                      <a:endParaRPr lang="en-US" sz="1400" b="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Segmentation of the metallic mesh will be challenging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µRWELL Cu-electrode can be segmented (PEP) 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4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  <a:defRPr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Signal from segmented uRWELL   improved timing performance  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(?)</a:t>
                      </a:r>
                      <a:endParaRPr lang="en-US" sz="14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6631611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7AEA9CFA-6E99-48A4-8A94-605D49A37317}"/>
              </a:ext>
            </a:extLst>
          </p:cNvPr>
          <p:cNvGrpSpPr/>
          <p:nvPr/>
        </p:nvGrpSpPr>
        <p:grpSpPr>
          <a:xfrm>
            <a:off x="6155670" y="4392890"/>
            <a:ext cx="5897102" cy="2317561"/>
            <a:chOff x="6203295" y="4423370"/>
            <a:chExt cx="5897102" cy="231756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7CECAF8-60BE-4E86-898D-CAC292B43F87}"/>
                </a:ext>
              </a:extLst>
            </p:cNvPr>
            <p:cNvGrpSpPr/>
            <p:nvPr/>
          </p:nvGrpSpPr>
          <p:grpSpPr>
            <a:xfrm>
              <a:off x="6237010" y="4454931"/>
              <a:ext cx="5863387" cy="2286000"/>
              <a:chOff x="6237010" y="4333487"/>
              <a:chExt cx="5863387" cy="2286000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0D41B6C3-F2E2-4653-8020-1227D8DE0E6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237010" y="4333487"/>
                <a:ext cx="5863387" cy="2286000"/>
                <a:chOff x="5624624" y="3867912"/>
                <a:chExt cx="6473178" cy="2523744"/>
              </a:xfrm>
            </p:grpSpPr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36F5C8C0-50F2-4E34-85A0-13F890F547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624624" y="4173328"/>
                  <a:ext cx="6473178" cy="1920240"/>
                </a:xfrm>
                <a:prstGeom prst="rect">
                  <a:avLst/>
                </a:prstGeom>
              </p:spPr>
            </p:pic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3BB0A6FD-92F1-4127-82C0-D08CFC4ABD70}"/>
                    </a:ext>
                  </a:extLst>
                </p:cNvPr>
                <p:cNvGrpSpPr/>
                <p:nvPr/>
              </p:nvGrpSpPr>
              <p:grpSpPr>
                <a:xfrm>
                  <a:off x="8337973" y="3867912"/>
                  <a:ext cx="1046480" cy="2523744"/>
                  <a:chOff x="8434364" y="3867912"/>
                  <a:chExt cx="1046480" cy="2523744"/>
                </a:xfrm>
              </p:grpSpPr>
              <p:cxnSp>
                <p:nvCxnSpPr>
                  <p:cNvPr id="45" name="Straight Arrow Connector 44">
                    <a:extLst>
                      <a:ext uri="{FF2B5EF4-FFF2-40B4-BE49-F238E27FC236}">
                        <a16:creationId xmlns:a16="http://schemas.microsoft.com/office/drawing/2014/main" id="{7A519F49-2F92-4B97-B536-5E4EF90A1A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957605" y="3867912"/>
                    <a:ext cx="0" cy="2523744"/>
                  </a:xfrm>
                  <a:prstGeom prst="straightConnector1">
                    <a:avLst/>
                  </a:prstGeom>
                  <a:ln w="2222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C3844CEE-8E70-4E6D-83A1-FEDC6DB4B040}"/>
                      </a:ext>
                    </a:extLst>
                  </p:cNvPr>
                  <p:cNvGrpSpPr/>
                  <p:nvPr/>
                </p:nvGrpSpPr>
                <p:grpSpPr>
                  <a:xfrm>
                    <a:off x="8434364" y="4273476"/>
                    <a:ext cx="1046480" cy="1339931"/>
                    <a:chOff x="8434364" y="4273476"/>
                    <a:chExt cx="1046480" cy="1339931"/>
                  </a:xfrm>
                </p:grpSpPr>
                <p:sp>
                  <p:nvSpPr>
                    <p:cNvPr id="47" name="Isosceles Triangle 46">
                      <a:extLst>
                        <a:ext uri="{FF2B5EF4-FFF2-40B4-BE49-F238E27FC236}">
                          <a16:creationId xmlns:a16="http://schemas.microsoft.com/office/drawing/2014/main" id="{DCE31B38-A677-4319-8CE4-EB2E9626FB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34364" y="4273476"/>
                      <a:ext cx="1046480" cy="859972"/>
                    </a:xfrm>
                    <a:prstGeom prst="triangle">
                      <a:avLst/>
                    </a:prstGeom>
                    <a:solidFill>
                      <a:srgbClr val="FF64FF">
                        <a:alpha val="75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" name="Oval 47">
                      <a:extLst>
                        <a:ext uri="{FF2B5EF4-FFF2-40B4-BE49-F238E27FC236}">
                          <a16:creationId xmlns:a16="http://schemas.microsoft.com/office/drawing/2014/main" id="{04B5ED98-58CE-4D89-AEC3-56D986706B0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8436862" y="5133122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" name="Oval 48">
                      <a:extLst>
                        <a:ext uri="{FF2B5EF4-FFF2-40B4-BE49-F238E27FC236}">
                          <a16:creationId xmlns:a16="http://schemas.microsoft.com/office/drawing/2014/main" id="{1F53F66F-6170-47B2-9A46-1845CCAFCDF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8719784" y="5137292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" name="Oval 49">
                      <a:extLst>
                        <a:ext uri="{FF2B5EF4-FFF2-40B4-BE49-F238E27FC236}">
                          <a16:creationId xmlns:a16="http://schemas.microsoft.com/office/drawing/2014/main" id="{C335CE3D-1709-411B-910D-D53A53026A4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8578323" y="5137292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>
                      <a:extLst>
                        <a:ext uri="{FF2B5EF4-FFF2-40B4-BE49-F238E27FC236}">
                          <a16:creationId xmlns:a16="http://schemas.microsoft.com/office/drawing/2014/main" id="{E2C633F8-4187-4098-95E1-626B4A5C175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8861245" y="5137292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7D71A8F5-E3C2-4785-916D-604107FC9C3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9002706" y="5137292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>
                      <a:extLst>
                        <a:ext uri="{FF2B5EF4-FFF2-40B4-BE49-F238E27FC236}">
                          <a16:creationId xmlns:a16="http://schemas.microsoft.com/office/drawing/2014/main" id="{22BE7179-8D30-44FF-B628-A1E8126F820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9144167" y="5137292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CB93FB1E-B75A-4FE5-8CF9-DBF42769B8B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9427086" y="5128928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>
                      <a:extLst>
                        <a:ext uri="{FF2B5EF4-FFF2-40B4-BE49-F238E27FC236}">
                          <a16:creationId xmlns:a16="http://schemas.microsoft.com/office/drawing/2014/main" id="{E7034D2D-3E64-4F0F-8E54-C9EB64F98CA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9285628" y="5137292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56" name="Group 55">
                      <a:extLst>
                        <a:ext uri="{FF2B5EF4-FFF2-40B4-BE49-F238E27FC236}">
                          <a16:creationId xmlns:a16="http://schemas.microsoft.com/office/drawing/2014/main" id="{5BB620B4-C009-43F2-BC32-51FEF765992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65902" y="5173871"/>
                      <a:ext cx="352909" cy="439536"/>
                      <a:chOff x="8478511" y="5173869"/>
                      <a:chExt cx="221091" cy="333360"/>
                    </a:xfrm>
                  </p:grpSpPr>
                  <p:sp>
                    <p:nvSpPr>
                      <p:cNvPr id="57" name="Chord 56">
                        <a:extLst>
                          <a:ext uri="{FF2B5EF4-FFF2-40B4-BE49-F238E27FC236}">
                            <a16:creationId xmlns:a16="http://schemas.microsoft.com/office/drawing/2014/main" id="{0D80644A-F24C-4200-A1B3-FB10A377442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8462034" y="5269660"/>
                        <a:ext cx="254046" cy="221091"/>
                      </a:xfrm>
                      <a:prstGeom prst="chord">
                        <a:avLst>
                          <a:gd name="adj1" fmla="val 6848365"/>
                          <a:gd name="adj2" fmla="val 14824953"/>
                        </a:avLst>
                      </a:prstGeom>
                      <a:solidFill>
                        <a:srgbClr val="FF9966">
                          <a:alpha val="74902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" name="Chord 57">
                        <a:extLst>
                          <a:ext uri="{FF2B5EF4-FFF2-40B4-BE49-F238E27FC236}">
                            <a16:creationId xmlns:a16="http://schemas.microsoft.com/office/drawing/2014/main" id="{F2CE60EF-A8F8-4913-ACD2-52F778BA727D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8462034" y="5252259"/>
                        <a:ext cx="254047" cy="97268"/>
                      </a:xfrm>
                      <a:prstGeom prst="chord">
                        <a:avLst>
                          <a:gd name="adj1" fmla="val 6848365"/>
                          <a:gd name="adj2" fmla="val 14824953"/>
                        </a:avLst>
                      </a:prstGeom>
                      <a:solidFill>
                        <a:srgbClr val="FF9966">
                          <a:alpha val="74902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0BFFCA42-FDBC-497F-99F7-C0D1369981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34868" y="5473006"/>
                <a:ext cx="0" cy="1828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6197581-621E-412A-8CDD-AC2089D70E39}"/>
                  </a:ext>
                </a:extLst>
              </p:cNvPr>
              <p:cNvSpPr txBox="1"/>
              <p:nvPr/>
            </p:nvSpPr>
            <p:spPr>
              <a:xfrm>
                <a:off x="7405004" y="4872292"/>
                <a:ext cx="12668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 mm gas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44221047-C69C-49E2-BEE6-F627891BD57F}"/>
                  </a:ext>
                </a:extLst>
              </p:cNvPr>
              <p:cNvCxnSpPr>
                <a:cxnSpLocks/>
                <a:stCxn id="71" idx="2"/>
              </p:cNvCxnSpPr>
              <p:nvPr/>
            </p:nvCxnSpPr>
            <p:spPr>
              <a:xfrm>
                <a:off x="8038412" y="5210846"/>
                <a:ext cx="397986" cy="35017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622B45F-6601-45F4-B049-F677B7387244}"/>
                </a:ext>
              </a:extLst>
            </p:cNvPr>
            <p:cNvSpPr/>
            <p:nvPr/>
          </p:nvSpPr>
          <p:spPr>
            <a:xfrm>
              <a:off x="6203295" y="4423370"/>
              <a:ext cx="18102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µRWELL-PICOSEC</a:t>
              </a:r>
              <a:endParaRPr lang="en-US" sz="14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CD1292-5B76-42BB-8445-5CD0FAA734C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810000" y="6492875"/>
            <a:ext cx="4572000" cy="365125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International Workshop on EIC Detector II - Temple U. 05/18/2023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B12A2D8-2A5E-4CA6-83E4-C75CEB5A1854}"/>
              </a:ext>
            </a:extLst>
          </p:cNvPr>
          <p:cNvSpPr/>
          <p:nvPr/>
        </p:nvSpPr>
        <p:spPr>
          <a:xfrm>
            <a:off x="-14605" y="733527"/>
            <a:ext cx="12216764" cy="910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365760">
              <a:lnSpc>
                <a:spcPts val="2200"/>
              </a:lnSpc>
              <a:buFont typeface="Wingdings" panose="05000000000000000000" pitchFamily="2" charset="2"/>
              <a:buChar char="v"/>
            </a:pP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RWELL-PICOSEC and MM-PICOSEC belongs to the MPGD-based fast timing detector family </a:t>
            </a:r>
          </a:p>
          <a:p>
            <a:pPr marL="182880" indent="-365760">
              <a:lnSpc>
                <a:spcPts val="2200"/>
              </a:lnSpc>
              <a:buFont typeface="Wingdings" panose="05000000000000000000" pitchFamily="2" charset="2"/>
              <a:buChar char="v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amplification structure will allow different optimization of the technologies in term of operation stability and timing performance</a:t>
            </a:r>
          </a:p>
          <a:p>
            <a:pPr marL="182880" indent="-365760">
              <a:lnSpc>
                <a:spcPts val="2200"/>
              </a:lnSpc>
              <a:buFont typeface="Wingdings" panose="05000000000000000000" pitchFamily="2" charset="2"/>
              <a:buChar char="v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Parallel development of will mutually benefit the two technologies and offer options for applications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B4023B8-5F89-4CDE-9D00-A46D42AE6B4E}"/>
              </a:ext>
            </a:extLst>
          </p:cNvPr>
          <p:cNvCxnSpPr/>
          <p:nvPr/>
        </p:nvCxnSpPr>
        <p:spPr>
          <a:xfrm flipV="1">
            <a:off x="9511078" y="3091020"/>
            <a:ext cx="2417425" cy="2714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F04D547-F646-48B5-AC62-FE8AF7BD5436}"/>
              </a:ext>
            </a:extLst>
          </p:cNvPr>
          <p:cNvCxnSpPr>
            <a:cxnSpLocks/>
          </p:cNvCxnSpPr>
          <p:nvPr/>
        </p:nvCxnSpPr>
        <p:spPr>
          <a:xfrm>
            <a:off x="9377502" y="3094502"/>
            <a:ext cx="2417425" cy="2714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475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sldNum" idx="4294967295"/>
          </p:nvPr>
        </p:nvSpPr>
        <p:spPr>
          <a:xfrm>
            <a:off x="7377479" y="645328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350" tIns="45675" rIns="91350" bIns="45675" rtlCol="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ctr">
                <a:buSzPct val="25000"/>
              </a:pPr>
              <a:t>22</a:t>
            </a:fld>
            <a:endParaRPr lang="en-US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0" y="0"/>
            <a:ext cx="12202159" cy="7155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675" rIns="91350" bIns="45675" anchor="ctr" anchorCtr="0">
            <a:noAutofit/>
          </a:bodyPr>
          <a:lstStyle/>
          <a:p>
            <a:pPr algn="ctr" defTabSz="457200">
              <a:buSzPct val="25000"/>
            </a:pP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µRWELL-PICOSEC vs. MM-PICOSEC: </a:t>
            </a:r>
            <a:r>
              <a:rPr lang="en-US" sz="28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Drift Field Lines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CD1292-5B76-42BB-8445-5CD0FAA734C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810000" y="6492875"/>
            <a:ext cx="4572000" cy="365125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International Workshop on EIC Detector II - Temple U. 05/18/2023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DDB0752-0527-4E54-81F7-B6937FB8B7C5}"/>
              </a:ext>
            </a:extLst>
          </p:cNvPr>
          <p:cNvGrpSpPr/>
          <p:nvPr/>
        </p:nvGrpSpPr>
        <p:grpSpPr>
          <a:xfrm>
            <a:off x="7041054" y="851205"/>
            <a:ext cx="4572000" cy="4956402"/>
            <a:chOff x="7041054" y="1050400"/>
            <a:chExt cx="4572000" cy="495640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B39769F-4BF1-46CD-8BD2-6C667434281D}"/>
                </a:ext>
              </a:extLst>
            </p:cNvPr>
            <p:cNvSpPr/>
            <p:nvPr/>
          </p:nvSpPr>
          <p:spPr>
            <a:xfrm>
              <a:off x="8421935" y="1050400"/>
              <a:ext cx="18102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µRWELL-PICOSEC</a:t>
              </a:r>
              <a:endParaRPr lang="en-US" sz="1400" b="1" dirty="0">
                <a:solidFill>
                  <a:srgbClr val="00B050"/>
                </a:solidFill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21669CB-78DA-406A-B794-014AD0083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41054" y="1358177"/>
              <a:ext cx="4572000" cy="4648625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C7EF2-A837-4F48-B171-148472AF78DD}"/>
              </a:ext>
            </a:extLst>
          </p:cNvPr>
          <p:cNvGrpSpPr/>
          <p:nvPr/>
        </p:nvGrpSpPr>
        <p:grpSpPr>
          <a:xfrm>
            <a:off x="507828" y="841680"/>
            <a:ext cx="5145046" cy="5037359"/>
            <a:chOff x="229534" y="1089987"/>
            <a:chExt cx="5145046" cy="5037359"/>
          </a:xfrm>
        </p:grpSpPr>
        <p:pic>
          <p:nvPicPr>
            <p:cNvPr id="38" name="Picture 5">
              <a:extLst>
                <a:ext uri="{FF2B5EF4-FFF2-40B4-BE49-F238E27FC236}">
                  <a16:creationId xmlns:a16="http://schemas.microsoft.com/office/drawing/2014/main" id="{EC361C2F-B7FB-4886-A82C-BC0925554F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34" y="1555346"/>
              <a:ext cx="5145046" cy="457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F303822-0265-4748-9060-C3DEA2DE1289}"/>
                </a:ext>
              </a:extLst>
            </p:cNvPr>
            <p:cNvSpPr/>
            <p:nvPr/>
          </p:nvSpPr>
          <p:spPr>
            <a:xfrm>
              <a:off x="2111002" y="1089987"/>
              <a:ext cx="138211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MM-PICOSEC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7D42AA9B-30AD-4991-B293-D3FB7BC8CC70}"/>
              </a:ext>
            </a:extLst>
          </p:cNvPr>
          <p:cNvSpPr/>
          <p:nvPr/>
        </p:nvSpPr>
        <p:spPr>
          <a:xfrm>
            <a:off x="1786175" y="5824172"/>
            <a:ext cx="2137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Mesh pitch = 50 µm</a:t>
            </a:r>
          </a:p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Mesh width = 3 µm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976449D-A972-473E-A7F9-7717C44E87F1}"/>
              </a:ext>
            </a:extLst>
          </p:cNvPr>
          <p:cNvSpPr/>
          <p:nvPr/>
        </p:nvSpPr>
        <p:spPr>
          <a:xfrm>
            <a:off x="7407057" y="5879039"/>
            <a:ext cx="24096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Holes pitch = 150 µm</a:t>
            </a:r>
          </a:p>
          <a:p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</a:rPr>
              <a:t>Mesh diameter = 70 µm</a:t>
            </a:r>
          </a:p>
        </p:txBody>
      </p:sp>
    </p:spTree>
    <p:extLst>
      <p:ext uri="{BB962C8B-B14F-4D97-AF65-F5344CB8AC3E}">
        <p14:creationId xmlns:p14="http://schemas.microsoft.com/office/powerpoint/2010/main" val="321450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sldNum" idx="4294967295"/>
          </p:nvPr>
        </p:nvSpPr>
        <p:spPr>
          <a:xfrm>
            <a:off x="7377479" y="645328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350" tIns="45675" rIns="91350" bIns="45675" rtlCol="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ctr">
                <a:buSzPct val="25000"/>
              </a:pPr>
              <a:t>23</a:t>
            </a:fld>
            <a:endParaRPr lang="en-US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0" y="0"/>
            <a:ext cx="12202159" cy="7155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675" rIns="91350" bIns="45675" anchor="ctr" anchorCtr="0">
            <a:noAutofit/>
          </a:bodyPr>
          <a:lstStyle/>
          <a:p>
            <a:pPr algn="ctr" defTabSz="457200">
              <a:buSzPct val="25000"/>
            </a:pP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Gas mixture choices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CD1292-5B76-42BB-8445-5CD0FAA734C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International Workshop on EIC Detector II - Temple U. 05/18/2023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680F3D-B462-43E6-9FD8-4EC7DD9409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89"/>
          <a:stretch/>
        </p:blipFill>
        <p:spPr>
          <a:xfrm>
            <a:off x="795138" y="1149450"/>
            <a:ext cx="7729102" cy="548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F28168-E4BD-41DF-A4E3-BF8E97ADBEC4}"/>
              </a:ext>
            </a:extLst>
          </p:cNvPr>
          <p:cNvSpPr txBox="1"/>
          <p:nvPr/>
        </p:nvSpPr>
        <p:spPr>
          <a:xfrm>
            <a:off x="8614340" y="5555644"/>
            <a:ext cx="3280362" cy="646331"/>
          </a:xfrm>
          <a:prstGeom prst="rect">
            <a:avLst/>
          </a:prstGeom>
          <a:solidFill>
            <a:srgbClr val="FF64FF">
              <a:alpha val="5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Lukas </a:t>
            </a:r>
            <a:r>
              <a:rPr lang="en-US" dirty="0" err="1"/>
              <a:t>Sohl</a:t>
            </a:r>
            <a:r>
              <a:rPr lang="en-US" dirty="0"/>
              <a:t> </a:t>
            </a:r>
          </a:p>
          <a:p>
            <a:r>
              <a:rPr lang="en-US" dirty="0"/>
              <a:t>RD51 </a:t>
            </a:r>
            <a:r>
              <a:rPr lang="en-US" dirty="0" err="1"/>
              <a:t>miniweek</a:t>
            </a:r>
            <a:r>
              <a:rPr lang="en-US" dirty="0"/>
              <a:t> 11/02/2020</a:t>
            </a:r>
          </a:p>
        </p:txBody>
      </p:sp>
    </p:spTree>
    <p:extLst>
      <p:ext uri="{BB962C8B-B14F-4D97-AF65-F5344CB8AC3E}">
        <p14:creationId xmlns:p14="http://schemas.microsoft.com/office/powerpoint/2010/main" val="741354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sldNum" idx="4294967295"/>
          </p:nvPr>
        </p:nvSpPr>
        <p:spPr>
          <a:xfrm>
            <a:off x="7377479" y="645328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350" tIns="45675" rIns="91350" bIns="45675" rtlCol="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ctr">
                <a:buSzPct val="25000"/>
              </a:pPr>
              <a:t>3</a:t>
            </a:fld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0" y="0"/>
            <a:ext cx="12202159" cy="7155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675" rIns="91350" bIns="45675" anchor="ctr" anchorCtr="0">
            <a:noAutofit/>
          </a:bodyPr>
          <a:lstStyle/>
          <a:p>
            <a:pPr algn="ctr" defTabSz="457200">
              <a:buSzPct val="25000"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µRWELL-PICOSEC: </a:t>
            </a:r>
            <a:r>
              <a:rPr lang="en-US" sz="28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Development of fast timing µRWELL detector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DFFED7-6F57-4A2C-A8D0-9EAC74DAB26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810000" y="6492875"/>
            <a:ext cx="4572000" cy="365125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International Workshop on EIC Detector II - Temple U. 05/18/2023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2A80C7-6727-44F0-B735-4F7E428F4C85}"/>
              </a:ext>
            </a:extLst>
          </p:cNvPr>
          <p:cNvSpPr/>
          <p:nvPr/>
        </p:nvSpPr>
        <p:spPr>
          <a:xfrm>
            <a:off x="0" y="774167"/>
            <a:ext cx="12187554" cy="5926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&amp; Rationale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48640" lvl="1" indent="-365760">
              <a:lnSpc>
                <a:spcPct val="200000"/>
              </a:lnSpc>
              <a:buSzPct val="90000"/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precise and fast timing cost effective gaseous detectors for application in particle physics and medical instrumentation.</a:t>
            </a:r>
          </a:p>
          <a:p>
            <a:pPr marL="548640" lvl="1" indent="-365760">
              <a:lnSpc>
                <a:spcPct val="200000"/>
              </a:lnSpc>
              <a:buSzPct val="90000"/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 such as stability, radiation hardness, large area, segmented readout are highly desirable for such timing detectors.</a:t>
            </a:r>
          </a:p>
          <a:p>
            <a:pPr marL="548640" lvl="1" indent="-365760">
              <a:lnSpc>
                <a:spcPct val="200000"/>
              </a:lnSpc>
              <a:buSzPct val="90000"/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Proof of concept of precise timing detectors based on MPGDs has been established by the MM-PICOSEC collaboration with Micromegas</a:t>
            </a:r>
          </a:p>
          <a:p>
            <a:pPr marL="548640" lvl="1" indent="-365760">
              <a:lnSpc>
                <a:spcPct val="200000"/>
              </a:lnSpc>
              <a:buSzPct val="90000"/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picosecond detector based on µRWELL technology has the potential to satisfy such requirements. </a:t>
            </a:r>
          </a:p>
          <a:p>
            <a:pPr>
              <a:lnSpc>
                <a:spcPct val="20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in Future Experiments at JLab and the EIC and beyond: </a:t>
            </a:r>
          </a:p>
          <a:p>
            <a:pPr marL="548640" lvl="1" indent="-365760">
              <a:lnSpc>
                <a:spcPct val="200000"/>
              </a:lnSpc>
              <a:buSzPct val="90000"/>
              <a:buFont typeface="Wingdings" panose="05000000000000000000" pitchFamily="2" charset="2"/>
              <a:buChar char="v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EIC detector I upgrade and future detector II: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timing technology such as µRWELL-PICOSEC can be an attractive alternative options to AC-LGADs for TOF, LAPPDs for Cerenkov photosensors technologies currently under consideration.</a:t>
            </a:r>
          </a:p>
          <a:p>
            <a:pPr marL="548640" lvl="1" indent="-365760">
              <a:lnSpc>
                <a:spcPct val="200000"/>
              </a:lnSpc>
              <a:buSzPct val="90000"/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Added value performance of </a:t>
            </a:r>
            <a:r>
              <a:rPr lang="el-G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rPICOSEC: high-rate capability, stable in strong B-field, radiation hard, large-area, low-cost </a:t>
            </a:r>
          </a:p>
          <a:p>
            <a:pPr marL="548640" lvl="1" indent="-365760">
              <a:lnSpc>
                <a:spcPct val="200000"/>
              </a:lnSpc>
              <a:buSzPct val="90000"/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High-luminosity / high energy upgrades at JLab: we anticipate demand for cutting edge technologies for high performance and cost effective PID detectors such as TOF and Cerenkov to satisfy the physic requirements of future experiments.</a:t>
            </a:r>
          </a:p>
          <a:p>
            <a:pPr marL="548640" lvl="1" indent="-365760">
              <a:lnSpc>
                <a:spcPct val="200000"/>
              </a:lnSpc>
              <a:buSzPct val="90000"/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application in medical instrumentation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i.e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TOF-PET devices</a:t>
            </a:r>
          </a:p>
        </p:txBody>
      </p:sp>
    </p:spTree>
    <p:extLst>
      <p:ext uri="{BB962C8B-B14F-4D97-AF65-F5344CB8AC3E}">
        <p14:creationId xmlns:p14="http://schemas.microsoft.com/office/powerpoint/2010/main" val="1310968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sldNum" idx="4294967295"/>
          </p:nvPr>
        </p:nvSpPr>
        <p:spPr>
          <a:xfrm>
            <a:off x="7377479" y="645328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350" tIns="45675" rIns="91350" bIns="45675" rtlCol="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ctr">
                <a:buSzPct val="25000"/>
              </a:pPr>
              <a:t>4</a:t>
            </a:fld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0" y="0"/>
            <a:ext cx="12202159" cy="7155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675" rIns="91350" bIns="45675" anchor="ctr" anchorCtr="0">
            <a:noAutofit/>
          </a:bodyPr>
          <a:lstStyle/>
          <a:p>
            <a:pPr algn="ctr" defTabSz="457200">
              <a:buSzPct val="25000"/>
            </a:pP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µRWELL-PICOSEC compared to alternative technologies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FF64065-2445-4E76-89C9-F31CCCF6E2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198515"/>
              </p:ext>
            </p:extLst>
          </p:nvPr>
        </p:nvGraphicFramePr>
        <p:xfrm>
          <a:off x="60960" y="1502028"/>
          <a:ext cx="5740400" cy="4774407"/>
        </p:xfrm>
        <a:graphic>
          <a:graphicData uri="http://schemas.openxmlformats.org/drawingml/2006/table">
            <a:tbl>
              <a:tblPr firstRow="1" firstCol="1" bandRow="1"/>
              <a:tblGrid>
                <a:gridCol w="1621132">
                  <a:extLst>
                    <a:ext uri="{9D8B030D-6E8A-4147-A177-3AD203B41FA5}">
                      <a16:colId xmlns:a16="http://schemas.microsoft.com/office/drawing/2014/main" val="2116506621"/>
                    </a:ext>
                  </a:extLst>
                </a:gridCol>
                <a:gridCol w="1518308">
                  <a:extLst>
                    <a:ext uri="{9D8B030D-6E8A-4147-A177-3AD203B41FA5}">
                      <a16:colId xmlns:a16="http://schemas.microsoft.com/office/drawing/2014/main" val="1630110685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3029024821"/>
                    </a:ext>
                  </a:extLst>
                </a:gridCol>
                <a:gridCol w="1543685">
                  <a:extLst>
                    <a:ext uri="{9D8B030D-6E8A-4147-A177-3AD203B41FA5}">
                      <a16:colId xmlns:a16="http://schemas.microsoft.com/office/drawing/2014/main" val="2838294054"/>
                    </a:ext>
                  </a:extLst>
                </a:gridCol>
              </a:tblGrid>
              <a:tr h="370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MRPCs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AC-LGAD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µrPICOSEC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4FF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979444"/>
                  </a:ext>
                </a:extLst>
              </a:tr>
              <a:tr h="7254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Time resolution (ps)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 – 70 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 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 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4FF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814465"/>
                  </a:ext>
                </a:extLst>
              </a:tr>
              <a:tr h="7254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Rate (MHz / cm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0.05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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N/A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&gt; 1 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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4FF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325227"/>
                  </a:ext>
                </a:extLst>
              </a:tr>
              <a:tr h="10973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Position resolution (mm)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~ 10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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0.030 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sym typeface="Wingdings" panose="05000000000000000000" pitchFamily="2" charset="2"/>
                        </a:rPr>
                        <a:t>(claim)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&lt; 1mm 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4FF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79481"/>
                  </a:ext>
                </a:extLst>
              </a:tr>
              <a:tr h="7599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Performance in high B-field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Yes 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4FF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459850"/>
                  </a:ext>
                </a:extLst>
              </a:tr>
              <a:tr h="7254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module size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 × 20 cm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16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N/A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 × 20 cm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4FF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631611"/>
                  </a:ext>
                </a:extLst>
              </a:tr>
              <a:tr h="370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Cost ($ M / m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0.2 – 0.4 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High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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0.2 – 0.4? 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4FF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67742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F23871E-19CE-49C6-A8D9-25A4204C1A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300839"/>
              </p:ext>
            </p:extLst>
          </p:nvPr>
        </p:nvGraphicFramePr>
        <p:xfrm>
          <a:off x="6043931" y="1502028"/>
          <a:ext cx="6095999" cy="4774407"/>
        </p:xfrm>
        <a:graphic>
          <a:graphicData uri="http://schemas.openxmlformats.org/drawingml/2006/table">
            <a:tbl>
              <a:tblPr firstRow="1" firstCol="1" bandRow="1"/>
              <a:tblGrid>
                <a:gridCol w="1547494">
                  <a:extLst>
                    <a:ext uri="{9D8B030D-6E8A-4147-A177-3AD203B41FA5}">
                      <a16:colId xmlns:a16="http://schemas.microsoft.com/office/drawing/2014/main" val="47931328"/>
                    </a:ext>
                  </a:extLst>
                </a:gridCol>
                <a:gridCol w="1047425">
                  <a:extLst>
                    <a:ext uri="{9D8B030D-6E8A-4147-A177-3AD203B41FA5}">
                      <a16:colId xmlns:a16="http://schemas.microsoft.com/office/drawing/2014/main" val="3640328913"/>
                    </a:ext>
                  </a:extLst>
                </a:gridCol>
                <a:gridCol w="1173891">
                  <a:extLst>
                    <a:ext uri="{9D8B030D-6E8A-4147-A177-3AD203B41FA5}">
                      <a16:colId xmlns:a16="http://schemas.microsoft.com/office/drawing/2014/main" val="3742962235"/>
                    </a:ext>
                  </a:extLst>
                </a:gridCol>
                <a:gridCol w="1032523">
                  <a:extLst>
                    <a:ext uri="{9D8B030D-6E8A-4147-A177-3AD203B41FA5}">
                      <a16:colId xmlns:a16="http://schemas.microsoft.com/office/drawing/2014/main" val="3357049999"/>
                    </a:ext>
                  </a:extLst>
                </a:gridCol>
                <a:gridCol w="1294666">
                  <a:extLst>
                    <a:ext uri="{9D8B030D-6E8A-4147-A177-3AD203B41FA5}">
                      <a16:colId xmlns:a16="http://schemas.microsoft.com/office/drawing/2014/main" val="1708562532"/>
                    </a:ext>
                  </a:extLst>
                </a:gridCol>
              </a:tblGrid>
              <a:tr h="7330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SiPMs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MCP-PMTs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LAPPDs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µrPICOSEC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4FF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324891"/>
                  </a:ext>
                </a:extLst>
              </a:tr>
              <a:tr h="7330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Time resolution (ps)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 100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 100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  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 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4FF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869914"/>
                  </a:ext>
                </a:extLst>
              </a:tr>
              <a:tr h="11089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Position resolution (mm)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&gt; 1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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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0.3 – 1 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 1 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4FF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671326"/>
                  </a:ext>
                </a:extLst>
              </a:tr>
              <a:tr h="7330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Performance in high B-field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Yes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Limited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Limited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Yes 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4FF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962386"/>
                  </a:ext>
                </a:extLst>
              </a:tr>
              <a:tr h="7330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Radiation hardness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dark current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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N/A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N/A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Yes 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4FF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447029"/>
                  </a:ext>
                </a:extLst>
              </a:tr>
              <a:tr h="7330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Cost ($ M / m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0.8 – 1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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&gt; 1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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0.8 – 1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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0.2 – 0.4 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4FF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48375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A1D392D-EB94-4EA5-A86D-A883C12124B1}"/>
              </a:ext>
            </a:extLst>
          </p:cNvPr>
          <p:cNvSpPr txBox="1"/>
          <p:nvPr/>
        </p:nvSpPr>
        <p:spPr>
          <a:xfrm>
            <a:off x="4216041" y="745257"/>
            <a:ext cx="173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R&amp;D target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AABFBD8E-0309-4B71-BDED-E80F6C9B7B4F}"/>
              </a:ext>
            </a:extLst>
          </p:cNvPr>
          <p:cNvSpPr/>
          <p:nvPr/>
        </p:nvSpPr>
        <p:spPr>
          <a:xfrm>
            <a:off x="4960223" y="1106333"/>
            <a:ext cx="243840" cy="323468"/>
          </a:xfrm>
          <a:prstGeom prst="downArrow">
            <a:avLst/>
          </a:prstGeom>
          <a:solidFill>
            <a:srgbClr val="FF64FF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01CE773-5A61-49C3-A542-44FF187EBA4B}"/>
              </a:ext>
            </a:extLst>
          </p:cNvPr>
          <p:cNvSpPr txBox="1"/>
          <p:nvPr/>
        </p:nvSpPr>
        <p:spPr>
          <a:xfrm>
            <a:off x="10470312" y="745257"/>
            <a:ext cx="173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R&amp;D target</a:t>
            </a:r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32A09B0A-684F-4F5E-855D-64B6E882D7D7}"/>
              </a:ext>
            </a:extLst>
          </p:cNvPr>
          <p:cNvSpPr/>
          <p:nvPr/>
        </p:nvSpPr>
        <p:spPr>
          <a:xfrm>
            <a:off x="11214494" y="1106333"/>
            <a:ext cx="243840" cy="323468"/>
          </a:xfrm>
          <a:prstGeom prst="downArrow">
            <a:avLst/>
          </a:prstGeom>
          <a:solidFill>
            <a:srgbClr val="FF64FF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E101E9-D87A-4297-B465-2CC183512D0B}"/>
              </a:ext>
            </a:extLst>
          </p:cNvPr>
          <p:cNvSpPr txBox="1"/>
          <p:nvPr/>
        </p:nvSpPr>
        <p:spPr>
          <a:xfrm>
            <a:off x="38486" y="1040150"/>
            <a:ext cx="322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of Flight (TOF) detectors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9AC1749-2913-4148-B46B-C3E4E2B8EBE6}"/>
              </a:ext>
            </a:extLst>
          </p:cNvPr>
          <p:cNvSpPr txBox="1"/>
          <p:nvPr/>
        </p:nvSpPr>
        <p:spPr>
          <a:xfrm>
            <a:off x="6024881" y="1040150"/>
            <a:ext cx="3799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Photosensors for Cerenkov detectors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61ADBC-E612-4E70-B2AC-CEF98AA8D6E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810000" y="6492875"/>
            <a:ext cx="4572000" cy="365125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International Workshop on EIC Detector II - Temple U. 05/18/2023</a:t>
            </a:r>
          </a:p>
        </p:txBody>
      </p:sp>
    </p:spTree>
    <p:extLst>
      <p:ext uri="{BB962C8B-B14F-4D97-AF65-F5344CB8AC3E}">
        <p14:creationId xmlns:p14="http://schemas.microsoft.com/office/powerpoint/2010/main" val="1440803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sldNum" idx="4294967295"/>
          </p:nvPr>
        </p:nvSpPr>
        <p:spPr>
          <a:xfrm>
            <a:off x="7377479" y="645328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350" tIns="45675" rIns="91350" bIns="45675" rtlCol="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ctr">
                <a:buSzPct val="25000"/>
              </a:pPr>
              <a:t>5</a:t>
            </a:fld>
            <a:endParaRPr lang="en-US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0" y="0"/>
            <a:ext cx="12202159" cy="7155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675" rIns="91350" bIns="45675" anchor="ctr" anchorCtr="0">
            <a:noAutofit/>
          </a:bodyPr>
          <a:lstStyle/>
          <a:p>
            <a:pPr algn="ctr" defTabSz="457200">
              <a:buSzPct val="25000"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MM-PICOSEC Collaboration at CERN</a:t>
            </a:r>
            <a:endParaRPr lang="en-US" sz="2800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765612-F55C-4A06-A0CC-8F0F1ECB828C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810000" y="6492875"/>
            <a:ext cx="4572000" cy="365125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International Workshop on EIC Detector II - Temple U. 05/18/2023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867C91-F8EE-4E2C-8572-CB36775F5BE5}"/>
              </a:ext>
            </a:extLst>
          </p:cNvPr>
          <p:cNvSpPr/>
          <p:nvPr/>
        </p:nvSpPr>
        <p:spPr>
          <a:xfrm>
            <a:off x="0" y="752577"/>
            <a:ext cx="12187554" cy="3002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PICOSEC-MM:</a:t>
            </a:r>
            <a:r>
              <a:rPr 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fast timing (picosecond resolution) MPGD using Micromegas amplification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Large ongoing collaboration based at CERN with several major institutions from France, Greece, Poland, China …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and US (JLab and SBU)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Proof of principle picosecond timing with MPGD established with several PICOSEC-MM prototypes:</a:t>
            </a:r>
          </a:p>
          <a:p>
            <a:pPr marL="640080" lvl="1" indent="-27432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Single-channel and small gap (100 µm) prototype </a:t>
            </a:r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17 ps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with MIPs</a:t>
            </a:r>
          </a:p>
          <a:p>
            <a:pPr marL="640080" lvl="1" indent="-27432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Large-area (10 cm × 10 cm) and multi-channel (100 pads) prototype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25 ps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with MIPs  and </a:t>
            </a:r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70 ps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with single photon (laser)</a:t>
            </a:r>
          </a:p>
          <a:p>
            <a:pPr marL="91440" indent="-36576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PICOSEC-MM collaboration and RD51 collaboration  strong connection (i.e., beam test campaign and GDD lab at CERN)</a:t>
            </a:r>
          </a:p>
          <a:p>
            <a:pPr marL="65151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RD &amp; I group at JLab is member of both RD51 and PICOSEC-MM</a:t>
            </a:r>
          </a:p>
          <a:p>
            <a:pPr marL="640080" lvl="1" indent="-27432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Strong synergy between PICOSEC-MM &amp; µrPICOSEC  leverage on expertise &amp; experience of PICOSEC-MM community</a:t>
            </a:r>
            <a:endParaRPr lang="en-US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5FA556-549B-4054-A18D-A9D826AFA9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13"/>
          <a:stretch/>
        </p:blipFill>
        <p:spPr>
          <a:xfrm>
            <a:off x="10160" y="3718750"/>
            <a:ext cx="7498080" cy="22043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094364-0402-407D-96F9-B030E2E94171}"/>
              </a:ext>
            </a:extLst>
          </p:cNvPr>
          <p:cNvSpPr/>
          <p:nvPr/>
        </p:nvSpPr>
        <p:spPr>
          <a:xfrm>
            <a:off x="170412" y="5932835"/>
            <a:ext cx="8511817" cy="613117"/>
          </a:xfrm>
          <a:prstGeom prst="rect">
            <a:avLst/>
          </a:prstGeom>
          <a:solidFill>
            <a:schemeClr val="tx1">
              <a:lumMod val="65000"/>
              <a:lumOff val="35000"/>
              <a:alpha val="25000"/>
            </a:schemeClr>
          </a:solidFill>
        </p:spPr>
        <p:txBody>
          <a:bodyPr wrap="none">
            <a:spAutoFit/>
          </a:bodyPr>
          <a:lstStyle/>
          <a:p>
            <a:pPr marL="182880" indent="-18288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Aune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et al .,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 Inst. and Methods in Physics Research, A 993 (2021) 165076,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https://doi.org/10.1016/j.nima.2021.165076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Bortfeldt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Nuclear Inst. and Methods in Physics Research, A 903 (2018) 317–325,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https://doi.org/10.1016/j.nima.2018.04.033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8B56D9-7FC2-46F1-AB8F-6D87F82B59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9177" y="3808977"/>
            <a:ext cx="4542503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35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sldNum" idx="4294967295"/>
          </p:nvPr>
        </p:nvSpPr>
        <p:spPr>
          <a:xfrm>
            <a:off x="7377479" y="645328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350" tIns="45675" rIns="91350" bIns="45675" rtlCol="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ctr">
                <a:buSzPct val="25000"/>
              </a:pPr>
              <a:t>6</a:t>
            </a:fld>
            <a:endParaRPr lang="en-US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0" y="0"/>
            <a:ext cx="12202159" cy="7155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675" rIns="91350" bIns="45675" anchor="ctr" anchorCtr="0">
            <a:noAutofit/>
          </a:bodyPr>
          <a:lstStyle/>
          <a:p>
            <a:pPr algn="ctr" defTabSz="457200">
              <a:buSzPct val="25000"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MM-PICOSEC Collaboration at CERN</a:t>
            </a:r>
            <a:endParaRPr lang="en-US" sz="2800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765612-F55C-4A06-A0CC-8F0F1ECB828C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810000" y="6492875"/>
            <a:ext cx="4572000" cy="365125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International Workshop on EIC Detector II - Temple U. 05/18/2023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362D45-1344-460D-A1A2-00B78CF38C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00" t="17577" b="1"/>
          <a:stretch/>
        </p:blipFill>
        <p:spPr>
          <a:xfrm>
            <a:off x="6065520" y="1655563"/>
            <a:ext cx="6126480" cy="45713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C26BDC-CDA2-4300-9E25-73904134D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2"/>
            <a:ext cx="6126480" cy="4393217"/>
          </a:xfrm>
          <a:prstGeom prst="rect">
            <a:avLst/>
          </a:prstGeom>
        </p:spPr>
      </p:pic>
      <p:sp>
        <p:nvSpPr>
          <p:cNvPr id="11" name="Google Shape;293;p37">
            <a:extLst>
              <a:ext uri="{FF2B5EF4-FFF2-40B4-BE49-F238E27FC236}">
                <a16:creationId xmlns:a16="http://schemas.microsoft.com/office/drawing/2014/main" id="{BF703275-A151-436C-BD88-1C34A490679D}"/>
              </a:ext>
            </a:extLst>
          </p:cNvPr>
          <p:cNvSpPr txBox="1">
            <a:spLocks/>
          </p:cNvSpPr>
          <p:nvPr/>
        </p:nvSpPr>
        <p:spPr>
          <a:xfrm>
            <a:off x="7603348" y="980985"/>
            <a:ext cx="3745371" cy="380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FR" sz="1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Latest</a:t>
            </a:r>
            <a:r>
              <a:rPr lang="fr-FR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</a:t>
            </a:r>
            <a:r>
              <a:rPr lang="fr-FR" sz="1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fr-FR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MM-PICOSEC</a:t>
            </a:r>
          </a:p>
        </p:txBody>
      </p:sp>
    </p:spTree>
    <p:extLst>
      <p:ext uri="{BB962C8B-B14F-4D97-AF65-F5344CB8AC3E}">
        <p14:creationId xmlns:p14="http://schemas.microsoft.com/office/powerpoint/2010/main" val="2461787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/>
        </p:nvSpPr>
        <p:spPr>
          <a:xfrm>
            <a:off x="0" y="0"/>
            <a:ext cx="12202159" cy="7155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675" rIns="91350" bIns="45675" anchor="ctr" anchorCtr="0">
            <a:noAutofit/>
          </a:bodyPr>
          <a:lstStyle/>
          <a:p>
            <a:pPr algn="ctr" defTabSz="457200">
              <a:buSzPct val="25000"/>
            </a:pP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µRWELL-PICOSEC detector concept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3017E8-794F-45BE-83A8-9DF6E7A2BA1D}"/>
              </a:ext>
            </a:extLst>
          </p:cNvPr>
          <p:cNvSpPr/>
          <p:nvPr/>
        </p:nvSpPr>
        <p:spPr>
          <a:xfrm>
            <a:off x="0" y="732257"/>
            <a:ext cx="12187554" cy="2304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 of µRWELL-PICOSEC: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fast timing gaseous detector using µRWELL amplification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timing resolution of tens of ps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36576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Cherenkov photons: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relativistic charged particle creates Cerenkov photons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prompt photons i.e., timing resolution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" indent="-36576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Photoelectrons: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convert the Cerenkov photons into electrons, all electrons created at the same z position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timing resolution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36576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Pre-amplification: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amplification of electrons 100 to 200 µm gas in high drift field region ( ~20 kV/cm)</a:t>
            </a:r>
          </a:p>
          <a:p>
            <a:pPr marL="91440" indent="-36576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Amplification 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electron amplification in µRWELL gain structure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 electric field (&gt;40 kV/cm)</a:t>
            </a:r>
          </a:p>
          <a:p>
            <a:pPr marL="91440" indent="-36576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 Signal: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Arrival of the amplified electrons to the anode creates a signal.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9299F42-D235-46B6-80FA-08B6FA106AC2}"/>
              </a:ext>
            </a:extLst>
          </p:cNvPr>
          <p:cNvGrpSpPr/>
          <p:nvPr/>
        </p:nvGrpSpPr>
        <p:grpSpPr>
          <a:xfrm>
            <a:off x="3481608" y="3236179"/>
            <a:ext cx="8595360" cy="3158231"/>
            <a:chOff x="3562888" y="3144739"/>
            <a:chExt cx="8595360" cy="31582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5785197-4FEC-4C15-95D7-D0EFC18BC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2888" y="3144739"/>
              <a:ext cx="8595360" cy="3158231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D2BFB8B-EE1D-4287-950C-B01E7D85F3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8858" y="3535734"/>
              <a:ext cx="0" cy="2466869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259B8DCA-ACF4-4896-A1D3-3956A84B4532}"/>
                </a:ext>
              </a:extLst>
            </p:cNvPr>
            <p:cNvSpPr/>
            <p:nvPr/>
          </p:nvSpPr>
          <p:spPr>
            <a:xfrm>
              <a:off x="6420533" y="3844784"/>
              <a:ext cx="1116651" cy="917637"/>
            </a:xfrm>
            <a:prstGeom prst="triangle">
              <a:avLst/>
            </a:prstGeom>
            <a:solidFill>
              <a:srgbClr val="FF64FF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1316C7C-7189-4F51-B690-8A773BA75B89}"/>
                </a:ext>
              </a:extLst>
            </p:cNvPr>
            <p:cNvSpPr/>
            <p:nvPr/>
          </p:nvSpPr>
          <p:spPr>
            <a:xfrm>
              <a:off x="6423736" y="4766526"/>
              <a:ext cx="49337" cy="493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F14AB6F-98F1-4AC2-B5CF-7118F9B60A0C}"/>
                </a:ext>
              </a:extLst>
            </p:cNvPr>
            <p:cNvSpPr/>
            <p:nvPr/>
          </p:nvSpPr>
          <p:spPr>
            <a:xfrm>
              <a:off x="6634666" y="4766526"/>
              <a:ext cx="49337" cy="493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3E7C35E-648D-409A-8EC1-E261D1F0FF68}"/>
                </a:ext>
              </a:extLst>
            </p:cNvPr>
            <p:cNvSpPr/>
            <p:nvPr/>
          </p:nvSpPr>
          <p:spPr>
            <a:xfrm>
              <a:off x="6845596" y="4766526"/>
              <a:ext cx="49337" cy="493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F2BFAEE-11A8-4353-A684-16D13490847C}"/>
                </a:ext>
              </a:extLst>
            </p:cNvPr>
            <p:cNvSpPr/>
            <p:nvPr/>
          </p:nvSpPr>
          <p:spPr>
            <a:xfrm>
              <a:off x="7056527" y="4766526"/>
              <a:ext cx="49337" cy="493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0A4009A-DEE3-4B19-8673-2DED81AF75A3}"/>
                </a:ext>
              </a:extLst>
            </p:cNvPr>
            <p:cNvSpPr/>
            <p:nvPr/>
          </p:nvSpPr>
          <p:spPr>
            <a:xfrm>
              <a:off x="7478386" y="4766526"/>
              <a:ext cx="49337" cy="493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E25262B-E626-43A0-8548-98D59B8CB7E9}"/>
                </a:ext>
              </a:extLst>
            </p:cNvPr>
            <p:cNvSpPr/>
            <p:nvPr/>
          </p:nvSpPr>
          <p:spPr>
            <a:xfrm>
              <a:off x="7267457" y="4766526"/>
              <a:ext cx="49337" cy="493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hord 29">
              <a:extLst>
                <a:ext uri="{FF2B5EF4-FFF2-40B4-BE49-F238E27FC236}">
                  <a16:creationId xmlns:a16="http://schemas.microsoft.com/office/drawing/2014/main" id="{78213ABB-A497-4CC0-9689-9C45FEDF3E31}"/>
                </a:ext>
              </a:extLst>
            </p:cNvPr>
            <p:cNvSpPr/>
            <p:nvPr/>
          </p:nvSpPr>
          <p:spPr>
            <a:xfrm rot="5400000">
              <a:off x="6485865" y="4907565"/>
              <a:ext cx="357421" cy="376573"/>
            </a:xfrm>
            <a:prstGeom prst="chord">
              <a:avLst>
                <a:gd name="adj1" fmla="val 6848365"/>
                <a:gd name="adj2" fmla="val 14824953"/>
              </a:avLst>
            </a:prstGeom>
            <a:solidFill>
              <a:srgbClr val="FF9966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hord 30">
              <a:extLst>
                <a:ext uri="{FF2B5EF4-FFF2-40B4-BE49-F238E27FC236}">
                  <a16:creationId xmlns:a16="http://schemas.microsoft.com/office/drawing/2014/main" id="{BC6CF3DE-D659-42E2-BF9B-8A2783F00376}"/>
                </a:ext>
              </a:extLst>
            </p:cNvPr>
            <p:cNvSpPr/>
            <p:nvPr/>
          </p:nvSpPr>
          <p:spPr>
            <a:xfrm rot="5400000">
              <a:off x="6491020" y="4906585"/>
              <a:ext cx="347112" cy="165672"/>
            </a:xfrm>
            <a:prstGeom prst="chord">
              <a:avLst>
                <a:gd name="adj1" fmla="val 6848365"/>
                <a:gd name="adj2" fmla="val 14824953"/>
              </a:avLst>
            </a:prstGeom>
            <a:solidFill>
              <a:srgbClr val="FF9966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ED62E98-78B9-4DFC-AF3E-7AE56141343B}"/>
                </a:ext>
              </a:extLst>
            </p:cNvPr>
            <p:cNvSpPr txBox="1"/>
            <p:nvPr/>
          </p:nvSpPr>
          <p:spPr>
            <a:xfrm>
              <a:off x="7547676" y="3892272"/>
              <a:ext cx="297878" cy="332128"/>
            </a:xfrm>
            <a:prstGeom prst="rect">
              <a:avLst/>
            </a:prstGeom>
            <a:solidFill>
              <a:srgbClr val="FF64FF">
                <a:alpha val="74902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45C5597-B99D-41C9-8B2F-D185FD37EA18}"/>
                </a:ext>
              </a:extLst>
            </p:cNvPr>
            <p:cNvSpPr txBox="1"/>
            <p:nvPr/>
          </p:nvSpPr>
          <p:spPr>
            <a:xfrm>
              <a:off x="7589893" y="4596357"/>
              <a:ext cx="297878" cy="332128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3CC4FCE-7E1A-4CF7-A3EA-C5DD926FE184}"/>
                </a:ext>
              </a:extLst>
            </p:cNvPr>
            <p:cNvSpPr txBox="1"/>
            <p:nvPr/>
          </p:nvSpPr>
          <p:spPr>
            <a:xfrm>
              <a:off x="6078363" y="4797647"/>
              <a:ext cx="297878" cy="332128"/>
            </a:xfrm>
            <a:prstGeom prst="rect">
              <a:avLst/>
            </a:prstGeom>
            <a:solidFill>
              <a:srgbClr val="FF9966">
                <a:alpha val="75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8B4E948-5F3B-442D-86E0-F5E1A4D923D4}"/>
                </a:ext>
              </a:extLst>
            </p:cNvPr>
            <p:cNvSpPr txBox="1"/>
            <p:nvPr/>
          </p:nvSpPr>
          <p:spPr>
            <a:xfrm>
              <a:off x="8486429" y="5944297"/>
              <a:ext cx="297878" cy="332128"/>
            </a:xfrm>
            <a:prstGeom prst="rect">
              <a:avLst/>
            </a:prstGeom>
            <a:solidFill>
              <a:srgbClr val="00B050">
                <a:alpha val="50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4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AD1C7A1-2296-4B92-AF95-A948A9A987DF}"/>
                </a:ext>
              </a:extLst>
            </p:cNvPr>
            <p:cNvGrpSpPr/>
            <p:nvPr/>
          </p:nvGrpSpPr>
          <p:grpSpPr>
            <a:xfrm>
              <a:off x="7948575" y="5119416"/>
              <a:ext cx="402606" cy="1081078"/>
              <a:chOff x="4287529" y="5719376"/>
              <a:chExt cx="373087" cy="1001814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3E8BBC83-422F-42AC-89C6-74980F7107D9}"/>
                  </a:ext>
                </a:extLst>
              </p:cNvPr>
              <p:cNvCxnSpPr/>
              <p:nvPr/>
            </p:nvCxnSpPr>
            <p:spPr>
              <a:xfrm>
                <a:off x="4296429" y="5719376"/>
                <a:ext cx="0" cy="91440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1F1310B-BDFE-4989-91CB-96815123198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378969" y="6542336"/>
                <a:ext cx="0" cy="18288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id="{4E339B8C-C77F-4E53-BCAF-D5EB14AFDF5B}"/>
                  </a:ext>
                </a:extLst>
              </p:cNvPr>
              <p:cNvSpPr/>
              <p:nvPr/>
            </p:nvSpPr>
            <p:spPr>
              <a:xfrm rot="5400000">
                <a:off x="4477736" y="6538310"/>
                <a:ext cx="182880" cy="182880"/>
              </a:xfrm>
              <a:prstGeom prst="triangle">
                <a:avLst/>
              </a:prstGeom>
              <a:solidFill>
                <a:schemeClr val="tx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E7A40CC-34FD-4451-B028-3ECF83BB6F3D}"/>
              </a:ext>
            </a:extLst>
          </p:cNvPr>
          <p:cNvGrpSpPr/>
          <p:nvPr/>
        </p:nvGrpSpPr>
        <p:grpSpPr>
          <a:xfrm>
            <a:off x="98670" y="3371157"/>
            <a:ext cx="3108960" cy="2957557"/>
            <a:chOff x="370059" y="3414811"/>
            <a:chExt cx="3108960" cy="295755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75AD673-A41B-4F86-86D0-DBA9DE02B4D4}"/>
                </a:ext>
              </a:extLst>
            </p:cNvPr>
            <p:cNvSpPr txBox="1"/>
            <p:nvPr/>
          </p:nvSpPr>
          <p:spPr>
            <a:xfrm>
              <a:off x="370059" y="3414811"/>
              <a:ext cx="3108960" cy="307777"/>
            </a:xfrm>
            <a:prstGeom prst="rect">
              <a:avLst/>
            </a:prstGeom>
            <a:solidFill>
              <a:srgbClr val="FF64FF">
                <a:alpha val="60000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Cerenkov photons in radiator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4BE987-BC8D-456A-8F19-75D3C8855939}"/>
                </a:ext>
              </a:extLst>
            </p:cNvPr>
            <p:cNvSpPr txBox="1"/>
            <p:nvPr/>
          </p:nvSpPr>
          <p:spPr>
            <a:xfrm>
              <a:off x="370059" y="4077256"/>
              <a:ext cx="3108960" cy="307777"/>
            </a:xfrm>
            <a:prstGeom prst="rect">
              <a:avLst/>
            </a:prstGeom>
            <a:solidFill>
              <a:srgbClr val="0000FF">
                <a:alpha val="60000"/>
              </a:srgb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marL="342900" indent="-342900">
                <a:buFont typeface="+mj-lt"/>
                <a:buAutoNum type="arabicPeriod" startAt="2"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Photoelectrons in photocathode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064DCD3-97D0-434A-A917-18972393554E}"/>
                </a:ext>
              </a:extLst>
            </p:cNvPr>
            <p:cNvSpPr txBox="1"/>
            <p:nvPr/>
          </p:nvSpPr>
          <p:spPr>
            <a:xfrm>
              <a:off x="370059" y="4739701"/>
              <a:ext cx="3108960" cy="307777"/>
            </a:xfrm>
            <a:prstGeom prst="rect">
              <a:avLst/>
            </a:prstGeom>
            <a:solidFill>
              <a:srgbClr val="FFC000">
                <a:alpha val="60000"/>
              </a:srgbClr>
            </a:solidFill>
          </p:spPr>
          <p:txBody>
            <a:bodyPr wrap="none" rtlCol="0">
              <a:spAutoFit/>
            </a:bodyPr>
            <a:lstStyle/>
            <a:p>
              <a:pPr marL="342900" indent="-342900">
                <a:buFont typeface="+mj-lt"/>
                <a:buAutoNum type="arabicPeriod" startAt="3"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Pre-amplification in 200 µm gas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9775288-81CD-4F27-9A3A-09F327473754}"/>
                </a:ext>
              </a:extLst>
            </p:cNvPr>
            <p:cNvSpPr txBox="1"/>
            <p:nvPr/>
          </p:nvSpPr>
          <p:spPr>
            <a:xfrm>
              <a:off x="370059" y="6064591"/>
              <a:ext cx="3108960" cy="307777"/>
            </a:xfrm>
            <a:prstGeom prst="rect">
              <a:avLst/>
            </a:prstGeom>
            <a:solidFill>
              <a:srgbClr val="00B050">
                <a:alpha val="60000"/>
              </a:srgbClr>
            </a:solidFill>
          </p:spPr>
          <p:txBody>
            <a:bodyPr wrap="none" rtlCol="0">
              <a:spAutoFit/>
            </a:bodyPr>
            <a:lstStyle/>
            <a:p>
              <a:pPr marL="342900" indent="-342900">
                <a:buFont typeface="+mj-lt"/>
                <a:buAutoNum type="arabicPeriod" startAt="4"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Collection of electronic signal</a:t>
              </a:r>
            </a:p>
          </p:txBody>
        </p:sp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3EF222BA-50EE-4D7E-8878-C4C0893BA771}"/>
                </a:ext>
              </a:extLst>
            </p:cNvPr>
            <p:cNvSpPr/>
            <p:nvPr/>
          </p:nvSpPr>
          <p:spPr>
            <a:xfrm>
              <a:off x="1787379" y="3757682"/>
              <a:ext cx="274320" cy="274320"/>
            </a:xfrm>
            <a:prstGeom prst="downArrow">
              <a:avLst/>
            </a:prstGeom>
            <a:solidFill>
              <a:srgbClr val="FF64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DC05DBC6-DFBC-4C5F-A2EF-1677CA3CF224}"/>
                </a:ext>
              </a:extLst>
            </p:cNvPr>
            <p:cNvSpPr/>
            <p:nvPr/>
          </p:nvSpPr>
          <p:spPr>
            <a:xfrm>
              <a:off x="1787379" y="4420127"/>
              <a:ext cx="274320" cy="274320"/>
            </a:xfrm>
            <a:prstGeom prst="downArrow">
              <a:avLst/>
            </a:prstGeom>
            <a:solidFill>
              <a:srgbClr val="0000FF">
                <a:alpha val="50000"/>
              </a:srgb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A258CD84-9F2E-4054-971E-B195447C6CE8}"/>
                </a:ext>
              </a:extLst>
            </p:cNvPr>
            <p:cNvSpPr/>
            <p:nvPr/>
          </p:nvSpPr>
          <p:spPr>
            <a:xfrm>
              <a:off x="1787379" y="5082572"/>
              <a:ext cx="274320" cy="274320"/>
            </a:xfrm>
            <a:prstGeom prst="downArrow">
              <a:avLst/>
            </a:prstGeom>
            <a:solidFill>
              <a:srgbClr val="FFC000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95C73E3-503B-48FA-A9AA-C2EAE7C97C01}"/>
                </a:ext>
              </a:extLst>
            </p:cNvPr>
            <p:cNvSpPr txBox="1"/>
            <p:nvPr/>
          </p:nvSpPr>
          <p:spPr>
            <a:xfrm>
              <a:off x="370059" y="5402146"/>
              <a:ext cx="3108960" cy="307777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</p:spPr>
          <p:txBody>
            <a:bodyPr wrap="none" rtlCol="0">
              <a:spAutoFit/>
            </a:bodyPr>
            <a:lstStyle/>
            <a:p>
              <a:pPr marL="342900" indent="-342900">
                <a:buFont typeface="+mj-lt"/>
                <a:buAutoNum type="arabicPeriod" startAt="3"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uRWELL amplification </a:t>
              </a:r>
            </a:p>
          </p:txBody>
        </p:sp>
        <p:sp>
          <p:nvSpPr>
            <p:cNvPr id="41" name="Arrow: Down 40">
              <a:extLst>
                <a:ext uri="{FF2B5EF4-FFF2-40B4-BE49-F238E27FC236}">
                  <a16:creationId xmlns:a16="http://schemas.microsoft.com/office/drawing/2014/main" id="{7C8CF0ED-2937-423E-8B98-D1A39D616C67}"/>
                </a:ext>
              </a:extLst>
            </p:cNvPr>
            <p:cNvSpPr/>
            <p:nvPr/>
          </p:nvSpPr>
          <p:spPr>
            <a:xfrm>
              <a:off x="1787379" y="5745017"/>
              <a:ext cx="274320" cy="27432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307067-BCFA-4410-84EF-80E534933DD7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810000" y="6460325"/>
            <a:ext cx="4572000" cy="365125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International Workshop on EIC Detector II - Temple U. 05/18/2023</a:t>
            </a:r>
          </a:p>
        </p:txBody>
      </p:sp>
    </p:spTree>
    <p:extLst>
      <p:ext uri="{BB962C8B-B14F-4D97-AF65-F5344CB8AC3E}">
        <p14:creationId xmlns:p14="http://schemas.microsoft.com/office/powerpoint/2010/main" val="1207125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sldNum" idx="4294967295"/>
          </p:nvPr>
        </p:nvSpPr>
        <p:spPr>
          <a:xfrm>
            <a:off x="7377479" y="645328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350" tIns="45675" rIns="91350" bIns="45675" rtlCol="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ctr">
                <a:buSzPct val="25000"/>
              </a:pPr>
              <a:t>8</a:t>
            </a:fld>
            <a:endParaRPr lang="en-US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0" y="0"/>
            <a:ext cx="12202159" cy="7155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675" rIns="91350" bIns="45675" anchor="ctr" anchorCtr="0">
            <a:noAutofit/>
          </a:bodyPr>
          <a:lstStyle/>
          <a:p>
            <a:pPr algn="ctr" defTabSz="457200">
              <a:buSzPct val="25000"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Dual operation modes for µRWELL-PICOSEC </a:t>
            </a:r>
            <a:endParaRPr lang="en-US" sz="2800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307067-BCFA-4410-84EF-80E534933DD7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810000" y="6492875"/>
            <a:ext cx="4572000" cy="365125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International Workshop on EIC Detector II - Temple U. 05/18/2023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25F9791-647F-4202-8936-2DC27D5A2546}"/>
              </a:ext>
            </a:extLst>
          </p:cNvPr>
          <p:cNvGrpSpPr/>
          <p:nvPr/>
        </p:nvGrpSpPr>
        <p:grpSpPr>
          <a:xfrm>
            <a:off x="82355" y="3723640"/>
            <a:ext cx="5943600" cy="3056710"/>
            <a:chOff x="82355" y="3317240"/>
            <a:chExt cx="5943600" cy="305671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FE5704A-20C7-4DF7-8DCF-FB118A8AC9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2355" y="3317240"/>
              <a:ext cx="5943600" cy="3056710"/>
              <a:chOff x="143315" y="3317240"/>
              <a:chExt cx="6400800" cy="3291840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EC352026-7341-4F36-813B-3F1E0C7189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3315" y="4043087"/>
                <a:ext cx="6400800" cy="1924249"/>
              </a:xfrm>
              <a:prstGeom prst="rect">
                <a:avLst/>
              </a:prstGeom>
            </p:spPr>
          </p:pic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BC7E8CEC-C7FD-46B1-9C35-41866E7FDA81}"/>
                  </a:ext>
                </a:extLst>
              </p:cNvPr>
              <p:cNvGrpSpPr/>
              <p:nvPr/>
            </p:nvGrpSpPr>
            <p:grpSpPr>
              <a:xfrm>
                <a:off x="2716747" y="3317240"/>
                <a:ext cx="1059386" cy="3291840"/>
                <a:chOff x="8421458" y="3429000"/>
                <a:chExt cx="1059386" cy="3291840"/>
              </a:xfrm>
            </p:grpSpPr>
            <p:cxnSp>
              <p:nvCxnSpPr>
                <p:cNvPr id="48" name="Straight Arrow Connector 47">
                  <a:extLst>
                    <a:ext uri="{FF2B5EF4-FFF2-40B4-BE49-F238E27FC236}">
                      <a16:creationId xmlns:a16="http://schemas.microsoft.com/office/drawing/2014/main" id="{50A0A3AF-8138-4E90-9575-98A311A923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957604" y="3429000"/>
                  <a:ext cx="0" cy="329184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5667FF07-556C-41A2-8CB6-DB6CCE71B718}"/>
                    </a:ext>
                  </a:extLst>
                </p:cNvPr>
                <p:cNvGrpSpPr/>
                <p:nvPr/>
              </p:nvGrpSpPr>
              <p:grpSpPr>
                <a:xfrm>
                  <a:off x="8421458" y="4273476"/>
                  <a:ext cx="1059386" cy="1339931"/>
                  <a:chOff x="8421458" y="4273476"/>
                  <a:chExt cx="1059386" cy="1339931"/>
                </a:xfrm>
              </p:grpSpPr>
              <p:sp>
                <p:nvSpPr>
                  <p:cNvPr id="50" name="Isosceles Triangle 49">
                    <a:extLst>
                      <a:ext uri="{FF2B5EF4-FFF2-40B4-BE49-F238E27FC236}">
                        <a16:creationId xmlns:a16="http://schemas.microsoft.com/office/drawing/2014/main" id="{5EEDED1B-3C73-43AC-89FC-FAEF9D1E866F}"/>
                      </a:ext>
                    </a:extLst>
                  </p:cNvPr>
                  <p:cNvSpPr/>
                  <p:nvPr/>
                </p:nvSpPr>
                <p:spPr>
                  <a:xfrm>
                    <a:off x="8434364" y="4273476"/>
                    <a:ext cx="1046480" cy="859972"/>
                  </a:xfrm>
                  <a:prstGeom prst="triangle">
                    <a:avLst/>
                  </a:prstGeom>
                  <a:solidFill>
                    <a:srgbClr val="FF64FF">
                      <a:alpha val="75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3BE67A12-E5DF-4965-AACA-457A9BFB9FC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436862" y="5133122"/>
                    <a:ext cx="45720" cy="457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247DFB8E-7319-46AF-8B8F-23BDBC96FBD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719784" y="5137292"/>
                    <a:ext cx="45720" cy="457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Oval 52">
                    <a:extLst>
                      <a:ext uri="{FF2B5EF4-FFF2-40B4-BE49-F238E27FC236}">
                        <a16:creationId xmlns:a16="http://schemas.microsoft.com/office/drawing/2014/main" id="{6FB22F83-0722-435D-8657-75F3FB726D0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578323" y="5137292"/>
                    <a:ext cx="45720" cy="457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D3F3C39C-A681-44A4-BDFA-01B45D1360D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861245" y="5137292"/>
                    <a:ext cx="45720" cy="457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B7DDA705-0C1A-45A8-B545-531E88AB437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002706" y="5137292"/>
                    <a:ext cx="45720" cy="457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25ABA8EA-C711-43F3-B627-C1B9EF42C9B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144167" y="5137292"/>
                    <a:ext cx="45720" cy="457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3091692F-7602-41B0-B561-D9AAF417674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427086" y="5128928"/>
                    <a:ext cx="45720" cy="457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B6815871-8954-4373-B0AB-A7107681152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285628" y="5137292"/>
                    <a:ext cx="45720" cy="457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B5439B5C-4408-4DC4-AF3D-024FC8E4AE8E}"/>
                      </a:ext>
                    </a:extLst>
                  </p:cNvPr>
                  <p:cNvGrpSpPr/>
                  <p:nvPr/>
                </p:nvGrpSpPr>
                <p:grpSpPr>
                  <a:xfrm>
                    <a:off x="8421458" y="5173871"/>
                    <a:ext cx="352909" cy="439536"/>
                    <a:chOff x="8450671" y="5173869"/>
                    <a:chExt cx="221091" cy="333360"/>
                  </a:xfrm>
                </p:grpSpPr>
                <p:sp>
                  <p:nvSpPr>
                    <p:cNvPr id="60" name="Chord 59">
                      <a:extLst>
                        <a:ext uri="{FF2B5EF4-FFF2-40B4-BE49-F238E27FC236}">
                          <a16:creationId xmlns:a16="http://schemas.microsoft.com/office/drawing/2014/main" id="{06724CB2-8649-4A73-BFB3-07632342888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434194" y="5269660"/>
                      <a:ext cx="254046" cy="221091"/>
                    </a:xfrm>
                    <a:prstGeom prst="chord">
                      <a:avLst>
                        <a:gd name="adj1" fmla="val 6848365"/>
                        <a:gd name="adj2" fmla="val 14824953"/>
                      </a:avLst>
                    </a:prstGeom>
                    <a:solidFill>
                      <a:srgbClr val="FF9966">
                        <a:alpha val="74902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" name="Chord 60">
                      <a:extLst>
                        <a:ext uri="{FF2B5EF4-FFF2-40B4-BE49-F238E27FC236}">
                          <a16:creationId xmlns:a16="http://schemas.microsoft.com/office/drawing/2014/main" id="{D582807A-0EF0-402B-9242-C2703494C0BC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434189" y="5252259"/>
                      <a:ext cx="254047" cy="97268"/>
                    </a:xfrm>
                    <a:prstGeom prst="chord">
                      <a:avLst>
                        <a:gd name="adj1" fmla="val 6848365"/>
                        <a:gd name="adj2" fmla="val 14824953"/>
                      </a:avLst>
                    </a:prstGeom>
                    <a:solidFill>
                      <a:srgbClr val="FF9966">
                        <a:alpha val="74902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2521E42-D381-4FA4-A575-280A941FB8D0}"/>
                  </a:ext>
                </a:extLst>
              </p:cNvPr>
              <p:cNvSpPr txBox="1"/>
              <p:nvPr/>
            </p:nvSpPr>
            <p:spPr>
              <a:xfrm>
                <a:off x="3626637" y="4193126"/>
                <a:ext cx="1804340" cy="3645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Cerenkov radiator</a:t>
                </a: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C2FD838-AA56-486E-9CC1-6AB93DF42D66}"/>
                </a:ext>
              </a:extLst>
            </p:cNvPr>
            <p:cNvSpPr txBox="1"/>
            <p:nvPr/>
          </p:nvSpPr>
          <p:spPr>
            <a:xfrm>
              <a:off x="3136362" y="3400808"/>
              <a:ext cx="1546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Charged particle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4EA8773-64C9-4118-99C8-5B94635C5FFE}"/>
              </a:ext>
            </a:extLst>
          </p:cNvPr>
          <p:cNvGrpSpPr/>
          <p:nvPr/>
        </p:nvGrpSpPr>
        <p:grpSpPr>
          <a:xfrm>
            <a:off x="6187440" y="3807208"/>
            <a:ext cx="5943600" cy="2377236"/>
            <a:chOff x="6187440" y="3400808"/>
            <a:chExt cx="5943600" cy="2377236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578E73ED-DE00-46DD-9149-A3C433AD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87440" y="3981866"/>
              <a:ext cx="5943600" cy="1796178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4EA0928-D0D7-4B99-B64C-FB043B83DCFB}"/>
                </a:ext>
              </a:extLst>
            </p:cNvPr>
            <p:cNvSpPr txBox="1"/>
            <p:nvPr/>
          </p:nvSpPr>
          <p:spPr>
            <a:xfrm>
              <a:off x="9844093" y="4531031"/>
              <a:ext cx="13532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Glass window</a:t>
              </a: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2A77195-A51A-4B6D-ACBE-C1DF7AEE2E10}"/>
                </a:ext>
              </a:extLst>
            </p:cNvPr>
            <p:cNvSpPr/>
            <p:nvPr/>
          </p:nvSpPr>
          <p:spPr>
            <a:xfrm rot="829778">
              <a:off x="8957132" y="3565746"/>
              <a:ext cx="263380" cy="1325500"/>
            </a:xfrm>
            <a:custGeom>
              <a:avLst/>
              <a:gdLst>
                <a:gd name="connsiteX0" fmla="*/ 91258 w 324938"/>
                <a:gd name="connsiteY0" fmla="*/ 20320 h 1107440"/>
                <a:gd name="connsiteX1" fmla="*/ 172538 w 324938"/>
                <a:gd name="connsiteY1" fmla="*/ 10160 h 1107440"/>
                <a:gd name="connsiteX2" fmla="*/ 203018 w 324938"/>
                <a:gd name="connsiteY2" fmla="*/ 0 h 1107440"/>
                <a:gd name="connsiteX3" fmla="*/ 274138 w 324938"/>
                <a:gd name="connsiteY3" fmla="*/ 10160 h 1107440"/>
                <a:gd name="connsiteX4" fmla="*/ 294458 w 324938"/>
                <a:gd name="connsiteY4" fmla="*/ 40640 h 1107440"/>
                <a:gd name="connsiteX5" fmla="*/ 314778 w 324938"/>
                <a:gd name="connsiteY5" fmla="*/ 101600 h 1107440"/>
                <a:gd name="connsiteX6" fmla="*/ 304618 w 324938"/>
                <a:gd name="connsiteY6" fmla="*/ 182880 h 1107440"/>
                <a:gd name="connsiteX7" fmla="*/ 182698 w 324938"/>
                <a:gd name="connsiteY7" fmla="*/ 284480 h 1107440"/>
                <a:gd name="connsiteX8" fmla="*/ 152218 w 324938"/>
                <a:gd name="connsiteY8" fmla="*/ 304800 h 1107440"/>
                <a:gd name="connsiteX9" fmla="*/ 70938 w 324938"/>
                <a:gd name="connsiteY9" fmla="*/ 314960 h 1107440"/>
                <a:gd name="connsiteX10" fmla="*/ 50618 w 324938"/>
                <a:gd name="connsiteY10" fmla="*/ 538480 h 1107440"/>
                <a:gd name="connsiteX11" fmla="*/ 111578 w 324938"/>
                <a:gd name="connsiteY11" fmla="*/ 568960 h 1107440"/>
                <a:gd name="connsiteX12" fmla="*/ 142058 w 324938"/>
                <a:gd name="connsiteY12" fmla="*/ 558800 h 1107440"/>
                <a:gd name="connsiteX13" fmla="*/ 172538 w 324938"/>
                <a:gd name="connsiteY13" fmla="*/ 538480 h 1107440"/>
                <a:gd name="connsiteX14" fmla="*/ 223338 w 324938"/>
                <a:gd name="connsiteY14" fmla="*/ 548640 h 1107440"/>
                <a:gd name="connsiteX15" fmla="*/ 284298 w 324938"/>
                <a:gd name="connsiteY15" fmla="*/ 599440 h 1107440"/>
                <a:gd name="connsiteX16" fmla="*/ 294458 w 324938"/>
                <a:gd name="connsiteY16" fmla="*/ 629920 h 1107440"/>
                <a:gd name="connsiteX17" fmla="*/ 324938 w 324938"/>
                <a:gd name="connsiteY17" fmla="*/ 690880 h 1107440"/>
                <a:gd name="connsiteX18" fmla="*/ 314778 w 324938"/>
                <a:gd name="connsiteY18" fmla="*/ 762000 h 1107440"/>
                <a:gd name="connsiteX19" fmla="*/ 304618 w 324938"/>
                <a:gd name="connsiteY19" fmla="*/ 792480 h 1107440"/>
                <a:gd name="connsiteX20" fmla="*/ 274138 w 324938"/>
                <a:gd name="connsiteY20" fmla="*/ 802640 h 1107440"/>
                <a:gd name="connsiteX21" fmla="*/ 162378 w 324938"/>
                <a:gd name="connsiteY21" fmla="*/ 812800 h 1107440"/>
                <a:gd name="connsiteX22" fmla="*/ 131898 w 324938"/>
                <a:gd name="connsiteY22" fmla="*/ 822960 h 1107440"/>
                <a:gd name="connsiteX23" fmla="*/ 60778 w 324938"/>
                <a:gd name="connsiteY23" fmla="*/ 843280 h 1107440"/>
                <a:gd name="connsiteX24" fmla="*/ 30298 w 324938"/>
                <a:gd name="connsiteY24" fmla="*/ 863600 h 1107440"/>
                <a:gd name="connsiteX25" fmla="*/ 20138 w 324938"/>
                <a:gd name="connsiteY25" fmla="*/ 1036320 h 1107440"/>
                <a:gd name="connsiteX26" fmla="*/ 40458 w 324938"/>
                <a:gd name="connsiteY26" fmla="*/ 1066800 h 1107440"/>
                <a:gd name="connsiteX27" fmla="*/ 70938 w 324938"/>
                <a:gd name="connsiteY27" fmla="*/ 1076960 h 1107440"/>
                <a:gd name="connsiteX28" fmla="*/ 101418 w 324938"/>
                <a:gd name="connsiteY28" fmla="*/ 1097280 h 1107440"/>
                <a:gd name="connsiteX29" fmla="*/ 274138 w 324938"/>
                <a:gd name="connsiteY29" fmla="*/ 1107440 h 110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4938" h="1107440">
                  <a:moveTo>
                    <a:pt x="91258" y="20320"/>
                  </a:moveTo>
                  <a:cubicBezTo>
                    <a:pt x="118351" y="16933"/>
                    <a:pt x="145674" y="15044"/>
                    <a:pt x="172538" y="10160"/>
                  </a:cubicBezTo>
                  <a:cubicBezTo>
                    <a:pt x="183075" y="8244"/>
                    <a:pt x="192308" y="0"/>
                    <a:pt x="203018" y="0"/>
                  </a:cubicBezTo>
                  <a:cubicBezTo>
                    <a:pt x="226965" y="0"/>
                    <a:pt x="250431" y="6773"/>
                    <a:pt x="274138" y="10160"/>
                  </a:cubicBezTo>
                  <a:cubicBezTo>
                    <a:pt x="280911" y="20320"/>
                    <a:pt x="289499" y="29482"/>
                    <a:pt x="294458" y="40640"/>
                  </a:cubicBezTo>
                  <a:cubicBezTo>
                    <a:pt x="303157" y="60213"/>
                    <a:pt x="314778" y="101600"/>
                    <a:pt x="314778" y="101600"/>
                  </a:cubicBezTo>
                  <a:cubicBezTo>
                    <a:pt x="311391" y="128693"/>
                    <a:pt x="316829" y="158458"/>
                    <a:pt x="304618" y="182880"/>
                  </a:cubicBezTo>
                  <a:cubicBezTo>
                    <a:pt x="285061" y="221994"/>
                    <a:pt x="217707" y="261140"/>
                    <a:pt x="182698" y="284480"/>
                  </a:cubicBezTo>
                  <a:cubicBezTo>
                    <a:pt x="172538" y="291253"/>
                    <a:pt x="164335" y="303285"/>
                    <a:pt x="152218" y="304800"/>
                  </a:cubicBezTo>
                  <a:lnTo>
                    <a:pt x="70938" y="314960"/>
                  </a:lnTo>
                  <a:cubicBezTo>
                    <a:pt x="250" y="385648"/>
                    <a:pt x="15689" y="355105"/>
                    <a:pt x="50618" y="538480"/>
                  </a:cubicBezTo>
                  <a:cubicBezTo>
                    <a:pt x="53289" y="552500"/>
                    <a:pt x="101720" y="565674"/>
                    <a:pt x="111578" y="568960"/>
                  </a:cubicBezTo>
                  <a:cubicBezTo>
                    <a:pt x="121738" y="565573"/>
                    <a:pt x="132479" y="563589"/>
                    <a:pt x="142058" y="558800"/>
                  </a:cubicBezTo>
                  <a:cubicBezTo>
                    <a:pt x="152980" y="553339"/>
                    <a:pt x="160421" y="539995"/>
                    <a:pt x="172538" y="538480"/>
                  </a:cubicBezTo>
                  <a:cubicBezTo>
                    <a:pt x="189673" y="536338"/>
                    <a:pt x="206405" y="545253"/>
                    <a:pt x="223338" y="548640"/>
                  </a:cubicBezTo>
                  <a:cubicBezTo>
                    <a:pt x="245829" y="563634"/>
                    <a:pt x="268652" y="575971"/>
                    <a:pt x="284298" y="599440"/>
                  </a:cubicBezTo>
                  <a:cubicBezTo>
                    <a:pt x="290239" y="608351"/>
                    <a:pt x="289669" y="620341"/>
                    <a:pt x="294458" y="629920"/>
                  </a:cubicBezTo>
                  <a:cubicBezTo>
                    <a:pt x="333849" y="708702"/>
                    <a:pt x="299401" y="614268"/>
                    <a:pt x="324938" y="690880"/>
                  </a:cubicBezTo>
                  <a:cubicBezTo>
                    <a:pt x="321551" y="714587"/>
                    <a:pt x="319474" y="738518"/>
                    <a:pt x="314778" y="762000"/>
                  </a:cubicBezTo>
                  <a:cubicBezTo>
                    <a:pt x="312678" y="772502"/>
                    <a:pt x="312191" y="784907"/>
                    <a:pt x="304618" y="792480"/>
                  </a:cubicBezTo>
                  <a:cubicBezTo>
                    <a:pt x="297045" y="800053"/>
                    <a:pt x="284740" y="801125"/>
                    <a:pt x="274138" y="802640"/>
                  </a:cubicBezTo>
                  <a:cubicBezTo>
                    <a:pt x="237107" y="807930"/>
                    <a:pt x="199631" y="809413"/>
                    <a:pt x="162378" y="812800"/>
                  </a:cubicBezTo>
                  <a:cubicBezTo>
                    <a:pt x="152218" y="816187"/>
                    <a:pt x="142196" y="820018"/>
                    <a:pt x="131898" y="822960"/>
                  </a:cubicBezTo>
                  <a:cubicBezTo>
                    <a:pt x="116707" y="827300"/>
                    <a:pt x="77018" y="835160"/>
                    <a:pt x="60778" y="843280"/>
                  </a:cubicBezTo>
                  <a:cubicBezTo>
                    <a:pt x="49856" y="848741"/>
                    <a:pt x="40458" y="856827"/>
                    <a:pt x="30298" y="863600"/>
                  </a:cubicBezTo>
                  <a:cubicBezTo>
                    <a:pt x="-13094" y="928689"/>
                    <a:pt x="-3718" y="901139"/>
                    <a:pt x="20138" y="1036320"/>
                  </a:cubicBezTo>
                  <a:cubicBezTo>
                    <a:pt x="22260" y="1048345"/>
                    <a:pt x="30923" y="1059172"/>
                    <a:pt x="40458" y="1066800"/>
                  </a:cubicBezTo>
                  <a:cubicBezTo>
                    <a:pt x="48821" y="1073490"/>
                    <a:pt x="61359" y="1072171"/>
                    <a:pt x="70938" y="1076960"/>
                  </a:cubicBezTo>
                  <a:cubicBezTo>
                    <a:pt x="81860" y="1082421"/>
                    <a:pt x="89342" y="1095469"/>
                    <a:pt x="101418" y="1097280"/>
                  </a:cubicBezTo>
                  <a:cubicBezTo>
                    <a:pt x="158453" y="1105835"/>
                    <a:pt x="274138" y="1107440"/>
                    <a:pt x="274138" y="1107440"/>
                  </a:cubicBezTo>
                </a:path>
              </a:pathLst>
            </a:custGeom>
            <a:noFill/>
            <a:ln w="2857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547F715-49E2-485B-BBD9-FAB0AC7B4192}"/>
                </a:ext>
              </a:extLst>
            </p:cNvPr>
            <p:cNvGrpSpPr/>
            <p:nvPr/>
          </p:nvGrpSpPr>
          <p:grpSpPr>
            <a:xfrm>
              <a:off x="8909954" y="4879955"/>
              <a:ext cx="327701" cy="442106"/>
              <a:chOff x="2624371" y="5055912"/>
              <a:chExt cx="327701" cy="442106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A8E3375F-22B2-47A5-92F5-FF13AEB103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70030" y="5055912"/>
                <a:ext cx="42454" cy="4245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Chord 68">
                <a:extLst>
                  <a:ext uri="{FF2B5EF4-FFF2-40B4-BE49-F238E27FC236}">
                    <a16:creationId xmlns:a16="http://schemas.microsoft.com/office/drawing/2014/main" id="{30A5E8EC-CA5D-4DF7-9B91-AB41FBE09093}"/>
                  </a:ext>
                </a:extLst>
              </p:cNvPr>
              <p:cNvSpPr/>
              <p:nvPr/>
            </p:nvSpPr>
            <p:spPr>
              <a:xfrm rot="5400000">
                <a:off x="2632704" y="5178650"/>
                <a:ext cx="311035" cy="327701"/>
              </a:xfrm>
              <a:prstGeom prst="chord">
                <a:avLst>
                  <a:gd name="adj1" fmla="val 6848365"/>
                  <a:gd name="adj2" fmla="val 14824953"/>
                </a:avLst>
              </a:prstGeom>
              <a:solidFill>
                <a:srgbClr val="FF9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Chord 69">
                <a:extLst>
                  <a:ext uri="{FF2B5EF4-FFF2-40B4-BE49-F238E27FC236}">
                    <a16:creationId xmlns:a16="http://schemas.microsoft.com/office/drawing/2014/main" id="{FCD80AB3-F970-429D-8787-25E5816D7C96}"/>
                  </a:ext>
                </a:extLst>
              </p:cNvPr>
              <p:cNvSpPr/>
              <p:nvPr/>
            </p:nvSpPr>
            <p:spPr>
              <a:xfrm rot="5400000">
                <a:off x="2632697" y="5173311"/>
                <a:ext cx="311036" cy="144171"/>
              </a:xfrm>
              <a:prstGeom prst="chord">
                <a:avLst>
                  <a:gd name="adj1" fmla="val 6848365"/>
                  <a:gd name="adj2" fmla="val 14824953"/>
                </a:avLst>
              </a:prstGeom>
              <a:solidFill>
                <a:srgbClr val="FF9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13EAFE7-115C-4372-897D-0FEABFA5C921}"/>
                </a:ext>
              </a:extLst>
            </p:cNvPr>
            <p:cNvSpPr txBox="1"/>
            <p:nvPr/>
          </p:nvSpPr>
          <p:spPr>
            <a:xfrm>
              <a:off x="9429017" y="3400808"/>
              <a:ext cx="7665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Photon</a:t>
              </a:r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00FF6067-253F-4471-8085-B4484C27362A}"/>
              </a:ext>
            </a:extLst>
          </p:cNvPr>
          <p:cNvSpPr/>
          <p:nvPr/>
        </p:nvSpPr>
        <p:spPr>
          <a:xfrm>
            <a:off x="6187440" y="850248"/>
            <a:ext cx="5943600" cy="3002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Single photon photodetector: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High quantum efficiency (QE) photocathode in (VUV) medium which is most radiated by any radiator medium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Window transparent to Cerenkov radiation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High gain for single photon timing goal of ~50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Applications: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Photosensor for RICH detectors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T0 tagger at neutrino detector (liquid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scintillator light)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394B0E-180B-44B9-B05D-A9FCEB9D0B81}"/>
              </a:ext>
            </a:extLst>
          </p:cNvPr>
          <p:cNvSpPr/>
          <p:nvPr/>
        </p:nvSpPr>
        <p:spPr>
          <a:xfrm>
            <a:off x="0" y="850248"/>
            <a:ext cx="5943600" cy="3002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Timing detector for relativistic charged particles: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Cerenkov radiator crystal transparent in VUV region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High quantum efficiency (QE) photocathode in VUV medium ~ 7 photoelectrons for 3 mm MgF2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Goal for timing resolution (~25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</a:t>
            </a:r>
          </a:p>
          <a:p>
            <a:pPr algn="just">
              <a:lnSpc>
                <a:spcPct val="15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Applications: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Time of Flight detector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T0 detector</a:t>
            </a:r>
          </a:p>
        </p:txBody>
      </p:sp>
    </p:spTree>
    <p:extLst>
      <p:ext uri="{BB962C8B-B14F-4D97-AF65-F5344CB8AC3E}">
        <p14:creationId xmlns:p14="http://schemas.microsoft.com/office/powerpoint/2010/main" val="447848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sldNum" idx="4294967295"/>
          </p:nvPr>
        </p:nvSpPr>
        <p:spPr>
          <a:xfrm>
            <a:off x="7377479" y="645328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350" tIns="45675" rIns="91350" bIns="45675" rtlCol="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ctr">
                <a:buSzPct val="25000"/>
              </a:pPr>
              <a:t>9</a:t>
            </a:fld>
            <a:endParaRPr lang="en-US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0" y="0"/>
            <a:ext cx="12202159" cy="7155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675" rIns="91350" bIns="45675" anchor="ctr" anchorCtr="0">
            <a:noAutofit/>
          </a:bodyPr>
          <a:lstStyle/>
          <a:p>
            <a:pPr algn="ctr" defTabSz="457200">
              <a:buSzPct val="25000"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JLab LDRD FY23- </a:t>
            </a:r>
            <a:r>
              <a:rPr lang="en-US" sz="28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LD2309: Development of µRWELL-PICOSEC detector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765612-F55C-4A06-A0CC-8F0F1ECB828C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810000" y="6492875"/>
            <a:ext cx="4572000" cy="365125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International Workshop on EIC Detector II - Temple U. 05/18/2023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867C91-F8EE-4E2C-8572-CB36775F5BE5}"/>
              </a:ext>
            </a:extLst>
          </p:cNvPr>
          <p:cNvSpPr/>
          <p:nvPr/>
        </p:nvSpPr>
        <p:spPr>
          <a:xfrm>
            <a:off x="14605" y="707369"/>
            <a:ext cx="12187554" cy="5715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700"/>
              </a:lnSpc>
              <a:buFont typeface="+mj-lt"/>
              <a:buAutoNum type="arabicPeriod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Develop µrPICOSEC prototypes and demonstrate the proof of concept with the timing performance.</a:t>
            </a:r>
          </a:p>
          <a:p>
            <a:pPr marL="800100" lvl="1" indent="-342900">
              <a:lnSpc>
                <a:spcPts val="37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Design µRWELL amplification / multi-channel readout to combine with Cerenkov radiator and photocathodes.</a:t>
            </a:r>
          </a:p>
          <a:p>
            <a:pPr marL="800100" lvl="1" indent="-342900">
              <a:lnSpc>
                <a:spcPts val="37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Optimize the mechanical structure for uniformity over large area (100 cm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and thin gap (100 - 200 µm) prototypes.   </a:t>
            </a:r>
          </a:p>
          <a:p>
            <a:pPr marL="800100" lvl="1" indent="-342900">
              <a:lnSpc>
                <a:spcPts val="37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Full characterization of the prototype with laser source and in beam as well as test in high magnetic field.</a:t>
            </a:r>
          </a:p>
          <a:p>
            <a:pPr marL="800100" lvl="1" indent="-342900">
              <a:lnSpc>
                <a:spcPts val="37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Achieve the goal of a timing resolution better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than 50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ps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for charged particle with first prototype.</a:t>
            </a:r>
          </a:p>
          <a:p>
            <a:pPr marL="342900" indent="-342900">
              <a:lnSpc>
                <a:spcPts val="3700"/>
              </a:lnSpc>
              <a:buFont typeface="+mj-lt"/>
              <a:buAutoNum type="arabicPeriod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Investigate alternative radiator and photocathode materials.</a:t>
            </a:r>
          </a:p>
          <a:p>
            <a:pPr marL="800100" lvl="1" indent="-342900">
              <a:lnSpc>
                <a:spcPts val="37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Cesium Iodide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 is unstable under humidity and susceptible to aging due to ion bombardment.</a:t>
            </a:r>
          </a:p>
          <a:p>
            <a:pPr marL="800100" lvl="1" indent="-342900">
              <a:lnSpc>
                <a:spcPts val="37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We will explore alternative and more robust photocathode materials with similarly high photoelectron yield.</a:t>
            </a:r>
          </a:p>
          <a:p>
            <a:pPr marL="800100" lvl="1" indent="-342900">
              <a:lnSpc>
                <a:spcPts val="37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Investigate ideas of focusing optic devices integrated with radiator for precise position measurement in addition to timing.</a:t>
            </a:r>
          </a:p>
          <a:p>
            <a:pPr marL="342900" indent="-342900">
              <a:lnSpc>
                <a:spcPts val="3700"/>
              </a:lnSpc>
              <a:buFont typeface="+mj-lt"/>
              <a:buAutoNum type="arabicPeriod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Implement multi-channel fast electronics readout and DAQ system for µrPICOSEC detector.</a:t>
            </a:r>
          </a:p>
          <a:p>
            <a:pPr marL="800100" lvl="1" indent="-342900">
              <a:lnSpc>
                <a:spcPts val="37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Lab bench precision measurement of the timing performances of µrPICOSEC prototypes.</a:t>
            </a:r>
          </a:p>
          <a:p>
            <a:pPr marL="800100" lvl="1" indent="-342900">
              <a:lnSpc>
                <a:spcPts val="37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Development of readout and DAQ system for 100-pads channels for µrPICOSEC prototypes.</a:t>
            </a:r>
          </a:p>
        </p:txBody>
      </p:sp>
    </p:spTree>
    <p:extLst>
      <p:ext uri="{BB962C8B-B14F-4D97-AF65-F5344CB8AC3E}">
        <p14:creationId xmlns:p14="http://schemas.microsoft.com/office/powerpoint/2010/main" val="1663515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2323</TotalTime>
  <Words>3203</Words>
  <Application>Microsoft Office PowerPoint</Application>
  <PresentationFormat>Widescreen</PresentationFormat>
  <Paragraphs>478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PingFangSC-Regular</vt:lpstr>
      <vt:lpstr>Times New Roman</vt:lpstr>
      <vt:lpstr>Wingdings</vt:lpstr>
      <vt:lpstr>Office Theme</vt:lpstr>
      <vt:lpstr>µRWELL-PICOSEC: Development of Fast Timing Detector based µRWELL 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Gnanvo, Kondo (kg6cq)</dc:creator>
  <cp:lastModifiedBy>Gnanvo, Kondo (kg6cq)</cp:lastModifiedBy>
  <cp:revision>43</cp:revision>
  <dcterms:created xsi:type="dcterms:W3CDTF">2022-03-24T13:25:45Z</dcterms:created>
  <dcterms:modified xsi:type="dcterms:W3CDTF">2023-05-18T14:22:19Z</dcterms:modified>
</cp:coreProperties>
</file>