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38F995-B487-4964-A2A0-86A09EC628D9}" v="1" dt="2023-02-17T12:34:12.2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" userId="367c8676d18b2324" providerId="LiveId" clId="{2A38F995-B487-4964-A2A0-86A09EC628D9}"/>
    <pc:docChg chg="custSel modSld">
      <pc:chgData name="Jeff" userId="367c8676d18b2324" providerId="LiveId" clId="{2A38F995-B487-4964-A2A0-86A09EC628D9}" dt="2023-02-17T14:27:38.442" v="524" actId="5793"/>
      <pc:docMkLst>
        <pc:docMk/>
      </pc:docMkLst>
      <pc:sldChg chg="addSp modSp mod">
        <pc:chgData name="Jeff" userId="367c8676d18b2324" providerId="LiveId" clId="{2A38F995-B487-4964-A2A0-86A09EC628D9}" dt="2023-02-17T14:27:38.442" v="524" actId="5793"/>
        <pc:sldMkLst>
          <pc:docMk/>
          <pc:sldMk cId="868898378" sldId="256"/>
        </pc:sldMkLst>
        <pc:spChg chg="add mod">
          <ac:chgData name="Jeff" userId="367c8676d18b2324" providerId="LiveId" clId="{2A38F995-B487-4964-A2A0-86A09EC628D9}" dt="2023-02-17T13:58:15.099" v="343" actId="6549"/>
          <ac:spMkLst>
            <pc:docMk/>
            <pc:sldMk cId="868898378" sldId="256"/>
            <ac:spMk id="2" creationId="{B4C2C955-18F7-78E4-1853-ACC2014291FD}"/>
          </ac:spMkLst>
        </pc:spChg>
        <pc:graphicFrameChg chg="mod modGraphic">
          <ac:chgData name="Jeff" userId="367c8676d18b2324" providerId="LiveId" clId="{2A38F995-B487-4964-A2A0-86A09EC628D9}" dt="2023-02-17T14:27:38.442" v="524" actId="5793"/>
          <ac:graphicFrameMkLst>
            <pc:docMk/>
            <pc:sldMk cId="868898378" sldId="256"/>
            <ac:graphicFrameMk id="6" creationId="{6EC7840E-3282-57E2-5E23-60BC10CBF28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38C04-E628-7DE3-74C8-45DFC5BF9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13BB2C-913A-502F-DB3C-CA3BE5CD4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2DB8F-69F7-80A1-8AB2-72219A5FD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4DCD-1A79-409F-A45B-8A87ECDB642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A9C89-44EE-4FEF-646A-58DE6F292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5B7B4-FFBD-2FB2-7D44-3BBC25191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C4EB-8771-4FF9-8D68-1DA6E65A3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36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FDC2E-A79F-67A5-8526-69CEF8DB4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361AD3-EACC-E203-9EC6-0727B732E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80EDB-72B8-C22E-E1D1-F442BF403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4DCD-1A79-409F-A45B-8A87ECDB642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B571A-A230-289D-1913-1FA7452B2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9F7F2-A5D0-DC86-14A8-090FFF624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C4EB-8771-4FF9-8D68-1DA6E65A3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5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289640-A470-4FE1-ADD1-EAB8D3C4D2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2E6058-C06E-C9CF-2ADA-9841C4A60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1C81C-2A02-522D-78D3-02879275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4DCD-1A79-409F-A45B-8A87ECDB642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61674-CF69-F936-63F7-62A1A203D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F571D-C8DF-D23D-6539-66CA694B0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C4EB-8771-4FF9-8D68-1DA6E65A3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6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3BCD-4FB2-F64F-256D-6128D496B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9389E-67F5-7E3A-E6EE-33E56E345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39680-25DA-18B2-183C-D676E2C21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4DCD-1A79-409F-A45B-8A87ECDB642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49073-FF37-14DF-8F5C-DC503D42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A19F0-8AA5-3F2F-0B0F-514CFA8F5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C4EB-8771-4FF9-8D68-1DA6E65A3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2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7309F-3988-B14D-B63B-92EDE2633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CF0A1-BEB9-EAA0-F539-2F9E5DAF9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D8716-5264-E845-ABF3-695096842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4DCD-1A79-409F-A45B-8A87ECDB642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81F3A-C1FF-B3C8-8441-2E5E050E4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19D04-22A9-E25A-3F68-1E4972DC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C4EB-8771-4FF9-8D68-1DA6E65A3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04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A23B7-55DD-3ACD-4A2A-024258330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B44A5-2C25-3B6E-42F8-1E1D12E999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76CF5F-E30D-A2CE-4612-FBA9CF729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38CE48-56FA-C8BC-B9A0-19955FA76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4DCD-1A79-409F-A45B-8A87ECDB642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3C18E1-684A-29FC-38C7-3D061111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BC8B16-4F50-E017-4079-A9BC015B5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C4EB-8771-4FF9-8D68-1DA6E65A3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6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90D59-B705-E746-30FD-6E4C70C59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7D9C6-F0EC-5DF6-F638-DBAAD0200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A8ADD2-AEF1-D0B7-01AE-216E4801E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F6E63B-68C6-6995-2261-9B22FBBEC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05EF28-0B9F-0F1B-CF75-FB6A673EEA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60DA34-7E0D-C0CF-3598-505A975C0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4DCD-1A79-409F-A45B-8A87ECDB642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2037D0-86FC-F05F-0C58-B4424710B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2D9A7E-3633-656B-ED0C-33E1A7B2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C4EB-8771-4FF9-8D68-1DA6E65A3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1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189E5-09C5-4539-3A4E-4B00103A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069634-79F5-EDEE-6A44-08C0E9679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4DCD-1A79-409F-A45B-8A87ECDB642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646676-F046-CFE5-4DF3-CABD7E41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D29503-FE5A-B771-B36E-C8D312754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C4EB-8771-4FF9-8D68-1DA6E65A3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7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675FC0-E21C-7F9F-02E4-D2EFC6C71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4DCD-1A79-409F-A45B-8A87ECDB642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F64B28-05EB-E5A9-42CC-07C809042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4804A-89F0-C503-0734-4A91348A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C4EB-8771-4FF9-8D68-1DA6E65A3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4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47AF6-2056-099C-A401-FB00192B8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B1B97-F673-0829-E040-EC560CBDF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067C21-9947-7085-63F3-5045A30A1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E0C61-1D0C-D4BC-FBE7-6E3BF7D95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4DCD-1A79-409F-A45B-8A87ECDB642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2D87F-7CA3-F249-F92C-92B2776BA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52625-7AD5-AB19-41E0-36BD50A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C4EB-8771-4FF9-8D68-1DA6E65A3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0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A3863-261C-48A9-35A2-93B54DB28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1B0B25-610E-C67B-BD77-8780E1344B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6EE52B-C160-C855-5574-14C41A390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EEC32-4D46-23F5-A312-C26000AAD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4DCD-1A79-409F-A45B-8A87ECDB642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1B50C-E77F-6809-0B30-B6764D674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7B324-C787-6856-BBFB-E1E71D289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C4EB-8771-4FF9-8D68-1DA6E65A3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3A1B72-2DF9-CCC5-96EB-D7D46DA97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3312B-8B47-56F9-D9D0-9F336C5A9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19431-F62C-E955-950B-BB925EFD78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E4DCD-1A79-409F-A45B-8A87ECDB642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D653E-BB3E-1141-4A63-118F8CFD2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44790-E5D5-4FDC-E72E-2D598C71E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DC4EB-8771-4FF9-8D68-1DA6E65A3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79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EC7840E-3282-57E2-5E23-60BC10CBF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169753"/>
              </p:ext>
            </p:extLst>
          </p:nvPr>
        </p:nvGraphicFramePr>
        <p:xfrm>
          <a:off x="385232" y="2667000"/>
          <a:ext cx="11421536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5384">
                  <a:extLst>
                    <a:ext uri="{9D8B030D-6E8A-4147-A177-3AD203B41FA5}">
                      <a16:colId xmlns:a16="http://schemas.microsoft.com/office/drawing/2014/main" val="2271305873"/>
                    </a:ext>
                  </a:extLst>
                </a:gridCol>
                <a:gridCol w="2855384">
                  <a:extLst>
                    <a:ext uri="{9D8B030D-6E8A-4147-A177-3AD203B41FA5}">
                      <a16:colId xmlns:a16="http://schemas.microsoft.com/office/drawing/2014/main" val="3085564115"/>
                    </a:ext>
                  </a:extLst>
                </a:gridCol>
                <a:gridCol w="2855384">
                  <a:extLst>
                    <a:ext uri="{9D8B030D-6E8A-4147-A177-3AD203B41FA5}">
                      <a16:colId xmlns:a16="http://schemas.microsoft.com/office/drawing/2014/main" val="3791338179"/>
                    </a:ext>
                  </a:extLst>
                </a:gridCol>
                <a:gridCol w="2855384">
                  <a:extLst>
                    <a:ext uri="{9D8B030D-6E8A-4147-A177-3AD203B41FA5}">
                      <a16:colId xmlns:a16="http://schemas.microsoft.com/office/drawing/2014/main" val="41429814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Need from S&amp;C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Need to negotiate with S&amp;C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Need to give S&amp;C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Purely DAQ Software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918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Simulations for data volume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Beam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Beam gas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Synchrotron Rad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Simulations for radiation effects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Simulations for testing DAQ data reduction algorithms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Slow simulators for detectors</a:t>
                      </a:r>
                    </a:p>
                    <a:p>
                      <a:pPr marL="228600" indent="-228600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7338" indent="-287338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GIT repo’s</a:t>
                      </a:r>
                    </a:p>
                    <a:p>
                      <a:pPr marL="287338" indent="-287338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Software release scheme (including CI &amp;/or exception from CI)</a:t>
                      </a:r>
                    </a:p>
                    <a:p>
                      <a:pPr marL="287338" indent="-287338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Documentation scheme</a:t>
                      </a:r>
                    </a:p>
                    <a:p>
                      <a:pPr marL="287338" indent="-287338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Database scheme (conditions, run, file tracking)</a:t>
                      </a:r>
                    </a:p>
                    <a:p>
                      <a:pPr marL="287338" indent="-287338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Analysis code interfaces</a:t>
                      </a:r>
                    </a:p>
                    <a:p>
                      <a:pPr marL="287338" indent="-287338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QA code interface</a:t>
                      </a:r>
                    </a:p>
                    <a:p>
                      <a:pPr marL="287338" indent="-287338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Collider information interface</a:t>
                      </a:r>
                    </a:p>
                    <a:p>
                      <a:pPr marL="744538" lvl="1" indent="-287338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Access “</a:t>
                      </a:r>
                      <a:r>
                        <a:rPr lang="en-US" sz="1400" dirty="0" err="1"/>
                        <a:t>cdev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744538" lvl="1" indent="-287338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Feedback</a:t>
                      </a:r>
                    </a:p>
                    <a:p>
                      <a:pPr marL="287338" lvl="0" indent="-287338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Slow controls (masking, components, </a:t>
                      </a:r>
                      <a:r>
                        <a:rPr lang="en-US" sz="1400" dirty="0" err="1"/>
                        <a:t>etc</a:t>
                      </a:r>
                      <a:r>
                        <a:rPr lang="en-US" sz="1400" dirty="0"/>
                        <a:t>…)</a:t>
                      </a:r>
                    </a:p>
                    <a:p>
                      <a:pPr marL="287338" lvl="0" indent="-287338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Web servers </a:t>
                      </a:r>
                      <a:r>
                        <a:rPr lang="en-US" sz="1400" dirty="0" err="1"/>
                        <a:t>etc</a:t>
                      </a:r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Conceptual Data Format (Time frame + data banks)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“time frame/event building” concept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Actual data file format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Bank reader scheme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Data bank formats / readers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Realistic data formats for doing simulations (based upon time frame and DAQ banks rather than event generators)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Readout computer architecture (token proposal…)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Time frame handling architecture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Analysis code Architecture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QA architecture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Run control concepts (stand alone detector running, configuration setting / tracking)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Slow controls architecture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(AI)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011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28600" indent="-228600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7338" lvl="0" indent="-287338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83095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4C2C955-18F7-78E4-1853-ACC2014291FD}"/>
              </a:ext>
            </a:extLst>
          </p:cNvPr>
          <p:cNvSpPr txBox="1"/>
          <p:nvPr/>
        </p:nvSpPr>
        <p:spPr>
          <a:xfrm>
            <a:off x="516467" y="186267"/>
            <a:ext cx="103354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Software Tasks and Priorities</a:t>
            </a:r>
          </a:p>
          <a:p>
            <a:endParaRPr lang="en-US" dirty="0"/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Plan is to meet with software group to discuss overlap issues regularly.    How should this go?   1/month?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Define our priorities,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DAQ software design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interface to S&amp;C</a:t>
            </a:r>
          </a:p>
        </p:txBody>
      </p:sp>
    </p:spTree>
    <p:extLst>
      <p:ext uri="{BB962C8B-B14F-4D97-AF65-F5344CB8AC3E}">
        <p14:creationId xmlns:p14="http://schemas.microsoft.com/office/powerpoint/2010/main" val="868898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222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Jeff</cp:lastModifiedBy>
  <cp:revision>1</cp:revision>
  <dcterms:created xsi:type="dcterms:W3CDTF">2023-02-17T11:37:05Z</dcterms:created>
  <dcterms:modified xsi:type="dcterms:W3CDTF">2023-02-17T14:49:33Z</dcterms:modified>
</cp:coreProperties>
</file>