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2" r:id="rId8"/>
    <p:sldId id="265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2124A7-9733-4F72-BE8A-4CF5A4735577}" v="40" dt="2023-03-07T17:55:44.2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232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mitry Romanov" userId="d8ae66ea23405669" providerId="LiveId" clId="{6B2124A7-9733-4F72-BE8A-4CF5A4735577}"/>
    <pc:docChg chg="undo custSel addSld modSld">
      <pc:chgData name="Dmitry Romanov" userId="d8ae66ea23405669" providerId="LiveId" clId="{6B2124A7-9733-4F72-BE8A-4CF5A4735577}" dt="2023-03-07T17:59:08.962" v="1230" actId="20577"/>
      <pc:docMkLst>
        <pc:docMk/>
      </pc:docMkLst>
      <pc:sldChg chg="modSp mod">
        <pc:chgData name="Dmitry Romanov" userId="d8ae66ea23405669" providerId="LiveId" clId="{6B2124A7-9733-4F72-BE8A-4CF5A4735577}" dt="2023-03-07T17:03:05.334" v="8" actId="20577"/>
        <pc:sldMkLst>
          <pc:docMk/>
          <pc:sldMk cId="4144471367" sldId="256"/>
        </pc:sldMkLst>
        <pc:spChg chg="mod">
          <ac:chgData name="Dmitry Romanov" userId="d8ae66ea23405669" providerId="LiveId" clId="{6B2124A7-9733-4F72-BE8A-4CF5A4735577}" dt="2023-03-07T17:03:05.334" v="8" actId="20577"/>
          <ac:spMkLst>
            <pc:docMk/>
            <pc:sldMk cId="4144471367" sldId="256"/>
            <ac:spMk id="2" creationId="{5D3F443C-0F24-8B55-06D8-EE45D3C1CABF}"/>
          </ac:spMkLst>
        </pc:spChg>
      </pc:sldChg>
      <pc:sldChg chg="addSp delSp modSp new mod">
        <pc:chgData name="Dmitry Romanov" userId="d8ae66ea23405669" providerId="LiveId" clId="{6B2124A7-9733-4F72-BE8A-4CF5A4735577}" dt="2023-03-07T17:24:20.087" v="272" actId="20577"/>
        <pc:sldMkLst>
          <pc:docMk/>
          <pc:sldMk cId="131087442" sldId="257"/>
        </pc:sldMkLst>
        <pc:spChg chg="mod">
          <ac:chgData name="Dmitry Romanov" userId="d8ae66ea23405669" providerId="LiveId" clId="{6B2124A7-9733-4F72-BE8A-4CF5A4735577}" dt="2023-03-07T17:24:20.087" v="272" actId="20577"/>
          <ac:spMkLst>
            <pc:docMk/>
            <pc:sldMk cId="131087442" sldId="257"/>
            <ac:spMk id="2" creationId="{C5D3A6E0-B969-75F0-BAD0-339C6A6293BB}"/>
          </ac:spMkLst>
        </pc:spChg>
        <pc:spChg chg="del">
          <ac:chgData name="Dmitry Romanov" userId="d8ae66ea23405669" providerId="LiveId" clId="{6B2124A7-9733-4F72-BE8A-4CF5A4735577}" dt="2023-03-07T17:05:50.952" v="33" actId="478"/>
          <ac:spMkLst>
            <pc:docMk/>
            <pc:sldMk cId="131087442" sldId="257"/>
            <ac:spMk id="3" creationId="{87FF12E5-8893-733C-3168-259EEA078CFE}"/>
          </ac:spMkLst>
        </pc:spChg>
        <pc:spChg chg="mod">
          <ac:chgData name="Dmitry Romanov" userId="d8ae66ea23405669" providerId="LiveId" clId="{6B2124A7-9733-4F72-BE8A-4CF5A4735577}" dt="2023-03-07T17:06:01.606" v="41" actId="20577"/>
          <ac:spMkLst>
            <pc:docMk/>
            <pc:sldMk cId="131087442" sldId="257"/>
            <ac:spMk id="5" creationId="{7B9759B8-D837-D6AB-1604-D4EFFDF8D9D2}"/>
          </ac:spMkLst>
        </pc:spChg>
        <pc:spChg chg="mod">
          <ac:chgData name="Dmitry Romanov" userId="d8ae66ea23405669" providerId="LiveId" clId="{6B2124A7-9733-4F72-BE8A-4CF5A4735577}" dt="2023-03-07T17:05:51.536" v="34"/>
          <ac:spMkLst>
            <pc:docMk/>
            <pc:sldMk cId="131087442" sldId="257"/>
            <ac:spMk id="6" creationId="{3529EEC6-A2DB-C575-A0AC-7D31B3DBFAB4}"/>
          </ac:spMkLst>
        </pc:spChg>
        <pc:spChg chg="mod">
          <ac:chgData name="Dmitry Romanov" userId="d8ae66ea23405669" providerId="LiveId" clId="{6B2124A7-9733-4F72-BE8A-4CF5A4735577}" dt="2023-03-07T17:05:51.536" v="34"/>
          <ac:spMkLst>
            <pc:docMk/>
            <pc:sldMk cId="131087442" sldId="257"/>
            <ac:spMk id="7" creationId="{CDE6536F-5125-4196-147E-F2499489F5B8}"/>
          </ac:spMkLst>
        </pc:spChg>
        <pc:spChg chg="mod">
          <ac:chgData name="Dmitry Romanov" userId="d8ae66ea23405669" providerId="LiveId" clId="{6B2124A7-9733-4F72-BE8A-4CF5A4735577}" dt="2023-03-07T17:05:51.536" v="34"/>
          <ac:spMkLst>
            <pc:docMk/>
            <pc:sldMk cId="131087442" sldId="257"/>
            <ac:spMk id="8" creationId="{9DC008D9-A15D-F79D-EA98-C9C45F017112}"/>
          </ac:spMkLst>
        </pc:spChg>
        <pc:spChg chg="mod">
          <ac:chgData name="Dmitry Romanov" userId="d8ae66ea23405669" providerId="LiveId" clId="{6B2124A7-9733-4F72-BE8A-4CF5A4735577}" dt="2023-03-07T17:05:51.536" v="34"/>
          <ac:spMkLst>
            <pc:docMk/>
            <pc:sldMk cId="131087442" sldId="257"/>
            <ac:spMk id="9" creationId="{6311012C-7E67-E0C3-F258-4A2EC66F156D}"/>
          </ac:spMkLst>
        </pc:spChg>
        <pc:spChg chg="mod">
          <ac:chgData name="Dmitry Romanov" userId="d8ae66ea23405669" providerId="LiveId" clId="{6B2124A7-9733-4F72-BE8A-4CF5A4735577}" dt="2023-03-07T17:05:51.536" v="34"/>
          <ac:spMkLst>
            <pc:docMk/>
            <pc:sldMk cId="131087442" sldId="257"/>
            <ac:spMk id="11" creationId="{744D3884-EB4E-10D1-9623-6F8E9B4115F2}"/>
          </ac:spMkLst>
        </pc:spChg>
        <pc:spChg chg="mod">
          <ac:chgData name="Dmitry Romanov" userId="d8ae66ea23405669" providerId="LiveId" clId="{6B2124A7-9733-4F72-BE8A-4CF5A4735577}" dt="2023-03-07T17:05:51.536" v="34"/>
          <ac:spMkLst>
            <pc:docMk/>
            <pc:sldMk cId="131087442" sldId="257"/>
            <ac:spMk id="12" creationId="{628E53D0-EDD4-55B9-B410-3FE6B3C443B0}"/>
          </ac:spMkLst>
        </pc:spChg>
        <pc:spChg chg="add mod">
          <ac:chgData name="Dmitry Romanov" userId="d8ae66ea23405669" providerId="LiveId" clId="{6B2124A7-9733-4F72-BE8A-4CF5A4735577}" dt="2023-03-07T17:24:10.747" v="254" actId="1076"/>
          <ac:spMkLst>
            <pc:docMk/>
            <pc:sldMk cId="131087442" sldId="257"/>
            <ac:spMk id="16" creationId="{5699789F-8D30-E63E-850C-8E6ABC7A16C4}"/>
          </ac:spMkLst>
        </pc:spChg>
        <pc:spChg chg="mod">
          <ac:chgData name="Dmitry Romanov" userId="d8ae66ea23405669" providerId="LiveId" clId="{6B2124A7-9733-4F72-BE8A-4CF5A4735577}" dt="2023-03-07T17:05:51.536" v="34"/>
          <ac:spMkLst>
            <pc:docMk/>
            <pc:sldMk cId="131087442" sldId="257"/>
            <ac:spMk id="20" creationId="{7A77127C-B457-9D1B-BDB4-B405361329D0}"/>
          </ac:spMkLst>
        </pc:spChg>
        <pc:spChg chg="mod">
          <ac:chgData name="Dmitry Romanov" userId="d8ae66ea23405669" providerId="LiveId" clId="{6B2124A7-9733-4F72-BE8A-4CF5A4735577}" dt="2023-03-07T17:05:51.536" v="34"/>
          <ac:spMkLst>
            <pc:docMk/>
            <pc:sldMk cId="131087442" sldId="257"/>
            <ac:spMk id="21" creationId="{BDF0428B-57B3-D812-09E4-413BE4B4E655}"/>
          </ac:spMkLst>
        </pc:spChg>
        <pc:spChg chg="mod">
          <ac:chgData name="Dmitry Romanov" userId="d8ae66ea23405669" providerId="LiveId" clId="{6B2124A7-9733-4F72-BE8A-4CF5A4735577}" dt="2023-03-07T17:05:51.536" v="34"/>
          <ac:spMkLst>
            <pc:docMk/>
            <pc:sldMk cId="131087442" sldId="257"/>
            <ac:spMk id="22" creationId="{395FF164-4A65-7C2D-DE5A-02797C2678D7}"/>
          </ac:spMkLst>
        </pc:spChg>
        <pc:spChg chg="mod">
          <ac:chgData name="Dmitry Romanov" userId="d8ae66ea23405669" providerId="LiveId" clId="{6B2124A7-9733-4F72-BE8A-4CF5A4735577}" dt="2023-03-07T17:05:51.536" v="34"/>
          <ac:spMkLst>
            <pc:docMk/>
            <pc:sldMk cId="131087442" sldId="257"/>
            <ac:spMk id="23" creationId="{349CD6B2-C469-6C6A-BB9B-6D776C71E4B8}"/>
          </ac:spMkLst>
        </pc:spChg>
        <pc:spChg chg="mod">
          <ac:chgData name="Dmitry Romanov" userId="d8ae66ea23405669" providerId="LiveId" clId="{6B2124A7-9733-4F72-BE8A-4CF5A4735577}" dt="2023-03-07T17:05:51.536" v="34"/>
          <ac:spMkLst>
            <pc:docMk/>
            <pc:sldMk cId="131087442" sldId="257"/>
            <ac:spMk id="24" creationId="{2EBE350E-2489-0AEC-3D50-C1D21D761BD1}"/>
          </ac:spMkLst>
        </pc:spChg>
        <pc:spChg chg="mod">
          <ac:chgData name="Dmitry Romanov" userId="d8ae66ea23405669" providerId="LiveId" clId="{6B2124A7-9733-4F72-BE8A-4CF5A4735577}" dt="2023-03-07T17:05:51.536" v="34"/>
          <ac:spMkLst>
            <pc:docMk/>
            <pc:sldMk cId="131087442" sldId="257"/>
            <ac:spMk id="25" creationId="{5C5B1E11-220B-AFC3-0E34-F99E9007FC30}"/>
          </ac:spMkLst>
        </pc:spChg>
        <pc:spChg chg="add mod ord">
          <ac:chgData name="Dmitry Romanov" userId="d8ae66ea23405669" providerId="LiveId" clId="{6B2124A7-9733-4F72-BE8A-4CF5A4735577}" dt="2023-03-07T17:24:10.747" v="254" actId="1076"/>
          <ac:spMkLst>
            <pc:docMk/>
            <pc:sldMk cId="131087442" sldId="257"/>
            <ac:spMk id="26" creationId="{F55C1A66-DF28-2EA8-1EE4-29A10D657399}"/>
          </ac:spMkLst>
        </pc:spChg>
        <pc:spChg chg="add mod">
          <ac:chgData name="Dmitry Romanov" userId="d8ae66ea23405669" providerId="LiveId" clId="{6B2124A7-9733-4F72-BE8A-4CF5A4735577}" dt="2023-03-07T17:24:10.747" v="254" actId="1076"/>
          <ac:spMkLst>
            <pc:docMk/>
            <pc:sldMk cId="131087442" sldId="257"/>
            <ac:spMk id="27" creationId="{2E0BB692-FD75-C8F4-4489-9B0DA2AF2143}"/>
          </ac:spMkLst>
        </pc:spChg>
        <pc:spChg chg="add del mod">
          <ac:chgData name="Dmitry Romanov" userId="d8ae66ea23405669" providerId="LiveId" clId="{6B2124A7-9733-4F72-BE8A-4CF5A4735577}" dt="2023-03-07T17:20:03.016" v="110"/>
          <ac:spMkLst>
            <pc:docMk/>
            <pc:sldMk cId="131087442" sldId="257"/>
            <ac:spMk id="28" creationId="{834C1A56-7A6C-DBCC-0C80-7BC6FBB1654B}"/>
          </ac:spMkLst>
        </pc:spChg>
        <pc:spChg chg="mod">
          <ac:chgData name="Dmitry Romanov" userId="d8ae66ea23405669" providerId="LiveId" clId="{6B2124A7-9733-4F72-BE8A-4CF5A4735577}" dt="2023-03-07T17:23:08.594" v="217" actId="14100"/>
          <ac:spMkLst>
            <pc:docMk/>
            <pc:sldMk cId="131087442" sldId="257"/>
            <ac:spMk id="30" creationId="{16CE16BC-45D0-D1CA-815E-867AD7805CED}"/>
          </ac:spMkLst>
        </pc:spChg>
        <pc:spChg chg="del mod">
          <ac:chgData name="Dmitry Romanov" userId="d8ae66ea23405669" providerId="LiveId" clId="{6B2124A7-9733-4F72-BE8A-4CF5A4735577}" dt="2023-03-07T17:21:42.502" v="194" actId="478"/>
          <ac:spMkLst>
            <pc:docMk/>
            <pc:sldMk cId="131087442" sldId="257"/>
            <ac:spMk id="31" creationId="{15BF4C8C-CFD5-FA6A-B884-F8748CFDD483}"/>
          </ac:spMkLst>
        </pc:spChg>
        <pc:spChg chg="mod">
          <ac:chgData name="Dmitry Romanov" userId="d8ae66ea23405669" providerId="LiveId" clId="{6B2124A7-9733-4F72-BE8A-4CF5A4735577}" dt="2023-03-07T17:22:59.237" v="216" actId="13822"/>
          <ac:spMkLst>
            <pc:docMk/>
            <pc:sldMk cId="131087442" sldId="257"/>
            <ac:spMk id="32" creationId="{CF39F438-D59F-1192-9BFF-8A7F83E8E96F}"/>
          </ac:spMkLst>
        </pc:spChg>
        <pc:spChg chg="mod">
          <ac:chgData name="Dmitry Romanov" userId="d8ae66ea23405669" providerId="LiveId" clId="{6B2124A7-9733-4F72-BE8A-4CF5A4735577}" dt="2023-03-07T17:22:59.237" v="216" actId="13822"/>
          <ac:spMkLst>
            <pc:docMk/>
            <pc:sldMk cId="131087442" sldId="257"/>
            <ac:spMk id="33" creationId="{EBFCF447-624E-B02C-93B5-509E7C57A638}"/>
          </ac:spMkLst>
        </pc:spChg>
        <pc:spChg chg="mod">
          <ac:chgData name="Dmitry Romanov" userId="d8ae66ea23405669" providerId="LiveId" clId="{6B2124A7-9733-4F72-BE8A-4CF5A4735577}" dt="2023-03-07T17:22:59.237" v="216" actId="13822"/>
          <ac:spMkLst>
            <pc:docMk/>
            <pc:sldMk cId="131087442" sldId="257"/>
            <ac:spMk id="34" creationId="{06F2CACC-113E-6FD4-2297-0C2D73C8A8FE}"/>
          </ac:spMkLst>
        </pc:spChg>
        <pc:spChg chg="mod">
          <ac:chgData name="Dmitry Romanov" userId="d8ae66ea23405669" providerId="LiveId" clId="{6B2124A7-9733-4F72-BE8A-4CF5A4735577}" dt="2023-03-07T17:22:22.588" v="213"/>
          <ac:spMkLst>
            <pc:docMk/>
            <pc:sldMk cId="131087442" sldId="257"/>
            <ac:spMk id="36" creationId="{E0A1098F-8F24-83F6-CF94-456D091DF6A8}"/>
          </ac:spMkLst>
        </pc:spChg>
        <pc:spChg chg="mod">
          <ac:chgData name="Dmitry Romanov" userId="d8ae66ea23405669" providerId="LiveId" clId="{6B2124A7-9733-4F72-BE8A-4CF5A4735577}" dt="2023-03-07T17:22:22.588" v="213"/>
          <ac:spMkLst>
            <pc:docMk/>
            <pc:sldMk cId="131087442" sldId="257"/>
            <ac:spMk id="37" creationId="{DF8974BF-2A5D-CAB7-DD26-291DE2F6EF57}"/>
          </ac:spMkLst>
        </pc:spChg>
        <pc:spChg chg="mod">
          <ac:chgData name="Dmitry Romanov" userId="d8ae66ea23405669" providerId="LiveId" clId="{6B2124A7-9733-4F72-BE8A-4CF5A4735577}" dt="2023-03-07T17:22:22.588" v="213"/>
          <ac:spMkLst>
            <pc:docMk/>
            <pc:sldMk cId="131087442" sldId="257"/>
            <ac:spMk id="38" creationId="{FA153096-6790-A8B5-B51B-6B4B31483640}"/>
          </ac:spMkLst>
        </pc:spChg>
        <pc:spChg chg="mod">
          <ac:chgData name="Dmitry Romanov" userId="d8ae66ea23405669" providerId="LiveId" clId="{6B2124A7-9733-4F72-BE8A-4CF5A4735577}" dt="2023-03-07T17:22:22.588" v="213"/>
          <ac:spMkLst>
            <pc:docMk/>
            <pc:sldMk cId="131087442" sldId="257"/>
            <ac:spMk id="39" creationId="{5E9CE6D4-D7B2-4668-67D8-CD19F370A110}"/>
          </ac:spMkLst>
        </pc:spChg>
        <pc:spChg chg="mod">
          <ac:chgData name="Dmitry Romanov" userId="d8ae66ea23405669" providerId="LiveId" clId="{6B2124A7-9733-4F72-BE8A-4CF5A4735577}" dt="2023-03-07T17:22:22.588" v="213"/>
          <ac:spMkLst>
            <pc:docMk/>
            <pc:sldMk cId="131087442" sldId="257"/>
            <ac:spMk id="40" creationId="{898D46F5-0DFF-C8EB-0151-92C14BC764E0}"/>
          </ac:spMkLst>
        </pc:spChg>
        <pc:spChg chg="add mod">
          <ac:chgData name="Dmitry Romanov" userId="d8ae66ea23405669" providerId="LiveId" clId="{6B2124A7-9733-4F72-BE8A-4CF5A4735577}" dt="2023-03-07T17:24:10.747" v="254" actId="1076"/>
          <ac:spMkLst>
            <pc:docMk/>
            <pc:sldMk cId="131087442" sldId="257"/>
            <ac:spMk id="41" creationId="{1CA11F8D-E151-620D-D3A3-915A82ADB132}"/>
          </ac:spMkLst>
        </pc:spChg>
        <pc:spChg chg="add mod">
          <ac:chgData name="Dmitry Romanov" userId="d8ae66ea23405669" providerId="LiveId" clId="{6B2124A7-9733-4F72-BE8A-4CF5A4735577}" dt="2023-03-07T17:24:10.747" v="254" actId="1076"/>
          <ac:spMkLst>
            <pc:docMk/>
            <pc:sldMk cId="131087442" sldId="257"/>
            <ac:spMk id="42" creationId="{5BAECD87-8D89-3A46-1791-3ECC09C376B1}"/>
          </ac:spMkLst>
        </pc:spChg>
        <pc:grpChg chg="add mod">
          <ac:chgData name="Dmitry Romanov" userId="d8ae66ea23405669" providerId="LiveId" clId="{6B2124A7-9733-4F72-BE8A-4CF5A4735577}" dt="2023-03-07T17:24:10.747" v="254" actId="1076"/>
          <ac:grpSpMkLst>
            <pc:docMk/>
            <pc:sldMk cId="131087442" sldId="257"/>
            <ac:grpSpMk id="4" creationId="{660E52C7-81C0-0243-1276-D1333EEA224A}"/>
          </ac:grpSpMkLst>
        </pc:grpChg>
        <pc:grpChg chg="add mod">
          <ac:chgData name="Dmitry Romanov" userId="d8ae66ea23405669" providerId="LiveId" clId="{6B2124A7-9733-4F72-BE8A-4CF5A4735577}" dt="2023-03-07T17:24:10.747" v="254" actId="1076"/>
          <ac:grpSpMkLst>
            <pc:docMk/>
            <pc:sldMk cId="131087442" sldId="257"/>
            <ac:grpSpMk id="10" creationId="{554DBDA1-7D7B-B105-97D5-92E2274CEABA}"/>
          </ac:grpSpMkLst>
        </pc:grpChg>
        <pc:grpChg chg="add mod">
          <ac:chgData name="Dmitry Romanov" userId="d8ae66ea23405669" providerId="LiveId" clId="{6B2124A7-9733-4F72-BE8A-4CF5A4735577}" dt="2023-03-07T17:24:10.747" v="254" actId="1076"/>
          <ac:grpSpMkLst>
            <pc:docMk/>
            <pc:sldMk cId="131087442" sldId="257"/>
            <ac:grpSpMk id="19" creationId="{5A784130-B474-B0ED-3E8C-73C56167D8BB}"/>
          </ac:grpSpMkLst>
        </pc:grpChg>
        <pc:grpChg chg="add mod">
          <ac:chgData name="Dmitry Romanov" userId="d8ae66ea23405669" providerId="LiveId" clId="{6B2124A7-9733-4F72-BE8A-4CF5A4735577}" dt="2023-03-07T17:24:10.747" v="254" actId="1076"/>
          <ac:grpSpMkLst>
            <pc:docMk/>
            <pc:sldMk cId="131087442" sldId="257"/>
            <ac:grpSpMk id="29" creationId="{D2EC4735-E422-4179-9518-DA3D6E72CAEC}"/>
          </ac:grpSpMkLst>
        </pc:grpChg>
        <pc:grpChg chg="add del mod">
          <ac:chgData name="Dmitry Romanov" userId="d8ae66ea23405669" providerId="LiveId" clId="{6B2124A7-9733-4F72-BE8A-4CF5A4735577}" dt="2023-03-07T17:22:23.463" v="214"/>
          <ac:grpSpMkLst>
            <pc:docMk/>
            <pc:sldMk cId="131087442" sldId="257"/>
            <ac:grpSpMk id="35" creationId="{2971D9C9-2735-650B-B086-89092BE261A6}"/>
          </ac:grpSpMkLst>
        </pc:grpChg>
        <pc:cxnChg chg="mod">
          <ac:chgData name="Dmitry Romanov" userId="d8ae66ea23405669" providerId="LiveId" clId="{6B2124A7-9733-4F72-BE8A-4CF5A4735577}" dt="2023-03-07T17:05:51.536" v="34"/>
          <ac:cxnSpMkLst>
            <pc:docMk/>
            <pc:sldMk cId="131087442" sldId="257"/>
            <ac:cxnSpMk id="13" creationId="{6856178F-6411-5DA8-F01C-F3B0B2347A51}"/>
          </ac:cxnSpMkLst>
        </pc:cxnChg>
        <pc:cxnChg chg="mod">
          <ac:chgData name="Dmitry Romanov" userId="d8ae66ea23405669" providerId="LiveId" clId="{6B2124A7-9733-4F72-BE8A-4CF5A4735577}" dt="2023-03-07T17:05:51.536" v="34"/>
          <ac:cxnSpMkLst>
            <pc:docMk/>
            <pc:sldMk cId="131087442" sldId="257"/>
            <ac:cxnSpMk id="14" creationId="{24534475-6396-57F3-F2FA-872F0D26466E}"/>
          </ac:cxnSpMkLst>
        </pc:cxnChg>
        <pc:cxnChg chg="mod">
          <ac:chgData name="Dmitry Romanov" userId="d8ae66ea23405669" providerId="LiveId" clId="{6B2124A7-9733-4F72-BE8A-4CF5A4735577}" dt="2023-03-07T17:05:51.536" v="34"/>
          <ac:cxnSpMkLst>
            <pc:docMk/>
            <pc:sldMk cId="131087442" sldId="257"/>
            <ac:cxnSpMk id="15" creationId="{ABADD05F-2EBE-BB31-ED41-7D9B86B999F7}"/>
          </ac:cxnSpMkLst>
        </pc:cxnChg>
        <pc:cxnChg chg="add mod">
          <ac:chgData name="Dmitry Romanov" userId="d8ae66ea23405669" providerId="LiveId" clId="{6B2124A7-9733-4F72-BE8A-4CF5A4735577}" dt="2023-03-07T17:24:10.747" v="254" actId="1076"/>
          <ac:cxnSpMkLst>
            <pc:docMk/>
            <pc:sldMk cId="131087442" sldId="257"/>
            <ac:cxnSpMk id="17" creationId="{BF397049-DA41-E193-C25D-8786E3D1E43C}"/>
          </ac:cxnSpMkLst>
        </pc:cxnChg>
        <pc:cxnChg chg="add mod">
          <ac:chgData name="Dmitry Romanov" userId="d8ae66ea23405669" providerId="LiveId" clId="{6B2124A7-9733-4F72-BE8A-4CF5A4735577}" dt="2023-03-07T17:24:10.747" v="254" actId="1076"/>
          <ac:cxnSpMkLst>
            <pc:docMk/>
            <pc:sldMk cId="131087442" sldId="257"/>
            <ac:cxnSpMk id="18" creationId="{D4524C45-9B0F-3533-6B8F-6B45B6B6026D}"/>
          </ac:cxnSpMkLst>
        </pc:cxnChg>
      </pc:sldChg>
      <pc:sldChg chg="addSp delSp modSp new mod">
        <pc:chgData name="Dmitry Romanov" userId="d8ae66ea23405669" providerId="LiveId" clId="{6B2124A7-9733-4F72-BE8A-4CF5A4735577}" dt="2023-03-07T17:45:04.328" v="492" actId="1076"/>
        <pc:sldMkLst>
          <pc:docMk/>
          <pc:sldMk cId="2688212598" sldId="258"/>
        </pc:sldMkLst>
        <pc:spChg chg="mod">
          <ac:chgData name="Dmitry Romanov" userId="d8ae66ea23405669" providerId="LiveId" clId="{6B2124A7-9733-4F72-BE8A-4CF5A4735577}" dt="2023-03-07T17:24:49.365" v="321" actId="20577"/>
          <ac:spMkLst>
            <pc:docMk/>
            <pc:sldMk cId="2688212598" sldId="258"/>
            <ac:spMk id="2" creationId="{E404A55C-43A3-B5F2-0B9D-7CE34078C384}"/>
          </ac:spMkLst>
        </pc:spChg>
        <pc:spChg chg="del">
          <ac:chgData name="Dmitry Romanov" userId="d8ae66ea23405669" providerId="LiveId" clId="{6B2124A7-9733-4F72-BE8A-4CF5A4735577}" dt="2023-03-07T17:24:51.926" v="322" actId="478"/>
          <ac:spMkLst>
            <pc:docMk/>
            <pc:sldMk cId="2688212598" sldId="258"/>
            <ac:spMk id="3" creationId="{BA0A79DD-14F7-524E-2B95-46A71408424E}"/>
          </ac:spMkLst>
        </pc:spChg>
        <pc:spChg chg="add mod">
          <ac:chgData name="Dmitry Romanov" userId="d8ae66ea23405669" providerId="LiveId" clId="{6B2124A7-9733-4F72-BE8A-4CF5A4735577}" dt="2023-03-07T17:38:45.728" v="343" actId="1076"/>
          <ac:spMkLst>
            <pc:docMk/>
            <pc:sldMk cId="2688212598" sldId="258"/>
            <ac:spMk id="6" creationId="{4B5D7378-490C-A1A5-2849-C409D2988535}"/>
          </ac:spMkLst>
        </pc:spChg>
        <pc:spChg chg="add mod">
          <ac:chgData name="Dmitry Romanov" userId="d8ae66ea23405669" providerId="LiveId" clId="{6B2124A7-9733-4F72-BE8A-4CF5A4735577}" dt="2023-03-07T17:40:38.376" v="356" actId="14100"/>
          <ac:spMkLst>
            <pc:docMk/>
            <pc:sldMk cId="2688212598" sldId="258"/>
            <ac:spMk id="14" creationId="{C6289BB0-5308-66AE-1E96-4E69135280E0}"/>
          </ac:spMkLst>
        </pc:spChg>
        <pc:spChg chg="add del mod">
          <ac:chgData name="Dmitry Romanov" userId="d8ae66ea23405669" providerId="LiveId" clId="{6B2124A7-9733-4F72-BE8A-4CF5A4735577}" dt="2023-03-07T17:41:26.436" v="367" actId="478"/>
          <ac:spMkLst>
            <pc:docMk/>
            <pc:sldMk cId="2688212598" sldId="258"/>
            <ac:spMk id="15" creationId="{8CBF626F-6419-B329-2826-BA18689501E7}"/>
          </ac:spMkLst>
        </pc:spChg>
        <pc:spChg chg="add del mod">
          <ac:chgData name="Dmitry Romanov" userId="d8ae66ea23405669" providerId="LiveId" clId="{6B2124A7-9733-4F72-BE8A-4CF5A4735577}" dt="2023-03-07T17:41:30.100" v="368" actId="478"/>
          <ac:spMkLst>
            <pc:docMk/>
            <pc:sldMk cId="2688212598" sldId="258"/>
            <ac:spMk id="16" creationId="{BE7EEE9E-DB0E-7B24-4638-5916C9A6F9CB}"/>
          </ac:spMkLst>
        </pc:spChg>
        <pc:spChg chg="add mod">
          <ac:chgData name="Dmitry Romanov" userId="d8ae66ea23405669" providerId="LiveId" clId="{6B2124A7-9733-4F72-BE8A-4CF5A4735577}" dt="2023-03-07T17:45:04.328" v="492" actId="1076"/>
          <ac:spMkLst>
            <pc:docMk/>
            <pc:sldMk cId="2688212598" sldId="258"/>
            <ac:spMk id="18" creationId="{FD575C69-0EA5-B66E-9848-D73F8DB0447B}"/>
          </ac:spMkLst>
        </pc:spChg>
        <pc:picChg chg="add mod">
          <ac:chgData name="Dmitry Romanov" userId="d8ae66ea23405669" providerId="LiveId" clId="{6B2124A7-9733-4F72-BE8A-4CF5A4735577}" dt="2023-03-07T17:38:42.913" v="342" actId="1076"/>
          <ac:picMkLst>
            <pc:docMk/>
            <pc:sldMk cId="2688212598" sldId="258"/>
            <ac:picMk id="5" creationId="{86282970-C539-5569-5E46-FD0282D32E9C}"/>
          </ac:picMkLst>
        </pc:picChg>
        <pc:picChg chg="add mod">
          <ac:chgData name="Dmitry Romanov" userId="d8ae66ea23405669" providerId="LiveId" clId="{6B2124A7-9733-4F72-BE8A-4CF5A4735577}" dt="2023-03-07T17:38:52.020" v="346" actId="14100"/>
          <ac:picMkLst>
            <pc:docMk/>
            <pc:sldMk cId="2688212598" sldId="258"/>
            <ac:picMk id="8" creationId="{89548F98-E0D9-0658-DCDF-0BC1352026EA}"/>
          </ac:picMkLst>
        </pc:picChg>
        <pc:picChg chg="add mod">
          <ac:chgData name="Dmitry Romanov" userId="d8ae66ea23405669" providerId="LiveId" clId="{6B2124A7-9733-4F72-BE8A-4CF5A4735577}" dt="2023-03-07T17:41:11.654" v="365" actId="571"/>
          <ac:picMkLst>
            <pc:docMk/>
            <pc:sldMk cId="2688212598" sldId="258"/>
            <ac:picMk id="17" creationId="{22397A7A-0DAF-08DA-AE33-BF7B21AA06AB}"/>
          </ac:picMkLst>
        </pc:picChg>
        <pc:picChg chg="add mod">
          <ac:chgData name="Dmitry Romanov" userId="d8ae66ea23405669" providerId="LiveId" clId="{6B2124A7-9733-4F72-BE8A-4CF5A4735577}" dt="2023-03-07T17:38:56.394" v="347" actId="1076"/>
          <ac:picMkLst>
            <pc:docMk/>
            <pc:sldMk cId="2688212598" sldId="258"/>
            <ac:picMk id="1026" creationId="{1FDE941C-02FB-AAA6-5B84-5A1387CC6186}"/>
          </ac:picMkLst>
        </pc:picChg>
        <pc:cxnChg chg="add mod">
          <ac:chgData name="Dmitry Romanov" userId="d8ae66ea23405669" providerId="LiveId" clId="{6B2124A7-9733-4F72-BE8A-4CF5A4735577}" dt="2023-03-07T17:39:19.490" v="351" actId="14100"/>
          <ac:cxnSpMkLst>
            <pc:docMk/>
            <pc:sldMk cId="2688212598" sldId="258"/>
            <ac:cxnSpMk id="10" creationId="{C60EEAAC-850D-6742-8C5B-4F9968BD8F66}"/>
          </ac:cxnSpMkLst>
        </pc:cxnChg>
        <pc:cxnChg chg="add del">
          <ac:chgData name="Dmitry Romanov" userId="d8ae66ea23405669" providerId="LiveId" clId="{6B2124A7-9733-4F72-BE8A-4CF5A4735577}" dt="2023-03-07T17:41:35.445" v="370" actId="478"/>
          <ac:cxnSpMkLst>
            <pc:docMk/>
            <pc:sldMk cId="2688212598" sldId="258"/>
            <ac:cxnSpMk id="13" creationId="{85DD2720-717D-59E9-20EA-20030E965370}"/>
          </ac:cxnSpMkLst>
        </pc:cxnChg>
      </pc:sldChg>
      <pc:sldChg chg="addSp delSp modSp add mod">
        <pc:chgData name="Dmitry Romanov" userId="d8ae66ea23405669" providerId="LiveId" clId="{6B2124A7-9733-4F72-BE8A-4CF5A4735577}" dt="2023-03-07T17:48:05.378" v="564" actId="1076"/>
        <pc:sldMkLst>
          <pc:docMk/>
          <pc:sldMk cId="2003038603" sldId="259"/>
        </pc:sldMkLst>
        <pc:spChg chg="mod">
          <ac:chgData name="Dmitry Romanov" userId="d8ae66ea23405669" providerId="LiveId" clId="{6B2124A7-9733-4F72-BE8A-4CF5A4735577}" dt="2023-03-07T17:45:22.134" v="497" actId="1076"/>
          <ac:spMkLst>
            <pc:docMk/>
            <pc:sldMk cId="2003038603" sldId="259"/>
            <ac:spMk id="14" creationId="{C6289BB0-5308-66AE-1E96-4E69135280E0}"/>
          </ac:spMkLst>
        </pc:spChg>
        <pc:spChg chg="add mod">
          <ac:chgData name="Dmitry Romanov" userId="d8ae66ea23405669" providerId="LiveId" clId="{6B2124A7-9733-4F72-BE8A-4CF5A4735577}" dt="2023-03-07T17:45:48.245" v="507" actId="13822"/>
          <ac:spMkLst>
            <pc:docMk/>
            <pc:sldMk cId="2003038603" sldId="259"/>
            <ac:spMk id="15" creationId="{509B6E1D-4EED-F057-9AC2-183383E79A0F}"/>
          </ac:spMkLst>
        </pc:spChg>
        <pc:spChg chg="add del">
          <ac:chgData name="Dmitry Romanov" userId="d8ae66ea23405669" providerId="LiveId" clId="{6B2124A7-9733-4F72-BE8A-4CF5A4735577}" dt="2023-03-07T17:46:08.678" v="510" actId="11529"/>
          <ac:spMkLst>
            <pc:docMk/>
            <pc:sldMk cId="2003038603" sldId="259"/>
            <ac:spMk id="17" creationId="{B711DF69-1ABF-B275-E0B1-65E68FB83462}"/>
          </ac:spMkLst>
        </pc:spChg>
        <pc:spChg chg="add mod">
          <ac:chgData name="Dmitry Romanov" userId="d8ae66ea23405669" providerId="LiveId" clId="{6B2124A7-9733-4F72-BE8A-4CF5A4735577}" dt="2023-03-07T17:47:13.384" v="527" actId="14100"/>
          <ac:spMkLst>
            <pc:docMk/>
            <pc:sldMk cId="2003038603" sldId="259"/>
            <ac:spMk id="19" creationId="{83DDE336-8D37-46F6-D699-6E92C1EC8AD0}"/>
          </ac:spMkLst>
        </pc:spChg>
        <pc:spChg chg="add mod">
          <ac:chgData name="Dmitry Romanov" userId="d8ae66ea23405669" providerId="LiveId" clId="{6B2124A7-9733-4F72-BE8A-4CF5A4735577}" dt="2023-03-07T17:48:05.378" v="564" actId="1076"/>
          <ac:spMkLst>
            <pc:docMk/>
            <pc:sldMk cId="2003038603" sldId="259"/>
            <ac:spMk id="20" creationId="{E8F08F37-8FC9-B312-9DB5-70DCB77F5636}"/>
          </ac:spMkLst>
        </pc:spChg>
        <pc:picChg chg="mod">
          <ac:chgData name="Dmitry Romanov" userId="d8ae66ea23405669" providerId="LiveId" clId="{6B2124A7-9733-4F72-BE8A-4CF5A4735577}" dt="2023-03-07T17:47:07.824" v="525" actId="1076"/>
          <ac:picMkLst>
            <pc:docMk/>
            <pc:sldMk cId="2003038603" sldId="259"/>
            <ac:picMk id="1026" creationId="{1FDE941C-02FB-AAA6-5B84-5A1387CC6186}"/>
          </ac:picMkLst>
        </pc:picChg>
        <pc:cxnChg chg="add mod">
          <ac:chgData name="Dmitry Romanov" userId="d8ae66ea23405669" providerId="LiveId" clId="{6B2124A7-9733-4F72-BE8A-4CF5A4735577}" dt="2023-03-07T17:45:53.863" v="508" actId="208"/>
          <ac:cxnSpMkLst>
            <pc:docMk/>
            <pc:sldMk cId="2003038603" sldId="259"/>
            <ac:cxnSpMk id="7" creationId="{505D5F65-2F62-FB89-519E-9114C7097870}"/>
          </ac:cxnSpMkLst>
        </pc:cxnChg>
        <pc:cxnChg chg="mod">
          <ac:chgData name="Dmitry Romanov" userId="d8ae66ea23405669" providerId="LiveId" clId="{6B2124A7-9733-4F72-BE8A-4CF5A4735577}" dt="2023-03-07T17:45:22.853" v="499" actId="14100"/>
          <ac:cxnSpMkLst>
            <pc:docMk/>
            <pc:sldMk cId="2003038603" sldId="259"/>
            <ac:cxnSpMk id="13" creationId="{85DD2720-717D-59E9-20EA-20030E965370}"/>
          </ac:cxnSpMkLst>
        </pc:cxnChg>
      </pc:sldChg>
      <pc:sldChg chg="addSp modSp add mod">
        <pc:chgData name="Dmitry Romanov" userId="d8ae66ea23405669" providerId="LiveId" clId="{6B2124A7-9733-4F72-BE8A-4CF5A4735577}" dt="2023-03-07T17:49:48.662" v="694" actId="20577"/>
        <pc:sldMkLst>
          <pc:docMk/>
          <pc:sldMk cId="3255095278" sldId="260"/>
        </pc:sldMkLst>
        <pc:spChg chg="mod">
          <ac:chgData name="Dmitry Romanov" userId="d8ae66ea23405669" providerId="LiveId" clId="{6B2124A7-9733-4F72-BE8A-4CF5A4735577}" dt="2023-03-07T17:49:48.662" v="694" actId="20577"/>
          <ac:spMkLst>
            <pc:docMk/>
            <pc:sldMk cId="3255095278" sldId="260"/>
            <ac:spMk id="2" creationId="{C5D3A6E0-B969-75F0-BAD0-339C6A6293BB}"/>
          </ac:spMkLst>
        </pc:spChg>
        <pc:spChg chg="add mod">
          <ac:chgData name="Dmitry Romanov" userId="d8ae66ea23405669" providerId="LiveId" clId="{6B2124A7-9733-4F72-BE8A-4CF5A4735577}" dt="2023-03-07T17:49:12.606" v="603" actId="13822"/>
          <ac:spMkLst>
            <pc:docMk/>
            <pc:sldMk cId="3255095278" sldId="260"/>
            <ac:spMk id="3" creationId="{D3CCDB80-B493-CF06-6EBF-BC52DB7B1E77}"/>
          </ac:spMkLst>
        </pc:spChg>
        <pc:spChg chg="add mod">
          <ac:chgData name="Dmitry Romanov" userId="d8ae66ea23405669" providerId="LiveId" clId="{6B2124A7-9733-4F72-BE8A-4CF5A4735577}" dt="2023-03-07T17:49:34.628" v="679" actId="1076"/>
          <ac:spMkLst>
            <pc:docMk/>
            <pc:sldMk cId="3255095278" sldId="260"/>
            <ac:spMk id="28" creationId="{BB2F1DCA-CC25-50F9-3378-458EB54041A9}"/>
          </ac:spMkLst>
        </pc:spChg>
      </pc:sldChg>
      <pc:sldChg chg="modSp new mod">
        <pc:chgData name="Dmitry Romanov" userId="d8ae66ea23405669" providerId="LiveId" clId="{6B2124A7-9733-4F72-BE8A-4CF5A4735577}" dt="2023-03-07T17:59:08.962" v="1230" actId="20577"/>
        <pc:sldMkLst>
          <pc:docMk/>
          <pc:sldMk cId="2236153308" sldId="261"/>
        </pc:sldMkLst>
        <pc:spChg chg="mod">
          <ac:chgData name="Dmitry Romanov" userId="d8ae66ea23405669" providerId="LiveId" clId="{6B2124A7-9733-4F72-BE8A-4CF5A4735577}" dt="2023-03-07T17:52:55.444" v="858" actId="20577"/>
          <ac:spMkLst>
            <pc:docMk/>
            <pc:sldMk cId="2236153308" sldId="261"/>
            <ac:spMk id="2" creationId="{45F372D5-66EE-32F9-88AC-94E7C1A5347B}"/>
          </ac:spMkLst>
        </pc:spChg>
        <pc:spChg chg="mod">
          <ac:chgData name="Dmitry Romanov" userId="d8ae66ea23405669" providerId="LiveId" clId="{6B2124A7-9733-4F72-BE8A-4CF5A4735577}" dt="2023-03-07T17:59:08.962" v="1230" actId="20577"/>
          <ac:spMkLst>
            <pc:docMk/>
            <pc:sldMk cId="2236153308" sldId="261"/>
            <ac:spMk id="3" creationId="{8F33E7CB-9EE0-5F56-CF18-4DE87FD85BDF}"/>
          </ac:spMkLst>
        </pc:spChg>
      </pc:sldChg>
      <pc:sldChg chg="delSp modSp add mod">
        <pc:chgData name="Dmitry Romanov" userId="d8ae66ea23405669" providerId="LiveId" clId="{6B2124A7-9733-4F72-BE8A-4CF5A4735577}" dt="2023-03-07T17:50:24.420" v="748" actId="478"/>
        <pc:sldMkLst>
          <pc:docMk/>
          <pc:sldMk cId="635166059" sldId="262"/>
        </pc:sldMkLst>
        <pc:spChg chg="mod">
          <ac:chgData name="Dmitry Romanov" userId="d8ae66ea23405669" providerId="LiveId" clId="{6B2124A7-9733-4F72-BE8A-4CF5A4735577}" dt="2023-03-07T17:50:19.139" v="747" actId="20577"/>
          <ac:spMkLst>
            <pc:docMk/>
            <pc:sldMk cId="635166059" sldId="262"/>
            <ac:spMk id="2" creationId="{08BD134C-899B-4AB1-9821-2B1F45624040}"/>
          </ac:spMkLst>
        </pc:spChg>
        <pc:picChg chg="del">
          <ac:chgData name="Dmitry Romanov" userId="d8ae66ea23405669" providerId="LiveId" clId="{6B2124A7-9733-4F72-BE8A-4CF5A4735577}" dt="2023-03-07T17:50:24.420" v="748" actId="478"/>
          <ac:picMkLst>
            <pc:docMk/>
            <pc:sldMk cId="635166059" sldId="262"/>
            <ac:picMk id="6" creationId="{481B10E7-06B0-4512-9DF0-FED517D2E9F6}"/>
          </ac:picMkLst>
        </pc:picChg>
      </pc:sldChg>
      <pc:sldChg chg="modSp add mod">
        <pc:chgData name="Dmitry Romanov" userId="d8ae66ea23405669" providerId="LiveId" clId="{6B2124A7-9733-4F72-BE8A-4CF5A4735577}" dt="2023-03-07T17:58:50.211" v="1191" actId="20577"/>
        <pc:sldMkLst>
          <pc:docMk/>
          <pc:sldMk cId="189080686" sldId="265"/>
        </pc:sldMkLst>
        <pc:spChg chg="mod">
          <ac:chgData name="Dmitry Romanov" userId="d8ae66ea23405669" providerId="LiveId" clId="{6B2124A7-9733-4F72-BE8A-4CF5A4735577}" dt="2023-03-07T17:51:15.011" v="780" actId="20577"/>
          <ac:spMkLst>
            <pc:docMk/>
            <pc:sldMk cId="189080686" sldId="265"/>
            <ac:spMk id="2" creationId="{92BD894A-516C-44FD-BAC4-26E88DE8F3F0}"/>
          </ac:spMkLst>
        </pc:spChg>
        <pc:spChg chg="mod">
          <ac:chgData name="Dmitry Romanov" userId="d8ae66ea23405669" providerId="LiveId" clId="{6B2124A7-9733-4F72-BE8A-4CF5A4735577}" dt="2023-03-07T17:58:50.211" v="1191" actId="20577"/>
          <ac:spMkLst>
            <pc:docMk/>
            <pc:sldMk cId="189080686" sldId="265"/>
            <ac:spMk id="3" creationId="{9075D3AF-52C8-439D-BB39-D8634DB9EF51}"/>
          </ac:spMkLst>
        </pc:spChg>
      </pc:sldChg>
      <pc:sldChg chg="addSp delSp modSp add mod">
        <pc:chgData name="Dmitry Romanov" userId="d8ae66ea23405669" providerId="LiveId" clId="{6B2124A7-9733-4F72-BE8A-4CF5A4735577}" dt="2023-03-07T17:56:44.898" v="986" actId="1076"/>
        <pc:sldMkLst>
          <pc:docMk/>
          <pc:sldMk cId="2749157780" sldId="266"/>
        </pc:sldMkLst>
        <pc:spChg chg="del">
          <ac:chgData name="Dmitry Romanov" userId="d8ae66ea23405669" providerId="LiveId" clId="{6B2124A7-9733-4F72-BE8A-4CF5A4735577}" dt="2023-03-07T17:53:44.821" v="904" actId="478"/>
          <ac:spMkLst>
            <pc:docMk/>
            <pc:sldMk cId="2749157780" sldId="266"/>
            <ac:spMk id="3" creationId="{D3CCDB80-B493-CF06-6EBF-BC52DB7B1E77}"/>
          </ac:spMkLst>
        </pc:spChg>
        <pc:spChg chg="mod">
          <ac:chgData name="Dmitry Romanov" userId="d8ae66ea23405669" providerId="LiveId" clId="{6B2124A7-9733-4F72-BE8A-4CF5A4735577}" dt="2023-03-07T17:55:57.695" v="976" actId="1076"/>
          <ac:spMkLst>
            <pc:docMk/>
            <pc:sldMk cId="2749157780" sldId="266"/>
            <ac:spMk id="16" creationId="{5699789F-8D30-E63E-850C-8E6ABC7A16C4}"/>
          </ac:spMkLst>
        </pc:spChg>
        <pc:spChg chg="mod">
          <ac:chgData name="Dmitry Romanov" userId="d8ae66ea23405669" providerId="LiveId" clId="{6B2124A7-9733-4F72-BE8A-4CF5A4735577}" dt="2023-03-07T17:55:57.695" v="976" actId="1076"/>
          <ac:spMkLst>
            <pc:docMk/>
            <pc:sldMk cId="2749157780" sldId="266"/>
            <ac:spMk id="26" creationId="{F55C1A66-DF28-2EA8-1EE4-29A10D657399}"/>
          </ac:spMkLst>
        </pc:spChg>
        <pc:spChg chg="mod">
          <ac:chgData name="Dmitry Romanov" userId="d8ae66ea23405669" providerId="LiveId" clId="{6B2124A7-9733-4F72-BE8A-4CF5A4735577}" dt="2023-03-07T17:56:26.087" v="981" actId="1076"/>
          <ac:spMkLst>
            <pc:docMk/>
            <pc:sldMk cId="2749157780" sldId="266"/>
            <ac:spMk id="27" creationId="{2E0BB692-FD75-C8F4-4489-9B0DA2AF2143}"/>
          </ac:spMkLst>
        </pc:spChg>
        <pc:spChg chg="del">
          <ac:chgData name="Dmitry Romanov" userId="d8ae66ea23405669" providerId="LiveId" clId="{6B2124A7-9733-4F72-BE8A-4CF5A4735577}" dt="2023-03-07T17:54:00.852" v="910" actId="478"/>
          <ac:spMkLst>
            <pc:docMk/>
            <pc:sldMk cId="2749157780" sldId="266"/>
            <ac:spMk id="28" creationId="{BB2F1DCA-CC25-50F9-3378-458EB54041A9}"/>
          </ac:spMkLst>
        </pc:spChg>
        <pc:spChg chg="add mod">
          <ac:chgData name="Dmitry Romanov" userId="d8ae66ea23405669" providerId="LiveId" clId="{6B2124A7-9733-4F72-BE8A-4CF5A4735577}" dt="2023-03-07T17:55:57.695" v="976" actId="1076"/>
          <ac:spMkLst>
            <pc:docMk/>
            <pc:sldMk cId="2749157780" sldId="266"/>
            <ac:spMk id="31" creationId="{EF006972-7E97-8160-8A86-3E94321F54D3}"/>
          </ac:spMkLst>
        </pc:spChg>
        <pc:spChg chg="mod">
          <ac:chgData name="Dmitry Romanov" userId="d8ae66ea23405669" providerId="LiveId" clId="{6B2124A7-9733-4F72-BE8A-4CF5A4735577}" dt="2023-03-07T17:53:51.786" v="906"/>
          <ac:spMkLst>
            <pc:docMk/>
            <pc:sldMk cId="2749157780" sldId="266"/>
            <ac:spMk id="36" creationId="{EA622C7E-9B0D-FD5C-8F62-332109129077}"/>
          </ac:spMkLst>
        </pc:spChg>
        <pc:spChg chg="mod">
          <ac:chgData name="Dmitry Romanov" userId="d8ae66ea23405669" providerId="LiveId" clId="{6B2124A7-9733-4F72-BE8A-4CF5A4735577}" dt="2023-03-07T17:53:51.786" v="906"/>
          <ac:spMkLst>
            <pc:docMk/>
            <pc:sldMk cId="2749157780" sldId="266"/>
            <ac:spMk id="37" creationId="{65D14448-EC86-40C8-7040-19D974B77EF0}"/>
          </ac:spMkLst>
        </pc:spChg>
        <pc:spChg chg="mod">
          <ac:chgData name="Dmitry Romanov" userId="d8ae66ea23405669" providerId="LiveId" clId="{6B2124A7-9733-4F72-BE8A-4CF5A4735577}" dt="2023-03-07T17:53:51.786" v="906"/>
          <ac:spMkLst>
            <pc:docMk/>
            <pc:sldMk cId="2749157780" sldId="266"/>
            <ac:spMk id="38" creationId="{0F54164D-1BCA-FA5A-78D5-FA6BEEC83D8E}"/>
          </ac:spMkLst>
        </pc:spChg>
        <pc:spChg chg="mod">
          <ac:chgData name="Dmitry Romanov" userId="d8ae66ea23405669" providerId="LiveId" clId="{6B2124A7-9733-4F72-BE8A-4CF5A4735577}" dt="2023-03-07T17:53:51.786" v="906"/>
          <ac:spMkLst>
            <pc:docMk/>
            <pc:sldMk cId="2749157780" sldId="266"/>
            <ac:spMk id="39" creationId="{EA972E37-053B-F009-0F36-BAAAA850FE86}"/>
          </ac:spMkLst>
        </pc:spChg>
        <pc:spChg chg="mod">
          <ac:chgData name="Dmitry Romanov" userId="d8ae66ea23405669" providerId="LiveId" clId="{6B2124A7-9733-4F72-BE8A-4CF5A4735577}" dt="2023-03-07T17:53:51.786" v="906"/>
          <ac:spMkLst>
            <pc:docMk/>
            <pc:sldMk cId="2749157780" sldId="266"/>
            <ac:spMk id="40" creationId="{1464B257-F560-1EFC-84FE-E10DBB24C541}"/>
          </ac:spMkLst>
        </pc:spChg>
        <pc:spChg chg="del mod">
          <ac:chgData name="Dmitry Romanov" userId="d8ae66ea23405669" providerId="LiveId" clId="{6B2124A7-9733-4F72-BE8A-4CF5A4735577}" dt="2023-03-07T17:53:58.069" v="909" actId="478"/>
          <ac:spMkLst>
            <pc:docMk/>
            <pc:sldMk cId="2749157780" sldId="266"/>
            <ac:spMk id="41" creationId="{1CA11F8D-E151-620D-D3A3-915A82ADB132}"/>
          </ac:spMkLst>
        </pc:spChg>
        <pc:spChg chg="del">
          <ac:chgData name="Dmitry Romanov" userId="d8ae66ea23405669" providerId="LiveId" clId="{6B2124A7-9733-4F72-BE8A-4CF5A4735577}" dt="2023-03-07T17:53:49.108" v="905" actId="478"/>
          <ac:spMkLst>
            <pc:docMk/>
            <pc:sldMk cId="2749157780" sldId="266"/>
            <ac:spMk id="42" creationId="{5BAECD87-8D89-3A46-1791-3ECC09C376B1}"/>
          </ac:spMkLst>
        </pc:spChg>
        <pc:spChg chg="mod">
          <ac:chgData name="Dmitry Romanov" userId="d8ae66ea23405669" providerId="LiveId" clId="{6B2124A7-9733-4F72-BE8A-4CF5A4735577}" dt="2023-03-07T17:53:51.786" v="906"/>
          <ac:spMkLst>
            <pc:docMk/>
            <pc:sldMk cId="2749157780" sldId="266"/>
            <ac:spMk id="44" creationId="{2F8AA5DB-EECC-5BB1-3FC9-A1D080BE9C08}"/>
          </ac:spMkLst>
        </pc:spChg>
        <pc:spChg chg="del mod">
          <ac:chgData name="Dmitry Romanov" userId="d8ae66ea23405669" providerId="LiveId" clId="{6B2124A7-9733-4F72-BE8A-4CF5A4735577}" dt="2023-03-07T17:54:08.565" v="912" actId="478"/>
          <ac:spMkLst>
            <pc:docMk/>
            <pc:sldMk cId="2749157780" sldId="266"/>
            <ac:spMk id="45" creationId="{2F114DA8-F2B7-5901-23C3-FDD92D46B4FB}"/>
          </ac:spMkLst>
        </pc:spChg>
        <pc:spChg chg="add del mod">
          <ac:chgData name="Dmitry Romanov" userId="d8ae66ea23405669" providerId="LiveId" clId="{6B2124A7-9733-4F72-BE8A-4CF5A4735577}" dt="2023-03-07T17:54:05.061" v="911" actId="478"/>
          <ac:spMkLst>
            <pc:docMk/>
            <pc:sldMk cId="2749157780" sldId="266"/>
            <ac:spMk id="49" creationId="{DBAE7849-F86D-5C91-3BB7-8070D8033433}"/>
          </ac:spMkLst>
        </pc:spChg>
        <pc:spChg chg="mod">
          <ac:chgData name="Dmitry Romanov" userId="d8ae66ea23405669" providerId="LiveId" clId="{6B2124A7-9733-4F72-BE8A-4CF5A4735577}" dt="2023-03-07T17:53:51.786" v="906"/>
          <ac:spMkLst>
            <pc:docMk/>
            <pc:sldMk cId="2749157780" sldId="266"/>
            <ac:spMk id="53" creationId="{3ED49298-702C-965D-F7AC-CB869B5D9268}"/>
          </ac:spMkLst>
        </pc:spChg>
        <pc:spChg chg="mod">
          <ac:chgData name="Dmitry Romanov" userId="d8ae66ea23405669" providerId="LiveId" clId="{6B2124A7-9733-4F72-BE8A-4CF5A4735577}" dt="2023-03-07T17:53:51.786" v="906"/>
          <ac:spMkLst>
            <pc:docMk/>
            <pc:sldMk cId="2749157780" sldId="266"/>
            <ac:spMk id="54" creationId="{45B58FDC-95B5-7837-5074-F8422A20563D}"/>
          </ac:spMkLst>
        </pc:spChg>
        <pc:spChg chg="mod">
          <ac:chgData name="Dmitry Romanov" userId="d8ae66ea23405669" providerId="LiveId" clId="{6B2124A7-9733-4F72-BE8A-4CF5A4735577}" dt="2023-03-07T17:53:51.786" v="906"/>
          <ac:spMkLst>
            <pc:docMk/>
            <pc:sldMk cId="2749157780" sldId="266"/>
            <ac:spMk id="55" creationId="{1FFA2C0C-473D-604A-5AE8-580162ED44BE}"/>
          </ac:spMkLst>
        </pc:spChg>
        <pc:spChg chg="mod">
          <ac:chgData name="Dmitry Romanov" userId="d8ae66ea23405669" providerId="LiveId" clId="{6B2124A7-9733-4F72-BE8A-4CF5A4735577}" dt="2023-03-07T17:53:51.786" v="906"/>
          <ac:spMkLst>
            <pc:docMk/>
            <pc:sldMk cId="2749157780" sldId="266"/>
            <ac:spMk id="56" creationId="{A9137954-DB8A-C554-68EB-5F41927283B7}"/>
          </ac:spMkLst>
        </pc:spChg>
        <pc:spChg chg="mod">
          <ac:chgData name="Dmitry Romanov" userId="d8ae66ea23405669" providerId="LiveId" clId="{6B2124A7-9733-4F72-BE8A-4CF5A4735577}" dt="2023-03-07T17:53:51.786" v="906"/>
          <ac:spMkLst>
            <pc:docMk/>
            <pc:sldMk cId="2749157780" sldId="266"/>
            <ac:spMk id="57" creationId="{D6E80733-32CC-BC99-84DD-DEB528FD01B3}"/>
          </ac:spMkLst>
        </pc:spChg>
        <pc:spChg chg="mod">
          <ac:chgData name="Dmitry Romanov" userId="d8ae66ea23405669" providerId="LiveId" clId="{6B2124A7-9733-4F72-BE8A-4CF5A4735577}" dt="2023-03-07T17:53:51.786" v="906"/>
          <ac:spMkLst>
            <pc:docMk/>
            <pc:sldMk cId="2749157780" sldId="266"/>
            <ac:spMk id="58" creationId="{A3568E41-84A0-CE16-4B91-EFFFC1776EB0}"/>
          </ac:spMkLst>
        </pc:spChg>
        <pc:spChg chg="add mod">
          <ac:chgData name="Dmitry Romanov" userId="d8ae66ea23405669" providerId="LiveId" clId="{6B2124A7-9733-4F72-BE8A-4CF5A4735577}" dt="2023-03-07T17:56:16.930" v="980" actId="1076"/>
          <ac:spMkLst>
            <pc:docMk/>
            <pc:sldMk cId="2749157780" sldId="266"/>
            <ac:spMk id="59" creationId="{0F4E90B1-4020-72E5-3533-EDF0B571CD00}"/>
          </ac:spMkLst>
        </pc:spChg>
        <pc:spChg chg="mod">
          <ac:chgData name="Dmitry Romanov" userId="d8ae66ea23405669" providerId="LiveId" clId="{6B2124A7-9733-4F72-BE8A-4CF5A4735577}" dt="2023-03-07T17:54:34.427" v="935"/>
          <ac:spMkLst>
            <pc:docMk/>
            <pc:sldMk cId="2749157780" sldId="266"/>
            <ac:spMk id="61" creationId="{427B9072-F239-9A37-5BCA-1F60615D454D}"/>
          </ac:spMkLst>
        </pc:spChg>
        <pc:spChg chg="mod">
          <ac:chgData name="Dmitry Romanov" userId="d8ae66ea23405669" providerId="LiveId" clId="{6B2124A7-9733-4F72-BE8A-4CF5A4735577}" dt="2023-03-07T17:54:34.427" v="935"/>
          <ac:spMkLst>
            <pc:docMk/>
            <pc:sldMk cId="2749157780" sldId="266"/>
            <ac:spMk id="62" creationId="{BC876B19-6BA6-6846-B1DF-C33AA02EDEFC}"/>
          </ac:spMkLst>
        </pc:spChg>
        <pc:spChg chg="mod">
          <ac:chgData name="Dmitry Romanov" userId="d8ae66ea23405669" providerId="LiveId" clId="{6B2124A7-9733-4F72-BE8A-4CF5A4735577}" dt="2023-03-07T17:54:34.427" v="935"/>
          <ac:spMkLst>
            <pc:docMk/>
            <pc:sldMk cId="2749157780" sldId="266"/>
            <ac:spMk id="63" creationId="{25023DCD-89FF-777D-07B5-0928A836E887}"/>
          </ac:spMkLst>
        </pc:spChg>
        <pc:spChg chg="mod">
          <ac:chgData name="Dmitry Romanov" userId="d8ae66ea23405669" providerId="LiveId" clId="{6B2124A7-9733-4F72-BE8A-4CF5A4735577}" dt="2023-03-07T17:54:34.427" v="935"/>
          <ac:spMkLst>
            <pc:docMk/>
            <pc:sldMk cId="2749157780" sldId="266"/>
            <ac:spMk id="64" creationId="{6550DEA0-F85A-D33D-964A-73DCC6DF9001}"/>
          </ac:spMkLst>
        </pc:spChg>
        <pc:spChg chg="add mod">
          <ac:chgData name="Dmitry Romanov" userId="d8ae66ea23405669" providerId="LiveId" clId="{6B2124A7-9733-4F72-BE8A-4CF5A4735577}" dt="2023-03-07T17:56:36.863" v="984" actId="1076"/>
          <ac:spMkLst>
            <pc:docMk/>
            <pc:sldMk cId="2749157780" sldId="266"/>
            <ac:spMk id="65" creationId="{0330CAEE-DC22-4B1B-FB91-E237A51A3248}"/>
          </ac:spMkLst>
        </pc:spChg>
        <pc:spChg chg="add mod">
          <ac:chgData name="Dmitry Romanov" userId="d8ae66ea23405669" providerId="LiveId" clId="{6B2124A7-9733-4F72-BE8A-4CF5A4735577}" dt="2023-03-07T17:56:44.898" v="986" actId="1076"/>
          <ac:spMkLst>
            <pc:docMk/>
            <pc:sldMk cId="2749157780" sldId="266"/>
            <ac:spMk id="66" creationId="{18E19DB6-014C-0EE7-8F8F-720C5957ECB9}"/>
          </ac:spMkLst>
        </pc:spChg>
        <pc:spChg chg="add mod">
          <ac:chgData name="Dmitry Romanov" userId="d8ae66ea23405669" providerId="LiveId" clId="{6B2124A7-9733-4F72-BE8A-4CF5A4735577}" dt="2023-03-07T17:56:39.549" v="985" actId="1076"/>
          <ac:spMkLst>
            <pc:docMk/>
            <pc:sldMk cId="2749157780" sldId="266"/>
            <ac:spMk id="67" creationId="{D7D562D4-CFBB-CACC-4480-CEBF187F7454}"/>
          </ac:spMkLst>
        </pc:spChg>
        <pc:grpChg chg="mod">
          <ac:chgData name="Dmitry Romanov" userId="d8ae66ea23405669" providerId="LiveId" clId="{6B2124A7-9733-4F72-BE8A-4CF5A4735577}" dt="2023-03-07T17:55:57.695" v="976" actId="1076"/>
          <ac:grpSpMkLst>
            <pc:docMk/>
            <pc:sldMk cId="2749157780" sldId="266"/>
            <ac:grpSpMk id="4" creationId="{660E52C7-81C0-0243-1276-D1333EEA224A}"/>
          </ac:grpSpMkLst>
        </pc:grpChg>
        <pc:grpChg chg="mod">
          <ac:chgData name="Dmitry Romanov" userId="d8ae66ea23405669" providerId="LiveId" clId="{6B2124A7-9733-4F72-BE8A-4CF5A4735577}" dt="2023-03-07T17:55:57.695" v="976" actId="1076"/>
          <ac:grpSpMkLst>
            <pc:docMk/>
            <pc:sldMk cId="2749157780" sldId="266"/>
            <ac:grpSpMk id="10" creationId="{554DBDA1-7D7B-B105-97D5-92E2274CEABA}"/>
          </ac:grpSpMkLst>
        </pc:grpChg>
        <pc:grpChg chg="mod">
          <ac:chgData name="Dmitry Romanov" userId="d8ae66ea23405669" providerId="LiveId" clId="{6B2124A7-9733-4F72-BE8A-4CF5A4735577}" dt="2023-03-07T17:55:57.695" v="976" actId="1076"/>
          <ac:grpSpMkLst>
            <pc:docMk/>
            <pc:sldMk cId="2749157780" sldId="266"/>
            <ac:grpSpMk id="19" creationId="{5A784130-B474-B0ED-3E8C-73C56167D8BB}"/>
          </ac:grpSpMkLst>
        </pc:grpChg>
        <pc:grpChg chg="del">
          <ac:chgData name="Dmitry Romanov" userId="d8ae66ea23405669" providerId="LiveId" clId="{6B2124A7-9733-4F72-BE8A-4CF5A4735577}" dt="2023-03-07T17:54:43.252" v="939" actId="478"/>
          <ac:grpSpMkLst>
            <pc:docMk/>
            <pc:sldMk cId="2749157780" sldId="266"/>
            <ac:grpSpMk id="29" creationId="{D2EC4735-E422-4179-9518-DA3D6E72CAEC}"/>
          </ac:grpSpMkLst>
        </pc:grpChg>
        <pc:grpChg chg="add mod">
          <ac:chgData name="Dmitry Romanov" userId="d8ae66ea23405669" providerId="LiveId" clId="{6B2124A7-9733-4F72-BE8A-4CF5A4735577}" dt="2023-03-07T17:55:57.695" v="976" actId="1076"/>
          <ac:grpSpMkLst>
            <pc:docMk/>
            <pc:sldMk cId="2749157780" sldId="266"/>
            <ac:grpSpMk id="35" creationId="{B96BEE23-F825-37FD-4B78-11C2E3760465}"/>
          </ac:grpSpMkLst>
        </pc:grpChg>
        <pc:grpChg chg="add del mod">
          <ac:chgData name="Dmitry Romanov" userId="d8ae66ea23405669" providerId="LiveId" clId="{6B2124A7-9733-4F72-BE8A-4CF5A4735577}" dt="2023-03-07T17:54:09.524" v="913" actId="478"/>
          <ac:grpSpMkLst>
            <pc:docMk/>
            <pc:sldMk cId="2749157780" sldId="266"/>
            <ac:grpSpMk id="43" creationId="{68558F9D-F5A4-6945-7D9E-25DE255C01CB}"/>
          </ac:grpSpMkLst>
        </pc:grpChg>
        <pc:grpChg chg="add mod">
          <ac:chgData name="Dmitry Romanov" userId="d8ae66ea23405669" providerId="LiveId" clId="{6B2124A7-9733-4F72-BE8A-4CF5A4735577}" dt="2023-03-07T17:55:57.695" v="976" actId="1076"/>
          <ac:grpSpMkLst>
            <pc:docMk/>
            <pc:sldMk cId="2749157780" sldId="266"/>
            <ac:grpSpMk id="52" creationId="{4B8CDADC-20BE-C624-D226-75FAF972FEB3}"/>
          </ac:grpSpMkLst>
        </pc:grpChg>
        <pc:grpChg chg="add mod">
          <ac:chgData name="Dmitry Romanov" userId="d8ae66ea23405669" providerId="LiveId" clId="{6B2124A7-9733-4F72-BE8A-4CF5A4735577}" dt="2023-03-07T17:56:31.905" v="982" actId="1076"/>
          <ac:grpSpMkLst>
            <pc:docMk/>
            <pc:sldMk cId="2749157780" sldId="266"/>
            <ac:grpSpMk id="60" creationId="{4AB9B187-AD40-FDA3-211D-D689EC0E6755}"/>
          </ac:grpSpMkLst>
        </pc:grpChg>
        <pc:cxnChg chg="mod">
          <ac:chgData name="Dmitry Romanov" userId="d8ae66ea23405669" providerId="LiveId" clId="{6B2124A7-9733-4F72-BE8A-4CF5A4735577}" dt="2023-03-07T17:55:57.695" v="976" actId="1076"/>
          <ac:cxnSpMkLst>
            <pc:docMk/>
            <pc:sldMk cId="2749157780" sldId="266"/>
            <ac:cxnSpMk id="17" creationId="{BF397049-DA41-E193-C25D-8786E3D1E43C}"/>
          </ac:cxnSpMkLst>
        </pc:cxnChg>
        <pc:cxnChg chg="mod">
          <ac:chgData name="Dmitry Romanov" userId="d8ae66ea23405669" providerId="LiveId" clId="{6B2124A7-9733-4F72-BE8A-4CF5A4735577}" dt="2023-03-07T17:55:57.695" v="976" actId="1076"/>
          <ac:cxnSpMkLst>
            <pc:docMk/>
            <pc:sldMk cId="2749157780" sldId="266"/>
            <ac:cxnSpMk id="18" creationId="{D4524C45-9B0F-3533-6B8F-6B45B6B6026D}"/>
          </ac:cxnSpMkLst>
        </pc:cxnChg>
        <pc:cxnChg chg="mod">
          <ac:chgData name="Dmitry Romanov" userId="d8ae66ea23405669" providerId="LiveId" clId="{6B2124A7-9733-4F72-BE8A-4CF5A4735577}" dt="2023-03-07T17:53:51.786" v="906"/>
          <ac:cxnSpMkLst>
            <pc:docMk/>
            <pc:sldMk cId="2749157780" sldId="266"/>
            <ac:cxnSpMk id="46" creationId="{29D59067-0A10-67E9-B338-F06C7C4F1152}"/>
          </ac:cxnSpMkLst>
        </pc:cxnChg>
        <pc:cxnChg chg="mod">
          <ac:chgData name="Dmitry Romanov" userId="d8ae66ea23405669" providerId="LiveId" clId="{6B2124A7-9733-4F72-BE8A-4CF5A4735577}" dt="2023-03-07T17:53:51.786" v="906"/>
          <ac:cxnSpMkLst>
            <pc:docMk/>
            <pc:sldMk cId="2749157780" sldId="266"/>
            <ac:cxnSpMk id="47" creationId="{67A3FDEE-72CB-6294-4383-1C4FAB7CA4D6}"/>
          </ac:cxnSpMkLst>
        </pc:cxnChg>
        <pc:cxnChg chg="mod">
          <ac:chgData name="Dmitry Romanov" userId="d8ae66ea23405669" providerId="LiveId" clId="{6B2124A7-9733-4F72-BE8A-4CF5A4735577}" dt="2023-03-07T17:54:08.565" v="912" actId="478"/>
          <ac:cxnSpMkLst>
            <pc:docMk/>
            <pc:sldMk cId="2749157780" sldId="266"/>
            <ac:cxnSpMk id="48" creationId="{7861A985-5E80-7A9F-9EB2-E1C12AC93D19}"/>
          </ac:cxnSpMkLst>
        </pc:cxnChg>
        <pc:cxnChg chg="add del mod">
          <ac:chgData name="Dmitry Romanov" userId="d8ae66ea23405669" providerId="LiveId" clId="{6B2124A7-9733-4F72-BE8A-4CF5A4735577}" dt="2023-03-07T17:54:11.619" v="914" actId="478"/>
          <ac:cxnSpMkLst>
            <pc:docMk/>
            <pc:sldMk cId="2749157780" sldId="266"/>
            <ac:cxnSpMk id="50" creationId="{EC50BEBF-2AE6-97D5-271D-ECE0878FAFE1}"/>
          </ac:cxnSpMkLst>
        </pc:cxnChg>
        <pc:cxnChg chg="add del mod">
          <ac:chgData name="Dmitry Romanov" userId="d8ae66ea23405669" providerId="LiveId" clId="{6B2124A7-9733-4F72-BE8A-4CF5A4735577}" dt="2023-03-07T17:54:12.164" v="915" actId="478"/>
          <ac:cxnSpMkLst>
            <pc:docMk/>
            <pc:sldMk cId="2749157780" sldId="266"/>
            <ac:cxnSpMk id="51" creationId="{C0D9D1F4-5FB4-AF5D-AF56-0CF7A2A6288D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D4CE6-0F74-AEFB-DEAA-53329B7E8C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1BEB43-33A9-E5C6-7176-F550394C7A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01556A-BB0F-1E13-C6DD-8F2C066D2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66E8-65FF-4DA8-B9DA-62D54F98777C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A4CFB2-E415-2869-2A28-BE9298726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BD8F6-C533-1C0B-83F6-3AA6C4AAD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83181-5EB3-427E-9288-30762DE93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616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4801F-FDCF-3E3D-7DF0-F9410F194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DD43EC-50BD-D16C-B5AE-5C6C60D39C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96ADBE-3186-D98E-EDFF-B373256D4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66E8-65FF-4DA8-B9DA-62D54F98777C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D1918F-E106-8026-AE53-871950655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000904-77CB-F077-996F-A213AB35C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83181-5EB3-427E-9288-30762DE93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600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AD01F3-369A-919B-C9A5-8F0C4C3AB0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B031BA-2012-0908-B7FF-678450822A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D5AEA3-E6C9-23F9-14E7-76A0C61A4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66E8-65FF-4DA8-B9DA-62D54F98777C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F92BFA-EF77-6CEC-5372-EC62207A4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253F93-07DF-5CD6-E117-4D7CF92D3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83181-5EB3-427E-9288-30762DE93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85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B8A72-C1D7-55C8-BE4B-0782D856F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B46DAC-010C-F8BF-1A98-E4CA0BD31A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D6DA28-2F68-6B2F-EF15-0249D0517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66E8-65FF-4DA8-B9DA-62D54F98777C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72A14B-AE16-601D-5217-6FF55131E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294F06-DDC7-5366-7DB4-22A4F30A8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83181-5EB3-427E-9288-30762DE93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61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545BD-E618-CAF4-231B-8CA6DE7E0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D7D615-F1DF-9899-EE3F-550FE07915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79B6CC-3791-1A2D-2822-D453C27F5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66E8-65FF-4DA8-B9DA-62D54F98777C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2BD3C2-593A-1F8C-1CE7-E3DE668DE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EAB1CA-6187-B397-4616-4C26A365C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83181-5EB3-427E-9288-30762DE93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771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2F49C-3C85-AA5D-70D7-A4ADEEFE9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4D89EF-6C3B-075F-4F78-D64F519C72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B134CD-AAC6-681C-B694-0518ED0453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F5F16A-3101-0990-682C-871B98AC8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66E8-65FF-4DA8-B9DA-62D54F98777C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65A64D-C513-A931-9BE3-2A3A8BA67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4C8BA2-7F01-B9A4-C0D5-403A38F46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83181-5EB3-427E-9288-30762DE93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263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8AFFF-6F61-9A72-0BE3-AD75B6DA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A851AF-E2B7-2300-52DA-6414DF7CC9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C9EDA9-3D1B-2EAD-577E-707198ED72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FED8A3-15C6-FF82-F5FD-BEAB9A07EC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BB483B-A9EB-9B58-15E3-AF5075F858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72999C-B7E0-BA9D-E2A6-87B57D417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66E8-65FF-4DA8-B9DA-62D54F98777C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365797-5B44-B93E-38AC-AE66A8EEA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307373-B2C8-B924-CCA1-85F03DED9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83181-5EB3-427E-9288-30762DE93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589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A9027-9BB0-FBC5-7BEC-31B8C6C89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DD7DEB-D5DF-C691-9AF4-23D31B4F6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66E8-65FF-4DA8-B9DA-62D54F98777C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699359-2C53-55AD-97BC-0101F5696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13B378-3A98-F25B-D65A-2BAC5E8D2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83181-5EB3-427E-9288-30762DE93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783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CAE03B-800F-FD31-3548-B841D4ECF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66E8-65FF-4DA8-B9DA-62D54F98777C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1B3B33-09FD-055E-DCDA-C5DE4F642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7DF55B-8C9D-D926-EDEA-DEFAC40DE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83181-5EB3-427E-9288-30762DE93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066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310BF-2A2A-EA73-5964-B7DE8ABDD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3C35C0-1601-C24E-7366-59735D7991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5A68D7-6C19-2D99-A493-1066CBCCFD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7AB69C-739C-8E77-FCE5-C38D06266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66E8-65FF-4DA8-B9DA-62D54F98777C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9646C0-6883-DF36-0765-3CB9823B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6D58CA-74B8-34D0-C532-71AC56FD1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83181-5EB3-427E-9288-30762DE93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887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97D9C-D009-98F9-F0FD-13EA8761C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198B35-4AC4-D8BD-9C06-7B80F3B2CB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09F19E-BD49-DF5F-ED4C-18B59733EA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E5B701-1F33-2DC5-0B07-44177DD1F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B66E8-65FF-4DA8-B9DA-62D54F98777C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E61220-A161-CE80-3649-1897A1F31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D90153-E7B7-38AE-FF73-DBA385928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83181-5EB3-427E-9288-30762DE93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173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EFDA6E-69A6-B3FA-CAC6-6BC2987B5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2DA899-C706-9C1A-6410-CEA18F592C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87CF5D-BA55-1DB8-B80E-6AF2BAC646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B66E8-65FF-4DA8-B9DA-62D54F98777C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57C337-AABC-712D-2CBF-2A96D4EF31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59862-402B-FE47-6E8A-CE5386241D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83181-5EB3-427E-9288-30762DE93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235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F443C-0F24-8B55-06D8-EE45D3C1CA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Background embedding software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AB9009-FEB7-49E6-236B-EC8F9D5DC1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Dmitry Romanov</a:t>
            </a:r>
          </a:p>
          <a:p>
            <a:r>
              <a:rPr lang="en-US" dirty="0"/>
              <a:t>07 March 2023</a:t>
            </a:r>
          </a:p>
        </p:txBody>
      </p:sp>
    </p:spTree>
    <p:extLst>
      <p:ext uri="{BB962C8B-B14F-4D97-AF65-F5344CB8AC3E}">
        <p14:creationId xmlns:p14="http://schemas.microsoft.com/office/powerpoint/2010/main" val="4144471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F55C1A66-DF28-2EA8-1EE4-29A10D657399}"/>
              </a:ext>
            </a:extLst>
          </p:cNvPr>
          <p:cNvSpPr/>
          <p:nvPr/>
        </p:nvSpPr>
        <p:spPr>
          <a:xfrm>
            <a:off x="887168" y="2846167"/>
            <a:ext cx="1391035" cy="116566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US" dirty="0" err="1"/>
              <a:t>hepmc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D3A6E0-B969-75F0-BAD0-339C6A629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data flow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60E52C7-81C0-0243-1276-D1333EEA224A}"/>
              </a:ext>
            </a:extLst>
          </p:cNvPr>
          <p:cNvGrpSpPr/>
          <p:nvPr/>
        </p:nvGrpSpPr>
        <p:grpSpPr>
          <a:xfrm>
            <a:off x="2501493" y="2566026"/>
            <a:ext cx="2565647" cy="1678478"/>
            <a:chOff x="4459914" y="3976599"/>
            <a:chExt cx="2565647" cy="167847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B9759B8-D837-D6AB-1604-D4EFFDF8D9D2}"/>
                </a:ext>
              </a:extLst>
            </p:cNvPr>
            <p:cNvSpPr/>
            <p:nvPr/>
          </p:nvSpPr>
          <p:spPr>
            <a:xfrm>
              <a:off x="4459914" y="3976599"/>
              <a:ext cx="2565647" cy="1678478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b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DD4Hep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529EEC6-A2DB-C575-A0AC-7D31B3DBFAB4}"/>
                </a:ext>
              </a:extLst>
            </p:cNvPr>
            <p:cNvSpPr/>
            <p:nvPr/>
          </p:nvSpPr>
          <p:spPr>
            <a:xfrm>
              <a:off x="4718088" y="4057094"/>
              <a:ext cx="355107" cy="1216241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Detector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CDE6536F-5125-4196-147E-F2499489F5B8}"/>
                </a:ext>
              </a:extLst>
            </p:cNvPr>
            <p:cNvSpPr/>
            <p:nvPr/>
          </p:nvSpPr>
          <p:spPr>
            <a:xfrm>
              <a:off x="5282931" y="4057094"/>
              <a:ext cx="355107" cy="1216241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Detector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DC008D9-A15D-F79D-EA98-C9C45F017112}"/>
                </a:ext>
              </a:extLst>
            </p:cNvPr>
            <p:cNvSpPr/>
            <p:nvPr/>
          </p:nvSpPr>
          <p:spPr>
            <a:xfrm>
              <a:off x="5847774" y="4057094"/>
              <a:ext cx="355107" cy="1216241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Detector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311012C-7E67-E0C3-F258-4A2EC66F156D}"/>
                </a:ext>
              </a:extLst>
            </p:cNvPr>
            <p:cNvSpPr/>
            <p:nvPr/>
          </p:nvSpPr>
          <p:spPr>
            <a:xfrm>
              <a:off x="6412618" y="4057094"/>
              <a:ext cx="355107" cy="1216241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Detector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554DBDA1-7D7B-B105-97D5-92E2274CEABA}"/>
              </a:ext>
            </a:extLst>
          </p:cNvPr>
          <p:cNvGrpSpPr/>
          <p:nvPr/>
        </p:nvGrpSpPr>
        <p:grpSpPr>
          <a:xfrm>
            <a:off x="1632573" y="2751796"/>
            <a:ext cx="3422316" cy="1103814"/>
            <a:chOff x="3603245" y="4126853"/>
            <a:chExt cx="3422316" cy="1103814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44D3884-EB4E-10D1-9623-6F8E9B4115F2}"/>
                </a:ext>
              </a:extLst>
            </p:cNvPr>
            <p:cNvSpPr/>
            <p:nvPr/>
          </p:nvSpPr>
          <p:spPr>
            <a:xfrm rot="21239648">
              <a:off x="3621674" y="4126853"/>
              <a:ext cx="3289050" cy="482377"/>
            </a:xfrm>
            <a:custGeom>
              <a:avLst/>
              <a:gdLst>
                <a:gd name="connsiteX0" fmla="*/ 0 w 4409440"/>
                <a:gd name="connsiteY0" fmla="*/ 447040 h 482377"/>
                <a:gd name="connsiteX1" fmla="*/ 2834640 w 4409440"/>
                <a:gd name="connsiteY1" fmla="*/ 436880 h 482377"/>
                <a:gd name="connsiteX2" fmla="*/ 4409440 w 4409440"/>
                <a:gd name="connsiteY2" fmla="*/ 0 h 482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409440" h="482377">
                  <a:moveTo>
                    <a:pt x="0" y="447040"/>
                  </a:moveTo>
                  <a:cubicBezTo>
                    <a:pt x="1049866" y="479213"/>
                    <a:pt x="2099733" y="511387"/>
                    <a:pt x="2834640" y="436880"/>
                  </a:cubicBezTo>
                  <a:cubicBezTo>
                    <a:pt x="3569547" y="362373"/>
                    <a:pt x="4035213" y="123613"/>
                    <a:pt x="4409440" y="0"/>
                  </a:cubicBez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28E53D0-EDD4-55B9-B410-3FE6B3C443B0}"/>
                </a:ext>
              </a:extLst>
            </p:cNvPr>
            <p:cNvSpPr/>
            <p:nvPr/>
          </p:nvSpPr>
          <p:spPr>
            <a:xfrm rot="468530" flipV="1">
              <a:off x="3603245" y="4936576"/>
              <a:ext cx="2401689" cy="294091"/>
            </a:xfrm>
            <a:custGeom>
              <a:avLst/>
              <a:gdLst>
                <a:gd name="connsiteX0" fmla="*/ 0 w 4409440"/>
                <a:gd name="connsiteY0" fmla="*/ 447040 h 482377"/>
                <a:gd name="connsiteX1" fmla="*/ 2834640 w 4409440"/>
                <a:gd name="connsiteY1" fmla="*/ 436880 h 482377"/>
                <a:gd name="connsiteX2" fmla="*/ 4409440 w 4409440"/>
                <a:gd name="connsiteY2" fmla="*/ 0 h 482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409440" h="482377">
                  <a:moveTo>
                    <a:pt x="0" y="447040"/>
                  </a:moveTo>
                  <a:cubicBezTo>
                    <a:pt x="1049866" y="479213"/>
                    <a:pt x="2099733" y="511387"/>
                    <a:pt x="2834640" y="436880"/>
                  </a:cubicBezTo>
                  <a:cubicBezTo>
                    <a:pt x="3569547" y="362373"/>
                    <a:pt x="4035213" y="123613"/>
                    <a:pt x="4409440" y="0"/>
                  </a:cubicBez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6856178F-6411-5DA8-F01C-F3B0B2347A5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268720" y="4368042"/>
              <a:ext cx="756841" cy="31809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24534475-6396-57F3-F2FA-872F0D26466E}"/>
                </a:ext>
              </a:extLst>
            </p:cNvPr>
            <p:cNvCxnSpPr>
              <a:cxnSpLocks/>
            </p:cNvCxnSpPr>
            <p:nvPr/>
          </p:nvCxnSpPr>
          <p:spPr>
            <a:xfrm>
              <a:off x="6268720" y="4686132"/>
              <a:ext cx="669277" cy="419269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ABADD05F-2EBE-BB31-ED41-7D9B86B999F7}"/>
                </a:ext>
              </a:extLst>
            </p:cNvPr>
            <p:cNvCxnSpPr>
              <a:cxnSpLocks/>
              <a:stCxn id="12" idx="0"/>
            </p:cNvCxnSpPr>
            <p:nvPr/>
          </p:nvCxnSpPr>
          <p:spPr>
            <a:xfrm flipV="1">
              <a:off x="3631432" y="4686132"/>
              <a:ext cx="2637288" cy="109995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</p:grpSp>
      <p:sp>
        <p:nvSpPr>
          <p:cNvPr id="16" name="Взрыв: 8 точек 5">
            <a:extLst>
              <a:ext uri="{FF2B5EF4-FFF2-40B4-BE49-F238E27FC236}">
                <a16:creationId xmlns:a16="http://schemas.microsoft.com/office/drawing/2014/main" id="{5699789F-8D30-E63E-850C-8E6ABC7A16C4}"/>
              </a:ext>
            </a:extLst>
          </p:cNvPr>
          <p:cNvSpPr/>
          <p:nvPr/>
        </p:nvSpPr>
        <p:spPr>
          <a:xfrm>
            <a:off x="1232735" y="3111690"/>
            <a:ext cx="633046" cy="617416"/>
          </a:xfrm>
          <a:prstGeom prst="irregularSeal1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F397049-DA41-E193-C25D-8786E3D1E43C}"/>
              </a:ext>
            </a:extLst>
          </p:cNvPr>
          <p:cNvCxnSpPr>
            <a:cxnSpLocks/>
          </p:cNvCxnSpPr>
          <p:nvPr/>
        </p:nvCxnSpPr>
        <p:spPr>
          <a:xfrm>
            <a:off x="973777" y="3174228"/>
            <a:ext cx="329335" cy="13346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D4524C45-9B0F-3533-6B8F-6B45B6B6026D}"/>
              </a:ext>
            </a:extLst>
          </p:cNvPr>
          <p:cNvCxnSpPr>
            <a:cxnSpLocks/>
          </p:cNvCxnSpPr>
          <p:nvPr/>
        </p:nvCxnSpPr>
        <p:spPr>
          <a:xfrm flipH="1" flipV="1">
            <a:off x="1778227" y="3534166"/>
            <a:ext cx="432944" cy="201189"/>
          </a:xfrm>
          <a:prstGeom prst="straightConnector1">
            <a:avLst/>
          </a:prstGeom>
          <a:noFill/>
          <a:ln w="38100" cap="flat" cmpd="sng" algn="ctr">
            <a:solidFill>
              <a:srgbClr val="FFC000"/>
            </a:solidFill>
            <a:prstDash val="solid"/>
            <a:miter lim="800000"/>
            <a:tailEnd type="triangle"/>
          </a:ln>
          <a:effectLst/>
        </p:spPr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A784130-B474-B0ED-3E8C-73C56167D8BB}"/>
              </a:ext>
            </a:extLst>
          </p:cNvPr>
          <p:cNvGrpSpPr/>
          <p:nvPr/>
        </p:nvGrpSpPr>
        <p:grpSpPr>
          <a:xfrm>
            <a:off x="2916646" y="2920271"/>
            <a:ext cx="1864697" cy="958522"/>
            <a:chOff x="4855842" y="4336988"/>
            <a:chExt cx="1864697" cy="958522"/>
          </a:xfrm>
          <a:solidFill>
            <a:srgbClr val="FFC000"/>
          </a:solidFill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7A77127C-B457-9D1B-BDB4-B405361329D0}"/>
                </a:ext>
              </a:extLst>
            </p:cNvPr>
            <p:cNvSpPr/>
            <p:nvPr/>
          </p:nvSpPr>
          <p:spPr>
            <a:xfrm>
              <a:off x="4855842" y="4596136"/>
              <a:ext cx="148590" cy="147441"/>
            </a:xfrm>
            <a:prstGeom prst="ellipse">
              <a:avLst/>
            </a:prstGeom>
            <a:grpFill/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BDF0428B-57B3-D812-09E4-413BE4B4E655}"/>
                </a:ext>
              </a:extLst>
            </p:cNvPr>
            <p:cNvSpPr/>
            <p:nvPr/>
          </p:nvSpPr>
          <p:spPr>
            <a:xfrm>
              <a:off x="6571949" y="4499118"/>
              <a:ext cx="148590" cy="147441"/>
            </a:xfrm>
            <a:prstGeom prst="ellipse">
              <a:avLst/>
            </a:prstGeom>
            <a:grpFill/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395FF164-4A65-7C2D-DE5A-02797C2678D7}"/>
                </a:ext>
              </a:extLst>
            </p:cNvPr>
            <p:cNvSpPr/>
            <p:nvPr/>
          </p:nvSpPr>
          <p:spPr>
            <a:xfrm>
              <a:off x="6564902" y="4906811"/>
              <a:ext cx="148590" cy="147441"/>
            </a:xfrm>
            <a:prstGeom prst="ellipse">
              <a:avLst/>
            </a:prstGeom>
            <a:grpFill/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349CD6B2-C469-6C6A-BB9B-6D776C71E4B8}"/>
                </a:ext>
              </a:extLst>
            </p:cNvPr>
            <p:cNvSpPr/>
            <p:nvPr/>
          </p:nvSpPr>
          <p:spPr>
            <a:xfrm>
              <a:off x="6012836" y="4336988"/>
              <a:ext cx="148590" cy="147441"/>
            </a:xfrm>
            <a:prstGeom prst="ellipse">
              <a:avLst/>
            </a:prstGeom>
            <a:grpFill/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2EBE350E-2489-0AEC-3D50-C1D21D761BD1}"/>
                </a:ext>
              </a:extLst>
            </p:cNvPr>
            <p:cNvSpPr/>
            <p:nvPr/>
          </p:nvSpPr>
          <p:spPr>
            <a:xfrm>
              <a:off x="5441348" y="5148069"/>
              <a:ext cx="148590" cy="147441"/>
            </a:xfrm>
            <a:prstGeom prst="ellipse">
              <a:avLst/>
            </a:prstGeom>
            <a:grpFill/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5C5B1E11-220B-AFC3-0E34-F99E9007FC30}"/>
                </a:ext>
              </a:extLst>
            </p:cNvPr>
            <p:cNvSpPr/>
            <p:nvPr/>
          </p:nvSpPr>
          <p:spPr>
            <a:xfrm>
              <a:off x="5399704" y="4520240"/>
              <a:ext cx="148590" cy="147441"/>
            </a:xfrm>
            <a:prstGeom prst="ellipse">
              <a:avLst/>
            </a:prstGeom>
            <a:grpFill/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2E0BB692-FD75-C8F4-4489-9B0DA2AF2143}"/>
              </a:ext>
            </a:extLst>
          </p:cNvPr>
          <p:cNvSpPr/>
          <p:nvPr/>
        </p:nvSpPr>
        <p:spPr>
          <a:xfrm>
            <a:off x="5325314" y="2846167"/>
            <a:ext cx="1558454" cy="116566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US" b="1" dirty="0"/>
              <a:t>Hits in detectors</a:t>
            </a:r>
            <a:br>
              <a:rPr lang="en-US" dirty="0"/>
            </a:br>
            <a:r>
              <a:rPr lang="en-US" dirty="0"/>
              <a:t>edm4hep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D2EC4735-E422-4179-9518-DA3D6E72CAEC}"/>
              </a:ext>
            </a:extLst>
          </p:cNvPr>
          <p:cNvGrpSpPr/>
          <p:nvPr/>
        </p:nvGrpSpPr>
        <p:grpSpPr>
          <a:xfrm>
            <a:off x="7209236" y="2560486"/>
            <a:ext cx="2117844" cy="1678478"/>
            <a:chOff x="4459915" y="3976599"/>
            <a:chExt cx="2117844" cy="1678478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16CE16BC-45D0-D1CA-815E-867AD7805CED}"/>
                </a:ext>
              </a:extLst>
            </p:cNvPr>
            <p:cNvSpPr/>
            <p:nvPr/>
          </p:nvSpPr>
          <p:spPr>
            <a:xfrm>
              <a:off x="4459915" y="3976599"/>
              <a:ext cx="2117844" cy="1678478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b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EICrecon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CF39F438-D59F-1192-9BFF-8A7F83E8E96F}"/>
                </a:ext>
              </a:extLst>
            </p:cNvPr>
            <p:cNvSpPr/>
            <p:nvPr/>
          </p:nvSpPr>
          <p:spPr>
            <a:xfrm>
              <a:off x="4709374" y="4057093"/>
              <a:ext cx="536779" cy="1216241"/>
            </a:xfrm>
            <a:prstGeom prst="rect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Digitization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EBFCF447-624E-B02C-93B5-509E7C57A638}"/>
                </a:ext>
              </a:extLst>
            </p:cNvPr>
            <p:cNvSpPr/>
            <p:nvPr/>
          </p:nvSpPr>
          <p:spPr>
            <a:xfrm>
              <a:off x="5387629" y="4057093"/>
              <a:ext cx="355108" cy="1216241"/>
            </a:xfrm>
            <a:prstGeom prst="rect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Reco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06F2CACC-113E-6FD4-2297-0C2D73C8A8FE}"/>
                </a:ext>
              </a:extLst>
            </p:cNvPr>
            <p:cNvSpPr/>
            <p:nvPr/>
          </p:nvSpPr>
          <p:spPr>
            <a:xfrm>
              <a:off x="5921435" y="4057093"/>
              <a:ext cx="355107" cy="1216241"/>
            </a:xfrm>
            <a:prstGeom prst="rect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Global </a:t>
              </a:r>
              <a:r>
                <a:rPr kumimoji="0" lang="en-US" sz="18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reco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1CA11F8D-E151-620D-D3A3-915A82ADB132}"/>
              </a:ext>
            </a:extLst>
          </p:cNvPr>
          <p:cNvSpPr/>
          <p:nvPr/>
        </p:nvSpPr>
        <p:spPr>
          <a:xfrm>
            <a:off x="9652547" y="2837565"/>
            <a:ext cx="1701253" cy="116566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US" b="1" dirty="0"/>
              <a:t>Reconstructed</a:t>
            </a:r>
            <a:br>
              <a:rPr lang="en-US" b="1" dirty="0"/>
            </a:br>
            <a:r>
              <a:rPr lang="en-US" b="1" dirty="0"/>
              <a:t>Particles </a:t>
            </a:r>
            <a:br>
              <a:rPr lang="en-US" dirty="0"/>
            </a:br>
            <a:r>
              <a:rPr lang="en-US" dirty="0"/>
              <a:t>edm4eic</a:t>
            </a:r>
          </a:p>
        </p:txBody>
      </p:sp>
      <p:sp>
        <p:nvSpPr>
          <p:cNvPr id="42" name="Arrow: Right 41">
            <a:extLst>
              <a:ext uri="{FF2B5EF4-FFF2-40B4-BE49-F238E27FC236}">
                <a16:creationId xmlns:a16="http://schemas.microsoft.com/office/drawing/2014/main" id="{5BAECD87-8D89-3A46-1791-3ECC09C376B1}"/>
              </a:ext>
            </a:extLst>
          </p:cNvPr>
          <p:cNvSpPr/>
          <p:nvPr/>
        </p:nvSpPr>
        <p:spPr>
          <a:xfrm>
            <a:off x="1623729" y="4532539"/>
            <a:ext cx="9115926" cy="229949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87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4A55C-43A3-B5F2-0B9D-7CE34078C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happens inside </a:t>
            </a:r>
            <a:r>
              <a:rPr lang="en-US" dirty="0" err="1"/>
              <a:t>EICrecon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(tracking example)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6282970-C539-5569-5E46-FD0282D32E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317" y="1971303"/>
            <a:ext cx="3580457" cy="387729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B5D7378-490C-A1A5-2849-C409D2988535}"/>
              </a:ext>
            </a:extLst>
          </p:cNvPr>
          <p:cNvSpPr/>
          <p:nvPr/>
        </p:nvSpPr>
        <p:spPr>
          <a:xfrm>
            <a:off x="3070088" y="2303534"/>
            <a:ext cx="696686" cy="993569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9548F98-E0D9-0658-DCDF-0BC1352026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354" y="1859786"/>
            <a:ext cx="1544428" cy="3386524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1FDE941C-02FB-AAA6-5B84-5A1387CC61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385950"/>
            <a:ext cx="5551627" cy="2450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60EEAAC-850D-6742-8C5B-4F9968BD8F66}"/>
              </a:ext>
            </a:extLst>
          </p:cNvPr>
          <p:cNvCxnSpPr>
            <a:cxnSpLocks/>
            <a:stCxn id="6" idx="3"/>
          </p:cNvCxnSpPr>
          <p:nvPr/>
        </p:nvCxnSpPr>
        <p:spPr>
          <a:xfrm>
            <a:off x="3766774" y="2800319"/>
            <a:ext cx="255003" cy="27539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5DD2720-717D-59E9-20EA-20030E965370}"/>
              </a:ext>
            </a:extLst>
          </p:cNvPr>
          <p:cNvCxnSpPr/>
          <p:nvPr/>
        </p:nvCxnSpPr>
        <p:spPr>
          <a:xfrm>
            <a:off x="5359730" y="2513610"/>
            <a:ext cx="2101932" cy="13062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C6289BB0-5308-66AE-1E96-4E69135280E0}"/>
              </a:ext>
            </a:extLst>
          </p:cNvPr>
          <p:cNvSpPr/>
          <p:nvPr/>
        </p:nvSpPr>
        <p:spPr>
          <a:xfrm>
            <a:off x="7461662" y="3799113"/>
            <a:ext cx="237507" cy="2345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D575C69-0EA5-B66E-9848-D73F8DB0447B}"/>
              </a:ext>
            </a:extLst>
          </p:cNvPr>
          <p:cNvSpPr txBox="1"/>
          <p:nvPr/>
        </p:nvSpPr>
        <p:spPr>
          <a:xfrm>
            <a:off x="8337115" y="6018623"/>
            <a:ext cx="36904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(This picture is from ACTS documentation.</a:t>
            </a:r>
            <a:br>
              <a:rPr lang="en-US" sz="1600" i="1" dirty="0"/>
            </a:br>
            <a:r>
              <a:rPr lang="en-US" sz="1600" i="1" dirty="0"/>
              <a:t>the geometry on pictures is not from EPIC)</a:t>
            </a:r>
          </a:p>
        </p:txBody>
      </p:sp>
    </p:spTree>
    <p:extLst>
      <p:ext uri="{BB962C8B-B14F-4D97-AF65-F5344CB8AC3E}">
        <p14:creationId xmlns:p14="http://schemas.microsoft.com/office/powerpoint/2010/main" val="2688212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4A55C-43A3-B5F2-0B9D-7CE34078C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happens inside </a:t>
            </a:r>
            <a:r>
              <a:rPr lang="en-US" dirty="0" err="1"/>
              <a:t>EICrecon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(tracking example)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6282970-C539-5569-5E46-FD0282D32E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317" y="1971303"/>
            <a:ext cx="3580457" cy="387729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B5D7378-490C-A1A5-2849-C409D2988535}"/>
              </a:ext>
            </a:extLst>
          </p:cNvPr>
          <p:cNvSpPr/>
          <p:nvPr/>
        </p:nvSpPr>
        <p:spPr>
          <a:xfrm>
            <a:off x="3070088" y="2303534"/>
            <a:ext cx="696686" cy="993569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9548F98-E0D9-0658-DCDF-0BC1352026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354" y="1859786"/>
            <a:ext cx="1544428" cy="3386524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1FDE941C-02FB-AAA6-5B84-5A1387CC61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389908"/>
            <a:ext cx="5551627" cy="2450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60EEAAC-850D-6742-8C5B-4F9968BD8F66}"/>
              </a:ext>
            </a:extLst>
          </p:cNvPr>
          <p:cNvCxnSpPr>
            <a:cxnSpLocks/>
            <a:stCxn id="6" idx="3"/>
          </p:cNvCxnSpPr>
          <p:nvPr/>
        </p:nvCxnSpPr>
        <p:spPr>
          <a:xfrm>
            <a:off x="3766774" y="2800319"/>
            <a:ext cx="255003" cy="27539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5DD2720-717D-59E9-20EA-20030E965370}"/>
              </a:ext>
            </a:extLst>
          </p:cNvPr>
          <p:cNvCxnSpPr>
            <a:cxnSpLocks/>
          </p:cNvCxnSpPr>
          <p:nvPr/>
        </p:nvCxnSpPr>
        <p:spPr>
          <a:xfrm>
            <a:off x="5359730" y="2513610"/>
            <a:ext cx="2101932" cy="13062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C6289BB0-5308-66AE-1E96-4E69135280E0}"/>
              </a:ext>
            </a:extLst>
          </p:cNvPr>
          <p:cNvSpPr/>
          <p:nvPr/>
        </p:nvSpPr>
        <p:spPr>
          <a:xfrm>
            <a:off x="7461662" y="3799113"/>
            <a:ext cx="237507" cy="2345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D575C69-0EA5-B66E-9848-D73F8DB0447B}"/>
              </a:ext>
            </a:extLst>
          </p:cNvPr>
          <p:cNvSpPr txBox="1"/>
          <p:nvPr/>
        </p:nvSpPr>
        <p:spPr>
          <a:xfrm>
            <a:off x="8337115" y="6018623"/>
            <a:ext cx="36904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(This picture is from ACTS documentation.</a:t>
            </a:r>
            <a:br>
              <a:rPr lang="en-US" sz="1600" i="1" dirty="0"/>
            </a:br>
            <a:r>
              <a:rPr lang="en-US" sz="1600" i="1" dirty="0"/>
              <a:t>the geometry on pictures is not from EPIC)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05D5F65-2F62-FB89-519E-9114C7097870}"/>
              </a:ext>
            </a:extLst>
          </p:cNvPr>
          <p:cNvCxnSpPr>
            <a:cxnSpLocks/>
          </p:cNvCxnSpPr>
          <p:nvPr/>
        </p:nvCxnSpPr>
        <p:spPr>
          <a:xfrm flipV="1">
            <a:off x="5557652" y="4140530"/>
            <a:ext cx="1486394" cy="82360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509B6E1D-4EED-F057-9AC2-183383E79A0F}"/>
              </a:ext>
            </a:extLst>
          </p:cNvPr>
          <p:cNvSpPr/>
          <p:nvPr/>
        </p:nvSpPr>
        <p:spPr>
          <a:xfrm>
            <a:off x="7044046" y="3947556"/>
            <a:ext cx="237507" cy="23453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Brace 18">
            <a:extLst>
              <a:ext uri="{FF2B5EF4-FFF2-40B4-BE49-F238E27FC236}">
                <a16:creationId xmlns:a16="http://schemas.microsoft.com/office/drawing/2014/main" id="{83DDE336-8D37-46F6-D699-6E92C1EC8AD0}"/>
              </a:ext>
            </a:extLst>
          </p:cNvPr>
          <p:cNvSpPr/>
          <p:nvPr/>
        </p:nvSpPr>
        <p:spPr>
          <a:xfrm rot="4227191">
            <a:off x="7118907" y="3725610"/>
            <a:ext cx="146614" cy="1017591"/>
          </a:xfrm>
          <a:prstGeom prst="rightBrace">
            <a:avLst>
              <a:gd name="adj1" fmla="val 173515"/>
              <a:gd name="adj2" fmla="val 50000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8F08F37-8FC9-B312-9DB5-70DCB77F5636}"/>
              </a:ext>
            </a:extLst>
          </p:cNvPr>
          <p:cNvSpPr txBox="1"/>
          <p:nvPr/>
        </p:nvSpPr>
        <p:spPr>
          <a:xfrm>
            <a:off x="5483220" y="3527329"/>
            <a:ext cx="10868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Geo element </a:t>
            </a:r>
            <a:br>
              <a:rPr lang="en-US" sz="1200" dirty="0"/>
            </a:br>
            <a:r>
              <a:rPr lang="en-US" sz="1200" dirty="0"/>
              <a:t>ID #87468734</a:t>
            </a:r>
          </a:p>
        </p:txBody>
      </p:sp>
    </p:spTree>
    <p:extLst>
      <p:ext uri="{BB962C8B-B14F-4D97-AF65-F5344CB8AC3E}">
        <p14:creationId xmlns:p14="http://schemas.microsoft.com/office/powerpoint/2010/main" val="2003038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F55C1A66-DF28-2EA8-1EE4-29A10D657399}"/>
              </a:ext>
            </a:extLst>
          </p:cNvPr>
          <p:cNvSpPr/>
          <p:nvPr/>
        </p:nvSpPr>
        <p:spPr>
          <a:xfrm>
            <a:off x="887168" y="2846167"/>
            <a:ext cx="1391035" cy="116566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US" dirty="0" err="1"/>
              <a:t>hepmc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D3A6E0-B969-75F0-BAD0-339C6A629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to merge background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60E52C7-81C0-0243-1276-D1333EEA224A}"/>
              </a:ext>
            </a:extLst>
          </p:cNvPr>
          <p:cNvGrpSpPr/>
          <p:nvPr/>
        </p:nvGrpSpPr>
        <p:grpSpPr>
          <a:xfrm>
            <a:off x="2501493" y="2566026"/>
            <a:ext cx="2565647" cy="1678478"/>
            <a:chOff x="4459914" y="3976599"/>
            <a:chExt cx="2565647" cy="167847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B9759B8-D837-D6AB-1604-D4EFFDF8D9D2}"/>
                </a:ext>
              </a:extLst>
            </p:cNvPr>
            <p:cNvSpPr/>
            <p:nvPr/>
          </p:nvSpPr>
          <p:spPr>
            <a:xfrm>
              <a:off x="4459914" y="3976599"/>
              <a:ext cx="2565647" cy="1678478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b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DD4Hep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529EEC6-A2DB-C575-A0AC-7D31B3DBFAB4}"/>
                </a:ext>
              </a:extLst>
            </p:cNvPr>
            <p:cNvSpPr/>
            <p:nvPr/>
          </p:nvSpPr>
          <p:spPr>
            <a:xfrm>
              <a:off x="4718088" y="4057094"/>
              <a:ext cx="355107" cy="1216241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Detector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CDE6536F-5125-4196-147E-F2499489F5B8}"/>
                </a:ext>
              </a:extLst>
            </p:cNvPr>
            <p:cNvSpPr/>
            <p:nvPr/>
          </p:nvSpPr>
          <p:spPr>
            <a:xfrm>
              <a:off x="5282931" y="4057094"/>
              <a:ext cx="355107" cy="1216241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Detector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DC008D9-A15D-F79D-EA98-C9C45F017112}"/>
                </a:ext>
              </a:extLst>
            </p:cNvPr>
            <p:cNvSpPr/>
            <p:nvPr/>
          </p:nvSpPr>
          <p:spPr>
            <a:xfrm>
              <a:off x="5847774" y="4057094"/>
              <a:ext cx="355107" cy="1216241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Detector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311012C-7E67-E0C3-F258-4A2EC66F156D}"/>
                </a:ext>
              </a:extLst>
            </p:cNvPr>
            <p:cNvSpPr/>
            <p:nvPr/>
          </p:nvSpPr>
          <p:spPr>
            <a:xfrm>
              <a:off x="6412618" y="4057094"/>
              <a:ext cx="355107" cy="1216241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Detector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554DBDA1-7D7B-B105-97D5-92E2274CEABA}"/>
              </a:ext>
            </a:extLst>
          </p:cNvPr>
          <p:cNvGrpSpPr/>
          <p:nvPr/>
        </p:nvGrpSpPr>
        <p:grpSpPr>
          <a:xfrm>
            <a:off x="1632573" y="2751796"/>
            <a:ext cx="3422316" cy="1103814"/>
            <a:chOff x="3603245" y="4126853"/>
            <a:chExt cx="3422316" cy="1103814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44D3884-EB4E-10D1-9623-6F8E9B4115F2}"/>
                </a:ext>
              </a:extLst>
            </p:cNvPr>
            <p:cNvSpPr/>
            <p:nvPr/>
          </p:nvSpPr>
          <p:spPr>
            <a:xfrm rot="21239648">
              <a:off x="3621674" y="4126853"/>
              <a:ext cx="3289050" cy="482377"/>
            </a:xfrm>
            <a:custGeom>
              <a:avLst/>
              <a:gdLst>
                <a:gd name="connsiteX0" fmla="*/ 0 w 4409440"/>
                <a:gd name="connsiteY0" fmla="*/ 447040 h 482377"/>
                <a:gd name="connsiteX1" fmla="*/ 2834640 w 4409440"/>
                <a:gd name="connsiteY1" fmla="*/ 436880 h 482377"/>
                <a:gd name="connsiteX2" fmla="*/ 4409440 w 4409440"/>
                <a:gd name="connsiteY2" fmla="*/ 0 h 482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409440" h="482377">
                  <a:moveTo>
                    <a:pt x="0" y="447040"/>
                  </a:moveTo>
                  <a:cubicBezTo>
                    <a:pt x="1049866" y="479213"/>
                    <a:pt x="2099733" y="511387"/>
                    <a:pt x="2834640" y="436880"/>
                  </a:cubicBezTo>
                  <a:cubicBezTo>
                    <a:pt x="3569547" y="362373"/>
                    <a:pt x="4035213" y="123613"/>
                    <a:pt x="4409440" y="0"/>
                  </a:cubicBez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28E53D0-EDD4-55B9-B410-3FE6B3C443B0}"/>
                </a:ext>
              </a:extLst>
            </p:cNvPr>
            <p:cNvSpPr/>
            <p:nvPr/>
          </p:nvSpPr>
          <p:spPr>
            <a:xfrm rot="468530" flipV="1">
              <a:off x="3603245" y="4936576"/>
              <a:ext cx="2401689" cy="294091"/>
            </a:xfrm>
            <a:custGeom>
              <a:avLst/>
              <a:gdLst>
                <a:gd name="connsiteX0" fmla="*/ 0 w 4409440"/>
                <a:gd name="connsiteY0" fmla="*/ 447040 h 482377"/>
                <a:gd name="connsiteX1" fmla="*/ 2834640 w 4409440"/>
                <a:gd name="connsiteY1" fmla="*/ 436880 h 482377"/>
                <a:gd name="connsiteX2" fmla="*/ 4409440 w 4409440"/>
                <a:gd name="connsiteY2" fmla="*/ 0 h 482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409440" h="482377">
                  <a:moveTo>
                    <a:pt x="0" y="447040"/>
                  </a:moveTo>
                  <a:cubicBezTo>
                    <a:pt x="1049866" y="479213"/>
                    <a:pt x="2099733" y="511387"/>
                    <a:pt x="2834640" y="436880"/>
                  </a:cubicBezTo>
                  <a:cubicBezTo>
                    <a:pt x="3569547" y="362373"/>
                    <a:pt x="4035213" y="123613"/>
                    <a:pt x="4409440" y="0"/>
                  </a:cubicBez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6856178F-6411-5DA8-F01C-F3B0B2347A5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268720" y="4368042"/>
              <a:ext cx="756841" cy="31809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24534475-6396-57F3-F2FA-872F0D26466E}"/>
                </a:ext>
              </a:extLst>
            </p:cNvPr>
            <p:cNvCxnSpPr>
              <a:cxnSpLocks/>
            </p:cNvCxnSpPr>
            <p:nvPr/>
          </p:nvCxnSpPr>
          <p:spPr>
            <a:xfrm>
              <a:off x="6268720" y="4686132"/>
              <a:ext cx="669277" cy="419269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ABADD05F-2EBE-BB31-ED41-7D9B86B999F7}"/>
                </a:ext>
              </a:extLst>
            </p:cNvPr>
            <p:cNvCxnSpPr>
              <a:cxnSpLocks/>
              <a:stCxn id="12" idx="0"/>
            </p:cNvCxnSpPr>
            <p:nvPr/>
          </p:nvCxnSpPr>
          <p:spPr>
            <a:xfrm flipV="1">
              <a:off x="3631432" y="4686132"/>
              <a:ext cx="2637288" cy="109995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</p:grpSp>
      <p:sp>
        <p:nvSpPr>
          <p:cNvPr id="16" name="Взрыв: 8 точек 5">
            <a:extLst>
              <a:ext uri="{FF2B5EF4-FFF2-40B4-BE49-F238E27FC236}">
                <a16:creationId xmlns:a16="http://schemas.microsoft.com/office/drawing/2014/main" id="{5699789F-8D30-E63E-850C-8E6ABC7A16C4}"/>
              </a:ext>
            </a:extLst>
          </p:cNvPr>
          <p:cNvSpPr/>
          <p:nvPr/>
        </p:nvSpPr>
        <p:spPr>
          <a:xfrm>
            <a:off x="1232735" y="3111690"/>
            <a:ext cx="633046" cy="617416"/>
          </a:xfrm>
          <a:prstGeom prst="irregularSeal1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F397049-DA41-E193-C25D-8786E3D1E43C}"/>
              </a:ext>
            </a:extLst>
          </p:cNvPr>
          <p:cNvCxnSpPr>
            <a:cxnSpLocks/>
          </p:cNvCxnSpPr>
          <p:nvPr/>
        </p:nvCxnSpPr>
        <p:spPr>
          <a:xfrm>
            <a:off x="973777" y="3174228"/>
            <a:ext cx="329335" cy="13346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D4524C45-9B0F-3533-6B8F-6B45B6B6026D}"/>
              </a:ext>
            </a:extLst>
          </p:cNvPr>
          <p:cNvCxnSpPr>
            <a:cxnSpLocks/>
          </p:cNvCxnSpPr>
          <p:nvPr/>
        </p:nvCxnSpPr>
        <p:spPr>
          <a:xfrm flipH="1" flipV="1">
            <a:off x="1778227" y="3534166"/>
            <a:ext cx="432944" cy="201189"/>
          </a:xfrm>
          <a:prstGeom prst="straightConnector1">
            <a:avLst/>
          </a:prstGeom>
          <a:noFill/>
          <a:ln w="38100" cap="flat" cmpd="sng" algn="ctr">
            <a:solidFill>
              <a:srgbClr val="FFC000"/>
            </a:solidFill>
            <a:prstDash val="solid"/>
            <a:miter lim="800000"/>
            <a:tailEnd type="triangle"/>
          </a:ln>
          <a:effectLst/>
        </p:spPr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A784130-B474-B0ED-3E8C-73C56167D8BB}"/>
              </a:ext>
            </a:extLst>
          </p:cNvPr>
          <p:cNvGrpSpPr/>
          <p:nvPr/>
        </p:nvGrpSpPr>
        <p:grpSpPr>
          <a:xfrm>
            <a:off x="2916646" y="2920271"/>
            <a:ext cx="1864697" cy="958522"/>
            <a:chOff x="4855842" y="4336988"/>
            <a:chExt cx="1864697" cy="958522"/>
          </a:xfrm>
          <a:solidFill>
            <a:srgbClr val="FFC000"/>
          </a:solidFill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7A77127C-B457-9D1B-BDB4-B405361329D0}"/>
                </a:ext>
              </a:extLst>
            </p:cNvPr>
            <p:cNvSpPr/>
            <p:nvPr/>
          </p:nvSpPr>
          <p:spPr>
            <a:xfrm>
              <a:off x="4855842" y="4596136"/>
              <a:ext cx="148590" cy="147441"/>
            </a:xfrm>
            <a:prstGeom prst="ellipse">
              <a:avLst/>
            </a:prstGeom>
            <a:grpFill/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BDF0428B-57B3-D812-09E4-413BE4B4E655}"/>
                </a:ext>
              </a:extLst>
            </p:cNvPr>
            <p:cNvSpPr/>
            <p:nvPr/>
          </p:nvSpPr>
          <p:spPr>
            <a:xfrm>
              <a:off x="6571949" y="4499118"/>
              <a:ext cx="148590" cy="147441"/>
            </a:xfrm>
            <a:prstGeom prst="ellipse">
              <a:avLst/>
            </a:prstGeom>
            <a:grpFill/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395FF164-4A65-7C2D-DE5A-02797C2678D7}"/>
                </a:ext>
              </a:extLst>
            </p:cNvPr>
            <p:cNvSpPr/>
            <p:nvPr/>
          </p:nvSpPr>
          <p:spPr>
            <a:xfrm>
              <a:off x="6564902" y="4906811"/>
              <a:ext cx="148590" cy="147441"/>
            </a:xfrm>
            <a:prstGeom prst="ellipse">
              <a:avLst/>
            </a:prstGeom>
            <a:grpFill/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349CD6B2-C469-6C6A-BB9B-6D776C71E4B8}"/>
                </a:ext>
              </a:extLst>
            </p:cNvPr>
            <p:cNvSpPr/>
            <p:nvPr/>
          </p:nvSpPr>
          <p:spPr>
            <a:xfrm>
              <a:off x="6012836" y="4336988"/>
              <a:ext cx="148590" cy="147441"/>
            </a:xfrm>
            <a:prstGeom prst="ellipse">
              <a:avLst/>
            </a:prstGeom>
            <a:grpFill/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2EBE350E-2489-0AEC-3D50-C1D21D761BD1}"/>
                </a:ext>
              </a:extLst>
            </p:cNvPr>
            <p:cNvSpPr/>
            <p:nvPr/>
          </p:nvSpPr>
          <p:spPr>
            <a:xfrm>
              <a:off x="5441348" y="5148069"/>
              <a:ext cx="148590" cy="147441"/>
            </a:xfrm>
            <a:prstGeom prst="ellipse">
              <a:avLst/>
            </a:prstGeom>
            <a:grpFill/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5C5B1E11-220B-AFC3-0E34-F99E9007FC30}"/>
                </a:ext>
              </a:extLst>
            </p:cNvPr>
            <p:cNvSpPr/>
            <p:nvPr/>
          </p:nvSpPr>
          <p:spPr>
            <a:xfrm>
              <a:off x="5399704" y="4520240"/>
              <a:ext cx="148590" cy="147441"/>
            </a:xfrm>
            <a:prstGeom prst="ellipse">
              <a:avLst/>
            </a:prstGeom>
            <a:grpFill/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2E0BB692-FD75-C8F4-4489-9B0DA2AF2143}"/>
              </a:ext>
            </a:extLst>
          </p:cNvPr>
          <p:cNvSpPr/>
          <p:nvPr/>
        </p:nvSpPr>
        <p:spPr>
          <a:xfrm>
            <a:off x="5325314" y="2846167"/>
            <a:ext cx="1558454" cy="116566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US" b="1" dirty="0"/>
              <a:t>Hits in detectors</a:t>
            </a:r>
            <a:br>
              <a:rPr lang="en-US" dirty="0"/>
            </a:br>
            <a:r>
              <a:rPr lang="en-US" dirty="0"/>
              <a:t>edm4hep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D2EC4735-E422-4179-9518-DA3D6E72CAEC}"/>
              </a:ext>
            </a:extLst>
          </p:cNvPr>
          <p:cNvGrpSpPr/>
          <p:nvPr/>
        </p:nvGrpSpPr>
        <p:grpSpPr>
          <a:xfrm>
            <a:off x="7209236" y="2560486"/>
            <a:ext cx="2117844" cy="1678478"/>
            <a:chOff x="4459915" y="3976599"/>
            <a:chExt cx="2117844" cy="1678478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16CE16BC-45D0-D1CA-815E-867AD7805CED}"/>
                </a:ext>
              </a:extLst>
            </p:cNvPr>
            <p:cNvSpPr/>
            <p:nvPr/>
          </p:nvSpPr>
          <p:spPr>
            <a:xfrm>
              <a:off x="4459915" y="3976599"/>
              <a:ext cx="2117844" cy="1678478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b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EICrecon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CF39F438-D59F-1192-9BFF-8A7F83E8E96F}"/>
                </a:ext>
              </a:extLst>
            </p:cNvPr>
            <p:cNvSpPr/>
            <p:nvPr/>
          </p:nvSpPr>
          <p:spPr>
            <a:xfrm>
              <a:off x="4709374" y="4057093"/>
              <a:ext cx="536779" cy="1216241"/>
            </a:xfrm>
            <a:prstGeom prst="rect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Digitization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EBFCF447-624E-B02C-93B5-509E7C57A638}"/>
                </a:ext>
              </a:extLst>
            </p:cNvPr>
            <p:cNvSpPr/>
            <p:nvPr/>
          </p:nvSpPr>
          <p:spPr>
            <a:xfrm>
              <a:off x="5387629" y="4057093"/>
              <a:ext cx="355108" cy="1216241"/>
            </a:xfrm>
            <a:prstGeom prst="rect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Reco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06F2CACC-113E-6FD4-2297-0C2D73C8A8FE}"/>
                </a:ext>
              </a:extLst>
            </p:cNvPr>
            <p:cNvSpPr/>
            <p:nvPr/>
          </p:nvSpPr>
          <p:spPr>
            <a:xfrm>
              <a:off x="5921435" y="4057093"/>
              <a:ext cx="355107" cy="1216241"/>
            </a:xfrm>
            <a:prstGeom prst="rect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Global </a:t>
              </a:r>
              <a:r>
                <a:rPr kumimoji="0" lang="en-US" sz="18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reco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1CA11F8D-E151-620D-D3A3-915A82ADB132}"/>
              </a:ext>
            </a:extLst>
          </p:cNvPr>
          <p:cNvSpPr/>
          <p:nvPr/>
        </p:nvSpPr>
        <p:spPr>
          <a:xfrm>
            <a:off x="9652547" y="2837565"/>
            <a:ext cx="1701253" cy="116566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US" b="1" dirty="0"/>
              <a:t>Reconstructed</a:t>
            </a:r>
            <a:br>
              <a:rPr lang="en-US" b="1" dirty="0"/>
            </a:br>
            <a:r>
              <a:rPr lang="en-US" b="1" dirty="0"/>
              <a:t>Particles </a:t>
            </a:r>
            <a:br>
              <a:rPr lang="en-US" dirty="0"/>
            </a:br>
            <a:r>
              <a:rPr lang="en-US" dirty="0"/>
              <a:t>edm4eic</a:t>
            </a:r>
          </a:p>
        </p:txBody>
      </p:sp>
      <p:sp>
        <p:nvSpPr>
          <p:cNvPr id="42" name="Arrow: Right 41">
            <a:extLst>
              <a:ext uri="{FF2B5EF4-FFF2-40B4-BE49-F238E27FC236}">
                <a16:creationId xmlns:a16="http://schemas.microsoft.com/office/drawing/2014/main" id="{5BAECD87-8D89-3A46-1791-3ECC09C376B1}"/>
              </a:ext>
            </a:extLst>
          </p:cNvPr>
          <p:cNvSpPr/>
          <p:nvPr/>
        </p:nvSpPr>
        <p:spPr>
          <a:xfrm>
            <a:off x="1623729" y="4532539"/>
            <a:ext cx="9115926" cy="229949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rrow: Up 2">
            <a:extLst>
              <a:ext uri="{FF2B5EF4-FFF2-40B4-BE49-F238E27FC236}">
                <a16:creationId xmlns:a16="http://schemas.microsoft.com/office/drawing/2014/main" id="{D3CCDB80-B493-CF06-6EBF-BC52DB7B1E77}"/>
              </a:ext>
            </a:extLst>
          </p:cNvPr>
          <p:cNvSpPr/>
          <p:nvPr/>
        </p:nvSpPr>
        <p:spPr>
          <a:xfrm>
            <a:off x="5611715" y="4176156"/>
            <a:ext cx="1052946" cy="1337953"/>
          </a:xfrm>
          <a:prstGeom prst="up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B2F1DCA-CC25-50F9-3378-458EB54041A9}"/>
              </a:ext>
            </a:extLst>
          </p:cNvPr>
          <p:cNvSpPr txBox="1"/>
          <p:nvPr/>
        </p:nvSpPr>
        <p:spPr>
          <a:xfrm>
            <a:off x="2833417" y="5617478"/>
            <a:ext cx="7298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Stage of dataflow where merging background events is the most convenient</a:t>
            </a:r>
          </a:p>
        </p:txBody>
      </p:sp>
    </p:spTree>
    <p:extLst>
      <p:ext uri="{BB962C8B-B14F-4D97-AF65-F5344CB8AC3E}">
        <p14:creationId xmlns:p14="http://schemas.microsoft.com/office/powerpoint/2010/main" val="3255095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F55C1A66-DF28-2EA8-1EE4-29A10D657399}"/>
              </a:ext>
            </a:extLst>
          </p:cNvPr>
          <p:cNvSpPr/>
          <p:nvPr/>
        </p:nvSpPr>
        <p:spPr>
          <a:xfrm>
            <a:off x="461019" y="2814500"/>
            <a:ext cx="1391035" cy="116566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US" dirty="0" err="1"/>
              <a:t>hepmc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D3A6E0-B969-75F0-BAD0-339C6A629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to merge background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60E52C7-81C0-0243-1276-D1333EEA224A}"/>
              </a:ext>
            </a:extLst>
          </p:cNvPr>
          <p:cNvGrpSpPr/>
          <p:nvPr/>
        </p:nvGrpSpPr>
        <p:grpSpPr>
          <a:xfrm>
            <a:off x="2075344" y="2534359"/>
            <a:ext cx="2565647" cy="1678478"/>
            <a:chOff x="4459914" y="3976599"/>
            <a:chExt cx="2565647" cy="167847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B9759B8-D837-D6AB-1604-D4EFFDF8D9D2}"/>
                </a:ext>
              </a:extLst>
            </p:cNvPr>
            <p:cNvSpPr/>
            <p:nvPr/>
          </p:nvSpPr>
          <p:spPr>
            <a:xfrm>
              <a:off x="4459914" y="3976599"/>
              <a:ext cx="2565647" cy="1678478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b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DD4Hep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529EEC6-A2DB-C575-A0AC-7D31B3DBFAB4}"/>
                </a:ext>
              </a:extLst>
            </p:cNvPr>
            <p:cNvSpPr/>
            <p:nvPr/>
          </p:nvSpPr>
          <p:spPr>
            <a:xfrm>
              <a:off x="4718088" y="4057094"/>
              <a:ext cx="355107" cy="1216241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Detector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CDE6536F-5125-4196-147E-F2499489F5B8}"/>
                </a:ext>
              </a:extLst>
            </p:cNvPr>
            <p:cNvSpPr/>
            <p:nvPr/>
          </p:nvSpPr>
          <p:spPr>
            <a:xfrm>
              <a:off x="5282931" y="4057094"/>
              <a:ext cx="355107" cy="1216241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Detector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DC008D9-A15D-F79D-EA98-C9C45F017112}"/>
                </a:ext>
              </a:extLst>
            </p:cNvPr>
            <p:cNvSpPr/>
            <p:nvPr/>
          </p:nvSpPr>
          <p:spPr>
            <a:xfrm>
              <a:off x="5847774" y="4057094"/>
              <a:ext cx="355107" cy="1216241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Detector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311012C-7E67-E0C3-F258-4A2EC66F156D}"/>
                </a:ext>
              </a:extLst>
            </p:cNvPr>
            <p:cNvSpPr/>
            <p:nvPr/>
          </p:nvSpPr>
          <p:spPr>
            <a:xfrm>
              <a:off x="6412618" y="4057094"/>
              <a:ext cx="355107" cy="1216241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Detector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554DBDA1-7D7B-B105-97D5-92E2274CEABA}"/>
              </a:ext>
            </a:extLst>
          </p:cNvPr>
          <p:cNvGrpSpPr/>
          <p:nvPr/>
        </p:nvGrpSpPr>
        <p:grpSpPr>
          <a:xfrm>
            <a:off x="1206424" y="2720129"/>
            <a:ext cx="3422316" cy="1103814"/>
            <a:chOff x="3603245" y="4126853"/>
            <a:chExt cx="3422316" cy="1103814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44D3884-EB4E-10D1-9623-6F8E9B4115F2}"/>
                </a:ext>
              </a:extLst>
            </p:cNvPr>
            <p:cNvSpPr/>
            <p:nvPr/>
          </p:nvSpPr>
          <p:spPr>
            <a:xfrm rot="21239648">
              <a:off x="3621674" y="4126853"/>
              <a:ext cx="3289050" cy="482377"/>
            </a:xfrm>
            <a:custGeom>
              <a:avLst/>
              <a:gdLst>
                <a:gd name="connsiteX0" fmla="*/ 0 w 4409440"/>
                <a:gd name="connsiteY0" fmla="*/ 447040 h 482377"/>
                <a:gd name="connsiteX1" fmla="*/ 2834640 w 4409440"/>
                <a:gd name="connsiteY1" fmla="*/ 436880 h 482377"/>
                <a:gd name="connsiteX2" fmla="*/ 4409440 w 4409440"/>
                <a:gd name="connsiteY2" fmla="*/ 0 h 482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409440" h="482377">
                  <a:moveTo>
                    <a:pt x="0" y="447040"/>
                  </a:moveTo>
                  <a:cubicBezTo>
                    <a:pt x="1049866" y="479213"/>
                    <a:pt x="2099733" y="511387"/>
                    <a:pt x="2834640" y="436880"/>
                  </a:cubicBezTo>
                  <a:cubicBezTo>
                    <a:pt x="3569547" y="362373"/>
                    <a:pt x="4035213" y="123613"/>
                    <a:pt x="4409440" y="0"/>
                  </a:cubicBez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28E53D0-EDD4-55B9-B410-3FE6B3C443B0}"/>
                </a:ext>
              </a:extLst>
            </p:cNvPr>
            <p:cNvSpPr/>
            <p:nvPr/>
          </p:nvSpPr>
          <p:spPr>
            <a:xfrm rot="468530" flipV="1">
              <a:off x="3603245" y="4936576"/>
              <a:ext cx="2401689" cy="294091"/>
            </a:xfrm>
            <a:custGeom>
              <a:avLst/>
              <a:gdLst>
                <a:gd name="connsiteX0" fmla="*/ 0 w 4409440"/>
                <a:gd name="connsiteY0" fmla="*/ 447040 h 482377"/>
                <a:gd name="connsiteX1" fmla="*/ 2834640 w 4409440"/>
                <a:gd name="connsiteY1" fmla="*/ 436880 h 482377"/>
                <a:gd name="connsiteX2" fmla="*/ 4409440 w 4409440"/>
                <a:gd name="connsiteY2" fmla="*/ 0 h 482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409440" h="482377">
                  <a:moveTo>
                    <a:pt x="0" y="447040"/>
                  </a:moveTo>
                  <a:cubicBezTo>
                    <a:pt x="1049866" y="479213"/>
                    <a:pt x="2099733" y="511387"/>
                    <a:pt x="2834640" y="436880"/>
                  </a:cubicBezTo>
                  <a:cubicBezTo>
                    <a:pt x="3569547" y="362373"/>
                    <a:pt x="4035213" y="123613"/>
                    <a:pt x="4409440" y="0"/>
                  </a:cubicBez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6856178F-6411-5DA8-F01C-F3B0B2347A5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268720" y="4368042"/>
              <a:ext cx="756841" cy="31809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24534475-6396-57F3-F2FA-872F0D26466E}"/>
                </a:ext>
              </a:extLst>
            </p:cNvPr>
            <p:cNvCxnSpPr>
              <a:cxnSpLocks/>
            </p:cNvCxnSpPr>
            <p:nvPr/>
          </p:nvCxnSpPr>
          <p:spPr>
            <a:xfrm>
              <a:off x="6268720" y="4686132"/>
              <a:ext cx="669277" cy="419269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ABADD05F-2EBE-BB31-ED41-7D9B86B999F7}"/>
                </a:ext>
              </a:extLst>
            </p:cNvPr>
            <p:cNvCxnSpPr>
              <a:cxnSpLocks/>
              <a:stCxn id="12" idx="0"/>
            </p:cNvCxnSpPr>
            <p:nvPr/>
          </p:nvCxnSpPr>
          <p:spPr>
            <a:xfrm flipV="1">
              <a:off x="3631432" y="4686132"/>
              <a:ext cx="2637288" cy="109995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</p:cxnSp>
      </p:grpSp>
      <p:sp>
        <p:nvSpPr>
          <p:cNvPr id="16" name="Взрыв: 8 точек 5">
            <a:extLst>
              <a:ext uri="{FF2B5EF4-FFF2-40B4-BE49-F238E27FC236}">
                <a16:creationId xmlns:a16="http://schemas.microsoft.com/office/drawing/2014/main" id="{5699789F-8D30-E63E-850C-8E6ABC7A16C4}"/>
              </a:ext>
            </a:extLst>
          </p:cNvPr>
          <p:cNvSpPr/>
          <p:nvPr/>
        </p:nvSpPr>
        <p:spPr>
          <a:xfrm>
            <a:off x="806586" y="3080023"/>
            <a:ext cx="633046" cy="617416"/>
          </a:xfrm>
          <a:prstGeom prst="irregularSeal1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F397049-DA41-E193-C25D-8786E3D1E43C}"/>
              </a:ext>
            </a:extLst>
          </p:cNvPr>
          <p:cNvCxnSpPr>
            <a:cxnSpLocks/>
          </p:cNvCxnSpPr>
          <p:nvPr/>
        </p:nvCxnSpPr>
        <p:spPr>
          <a:xfrm>
            <a:off x="547628" y="3142561"/>
            <a:ext cx="329335" cy="13346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D4524C45-9B0F-3533-6B8F-6B45B6B6026D}"/>
              </a:ext>
            </a:extLst>
          </p:cNvPr>
          <p:cNvCxnSpPr>
            <a:cxnSpLocks/>
          </p:cNvCxnSpPr>
          <p:nvPr/>
        </p:nvCxnSpPr>
        <p:spPr>
          <a:xfrm flipH="1" flipV="1">
            <a:off x="1352078" y="3502499"/>
            <a:ext cx="432944" cy="201189"/>
          </a:xfrm>
          <a:prstGeom prst="straightConnector1">
            <a:avLst/>
          </a:prstGeom>
          <a:noFill/>
          <a:ln w="38100" cap="flat" cmpd="sng" algn="ctr">
            <a:solidFill>
              <a:srgbClr val="FFC000"/>
            </a:solidFill>
            <a:prstDash val="solid"/>
            <a:miter lim="800000"/>
            <a:tailEnd type="triangle"/>
          </a:ln>
          <a:effectLst/>
        </p:spPr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A784130-B474-B0ED-3E8C-73C56167D8BB}"/>
              </a:ext>
            </a:extLst>
          </p:cNvPr>
          <p:cNvGrpSpPr/>
          <p:nvPr/>
        </p:nvGrpSpPr>
        <p:grpSpPr>
          <a:xfrm>
            <a:off x="2490497" y="2888604"/>
            <a:ext cx="1864697" cy="958522"/>
            <a:chOff x="4855842" y="4336988"/>
            <a:chExt cx="1864697" cy="958522"/>
          </a:xfrm>
          <a:solidFill>
            <a:srgbClr val="FFC000"/>
          </a:solidFill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7A77127C-B457-9D1B-BDB4-B405361329D0}"/>
                </a:ext>
              </a:extLst>
            </p:cNvPr>
            <p:cNvSpPr/>
            <p:nvPr/>
          </p:nvSpPr>
          <p:spPr>
            <a:xfrm>
              <a:off x="4855842" y="4596136"/>
              <a:ext cx="148590" cy="147441"/>
            </a:xfrm>
            <a:prstGeom prst="ellipse">
              <a:avLst/>
            </a:prstGeom>
            <a:grpFill/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BDF0428B-57B3-D812-09E4-413BE4B4E655}"/>
                </a:ext>
              </a:extLst>
            </p:cNvPr>
            <p:cNvSpPr/>
            <p:nvPr/>
          </p:nvSpPr>
          <p:spPr>
            <a:xfrm>
              <a:off x="6571949" y="4499118"/>
              <a:ext cx="148590" cy="147441"/>
            </a:xfrm>
            <a:prstGeom prst="ellipse">
              <a:avLst/>
            </a:prstGeom>
            <a:grpFill/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395FF164-4A65-7C2D-DE5A-02797C2678D7}"/>
                </a:ext>
              </a:extLst>
            </p:cNvPr>
            <p:cNvSpPr/>
            <p:nvPr/>
          </p:nvSpPr>
          <p:spPr>
            <a:xfrm>
              <a:off x="6564902" y="4906811"/>
              <a:ext cx="148590" cy="147441"/>
            </a:xfrm>
            <a:prstGeom prst="ellipse">
              <a:avLst/>
            </a:prstGeom>
            <a:grpFill/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349CD6B2-C469-6C6A-BB9B-6D776C71E4B8}"/>
                </a:ext>
              </a:extLst>
            </p:cNvPr>
            <p:cNvSpPr/>
            <p:nvPr/>
          </p:nvSpPr>
          <p:spPr>
            <a:xfrm>
              <a:off x="6012836" y="4336988"/>
              <a:ext cx="148590" cy="147441"/>
            </a:xfrm>
            <a:prstGeom prst="ellipse">
              <a:avLst/>
            </a:prstGeom>
            <a:grpFill/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2EBE350E-2489-0AEC-3D50-C1D21D761BD1}"/>
                </a:ext>
              </a:extLst>
            </p:cNvPr>
            <p:cNvSpPr/>
            <p:nvPr/>
          </p:nvSpPr>
          <p:spPr>
            <a:xfrm>
              <a:off x="5441348" y="5148069"/>
              <a:ext cx="148590" cy="147441"/>
            </a:xfrm>
            <a:prstGeom prst="ellipse">
              <a:avLst/>
            </a:prstGeom>
            <a:grpFill/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5C5B1E11-220B-AFC3-0E34-F99E9007FC30}"/>
                </a:ext>
              </a:extLst>
            </p:cNvPr>
            <p:cNvSpPr/>
            <p:nvPr/>
          </p:nvSpPr>
          <p:spPr>
            <a:xfrm>
              <a:off x="5399704" y="4520240"/>
              <a:ext cx="148590" cy="147441"/>
            </a:xfrm>
            <a:prstGeom prst="ellipse">
              <a:avLst/>
            </a:prstGeom>
            <a:grpFill/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2E0BB692-FD75-C8F4-4489-9B0DA2AF2143}"/>
              </a:ext>
            </a:extLst>
          </p:cNvPr>
          <p:cNvSpPr/>
          <p:nvPr/>
        </p:nvSpPr>
        <p:spPr>
          <a:xfrm>
            <a:off x="4940208" y="2805898"/>
            <a:ext cx="1320909" cy="116566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US" b="1" dirty="0"/>
              <a:t>Hits in detectors</a:t>
            </a:r>
            <a:br>
              <a:rPr lang="en-US" dirty="0"/>
            </a:br>
            <a:r>
              <a:rPr lang="en-US" dirty="0"/>
              <a:t>edm4hep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EF006972-7E97-8160-8A86-3E94321F54D3}"/>
              </a:ext>
            </a:extLst>
          </p:cNvPr>
          <p:cNvSpPr/>
          <p:nvPr/>
        </p:nvSpPr>
        <p:spPr>
          <a:xfrm>
            <a:off x="381374" y="4839442"/>
            <a:ext cx="1511724" cy="116566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US" dirty="0"/>
              <a:t>Background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B96BEE23-F825-37FD-4B78-11C2E3760465}"/>
              </a:ext>
            </a:extLst>
          </p:cNvPr>
          <p:cNvGrpSpPr/>
          <p:nvPr/>
        </p:nvGrpSpPr>
        <p:grpSpPr>
          <a:xfrm>
            <a:off x="2116387" y="4559301"/>
            <a:ext cx="2565647" cy="1678478"/>
            <a:chOff x="4459914" y="3976599"/>
            <a:chExt cx="2565647" cy="1678478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EA622C7E-9B0D-FD5C-8F62-332109129077}"/>
                </a:ext>
              </a:extLst>
            </p:cNvPr>
            <p:cNvSpPr/>
            <p:nvPr/>
          </p:nvSpPr>
          <p:spPr>
            <a:xfrm>
              <a:off x="4459914" y="3976599"/>
              <a:ext cx="2565647" cy="1678478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b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DD4Hep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65D14448-EC86-40C8-7040-19D974B77EF0}"/>
                </a:ext>
              </a:extLst>
            </p:cNvPr>
            <p:cNvSpPr/>
            <p:nvPr/>
          </p:nvSpPr>
          <p:spPr>
            <a:xfrm>
              <a:off x="4718088" y="4057094"/>
              <a:ext cx="355107" cy="1216241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Detector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0F54164D-1BCA-FA5A-78D5-FA6BEEC83D8E}"/>
                </a:ext>
              </a:extLst>
            </p:cNvPr>
            <p:cNvSpPr/>
            <p:nvPr/>
          </p:nvSpPr>
          <p:spPr>
            <a:xfrm>
              <a:off x="5282931" y="4057094"/>
              <a:ext cx="355107" cy="1216241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Detector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EA972E37-053B-F009-0F36-BAAAA850FE86}"/>
                </a:ext>
              </a:extLst>
            </p:cNvPr>
            <p:cNvSpPr/>
            <p:nvPr/>
          </p:nvSpPr>
          <p:spPr>
            <a:xfrm>
              <a:off x="5847774" y="4057094"/>
              <a:ext cx="355107" cy="1216241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Detector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1464B257-F560-1EFC-84FE-E10DBB24C541}"/>
                </a:ext>
              </a:extLst>
            </p:cNvPr>
            <p:cNvSpPr/>
            <p:nvPr/>
          </p:nvSpPr>
          <p:spPr>
            <a:xfrm>
              <a:off x="6412618" y="4057094"/>
              <a:ext cx="355107" cy="1216241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vert27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Detector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4B8CDADC-20BE-C624-D226-75FAF972FEB3}"/>
              </a:ext>
            </a:extLst>
          </p:cNvPr>
          <p:cNvGrpSpPr/>
          <p:nvPr/>
        </p:nvGrpSpPr>
        <p:grpSpPr>
          <a:xfrm>
            <a:off x="2531540" y="4913546"/>
            <a:ext cx="1864697" cy="958522"/>
            <a:chOff x="4855842" y="4336988"/>
            <a:chExt cx="1864697" cy="958522"/>
          </a:xfrm>
          <a:solidFill>
            <a:srgbClr val="FFC000"/>
          </a:solidFill>
        </p:grpSpPr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3ED49298-702C-965D-F7AC-CB869B5D9268}"/>
                </a:ext>
              </a:extLst>
            </p:cNvPr>
            <p:cNvSpPr/>
            <p:nvPr/>
          </p:nvSpPr>
          <p:spPr>
            <a:xfrm>
              <a:off x="4855842" y="4596136"/>
              <a:ext cx="148590" cy="147441"/>
            </a:xfrm>
            <a:prstGeom prst="ellipse">
              <a:avLst/>
            </a:prstGeom>
            <a:grpFill/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5B58FDC-95B5-7837-5074-F8422A20563D}"/>
                </a:ext>
              </a:extLst>
            </p:cNvPr>
            <p:cNvSpPr/>
            <p:nvPr/>
          </p:nvSpPr>
          <p:spPr>
            <a:xfrm>
              <a:off x="6571949" y="4499118"/>
              <a:ext cx="148590" cy="147441"/>
            </a:xfrm>
            <a:prstGeom prst="ellipse">
              <a:avLst/>
            </a:prstGeom>
            <a:grpFill/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1FFA2C0C-473D-604A-5AE8-580162ED44BE}"/>
                </a:ext>
              </a:extLst>
            </p:cNvPr>
            <p:cNvSpPr/>
            <p:nvPr/>
          </p:nvSpPr>
          <p:spPr>
            <a:xfrm>
              <a:off x="6564902" y="4906811"/>
              <a:ext cx="148590" cy="147441"/>
            </a:xfrm>
            <a:prstGeom prst="ellipse">
              <a:avLst/>
            </a:prstGeom>
            <a:grpFill/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A9137954-DB8A-C554-68EB-5F41927283B7}"/>
                </a:ext>
              </a:extLst>
            </p:cNvPr>
            <p:cNvSpPr/>
            <p:nvPr/>
          </p:nvSpPr>
          <p:spPr>
            <a:xfrm>
              <a:off x="6012836" y="4336988"/>
              <a:ext cx="148590" cy="147441"/>
            </a:xfrm>
            <a:prstGeom prst="ellipse">
              <a:avLst/>
            </a:prstGeom>
            <a:grpFill/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D6E80733-32CC-BC99-84DD-DEB528FD01B3}"/>
                </a:ext>
              </a:extLst>
            </p:cNvPr>
            <p:cNvSpPr/>
            <p:nvPr/>
          </p:nvSpPr>
          <p:spPr>
            <a:xfrm>
              <a:off x="5441348" y="5148069"/>
              <a:ext cx="148590" cy="147441"/>
            </a:xfrm>
            <a:prstGeom prst="ellipse">
              <a:avLst/>
            </a:prstGeom>
            <a:grpFill/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A3568E41-84A0-CE16-4B91-EFFFC1776EB0}"/>
                </a:ext>
              </a:extLst>
            </p:cNvPr>
            <p:cNvSpPr/>
            <p:nvPr/>
          </p:nvSpPr>
          <p:spPr>
            <a:xfrm>
              <a:off x="5399704" y="4520240"/>
              <a:ext cx="148590" cy="147441"/>
            </a:xfrm>
            <a:prstGeom prst="ellipse">
              <a:avLst/>
            </a:prstGeom>
            <a:grpFill/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0F4E90B1-4020-72E5-3533-EDF0B571CD00}"/>
              </a:ext>
            </a:extLst>
          </p:cNvPr>
          <p:cNvSpPr/>
          <p:nvPr/>
        </p:nvSpPr>
        <p:spPr>
          <a:xfrm>
            <a:off x="4940208" y="4737302"/>
            <a:ext cx="1320909" cy="116566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US" b="1" dirty="0"/>
              <a:t>Hits in detectors</a:t>
            </a:r>
            <a:br>
              <a:rPr lang="en-US" dirty="0"/>
            </a:br>
            <a:r>
              <a:rPr lang="en-US" dirty="0"/>
              <a:t>edm4hep</a:t>
            </a: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4AB9B187-AD40-FDA3-211D-D689EC0E6755}"/>
              </a:ext>
            </a:extLst>
          </p:cNvPr>
          <p:cNvGrpSpPr/>
          <p:nvPr/>
        </p:nvGrpSpPr>
        <p:grpSpPr>
          <a:xfrm>
            <a:off x="9781000" y="3365883"/>
            <a:ext cx="2117844" cy="1804635"/>
            <a:chOff x="4459915" y="3976599"/>
            <a:chExt cx="2117844" cy="1678478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427B9072-F239-9A37-5BCA-1F60615D454D}"/>
                </a:ext>
              </a:extLst>
            </p:cNvPr>
            <p:cNvSpPr/>
            <p:nvPr/>
          </p:nvSpPr>
          <p:spPr>
            <a:xfrm>
              <a:off x="4459915" y="3976599"/>
              <a:ext cx="2117844" cy="1678478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b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EICrecon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BC876B19-6BA6-6846-B1DF-C33AA02EDEFC}"/>
                </a:ext>
              </a:extLst>
            </p:cNvPr>
            <p:cNvSpPr/>
            <p:nvPr/>
          </p:nvSpPr>
          <p:spPr>
            <a:xfrm>
              <a:off x="4709374" y="4057093"/>
              <a:ext cx="536779" cy="1216241"/>
            </a:xfrm>
            <a:prstGeom prst="rect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Digitization</a:t>
              </a: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25023DCD-89FF-777D-07B5-0928A836E887}"/>
                </a:ext>
              </a:extLst>
            </p:cNvPr>
            <p:cNvSpPr/>
            <p:nvPr/>
          </p:nvSpPr>
          <p:spPr>
            <a:xfrm>
              <a:off x="5387629" y="4057093"/>
              <a:ext cx="355108" cy="1216241"/>
            </a:xfrm>
            <a:prstGeom prst="rect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Reco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6550DEA0-F85A-D33D-964A-73DCC6DF9001}"/>
                </a:ext>
              </a:extLst>
            </p:cNvPr>
            <p:cNvSpPr/>
            <p:nvPr/>
          </p:nvSpPr>
          <p:spPr>
            <a:xfrm>
              <a:off x="5921435" y="4057093"/>
              <a:ext cx="355107" cy="1216241"/>
            </a:xfrm>
            <a:prstGeom prst="rect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Global </a:t>
              </a:r>
              <a:r>
                <a:rPr kumimoji="0" lang="en-US" sz="18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reco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65" name="Rectangle 64">
            <a:extLst>
              <a:ext uri="{FF2B5EF4-FFF2-40B4-BE49-F238E27FC236}">
                <a16:creationId xmlns:a16="http://schemas.microsoft.com/office/drawing/2014/main" id="{0330CAEE-DC22-4B1B-FB91-E237A51A3248}"/>
              </a:ext>
            </a:extLst>
          </p:cNvPr>
          <p:cNvSpPr/>
          <p:nvPr/>
        </p:nvSpPr>
        <p:spPr>
          <a:xfrm>
            <a:off x="6519291" y="3373250"/>
            <a:ext cx="1363951" cy="180463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Background</a:t>
            </a:r>
            <a:br>
              <a:rPr lang="en-US" dirty="0"/>
            </a:br>
            <a:r>
              <a:rPr lang="en-US" dirty="0"/>
              <a:t>Embedding</a:t>
            </a:r>
          </a:p>
        </p:txBody>
      </p:sp>
      <p:sp>
        <p:nvSpPr>
          <p:cNvPr id="66" name="Rectangle: Rounded Corners 65">
            <a:extLst>
              <a:ext uri="{FF2B5EF4-FFF2-40B4-BE49-F238E27FC236}">
                <a16:creationId xmlns:a16="http://schemas.microsoft.com/office/drawing/2014/main" id="{18E19DB6-014C-0EE7-8F8F-720C5957ECB9}"/>
              </a:ext>
            </a:extLst>
          </p:cNvPr>
          <p:cNvSpPr/>
          <p:nvPr/>
        </p:nvSpPr>
        <p:spPr>
          <a:xfrm>
            <a:off x="8171666" y="3692735"/>
            <a:ext cx="1320909" cy="116566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US" b="1" dirty="0"/>
              <a:t>Hits in detectors</a:t>
            </a:r>
            <a:br>
              <a:rPr lang="en-US" dirty="0"/>
            </a:br>
            <a:r>
              <a:rPr lang="en-US" dirty="0"/>
              <a:t>edm4hep</a:t>
            </a:r>
          </a:p>
        </p:txBody>
      </p:sp>
      <p:sp>
        <p:nvSpPr>
          <p:cNvPr id="67" name="Arrow: Up 66">
            <a:extLst>
              <a:ext uri="{FF2B5EF4-FFF2-40B4-BE49-F238E27FC236}">
                <a16:creationId xmlns:a16="http://schemas.microsoft.com/office/drawing/2014/main" id="{D7D562D4-CFBB-CACC-4480-CEBF187F7454}"/>
              </a:ext>
            </a:extLst>
          </p:cNvPr>
          <p:cNvSpPr/>
          <p:nvPr/>
        </p:nvSpPr>
        <p:spPr>
          <a:xfrm>
            <a:off x="6674793" y="5336130"/>
            <a:ext cx="1052946" cy="1337953"/>
          </a:xfrm>
          <a:prstGeom prst="up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157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D134C-899B-4AB1-9821-2B1F45624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Similarity with afterburner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1ED497B-F60E-4303-835B-B43579EE39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3636" y="1690688"/>
            <a:ext cx="9018494" cy="4569925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9B745FDE-22A4-40AE-88EC-1625C3483D3F}"/>
              </a:ext>
            </a:extLst>
          </p:cNvPr>
          <p:cNvSpPr/>
          <p:nvPr/>
        </p:nvSpPr>
        <p:spPr>
          <a:xfrm>
            <a:off x="3446890" y="4043238"/>
            <a:ext cx="3979628" cy="244963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63D03F2-DB03-48EF-8586-D0479EFD168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37" r="37904" b="57472"/>
          <a:stretch/>
        </p:blipFill>
        <p:spPr>
          <a:xfrm>
            <a:off x="4311284" y="4772709"/>
            <a:ext cx="4020670" cy="990694"/>
          </a:xfrm>
          <a:prstGeom prst="rect">
            <a:avLst/>
          </a:prstGeom>
        </p:spPr>
      </p:pic>
      <p:sp>
        <p:nvSpPr>
          <p:cNvPr id="9" name="Arrow: Down 8">
            <a:extLst>
              <a:ext uri="{FF2B5EF4-FFF2-40B4-BE49-F238E27FC236}">
                <a16:creationId xmlns:a16="http://schemas.microsoft.com/office/drawing/2014/main" id="{69E0E8BD-BD36-4018-97BC-E062F92893F0}"/>
              </a:ext>
            </a:extLst>
          </p:cNvPr>
          <p:cNvSpPr/>
          <p:nvPr/>
        </p:nvSpPr>
        <p:spPr>
          <a:xfrm>
            <a:off x="5800477" y="4150581"/>
            <a:ext cx="222636" cy="540689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2BED6C07-8460-4722-BE5C-5262C5918BBF}"/>
              </a:ext>
            </a:extLst>
          </p:cNvPr>
          <p:cNvSpPr/>
          <p:nvPr/>
        </p:nvSpPr>
        <p:spPr>
          <a:xfrm rot="10800000">
            <a:off x="6578379" y="4150581"/>
            <a:ext cx="222636" cy="540689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166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D894A-516C-44FD-BAC4-26E88DE8F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Afterburner retrospective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75D3AF-52C8-439D-BB39-D8634DB9E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/>
              <a:t>Framework independent afterburner that implements effects of crossing angle, beam effects, vertex simulation</a:t>
            </a:r>
            <a:br>
              <a:rPr lang="en-US" dirty="0"/>
            </a:br>
            <a:endParaRPr lang="en-US" dirty="0">
              <a:cs typeface="Calibri"/>
            </a:endParaRPr>
          </a:p>
          <a:p>
            <a:r>
              <a:rPr lang="en-US" dirty="0"/>
              <a:t>C++ clear API for implementation in scripts and other frameworks</a:t>
            </a:r>
            <a:br>
              <a:rPr lang="en-US" dirty="0"/>
            </a:br>
            <a:endParaRPr lang="en-US" dirty="0"/>
          </a:p>
          <a:p>
            <a:r>
              <a:rPr lang="en-US" dirty="0"/>
              <a:t>Can be used in ROOT macros or linked as a library</a:t>
            </a:r>
            <a:br>
              <a:rPr lang="en-US" dirty="0"/>
            </a:br>
            <a:endParaRPr lang="en-US" dirty="0">
              <a:cs typeface="Calibri"/>
            </a:endParaRPr>
          </a:p>
          <a:p>
            <a:r>
              <a:rPr lang="en-US" b="1" dirty="0" err="1">
                <a:solidFill>
                  <a:schemeClr val="accent1"/>
                </a:solidFill>
              </a:rPr>
              <a:t>abconv</a:t>
            </a:r>
            <a:r>
              <a:rPr lang="en-US" b="1" dirty="0">
                <a:solidFill>
                  <a:schemeClr val="accent1"/>
                </a:solidFill>
              </a:rPr>
              <a:t> </a:t>
            </a:r>
            <a:r>
              <a:rPr lang="en-US" dirty="0"/>
              <a:t>– simple command line interface CLI that convert files</a:t>
            </a:r>
            <a:endParaRPr lang="en-US" dirty="0">
              <a:cs typeface="Calibri"/>
            </a:endParaRPr>
          </a:p>
          <a:p>
            <a:endParaRPr lang="en-US" dirty="0"/>
          </a:p>
          <a:p>
            <a:r>
              <a:rPr lang="en-US" dirty="0"/>
              <a:t>The results are being validated with other implementation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80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372D5-66EE-32F9-88AC-94E7C1A53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Suggested background embedder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33E7CB-9EE0-5F56-CF18-4DE87FD85B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Standalone software with minimal dependencies </a:t>
            </a:r>
            <a:br>
              <a:rPr lang="en-US" dirty="0"/>
            </a:br>
            <a:r>
              <a:rPr lang="en-US" dirty="0"/>
              <a:t>(on PODIO and edm4hep)</a:t>
            </a:r>
            <a:br>
              <a:rPr lang="en-US" dirty="0"/>
            </a:br>
            <a:endParaRPr lang="en-US" dirty="0"/>
          </a:p>
          <a:p>
            <a:r>
              <a:rPr lang="en-US" dirty="0"/>
              <a:t>Requires DD4Hep simulated hits, produces edm4hep output</a:t>
            </a:r>
            <a:br>
              <a:rPr lang="en-US" dirty="0"/>
            </a:br>
            <a:endParaRPr lang="en-US" dirty="0"/>
          </a:p>
          <a:p>
            <a:r>
              <a:rPr lang="en-US" dirty="0"/>
              <a:t>Try to keep C++ so that it is easily embeddable in framework or analysis </a:t>
            </a:r>
            <a:r>
              <a:rPr lang="en-US"/>
              <a:t>as needed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153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273</Words>
  <Application>Microsoft Office PowerPoint</Application>
  <PresentationFormat>Widescreen</PresentationFormat>
  <Paragraphs>68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Background embedding software</vt:lpstr>
      <vt:lpstr>Current data flow</vt:lpstr>
      <vt:lpstr>What happens inside EICrecon  (tracking example)</vt:lpstr>
      <vt:lpstr>What happens inside EICrecon  (tracking example)</vt:lpstr>
      <vt:lpstr>Where to merge background</vt:lpstr>
      <vt:lpstr>Where to merge background</vt:lpstr>
      <vt:lpstr>Similarity with afterburner</vt:lpstr>
      <vt:lpstr>Afterburner retrospective</vt:lpstr>
      <vt:lpstr>Suggested background embedder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Background embedding software review</dc:title>
  <dc:creator>Dmitry Romanov</dc:creator>
  <cp:lastModifiedBy>Dmitry Romanov</cp:lastModifiedBy>
  <cp:revision>1</cp:revision>
  <dcterms:created xsi:type="dcterms:W3CDTF">2023-03-07T17:01:43Z</dcterms:created>
  <dcterms:modified xsi:type="dcterms:W3CDTF">2023-03-07T17:59:09Z</dcterms:modified>
</cp:coreProperties>
</file>