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78" r:id="rId1"/>
    <p:sldMasterId id="2147483779" r:id="rId2"/>
    <p:sldMasterId id="2147483780" r:id="rId3"/>
    <p:sldMasterId id="2147483781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52">
          <p15:clr>
            <a:srgbClr val="A4A3A4"/>
          </p15:clr>
        </p15:guide>
        <p15:guide id="2" pos="5568">
          <p15:clr>
            <a:srgbClr val="A4A3A4"/>
          </p15:clr>
        </p15:guide>
        <p15:guide id="3" pos="144">
          <p15:clr>
            <a:srgbClr val="A4A3A4"/>
          </p15:clr>
        </p15:guide>
        <p15:guide id="4" orient="horz" pos="468">
          <p15:clr>
            <a:srgbClr val="A4A3A4"/>
          </p15:clr>
        </p15:guide>
        <p15:guide id="5" orient="horz" pos="2916">
          <p15:clr>
            <a:srgbClr val="A4A3A4"/>
          </p15:clr>
        </p15:guide>
        <p15:guide id="6" orient="horz" pos="2628">
          <p15:clr>
            <a:srgbClr val="A4A3A4"/>
          </p15:clr>
        </p15:guide>
        <p15:guide id="7" orient="horz" pos="10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32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0C39F6-3271-46D2-AE42-90EA5ACB50C5}">
  <a:tblStyle styleId="{A20C39F6-3271-46D2-AE42-90EA5ACB50C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CF3E6"/>
          </a:solidFill>
        </a:fill>
      </a:tcStyle>
    </a:wholeTbl>
    <a:band1H>
      <a:tcTxStyle/>
      <a:tcStyle>
        <a:tcBdr/>
        <a:fill>
          <a:solidFill>
            <a:srgbClr val="D6E6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6E6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4"/>
  </p:normalViewPr>
  <p:slideViewPr>
    <p:cSldViewPr snapToGrid="0">
      <p:cViewPr varScale="1">
        <p:scale>
          <a:sx n="117" d="100"/>
          <a:sy n="117" d="100"/>
        </p:scale>
        <p:origin x="184" y="448"/>
      </p:cViewPr>
      <p:guideLst>
        <p:guide orient="horz" pos="852"/>
        <p:guide pos="5568"/>
        <p:guide pos="144"/>
        <p:guide orient="horz" pos="468"/>
        <p:guide orient="horz" pos="2916"/>
        <p:guide orient="horz" pos="2628"/>
        <p:guide orient="horz" pos="10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1fd5672ca6d_3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4" name="Google Shape;1204;g1fd5672ca6d_3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05" name="Google Shape;1205;g1fd5672ca6d_3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fd5672ca6d_14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g1fd5672ca6d_14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1fd5672ca6d_14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g1fd5672ca6d_14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1fd5672ca6d_14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g1fd5672ca6d_14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1fd5672ca6d_14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g1fd5672ca6d_14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2193a5bdf8a_7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97" name="Google Shape;1397;g2193a5bdf8a_7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fd5672ca6d_14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g1fd5672ca6d_14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fd5672ca6d_14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fd5672ca6d_14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1fd5672ca6d_14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g1fd5672ca6d_14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1fd5672ca6d_14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g1fd5672ca6d_14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1fd5672ca6d_14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g1fd5672ca6d_14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fd5672ca6d_14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fd5672ca6d_14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1fd5672ca6d_14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g1fd5672ca6d_14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fd5672ca6d_14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g1fd5672ca6d_14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fd5672ca6d_14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g1fd5672ca6d_14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fd5672ca6d_14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g1fd5672ca6d_14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1fd5672ca6d_14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g1fd5672ca6d_14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fd5672ca6d_14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g1fd5672ca6d_14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*Cover Option B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488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3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4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5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6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7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body" idx="8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body" idx="9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" name="Google Shape;28;p2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 w/boxed heads">
  <p:cSld name="*Columns-TWO w/boxed head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460895" y="1840702"/>
            <a:ext cx="4114800" cy="28770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4714875" y="1840702"/>
            <a:ext cx="4114800" cy="287700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3"/>
          </p:nvPr>
        </p:nvSpPr>
        <p:spPr>
          <a:xfrm>
            <a:off x="4714875" y="1406047"/>
            <a:ext cx="4114800" cy="465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5"/>
          </p:nvPr>
        </p:nvSpPr>
        <p:spPr>
          <a:xfrm>
            <a:off x="460895" y="1406047"/>
            <a:ext cx="4114800" cy="465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HREE Images">
  <p:cSld name="*Pic - THREE Images">
    <p:bg>
      <p:bgPr>
        <a:solidFill>
          <a:schemeClr val="lt1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03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8" name="Google Shape;898;p103"/>
          <p:cNvSpPr>
            <a:spLocks noGrp="1"/>
          </p:cNvSpPr>
          <p:nvPr>
            <p:ph type="pic" idx="2"/>
          </p:nvPr>
        </p:nvSpPr>
        <p:spPr>
          <a:xfrm>
            <a:off x="218127" y="0"/>
            <a:ext cx="29900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99" name="Google Shape;899;p103"/>
          <p:cNvSpPr>
            <a:spLocks noGrp="1"/>
          </p:cNvSpPr>
          <p:nvPr>
            <p:ph type="pic" idx="3"/>
          </p:nvPr>
        </p:nvSpPr>
        <p:spPr>
          <a:xfrm>
            <a:off x="3194237" y="0"/>
            <a:ext cx="2990088" cy="275523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00" name="Google Shape;900;p103"/>
          <p:cNvSpPr>
            <a:spLocks noGrp="1"/>
          </p:cNvSpPr>
          <p:nvPr>
            <p:ph type="pic" idx="4"/>
          </p:nvPr>
        </p:nvSpPr>
        <p:spPr>
          <a:xfrm>
            <a:off x="6186112" y="0"/>
            <a:ext cx="29578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01" name="Google Shape;901;p103"/>
          <p:cNvSpPr txBox="1">
            <a:spLocks noGrp="1"/>
          </p:cNvSpPr>
          <p:nvPr>
            <p:ph type="body" idx="5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2" name="Google Shape;902;p103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0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4" name="Google Shape;904;p103"/>
          <p:cNvSpPr txBox="1">
            <a:spLocks noGrp="1"/>
          </p:cNvSpPr>
          <p:nvPr>
            <p:ph type="body" idx="6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5" name="Google Shape;905;p10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OUR Images">
  <p:cSld name="*Pic - FOUR Images">
    <p:bg>
      <p:bgPr>
        <a:solidFill>
          <a:schemeClr val="lt1"/>
        </a:solid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0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8" name="Google Shape;908;p104"/>
          <p:cNvSpPr>
            <a:spLocks noGrp="1"/>
          </p:cNvSpPr>
          <p:nvPr>
            <p:ph type="pic" idx="2"/>
          </p:nvPr>
        </p:nvSpPr>
        <p:spPr>
          <a:xfrm>
            <a:off x="218127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09" name="Google Shape;909;p104"/>
          <p:cNvSpPr>
            <a:spLocks noGrp="1"/>
          </p:cNvSpPr>
          <p:nvPr>
            <p:ph type="pic" idx="3"/>
          </p:nvPr>
        </p:nvSpPr>
        <p:spPr>
          <a:xfrm>
            <a:off x="2453235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10" name="Google Shape;910;p104"/>
          <p:cNvSpPr>
            <a:spLocks noGrp="1"/>
          </p:cNvSpPr>
          <p:nvPr>
            <p:ph type="pic" idx="4"/>
          </p:nvPr>
        </p:nvSpPr>
        <p:spPr>
          <a:xfrm>
            <a:off x="4688341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11" name="Google Shape;911;p104"/>
          <p:cNvSpPr>
            <a:spLocks noGrp="1"/>
          </p:cNvSpPr>
          <p:nvPr>
            <p:ph type="pic" idx="5"/>
          </p:nvPr>
        </p:nvSpPr>
        <p:spPr>
          <a:xfrm>
            <a:off x="6906022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12" name="Google Shape;912;p104"/>
          <p:cNvSpPr txBox="1">
            <a:spLocks noGrp="1"/>
          </p:cNvSpPr>
          <p:nvPr>
            <p:ph type="body" idx="6"/>
          </p:nvPr>
        </p:nvSpPr>
        <p:spPr>
          <a:xfrm>
            <a:off x="469900" y="348406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3" name="Google Shape;913;p10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04"/>
          <p:cNvSpPr txBox="1">
            <a:spLocks noGrp="1"/>
          </p:cNvSpPr>
          <p:nvPr>
            <p:ph type="body" idx="7"/>
          </p:nvPr>
        </p:nvSpPr>
        <p:spPr>
          <a:xfrm>
            <a:off x="218128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p104"/>
          <p:cNvSpPr txBox="1">
            <a:spLocks noGrp="1"/>
          </p:cNvSpPr>
          <p:nvPr>
            <p:ph type="body" idx="8"/>
          </p:nvPr>
        </p:nvSpPr>
        <p:spPr>
          <a:xfrm>
            <a:off x="2442595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6" name="Google Shape;916;p104"/>
          <p:cNvSpPr txBox="1">
            <a:spLocks noGrp="1"/>
          </p:cNvSpPr>
          <p:nvPr>
            <p:ph type="body" idx="9"/>
          </p:nvPr>
        </p:nvSpPr>
        <p:spPr>
          <a:xfrm>
            <a:off x="4681064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7" name="Google Shape;917;p104"/>
          <p:cNvSpPr txBox="1">
            <a:spLocks noGrp="1"/>
          </p:cNvSpPr>
          <p:nvPr>
            <p:ph type="body" idx="13"/>
          </p:nvPr>
        </p:nvSpPr>
        <p:spPr>
          <a:xfrm>
            <a:off x="6905532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8" name="Google Shape;918;p10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9" name="Google Shape;919;p104"/>
          <p:cNvSpPr txBox="1">
            <a:spLocks noGrp="1"/>
          </p:cNvSpPr>
          <p:nvPr>
            <p:ph type="ftr" idx="11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0" name="Google Shape;920;p104"/>
          <p:cNvSpPr txBox="1">
            <a:spLocks noGrp="1"/>
          </p:cNvSpPr>
          <p:nvPr>
            <p:ph type="body" idx="1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1" name="Google Shape;921;p10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1_*Cover Option B">
    <p:bg>
      <p:bgPr>
        <a:solidFill>
          <a:schemeClr val="lt1"/>
        </a:solid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oogle Shape;930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488687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106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32" name="Google Shape;932;p106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06"/>
          <p:cNvSpPr txBox="1">
            <a:spLocks noGrp="1"/>
          </p:cNvSpPr>
          <p:nvPr>
            <p:ph type="body" idx="1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4" name="Google Shape;934;p106"/>
          <p:cNvSpPr txBox="1">
            <a:spLocks noGrp="1"/>
          </p:cNvSpPr>
          <p:nvPr>
            <p:ph type="body" idx="3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5" name="Google Shape;935;p106"/>
          <p:cNvSpPr txBox="1">
            <a:spLocks noGrp="1"/>
          </p:cNvSpPr>
          <p:nvPr>
            <p:ph type="body" idx="4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6" name="Google Shape;936;p106"/>
          <p:cNvSpPr txBox="1">
            <a:spLocks noGrp="1"/>
          </p:cNvSpPr>
          <p:nvPr>
            <p:ph type="body" idx="5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7" name="Google Shape;937;p106"/>
          <p:cNvSpPr txBox="1">
            <a:spLocks noGrp="1"/>
          </p:cNvSpPr>
          <p:nvPr>
            <p:ph type="body" idx="6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8" name="Google Shape;938;p106"/>
          <p:cNvSpPr txBox="1">
            <a:spLocks noGrp="1"/>
          </p:cNvSpPr>
          <p:nvPr>
            <p:ph type="body" idx="7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9" name="Google Shape;939;p106"/>
          <p:cNvSpPr txBox="1">
            <a:spLocks noGrp="1"/>
          </p:cNvSpPr>
          <p:nvPr>
            <p:ph type="body" idx="8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0" name="Google Shape;940;p106"/>
          <p:cNvSpPr txBox="1">
            <a:spLocks noGrp="1"/>
          </p:cNvSpPr>
          <p:nvPr>
            <p:ph type="body" idx="9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41" name="Google Shape;941;p106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">
  <p:cSld name="*Title and Content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07"/>
          <p:cNvSpPr/>
          <p:nvPr/>
        </p:nvSpPr>
        <p:spPr>
          <a:xfrm>
            <a:off x="7696987" y="4836428"/>
            <a:ext cx="1447013" cy="2069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0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07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7" name="Google Shape;947;p107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8" name="Google Shape;948;p107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9" name="Google Shape;949;p107"/>
          <p:cNvSpPr/>
          <p:nvPr/>
        </p:nvSpPr>
        <p:spPr>
          <a:xfrm>
            <a:off x="457201" y="4836428"/>
            <a:ext cx="1447013" cy="2069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107"/>
          <p:cNvSpPr txBox="1"/>
          <p:nvPr/>
        </p:nvSpPr>
        <p:spPr>
          <a:xfrm>
            <a:off x="3567879" y="4858915"/>
            <a:ext cx="215155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rPr>
              <a:t>Integration Imaging Barrel ECal</a:t>
            </a:r>
            <a:endParaRPr sz="1100" b="0" i="0" u="none" strike="noStrike" cap="none">
              <a:solidFill>
                <a:srgbClr val="8E919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_Blue">
  <p:cSld name="*Section Break_Blue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108"/>
          <p:cNvPicPr preferRelativeResize="0"/>
          <p:nvPr/>
        </p:nvPicPr>
        <p:blipFill rotWithShape="1">
          <a:blip r:embed="rId2">
            <a:alphaModFix/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108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9144000" cy="44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">
  <p:cSld name="*Section Break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109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109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09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58" name="Google Shape;958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Only">
  <p:cSld name="*Title Only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10"/>
          <p:cNvSpPr txBox="1">
            <a:spLocks noGrp="1"/>
          </p:cNvSpPr>
          <p:nvPr>
            <p:ph type="title"/>
          </p:nvPr>
        </p:nvSpPr>
        <p:spPr>
          <a:xfrm>
            <a:off x="457201" y="36790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10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2" name="Google Shape;962;p110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11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">
  <p:cSld name="*Columns-TWO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1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6" name="Google Shape;966;p111"/>
          <p:cNvSpPr txBox="1">
            <a:spLocks noGrp="1"/>
          </p:cNvSpPr>
          <p:nvPr>
            <p:ph type="body" idx="1"/>
          </p:nvPr>
        </p:nvSpPr>
        <p:spPr>
          <a:xfrm>
            <a:off x="457201" y="1030288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7" name="Google Shape;967;p111"/>
          <p:cNvSpPr txBox="1">
            <a:spLocks noGrp="1"/>
          </p:cNvSpPr>
          <p:nvPr>
            <p:ph type="body" idx="2"/>
          </p:nvPr>
        </p:nvSpPr>
        <p:spPr>
          <a:xfrm>
            <a:off x="457200" y="1428723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8" name="Google Shape;968;p111"/>
          <p:cNvSpPr txBox="1">
            <a:spLocks noGrp="1"/>
          </p:cNvSpPr>
          <p:nvPr>
            <p:ph type="body" idx="3"/>
          </p:nvPr>
        </p:nvSpPr>
        <p:spPr>
          <a:xfrm>
            <a:off x="4700588" y="1418007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9" name="Google Shape;969;p11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 w/boxed heads">
  <p:cSld name="*Columns-TWO w/boxed heads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12"/>
          <p:cNvSpPr txBox="1">
            <a:spLocks noGrp="1"/>
          </p:cNvSpPr>
          <p:nvPr>
            <p:ph type="body" idx="1"/>
          </p:nvPr>
        </p:nvSpPr>
        <p:spPr>
          <a:xfrm>
            <a:off x="460895" y="1840702"/>
            <a:ext cx="4114800" cy="28769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2" name="Google Shape;972;p112"/>
          <p:cNvSpPr txBox="1">
            <a:spLocks noGrp="1"/>
          </p:cNvSpPr>
          <p:nvPr>
            <p:ph type="body" idx="2"/>
          </p:nvPr>
        </p:nvSpPr>
        <p:spPr>
          <a:xfrm>
            <a:off x="4714875" y="1840702"/>
            <a:ext cx="4114800" cy="28769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3" name="Google Shape;973;p112"/>
          <p:cNvSpPr txBox="1">
            <a:spLocks noGrp="1"/>
          </p:cNvSpPr>
          <p:nvPr>
            <p:ph type="body" idx="3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4" name="Google Shape;974;p11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5" name="Google Shape;975;p112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6" name="Google Shape;976;p112"/>
          <p:cNvSpPr txBox="1">
            <a:spLocks noGrp="1"/>
          </p:cNvSpPr>
          <p:nvPr>
            <p:ph type="body" idx="5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7" name="Google Shape;977;p11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Vertical">
  <p:cSld name="*TWO IMAGES - Vertical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1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0" name="Google Shape;980;p113"/>
          <p:cNvSpPr txBox="1">
            <a:spLocks noGrp="1"/>
          </p:cNvSpPr>
          <p:nvPr>
            <p:ph type="body" idx="1"/>
          </p:nvPr>
        </p:nvSpPr>
        <p:spPr>
          <a:xfrm>
            <a:off x="4503575" y="1417872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113"/>
          <p:cNvSpPr>
            <a:spLocks noGrp="1"/>
          </p:cNvSpPr>
          <p:nvPr>
            <p:ph type="pic" idx="2"/>
          </p:nvPr>
        </p:nvSpPr>
        <p:spPr>
          <a:xfrm>
            <a:off x="495680" y="1417871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82" name="Google Shape;982;p113"/>
          <p:cNvSpPr>
            <a:spLocks noGrp="1"/>
          </p:cNvSpPr>
          <p:nvPr>
            <p:ph type="pic" idx="3"/>
          </p:nvPr>
        </p:nvSpPr>
        <p:spPr>
          <a:xfrm>
            <a:off x="495680" y="3203316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83" name="Google Shape;983;p113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13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5" name="Google Shape;985;p113"/>
          <p:cNvSpPr txBox="1">
            <a:spLocks noGrp="1"/>
          </p:cNvSpPr>
          <p:nvPr>
            <p:ph type="body" idx="5"/>
          </p:nvPr>
        </p:nvSpPr>
        <p:spPr>
          <a:xfrm>
            <a:off x="4503575" y="3193094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6" name="Google Shape;986;p1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Vertical">
  <p:cSld name="*TWO IMAGES - Vertical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4503575" y="1417872"/>
            <a:ext cx="43197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>
            <a:spLocks noGrp="1"/>
          </p:cNvSpPr>
          <p:nvPr>
            <p:ph type="pic" idx="2"/>
          </p:nvPr>
        </p:nvSpPr>
        <p:spPr>
          <a:xfrm>
            <a:off x="495680" y="1417871"/>
            <a:ext cx="3729600" cy="156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4" name="Google Shape;84;p12"/>
          <p:cNvSpPr>
            <a:spLocks noGrp="1"/>
          </p:cNvSpPr>
          <p:nvPr>
            <p:ph type="pic" idx="3"/>
          </p:nvPr>
        </p:nvSpPr>
        <p:spPr>
          <a:xfrm>
            <a:off x="495680" y="3203316"/>
            <a:ext cx="3729600" cy="156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5"/>
          </p:nvPr>
        </p:nvSpPr>
        <p:spPr>
          <a:xfrm>
            <a:off x="4503575" y="3193094"/>
            <a:ext cx="43197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 - vertical">
  <p:cSld name="*THREE IMAGES - vertical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9" name="Google Shape;989;p114"/>
          <p:cNvSpPr txBox="1">
            <a:spLocks noGrp="1"/>
          </p:cNvSpPr>
          <p:nvPr>
            <p:ph type="body" idx="1"/>
          </p:nvPr>
        </p:nvSpPr>
        <p:spPr>
          <a:xfrm>
            <a:off x="3045309" y="1451045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0" name="Google Shape;990;p114"/>
          <p:cNvSpPr>
            <a:spLocks noGrp="1"/>
          </p:cNvSpPr>
          <p:nvPr>
            <p:ph type="pic" idx="2"/>
          </p:nvPr>
        </p:nvSpPr>
        <p:spPr>
          <a:xfrm>
            <a:off x="489394" y="1442711"/>
            <a:ext cx="2023746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91" name="Google Shape;991;p114"/>
          <p:cNvSpPr>
            <a:spLocks noGrp="1"/>
          </p:cNvSpPr>
          <p:nvPr>
            <p:ph type="pic" idx="3"/>
          </p:nvPr>
        </p:nvSpPr>
        <p:spPr>
          <a:xfrm>
            <a:off x="487015" y="262020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92" name="Google Shape;992;p11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14"/>
          <p:cNvSpPr txBox="1">
            <a:spLocks noGrp="1"/>
          </p:cNvSpPr>
          <p:nvPr>
            <p:ph type="body" idx="4"/>
          </p:nvPr>
        </p:nvSpPr>
        <p:spPr>
          <a:xfrm>
            <a:off x="457201" y="102896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4" name="Google Shape;994;p114"/>
          <p:cNvSpPr txBox="1">
            <a:spLocks noGrp="1"/>
          </p:cNvSpPr>
          <p:nvPr>
            <p:ph type="body" idx="5"/>
          </p:nvPr>
        </p:nvSpPr>
        <p:spPr>
          <a:xfrm>
            <a:off x="3045309" y="2630976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5" name="Google Shape;995;p114"/>
          <p:cNvSpPr>
            <a:spLocks noGrp="1"/>
          </p:cNvSpPr>
          <p:nvPr>
            <p:ph type="pic" idx="6"/>
          </p:nvPr>
        </p:nvSpPr>
        <p:spPr>
          <a:xfrm>
            <a:off x="487014" y="380713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96" name="Google Shape;996;p114"/>
          <p:cNvSpPr txBox="1">
            <a:spLocks noGrp="1"/>
          </p:cNvSpPr>
          <p:nvPr>
            <p:ph type="body" idx="7"/>
          </p:nvPr>
        </p:nvSpPr>
        <p:spPr>
          <a:xfrm>
            <a:off x="3045309" y="3794491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7" name="Google Shape;997;p11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top horizontal">
  <p:cSld name="*TWO IMAGES - top horizontal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1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0" name="Google Shape;1000;p115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1" name="Google Shape;1001;p115"/>
          <p:cNvSpPr txBox="1">
            <a:spLocks noGrp="1"/>
          </p:cNvSpPr>
          <p:nvPr>
            <p:ph type="body" idx="2"/>
          </p:nvPr>
        </p:nvSpPr>
        <p:spPr>
          <a:xfrm>
            <a:off x="488732" y="3141637"/>
            <a:ext cx="4114800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2" name="Google Shape;1002;p115"/>
          <p:cNvSpPr txBox="1">
            <a:spLocks noGrp="1"/>
          </p:cNvSpPr>
          <p:nvPr>
            <p:ph type="body" idx="3"/>
          </p:nvPr>
        </p:nvSpPr>
        <p:spPr>
          <a:xfrm>
            <a:off x="4716216" y="3141637"/>
            <a:ext cx="4097585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3" name="Google Shape;1003;p115"/>
          <p:cNvSpPr>
            <a:spLocks noGrp="1"/>
          </p:cNvSpPr>
          <p:nvPr>
            <p:ph type="pic" idx="4"/>
          </p:nvPr>
        </p:nvSpPr>
        <p:spPr>
          <a:xfrm>
            <a:off x="495679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04" name="Google Shape;1004;p115"/>
          <p:cNvSpPr>
            <a:spLocks noGrp="1"/>
          </p:cNvSpPr>
          <p:nvPr>
            <p:ph type="pic" idx="5"/>
          </p:nvPr>
        </p:nvSpPr>
        <p:spPr>
          <a:xfrm>
            <a:off x="4709050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05" name="Google Shape;1005;p11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Bottom horizontal">
  <p:cSld name="*TWO IMAGES - Bottom horizontal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1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9" name="Google Shape;1009;p116"/>
          <p:cNvSpPr txBox="1">
            <a:spLocks noGrp="1"/>
          </p:cNvSpPr>
          <p:nvPr>
            <p:ph type="body" idx="1"/>
          </p:nvPr>
        </p:nvSpPr>
        <p:spPr>
          <a:xfrm>
            <a:off x="457201" y="1016890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0" name="Google Shape;1010;p116"/>
          <p:cNvSpPr txBox="1">
            <a:spLocks noGrp="1"/>
          </p:cNvSpPr>
          <p:nvPr>
            <p:ph type="body" idx="2"/>
          </p:nvPr>
        </p:nvSpPr>
        <p:spPr>
          <a:xfrm>
            <a:off x="457200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1" name="Google Shape;1011;p116"/>
          <p:cNvSpPr txBox="1">
            <a:spLocks noGrp="1"/>
          </p:cNvSpPr>
          <p:nvPr>
            <p:ph type="body" idx="3"/>
          </p:nvPr>
        </p:nvSpPr>
        <p:spPr>
          <a:xfrm>
            <a:off x="4716215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2" name="Google Shape;1012;p116"/>
          <p:cNvSpPr>
            <a:spLocks noGrp="1"/>
          </p:cNvSpPr>
          <p:nvPr>
            <p:ph type="pic" idx="4"/>
          </p:nvPr>
        </p:nvSpPr>
        <p:spPr>
          <a:xfrm>
            <a:off x="464146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13" name="Google Shape;1013;p116"/>
          <p:cNvSpPr>
            <a:spLocks noGrp="1"/>
          </p:cNvSpPr>
          <p:nvPr>
            <p:ph type="pic" idx="5"/>
          </p:nvPr>
        </p:nvSpPr>
        <p:spPr>
          <a:xfrm>
            <a:off x="4730864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14" name="Google Shape;1014;p11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1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16"/>
          <p:cNvSpPr txBox="1">
            <a:spLocks noGrp="1"/>
          </p:cNvSpPr>
          <p:nvPr>
            <p:ph type="body" idx="6"/>
          </p:nvPr>
        </p:nvSpPr>
        <p:spPr>
          <a:xfrm>
            <a:off x="476266" y="4434669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7" name="Google Shape;1017;p116"/>
          <p:cNvSpPr txBox="1">
            <a:spLocks noGrp="1"/>
          </p:cNvSpPr>
          <p:nvPr>
            <p:ph type="body" idx="7"/>
          </p:nvPr>
        </p:nvSpPr>
        <p:spPr>
          <a:xfrm>
            <a:off x="4750290" y="4444194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LRG IMAGES - top horizontal">
  <p:cSld name="*TWO LRG IMAGES - top horizontal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1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0" name="Google Shape;1020;p117"/>
          <p:cNvSpPr txBox="1">
            <a:spLocks noGrp="1"/>
          </p:cNvSpPr>
          <p:nvPr>
            <p:ph type="body" idx="1"/>
          </p:nvPr>
        </p:nvSpPr>
        <p:spPr>
          <a:xfrm>
            <a:off x="488732" y="4106864"/>
            <a:ext cx="4114800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1" name="Google Shape;1021;p117"/>
          <p:cNvSpPr txBox="1">
            <a:spLocks noGrp="1"/>
          </p:cNvSpPr>
          <p:nvPr>
            <p:ph type="body" idx="2"/>
          </p:nvPr>
        </p:nvSpPr>
        <p:spPr>
          <a:xfrm>
            <a:off x="4716216" y="4106864"/>
            <a:ext cx="4097585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2" name="Google Shape;1022;p117"/>
          <p:cNvSpPr>
            <a:spLocks noGrp="1"/>
          </p:cNvSpPr>
          <p:nvPr>
            <p:ph type="pic" idx="3"/>
          </p:nvPr>
        </p:nvSpPr>
        <p:spPr>
          <a:xfrm>
            <a:off x="495679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23" name="Google Shape;1023;p117"/>
          <p:cNvSpPr>
            <a:spLocks noGrp="1"/>
          </p:cNvSpPr>
          <p:nvPr>
            <p:ph type="pic" idx="4"/>
          </p:nvPr>
        </p:nvSpPr>
        <p:spPr>
          <a:xfrm>
            <a:off x="4709050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24" name="Google Shape;1024;p11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1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17"/>
          <p:cNvSpPr txBox="1">
            <a:spLocks noGrp="1"/>
          </p:cNvSpPr>
          <p:nvPr>
            <p:ph type="body" idx="5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TWO images">
  <p:cSld name="*PICS/caption - TWO images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18"/>
          <p:cNvSpPr>
            <a:spLocks noGrp="1"/>
          </p:cNvSpPr>
          <p:nvPr>
            <p:ph type="pic" idx="2"/>
          </p:nvPr>
        </p:nvSpPr>
        <p:spPr>
          <a:xfrm>
            <a:off x="676630" y="1417046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29" name="Google Shape;1029;p118"/>
          <p:cNvSpPr txBox="1">
            <a:spLocks noGrp="1"/>
          </p:cNvSpPr>
          <p:nvPr>
            <p:ph type="body" idx="1"/>
          </p:nvPr>
        </p:nvSpPr>
        <p:spPr>
          <a:xfrm>
            <a:off x="676630" y="4256434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0" name="Google Shape;1030;p11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1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2" name="Google Shape;1032;p118"/>
          <p:cNvSpPr txBox="1">
            <a:spLocks noGrp="1"/>
          </p:cNvSpPr>
          <p:nvPr>
            <p:ph type="body" idx="3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3" name="Google Shape;1033;p118"/>
          <p:cNvSpPr>
            <a:spLocks noGrp="1"/>
          </p:cNvSpPr>
          <p:nvPr>
            <p:ph type="pic" idx="4"/>
          </p:nvPr>
        </p:nvSpPr>
        <p:spPr>
          <a:xfrm>
            <a:off x="4765130" y="1416462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34" name="Google Shape;1034;p118"/>
          <p:cNvSpPr txBox="1">
            <a:spLocks noGrp="1"/>
          </p:cNvSpPr>
          <p:nvPr>
            <p:ph type="body" idx="5"/>
          </p:nvPr>
        </p:nvSpPr>
        <p:spPr>
          <a:xfrm>
            <a:off x="4765130" y="4255850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5" name="Google Shape;1035;p11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">
  <p:cSld name="*THREE IMAGES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1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8" name="Google Shape;1038;p119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6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9" name="Google Shape;1039;p119"/>
          <p:cNvSpPr txBox="1">
            <a:spLocks noGrp="1"/>
          </p:cNvSpPr>
          <p:nvPr>
            <p:ph type="body" idx="2"/>
          </p:nvPr>
        </p:nvSpPr>
        <p:spPr>
          <a:xfrm>
            <a:off x="495879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0" name="Google Shape;1040;p119"/>
          <p:cNvSpPr txBox="1">
            <a:spLocks noGrp="1"/>
          </p:cNvSpPr>
          <p:nvPr>
            <p:ph type="body" idx="3"/>
          </p:nvPr>
        </p:nvSpPr>
        <p:spPr>
          <a:xfrm>
            <a:off x="3381086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1" name="Google Shape;1041;p119"/>
          <p:cNvSpPr>
            <a:spLocks noGrp="1"/>
          </p:cNvSpPr>
          <p:nvPr>
            <p:ph type="pic" idx="4"/>
          </p:nvPr>
        </p:nvSpPr>
        <p:spPr>
          <a:xfrm>
            <a:off x="503079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42" name="Google Shape;1042;p119"/>
          <p:cNvSpPr>
            <a:spLocks noGrp="1"/>
          </p:cNvSpPr>
          <p:nvPr>
            <p:ph type="pic" idx="5"/>
          </p:nvPr>
        </p:nvSpPr>
        <p:spPr>
          <a:xfrm>
            <a:off x="3388286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43" name="Google Shape;1043;p119"/>
          <p:cNvSpPr txBox="1">
            <a:spLocks noGrp="1"/>
          </p:cNvSpPr>
          <p:nvPr>
            <p:ph type="body" idx="6"/>
          </p:nvPr>
        </p:nvSpPr>
        <p:spPr>
          <a:xfrm>
            <a:off x="6261696" y="2856834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4" name="Google Shape;1044;p119"/>
          <p:cNvSpPr>
            <a:spLocks noGrp="1"/>
          </p:cNvSpPr>
          <p:nvPr>
            <p:ph type="pic" idx="7"/>
          </p:nvPr>
        </p:nvSpPr>
        <p:spPr>
          <a:xfrm>
            <a:off x="6268896" y="1417569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45" name="Google Shape;1045;p119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1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s/bullets - FOUR Images">
  <p:cSld name="*PICS/captions/bullets - FOUR Images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20"/>
          <p:cNvSpPr>
            <a:spLocks noGrp="1"/>
          </p:cNvSpPr>
          <p:nvPr>
            <p:ph type="pic" idx="2"/>
          </p:nvPr>
        </p:nvSpPr>
        <p:spPr>
          <a:xfrm>
            <a:off x="218127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49" name="Google Shape;1049;p120"/>
          <p:cNvSpPr>
            <a:spLocks noGrp="1"/>
          </p:cNvSpPr>
          <p:nvPr>
            <p:ph type="pic" idx="3"/>
          </p:nvPr>
        </p:nvSpPr>
        <p:spPr>
          <a:xfrm>
            <a:off x="2453235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50" name="Google Shape;1050;p120"/>
          <p:cNvSpPr>
            <a:spLocks noGrp="1"/>
          </p:cNvSpPr>
          <p:nvPr>
            <p:ph type="pic" idx="4"/>
          </p:nvPr>
        </p:nvSpPr>
        <p:spPr>
          <a:xfrm>
            <a:off x="4688341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51" name="Google Shape;1051;p120"/>
          <p:cNvSpPr>
            <a:spLocks noGrp="1"/>
          </p:cNvSpPr>
          <p:nvPr>
            <p:ph type="pic" idx="5"/>
          </p:nvPr>
        </p:nvSpPr>
        <p:spPr>
          <a:xfrm>
            <a:off x="6906022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52" name="Google Shape;1052;p120"/>
          <p:cNvSpPr txBox="1">
            <a:spLocks noGrp="1"/>
          </p:cNvSpPr>
          <p:nvPr>
            <p:ph type="body" idx="1"/>
          </p:nvPr>
        </p:nvSpPr>
        <p:spPr>
          <a:xfrm>
            <a:off x="469900" y="3672521"/>
            <a:ext cx="8434552" cy="10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556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3" name="Google Shape;1053;p12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120"/>
          <p:cNvSpPr txBox="1">
            <a:spLocks noGrp="1"/>
          </p:cNvSpPr>
          <p:nvPr>
            <p:ph type="body" idx="6"/>
          </p:nvPr>
        </p:nvSpPr>
        <p:spPr>
          <a:xfrm>
            <a:off x="218128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5" name="Google Shape;1055;p120"/>
          <p:cNvSpPr txBox="1">
            <a:spLocks noGrp="1"/>
          </p:cNvSpPr>
          <p:nvPr>
            <p:ph type="body" idx="7"/>
          </p:nvPr>
        </p:nvSpPr>
        <p:spPr>
          <a:xfrm>
            <a:off x="2442595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6" name="Google Shape;1056;p120"/>
          <p:cNvSpPr txBox="1">
            <a:spLocks noGrp="1"/>
          </p:cNvSpPr>
          <p:nvPr>
            <p:ph type="body" idx="8"/>
          </p:nvPr>
        </p:nvSpPr>
        <p:spPr>
          <a:xfrm>
            <a:off x="4681064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7" name="Google Shape;1057;p120"/>
          <p:cNvSpPr txBox="1">
            <a:spLocks noGrp="1"/>
          </p:cNvSpPr>
          <p:nvPr>
            <p:ph type="body" idx="9"/>
          </p:nvPr>
        </p:nvSpPr>
        <p:spPr>
          <a:xfrm>
            <a:off x="6905532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8" name="Google Shape;1058;p1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2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0" name="Google Shape;1060;p120"/>
          <p:cNvSpPr txBox="1">
            <a:spLocks noGrp="1"/>
          </p:cNvSpPr>
          <p:nvPr>
            <p:ph type="body" idx="13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FOUR images">
  <p:cSld name="*PICS/caption - FOUR images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12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2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4" name="Google Shape;1064;p121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5" name="Google Shape;1065;p12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21"/>
          <p:cNvSpPr>
            <a:spLocks noGrp="1"/>
          </p:cNvSpPr>
          <p:nvPr>
            <p:ph type="pic" idx="2"/>
          </p:nvPr>
        </p:nvSpPr>
        <p:spPr>
          <a:xfrm>
            <a:off x="487437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67" name="Google Shape;1067;p121"/>
          <p:cNvSpPr txBox="1">
            <a:spLocks noGrp="1"/>
          </p:cNvSpPr>
          <p:nvPr>
            <p:ph type="body" idx="3"/>
          </p:nvPr>
        </p:nvSpPr>
        <p:spPr>
          <a:xfrm>
            <a:off x="487437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8" name="Google Shape;1068;p121"/>
          <p:cNvSpPr>
            <a:spLocks noGrp="1"/>
          </p:cNvSpPr>
          <p:nvPr>
            <p:ph type="pic" idx="4"/>
          </p:nvPr>
        </p:nvSpPr>
        <p:spPr>
          <a:xfrm>
            <a:off x="4912432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69" name="Google Shape;1069;p121"/>
          <p:cNvSpPr txBox="1">
            <a:spLocks noGrp="1"/>
          </p:cNvSpPr>
          <p:nvPr>
            <p:ph type="body" idx="5"/>
          </p:nvPr>
        </p:nvSpPr>
        <p:spPr>
          <a:xfrm>
            <a:off x="4912432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0" name="Google Shape;1070;p121"/>
          <p:cNvSpPr>
            <a:spLocks noGrp="1"/>
          </p:cNvSpPr>
          <p:nvPr>
            <p:ph type="pic" idx="6"/>
          </p:nvPr>
        </p:nvSpPr>
        <p:spPr>
          <a:xfrm>
            <a:off x="487437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71" name="Google Shape;1071;p121"/>
          <p:cNvSpPr txBox="1">
            <a:spLocks noGrp="1"/>
          </p:cNvSpPr>
          <p:nvPr>
            <p:ph type="body" idx="7"/>
          </p:nvPr>
        </p:nvSpPr>
        <p:spPr>
          <a:xfrm>
            <a:off x="487437" y="4502674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2" name="Google Shape;1072;p121"/>
          <p:cNvSpPr>
            <a:spLocks noGrp="1"/>
          </p:cNvSpPr>
          <p:nvPr>
            <p:ph type="pic" idx="8"/>
          </p:nvPr>
        </p:nvSpPr>
        <p:spPr>
          <a:xfrm>
            <a:off x="4912432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73" name="Google Shape;1073;p121"/>
          <p:cNvSpPr txBox="1">
            <a:spLocks noGrp="1"/>
          </p:cNvSpPr>
          <p:nvPr>
            <p:ph type="body" idx="9"/>
          </p:nvPr>
        </p:nvSpPr>
        <p:spPr>
          <a:xfrm>
            <a:off x="4912432" y="4505517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harts, Graphs, Tables">
  <p:cSld name="*Charts, Graphs, Tables"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2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22"/>
          <p:cNvSpPr txBox="1">
            <a:spLocks noGrp="1"/>
          </p:cNvSpPr>
          <p:nvPr>
            <p:ph type="body" idx="1"/>
          </p:nvPr>
        </p:nvSpPr>
        <p:spPr>
          <a:xfrm>
            <a:off x="457201" y="1417579"/>
            <a:ext cx="8372901" cy="302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7" name="Google Shape;1077;p12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8" name="Google Shape;1078;p122"/>
          <p:cNvSpPr txBox="1">
            <a:spLocks noGrp="1"/>
          </p:cNvSpPr>
          <p:nvPr>
            <p:ph type="body" idx="2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9" name="Google Shape;1079;p122"/>
          <p:cNvSpPr txBox="1">
            <a:spLocks noGrp="1"/>
          </p:cNvSpPr>
          <p:nvPr>
            <p:ph type="body" idx="3"/>
          </p:nvPr>
        </p:nvSpPr>
        <p:spPr>
          <a:xfrm>
            <a:off x="443573" y="4457863"/>
            <a:ext cx="3711039" cy="24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losing slide">
  <p:cSld name="*Closing slide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123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23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123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4" name="Google Shape;1084;p123"/>
          <p:cNvSpPr txBox="1"/>
          <p:nvPr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closing statement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END WITH THANK YOU.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HAVE ANY BIG QUESTIONS?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5" name="Google Shape;1085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 - vertical">
  <p:cSld name="*THREE IMAGES - vertical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3045309" y="1451045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>
            <a:spLocks noGrp="1"/>
          </p:cNvSpPr>
          <p:nvPr>
            <p:ph type="pic" idx="2"/>
          </p:nvPr>
        </p:nvSpPr>
        <p:spPr>
          <a:xfrm>
            <a:off x="489394" y="1442711"/>
            <a:ext cx="20238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4" name="Google Shape;94;p13"/>
          <p:cNvSpPr>
            <a:spLocks noGrp="1"/>
          </p:cNvSpPr>
          <p:nvPr>
            <p:ph type="pic" idx="3"/>
          </p:nvPr>
        </p:nvSpPr>
        <p:spPr>
          <a:xfrm>
            <a:off x="487015" y="2620206"/>
            <a:ext cx="20286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5"/>
          </p:nvPr>
        </p:nvSpPr>
        <p:spPr>
          <a:xfrm>
            <a:off x="3045309" y="2630976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>
            <a:spLocks noGrp="1"/>
          </p:cNvSpPr>
          <p:nvPr>
            <p:ph type="pic" idx="6"/>
          </p:nvPr>
        </p:nvSpPr>
        <p:spPr>
          <a:xfrm>
            <a:off x="487014" y="3807136"/>
            <a:ext cx="2028600" cy="89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9" name="Google Shape;99;p13"/>
          <p:cNvSpPr txBox="1">
            <a:spLocks noGrp="1"/>
          </p:cNvSpPr>
          <p:nvPr>
            <p:ph type="body" idx="7"/>
          </p:nvPr>
        </p:nvSpPr>
        <p:spPr>
          <a:xfrm>
            <a:off x="3045309" y="3794491"/>
            <a:ext cx="58149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Video">
  <p:cSld name="*Video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24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124"/>
          <p:cNvSpPr txBox="1">
            <a:spLocks noGrp="1"/>
          </p:cNvSpPr>
          <p:nvPr>
            <p:ph type="title"/>
          </p:nvPr>
        </p:nvSpPr>
        <p:spPr>
          <a:xfrm>
            <a:off x="457201" y="386954"/>
            <a:ext cx="8372901" cy="60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Blank" type="blank">
  <p:cSld name="BLANK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A">
  <p:cSld name="*Cover Option A">
    <p:bg>
      <p:bgPr>
        <a:solidFill>
          <a:schemeClr val="lt1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26"/>
          <p:cNvSpPr txBox="1">
            <a:spLocks noGrp="1"/>
          </p:cNvSpPr>
          <p:nvPr>
            <p:ph type="body" idx="1"/>
          </p:nvPr>
        </p:nvSpPr>
        <p:spPr>
          <a:xfrm>
            <a:off x="468796" y="574696"/>
            <a:ext cx="568535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sz="18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92" name="Google Shape;1092;p126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7314" y="408441"/>
            <a:ext cx="1786846" cy="643707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126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94" name="Google Shape;1094;p126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26"/>
          <p:cNvSpPr txBox="1">
            <a:spLocks noGrp="1"/>
          </p:cNvSpPr>
          <p:nvPr>
            <p:ph type="body" idx="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6" name="Google Shape;1096;p126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7" name="Google Shape;1097;p126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8" name="Google Shape;1098;p126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9" name="Google Shape;1099;p126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0" name="Google Shape;1100;p126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1" name="Google Shape;1101;p126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2" name="Google Shape;1102;p126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3" name="Google Shape;1103;p126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4" name="Google Shape;1104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*Cover Option B">
    <p:bg>
      <p:bgPr>
        <a:solidFill>
          <a:schemeClr val="lt1"/>
        </a:soli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127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4545002"/>
            <a:ext cx="1557337" cy="5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127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27"/>
          <p:cNvSpPr txBox="1">
            <a:spLocks noGrp="1"/>
          </p:cNvSpPr>
          <p:nvPr>
            <p:ph type="body" idx="1"/>
          </p:nvPr>
        </p:nvSpPr>
        <p:spPr>
          <a:xfrm>
            <a:off x="0" y="-20265"/>
            <a:ext cx="9144000" cy="4508954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9" name="Google Shape;1109;p127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10" name="Google Shape;1110;p127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27"/>
          <p:cNvSpPr txBox="1">
            <a:spLocks noGrp="1"/>
          </p:cNvSpPr>
          <p:nvPr>
            <p:ph type="body" idx="3"/>
          </p:nvPr>
        </p:nvSpPr>
        <p:spPr>
          <a:xfrm>
            <a:off x="1" y="153714"/>
            <a:ext cx="5851526" cy="96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2" name="Google Shape;1112;p127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3" name="Google Shape;1113;p127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4" name="Google Shape;1114;p127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5" name="Google Shape;1115;p127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6" name="Google Shape;1116;p127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7" name="Google Shape;1117;p127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8" name="Google Shape;1118;p127"/>
          <p:cNvSpPr txBox="1">
            <a:spLocks noGrp="1"/>
          </p:cNvSpPr>
          <p:nvPr>
            <p:ph type="body" idx="1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9" name="Google Shape;1119;p12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0" name="Google Shape;1120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C">
  <p:cSld name="*Cover Option C">
    <p:bg>
      <p:bgPr>
        <a:solidFill>
          <a:schemeClr val="lt1"/>
        </a:solidFill>
        <a:effectLst/>
      </p:bgPr>
    </p:bg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Google Shape;1122;p128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82331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28"/>
          <p:cNvSpPr txBox="1">
            <a:spLocks noGrp="1"/>
          </p:cNvSpPr>
          <p:nvPr>
            <p:ph type="body" idx="1"/>
          </p:nvPr>
        </p:nvSpPr>
        <p:spPr>
          <a:xfrm>
            <a:off x="469901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4" name="Google Shape;1124;p128"/>
          <p:cNvSpPr txBox="1">
            <a:spLocks noGrp="1"/>
          </p:cNvSpPr>
          <p:nvPr>
            <p:ph type="body" idx="2"/>
          </p:nvPr>
        </p:nvSpPr>
        <p:spPr>
          <a:xfrm>
            <a:off x="469901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5" name="Google Shape;1125;p128"/>
          <p:cNvSpPr txBox="1">
            <a:spLocks noGrp="1"/>
          </p:cNvSpPr>
          <p:nvPr>
            <p:ph type="body" idx="3"/>
          </p:nvPr>
        </p:nvSpPr>
        <p:spPr>
          <a:xfrm>
            <a:off x="3417372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6" name="Google Shape;1126;p128"/>
          <p:cNvSpPr txBox="1">
            <a:spLocks noGrp="1"/>
          </p:cNvSpPr>
          <p:nvPr>
            <p:ph type="body" idx="4"/>
          </p:nvPr>
        </p:nvSpPr>
        <p:spPr>
          <a:xfrm>
            <a:off x="3417372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7" name="Google Shape;1127;p128"/>
          <p:cNvSpPr>
            <a:spLocks noGrp="1"/>
          </p:cNvSpPr>
          <p:nvPr>
            <p:ph type="pic" idx="5"/>
          </p:nvPr>
        </p:nvSpPr>
        <p:spPr>
          <a:xfrm>
            <a:off x="218127" y="674681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28" name="Google Shape;1128;p128"/>
          <p:cNvSpPr txBox="1">
            <a:spLocks noGrp="1"/>
          </p:cNvSpPr>
          <p:nvPr>
            <p:ph type="title"/>
          </p:nvPr>
        </p:nvSpPr>
        <p:spPr>
          <a:xfrm>
            <a:off x="469900" y="2794775"/>
            <a:ext cx="8452904" cy="6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128"/>
          <p:cNvSpPr txBox="1">
            <a:spLocks noGrp="1"/>
          </p:cNvSpPr>
          <p:nvPr>
            <p:ph type="body" idx="6"/>
          </p:nvPr>
        </p:nvSpPr>
        <p:spPr>
          <a:xfrm>
            <a:off x="6360197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0" name="Google Shape;1130;p128"/>
          <p:cNvSpPr txBox="1">
            <a:spLocks noGrp="1"/>
          </p:cNvSpPr>
          <p:nvPr>
            <p:ph type="body" idx="7"/>
          </p:nvPr>
        </p:nvSpPr>
        <p:spPr>
          <a:xfrm>
            <a:off x="6360197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1" name="Google Shape;1131;p128"/>
          <p:cNvSpPr txBox="1">
            <a:spLocks noGrp="1"/>
          </p:cNvSpPr>
          <p:nvPr>
            <p:ph type="body" idx="8"/>
          </p:nvPr>
        </p:nvSpPr>
        <p:spPr>
          <a:xfrm>
            <a:off x="469900" y="344193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2" name="Google Shape;1132;p128"/>
          <p:cNvSpPr txBox="1">
            <a:spLocks noGrp="1"/>
          </p:cNvSpPr>
          <p:nvPr>
            <p:ph type="body" idx="9"/>
          </p:nvPr>
        </p:nvSpPr>
        <p:spPr>
          <a:xfrm>
            <a:off x="2" y="674680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3" name="Google Shape;1133;p12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28"/>
          <p:cNvSpPr txBox="1">
            <a:spLocks noGrp="1"/>
          </p:cNvSpPr>
          <p:nvPr>
            <p:ph type="body" idx="13"/>
          </p:nvPr>
        </p:nvSpPr>
        <p:spPr>
          <a:xfrm>
            <a:off x="503238" y="300961"/>
            <a:ext cx="5984648" cy="33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 cap="none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5" name="Google Shape;1135;p128"/>
          <p:cNvSpPr txBox="1">
            <a:spLocks noGrp="1"/>
          </p:cNvSpPr>
          <p:nvPr>
            <p:ph type="body" idx="14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6" name="Google Shape;1136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D">
  <p:cSld name="*Cover Option D">
    <p:bg>
      <p:bgPr>
        <a:solidFill>
          <a:schemeClr val="lt1"/>
        </a:solidFill>
        <a:effectLst/>
      </p:bgPr>
    </p:bg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29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170633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29"/>
          <p:cNvSpPr txBox="1">
            <a:spLocks noGrp="1"/>
          </p:cNvSpPr>
          <p:nvPr>
            <p:ph type="body" idx="1"/>
          </p:nvPr>
        </p:nvSpPr>
        <p:spPr>
          <a:xfrm>
            <a:off x="469901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0" name="Google Shape;1140;p129"/>
          <p:cNvSpPr txBox="1">
            <a:spLocks noGrp="1"/>
          </p:cNvSpPr>
          <p:nvPr>
            <p:ph type="body" idx="2"/>
          </p:nvPr>
        </p:nvSpPr>
        <p:spPr>
          <a:xfrm>
            <a:off x="469901" y="3719301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1" name="Google Shape;1141;p129"/>
          <p:cNvSpPr txBox="1">
            <a:spLocks noGrp="1"/>
          </p:cNvSpPr>
          <p:nvPr>
            <p:ph type="body" idx="3"/>
          </p:nvPr>
        </p:nvSpPr>
        <p:spPr>
          <a:xfrm>
            <a:off x="3417372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2" name="Google Shape;1142;p129"/>
          <p:cNvSpPr txBox="1">
            <a:spLocks noGrp="1"/>
          </p:cNvSpPr>
          <p:nvPr>
            <p:ph type="body" idx="4"/>
          </p:nvPr>
        </p:nvSpPr>
        <p:spPr>
          <a:xfrm>
            <a:off x="3417372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3" name="Google Shape;1143;p129"/>
          <p:cNvSpPr>
            <a:spLocks noGrp="1"/>
          </p:cNvSpPr>
          <p:nvPr>
            <p:ph type="pic" idx="5"/>
          </p:nvPr>
        </p:nvSpPr>
        <p:spPr>
          <a:xfrm>
            <a:off x="218127" y="1261205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44" name="Google Shape;1144;p129"/>
          <p:cNvSpPr txBox="1">
            <a:spLocks noGrp="1"/>
          </p:cNvSpPr>
          <p:nvPr>
            <p:ph type="title"/>
          </p:nvPr>
        </p:nvSpPr>
        <p:spPr>
          <a:xfrm>
            <a:off x="469901" y="82770"/>
            <a:ext cx="6776128" cy="83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129"/>
          <p:cNvSpPr txBox="1">
            <a:spLocks noGrp="1"/>
          </p:cNvSpPr>
          <p:nvPr>
            <p:ph type="body" idx="6"/>
          </p:nvPr>
        </p:nvSpPr>
        <p:spPr>
          <a:xfrm>
            <a:off x="6360197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6" name="Google Shape;1146;p129"/>
          <p:cNvSpPr txBox="1">
            <a:spLocks noGrp="1"/>
          </p:cNvSpPr>
          <p:nvPr>
            <p:ph type="body" idx="7"/>
          </p:nvPr>
        </p:nvSpPr>
        <p:spPr>
          <a:xfrm>
            <a:off x="6360197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7" name="Google Shape;1147;p129"/>
          <p:cNvSpPr txBox="1">
            <a:spLocks noGrp="1"/>
          </p:cNvSpPr>
          <p:nvPr>
            <p:ph type="body" idx="8"/>
          </p:nvPr>
        </p:nvSpPr>
        <p:spPr>
          <a:xfrm>
            <a:off x="469900" y="92219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8" name="Google Shape;1148;p129"/>
          <p:cNvSpPr txBox="1">
            <a:spLocks noGrp="1"/>
          </p:cNvSpPr>
          <p:nvPr>
            <p:ph type="body" idx="9"/>
          </p:nvPr>
        </p:nvSpPr>
        <p:spPr>
          <a:xfrm>
            <a:off x="2" y="1261204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9" name="Google Shape;1149;p12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129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51" name="Google Shape;1151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ull Frame">
  <p:cSld name="*Pic - Full Frame">
    <p:bg>
      <p:bgPr>
        <a:solidFill>
          <a:schemeClr val="lt1"/>
        </a:solidFill>
        <a:effectLst/>
      </p:bgPr>
    </p:bg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30"/>
          <p:cNvSpPr>
            <a:spLocks noGrp="1"/>
          </p:cNvSpPr>
          <p:nvPr>
            <p:ph type="pic" idx="2"/>
          </p:nvPr>
        </p:nvSpPr>
        <p:spPr>
          <a:xfrm>
            <a:off x="218127" y="6978"/>
            <a:ext cx="8925873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54" name="Google Shape;1154;p130"/>
          <p:cNvSpPr txBox="1">
            <a:spLocks noGrp="1"/>
          </p:cNvSpPr>
          <p:nvPr>
            <p:ph type="body" idx="1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5" name="Google Shape;1155;p130"/>
          <p:cNvSpPr txBox="1">
            <a:spLocks noGrp="1"/>
          </p:cNvSpPr>
          <p:nvPr>
            <p:ph type="title"/>
          </p:nvPr>
        </p:nvSpPr>
        <p:spPr>
          <a:xfrm>
            <a:off x="469901" y="3782231"/>
            <a:ext cx="8321040" cy="103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3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7" name="Google Shape;1157;p130"/>
          <p:cNvSpPr txBox="1">
            <a:spLocks noGrp="1"/>
          </p:cNvSpPr>
          <p:nvPr>
            <p:ph type="body" idx="3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8" name="Google Shape;1158;p13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ONE Image">
  <p:cSld name="*Pic - ONE Image">
    <p:bg>
      <p:bgPr>
        <a:solidFill>
          <a:schemeClr val="lt1"/>
        </a:solidFill>
        <a:effectLst/>
      </p:bgPr>
    </p:bg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31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1" name="Google Shape;1161;p131"/>
          <p:cNvSpPr txBox="1">
            <a:spLocks noGrp="1"/>
          </p:cNvSpPr>
          <p:nvPr>
            <p:ph type="body" idx="2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2" name="Google Shape;1162;p131"/>
          <p:cNvSpPr>
            <a:spLocks noGrp="1"/>
          </p:cNvSpPr>
          <p:nvPr>
            <p:ph type="pic" idx="3"/>
          </p:nvPr>
        </p:nvSpPr>
        <p:spPr>
          <a:xfrm>
            <a:off x="218127" y="-1"/>
            <a:ext cx="8925873" cy="274201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63" name="Google Shape;1163;p131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3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5" name="Google Shape;1165;p131"/>
          <p:cNvSpPr txBox="1">
            <a:spLocks noGrp="1"/>
          </p:cNvSpPr>
          <p:nvPr>
            <p:ph type="body" idx="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6" name="Google Shape;1166;p13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WO images">
  <p:cSld name="*Pic - TWO images">
    <p:bg>
      <p:bgPr>
        <a:solidFill>
          <a:schemeClr val="lt1"/>
        </a:solidFill>
        <a:effectLst/>
      </p:bgPr>
    </p:bg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32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9" name="Google Shape;1169;p132"/>
          <p:cNvSpPr>
            <a:spLocks noGrp="1"/>
          </p:cNvSpPr>
          <p:nvPr>
            <p:ph type="pic" idx="2"/>
          </p:nvPr>
        </p:nvSpPr>
        <p:spPr>
          <a:xfrm>
            <a:off x="218127" y="0"/>
            <a:ext cx="4480560" cy="274796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70" name="Google Shape;1170;p132"/>
          <p:cNvSpPr>
            <a:spLocks noGrp="1"/>
          </p:cNvSpPr>
          <p:nvPr>
            <p:ph type="pic" idx="3"/>
          </p:nvPr>
        </p:nvSpPr>
        <p:spPr>
          <a:xfrm>
            <a:off x="4682525" y="0"/>
            <a:ext cx="4480560" cy="274796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71" name="Google Shape;1171;p132"/>
          <p:cNvSpPr txBox="1">
            <a:spLocks noGrp="1"/>
          </p:cNvSpPr>
          <p:nvPr>
            <p:ph type="title"/>
          </p:nvPr>
        </p:nvSpPr>
        <p:spPr>
          <a:xfrm>
            <a:off x="469900" y="3255513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132"/>
          <p:cNvSpPr txBox="1">
            <a:spLocks noGrp="1"/>
          </p:cNvSpPr>
          <p:nvPr>
            <p:ph type="body" idx="4"/>
          </p:nvPr>
        </p:nvSpPr>
        <p:spPr>
          <a:xfrm>
            <a:off x="469900" y="388411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3" name="Google Shape;1173;p13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4" name="Google Shape;1174;p132"/>
          <p:cNvSpPr txBox="1">
            <a:spLocks noGrp="1"/>
          </p:cNvSpPr>
          <p:nvPr>
            <p:ph type="body" idx="5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5" name="Google Shape;1175;p13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HREE Images">
  <p:cSld name="*Pic - THREE Images">
    <p:bg>
      <p:bgPr>
        <a:solidFill>
          <a:schemeClr val="lt1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33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8" name="Google Shape;1178;p133"/>
          <p:cNvSpPr>
            <a:spLocks noGrp="1"/>
          </p:cNvSpPr>
          <p:nvPr>
            <p:ph type="pic" idx="2"/>
          </p:nvPr>
        </p:nvSpPr>
        <p:spPr>
          <a:xfrm>
            <a:off x="218127" y="0"/>
            <a:ext cx="29900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79" name="Google Shape;1179;p133"/>
          <p:cNvSpPr>
            <a:spLocks noGrp="1"/>
          </p:cNvSpPr>
          <p:nvPr>
            <p:ph type="pic" idx="3"/>
          </p:nvPr>
        </p:nvSpPr>
        <p:spPr>
          <a:xfrm>
            <a:off x="3194237" y="0"/>
            <a:ext cx="2990088" cy="275523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80" name="Google Shape;1180;p133"/>
          <p:cNvSpPr>
            <a:spLocks noGrp="1"/>
          </p:cNvSpPr>
          <p:nvPr>
            <p:ph type="pic" idx="4"/>
          </p:nvPr>
        </p:nvSpPr>
        <p:spPr>
          <a:xfrm>
            <a:off x="6186112" y="0"/>
            <a:ext cx="29578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81" name="Google Shape;1181;p133"/>
          <p:cNvSpPr txBox="1">
            <a:spLocks noGrp="1"/>
          </p:cNvSpPr>
          <p:nvPr>
            <p:ph type="body" idx="5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2" name="Google Shape;1182;p133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3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4" name="Google Shape;1184;p133"/>
          <p:cNvSpPr txBox="1">
            <a:spLocks noGrp="1"/>
          </p:cNvSpPr>
          <p:nvPr>
            <p:ph type="body" idx="6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p13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top horizontal">
  <p:cSld name="*TWO IMAGES - top horizontal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2"/>
          </p:nvPr>
        </p:nvSpPr>
        <p:spPr>
          <a:xfrm>
            <a:off x="488732" y="3141637"/>
            <a:ext cx="4114800" cy="1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3"/>
          </p:nvPr>
        </p:nvSpPr>
        <p:spPr>
          <a:xfrm>
            <a:off x="4716216" y="3141637"/>
            <a:ext cx="4097700" cy="1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>
            <a:spLocks noGrp="1"/>
          </p:cNvSpPr>
          <p:nvPr>
            <p:ph type="pic" idx="4"/>
          </p:nvPr>
        </p:nvSpPr>
        <p:spPr>
          <a:xfrm>
            <a:off x="495679" y="1417871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8" name="Google Shape;108;p14"/>
          <p:cNvSpPr>
            <a:spLocks noGrp="1"/>
          </p:cNvSpPr>
          <p:nvPr>
            <p:ph type="pic" idx="5"/>
          </p:nvPr>
        </p:nvSpPr>
        <p:spPr>
          <a:xfrm>
            <a:off x="4709050" y="1417871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OUR Images">
  <p:cSld name="*Pic - FOUR Images">
    <p:bg>
      <p:bgPr>
        <a:solidFill>
          <a:schemeClr val="lt1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3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8" name="Google Shape;1188;p134"/>
          <p:cNvSpPr>
            <a:spLocks noGrp="1"/>
          </p:cNvSpPr>
          <p:nvPr>
            <p:ph type="pic" idx="2"/>
          </p:nvPr>
        </p:nvSpPr>
        <p:spPr>
          <a:xfrm>
            <a:off x="218127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89" name="Google Shape;1189;p134"/>
          <p:cNvSpPr>
            <a:spLocks noGrp="1"/>
          </p:cNvSpPr>
          <p:nvPr>
            <p:ph type="pic" idx="3"/>
          </p:nvPr>
        </p:nvSpPr>
        <p:spPr>
          <a:xfrm>
            <a:off x="2453235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90" name="Google Shape;1190;p134"/>
          <p:cNvSpPr>
            <a:spLocks noGrp="1"/>
          </p:cNvSpPr>
          <p:nvPr>
            <p:ph type="pic" idx="4"/>
          </p:nvPr>
        </p:nvSpPr>
        <p:spPr>
          <a:xfrm>
            <a:off x="4688341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91" name="Google Shape;1191;p134"/>
          <p:cNvSpPr>
            <a:spLocks noGrp="1"/>
          </p:cNvSpPr>
          <p:nvPr>
            <p:ph type="pic" idx="5"/>
          </p:nvPr>
        </p:nvSpPr>
        <p:spPr>
          <a:xfrm>
            <a:off x="6906022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92" name="Google Shape;1192;p134"/>
          <p:cNvSpPr txBox="1">
            <a:spLocks noGrp="1"/>
          </p:cNvSpPr>
          <p:nvPr>
            <p:ph type="body" idx="6"/>
          </p:nvPr>
        </p:nvSpPr>
        <p:spPr>
          <a:xfrm>
            <a:off x="469900" y="348406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3" name="Google Shape;1193;p13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4" name="Google Shape;1194;p134"/>
          <p:cNvSpPr txBox="1">
            <a:spLocks noGrp="1"/>
          </p:cNvSpPr>
          <p:nvPr>
            <p:ph type="body" idx="7"/>
          </p:nvPr>
        </p:nvSpPr>
        <p:spPr>
          <a:xfrm>
            <a:off x="218128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5" name="Google Shape;1195;p134"/>
          <p:cNvSpPr txBox="1">
            <a:spLocks noGrp="1"/>
          </p:cNvSpPr>
          <p:nvPr>
            <p:ph type="body" idx="8"/>
          </p:nvPr>
        </p:nvSpPr>
        <p:spPr>
          <a:xfrm>
            <a:off x="2442595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6" name="Google Shape;1196;p134"/>
          <p:cNvSpPr txBox="1">
            <a:spLocks noGrp="1"/>
          </p:cNvSpPr>
          <p:nvPr>
            <p:ph type="body" idx="9"/>
          </p:nvPr>
        </p:nvSpPr>
        <p:spPr>
          <a:xfrm>
            <a:off x="4681064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7" name="Google Shape;1197;p134"/>
          <p:cNvSpPr txBox="1">
            <a:spLocks noGrp="1"/>
          </p:cNvSpPr>
          <p:nvPr>
            <p:ph type="body" idx="13"/>
          </p:nvPr>
        </p:nvSpPr>
        <p:spPr>
          <a:xfrm>
            <a:off x="6905532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8" name="Google Shape;1198;p13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9" name="Google Shape;1199;p134"/>
          <p:cNvSpPr txBox="1">
            <a:spLocks noGrp="1"/>
          </p:cNvSpPr>
          <p:nvPr>
            <p:ph type="ftr" idx="11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0" name="Google Shape;1200;p134"/>
          <p:cNvSpPr txBox="1">
            <a:spLocks noGrp="1"/>
          </p:cNvSpPr>
          <p:nvPr>
            <p:ph type="body" idx="1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1" name="Google Shape;1201;p13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Bottom horizontal">
  <p:cSld name="*TWO IMAGES - Bottom horizontal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1"/>
          </p:nvPr>
        </p:nvSpPr>
        <p:spPr>
          <a:xfrm>
            <a:off x="457201" y="1016890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2"/>
          </p:nvPr>
        </p:nvSpPr>
        <p:spPr>
          <a:xfrm>
            <a:off x="457200" y="1408347"/>
            <a:ext cx="41148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3"/>
          </p:nvPr>
        </p:nvSpPr>
        <p:spPr>
          <a:xfrm>
            <a:off x="4716215" y="1408347"/>
            <a:ext cx="41148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>
            <a:spLocks noGrp="1"/>
          </p:cNvSpPr>
          <p:nvPr>
            <p:ph type="pic" idx="4"/>
          </p:nvPr>
        </p:nvSpPr>
        <p:spPr>
          <a:xfrm>
            <a:off x="464146" y="2711336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8" name="Google Shape;118;p15"/>
          <p:cNvSpPr>
            <a:spLocks noGrp="1"/>
          </p:cNvSpPr>
          <p:nvPr>
            <p:ph type="pic" idx="5"/>
          </p:nvPr>
        </p:nvSpPr>
        <p:spPr>
          <a:xfrm>
            <a:off x="4730864" y="2711336"/>
            <a:ext cx="402330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6"/>
          </p:nvPr>
        </p:nvSpPr>
        <p:spPr>
          <a:xfrm>
            <a:off x="476266" y="4434669"/>
            <a:ext cx="3995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7"/>
          </p:nvPr>
        </p:nvSpPr>
        <p:spPr>
          <a:xfrm>
            <a:off x="4750290" y="4444194"/>
            <a:ext cx="3995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LRG IMAGES - top horizontal">
  <p:cSld name="*TWO LRG IMAGES - top horizontal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1"/>
          </p:nvPr>
        </p:nvSpPr>
        <p:spPr>
          <a:xfrm>
            <a:off x="488732" y="4106864"/>
            <a:ext cx="41148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2"/>
          </p:nvPr>
        </p:nvSpPr>
        <p:spPr>
          <a:xfrm>
            <a:off x="4716216" y="4106864"/>
            <a:ext cx="40977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>
            <a:spLocks noGrp="1"/>
          </p:cNvSpPr>
          <p:nvPr>
            <p:ph type="pic" idx="3"/>
          </p:nvPr>
        </p:nvSpPr>
        <p:spPr>
          <a:xfrm>
            <a:off x="495679" y="1420813"/>
            <a:ext cx="4023300" cy="268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9" name="Google Shape;129;p16"/>
          <p:cNvSpPr>
            <a:spLocks noGrp="1"/>
          </p:cNvSpPr>
          <p:nvPr>
            <p:ph type="pic" idx="4"/>
          </p:nvPr>
        </p:nvSpPr>
        <p:spPr>
          <a:xfrm>
            <a:off x="4709050" y="1420813"/>
            <a:ext cx="4023300" cy="2686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5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TWO images">
  <p:cSld name="*PICS/caption - TWO image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>
            <a:spLocks noGrp="1"/>
          </p:cNvSpPr>
          <p:nvPr>
            <p:ph type="pic" idx="2"/>
          </p:nvPr>
        </p:nvSpPr>
        <p:spPr>
          <a:xfrm>
            <a:off x="676630" y="1417046"/>
            <a:ext cx="3790500" cy="280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676630" y="4256434"/>
            <a:ext cx="3840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3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>
            <a:spLocks noGrp="1"/>
          </p:cNvSpPr>
          <p:nvPr>
            <p:ph type="pic" idx="4"/>
          </p:nvPr>
        </p:nvSpPr>
        <p:spPr>
          <a:xfrm>
            <a:off x="4765130" y="1416462"/>
            <a:ext cx="3790500" cy="280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1" name="Google Shape;141;p17"/>
          <p:cNvSpPr txBox="1">
            <a:spLocks noGrp="1"/>
          </p:cNvSpPr>
          <p:nvPr>
            <p:ph type="body" idx="5"/>
          </p:nvPr>
        </p:nvSpPr>
        <p:spPr>
          <a:xfrm>
            <a:off x="4765130" y="4255850"/>
            <a:ext cx="3840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">
  <p:cSld name="*THREE IMAGE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30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2"/>
          </p:nvPr>
        </p:nvSpPr>
        <p:spPr>
          <a:xfrm>
            <a:off x="495879" y="2854960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3"/>
          </p:nvPr>
        </p:nvSpPr>
        <p:spPr>
          <a:xfrm>
            <a:off x="3381086" y="2854960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>
            <a:spLocks noGrp="1"/>
          </p:cNvSpPr>
          <p:nvPr>
            <p:ph type="pic" idx="4"/>
          </p:nvPr>
        </p:nvSpPr>
        <p:spPr>
          <a:xfrm>
            <a:off x="503079" y="1415695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0" name="Google Shape;150;p18"/>
          <p:cNvSpPr>
            <a:spLocks noGrp="1"/>
          </p:cNvSpPr>
          <p:nvPr>
            <p:ph type="pic" idx="5"/>
          </p:nvPr>
        </p:nvSpPr>
        <p:spPr>
          <a:xfrm>
            <a:off x="3388286" y="1415695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1" name="Google Shape;151;p18"/>
          <p:cNvSpPr txBox="1">
            <a:spLocks noGrp="1"/>
          </p:cNvSpPr>
          <p:nvPr>
            <p:ph type="body" idx="6"/>
          </p:nvPr>
        </p:nvSpPr>
        <p:spPr>
          <a:xfrm>
            <a:off x="6261696" y="2856834"/>
            <a:ext cx="24657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>
            <a:spLocks noGrp="1"/>
          </p:cNvSpPr>
          <p:nvPr>
            <p:ph type="pic" idx="7"/>
          </p:nvPr>
        </p:nvSpPr>
        <p:spPr>
          <a:xfrm>
            <a:off x="6268896" y="1417569"/>
            <a:ext cx="2361300" cy="1365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3" name="Google Shape;153;p1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s/bullets - FOUR Images">
  <p:cSld name="*PICS/captions/bullets - FOUR Image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>
            <a:spLocks noGrp="1"/>
          </p:cNvSpPr>
          <p:nvPr>
            <p:ph type="pic" idx="2"/>
          </p:nvPr>
        </p:nvSpPr>
        <p:spPr>
          <a:xfrm>
            <a:off x="218127" y="1418980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8" name="Google Shape;158;p19"/>
          <p:cNvSpPr>
            <a:spLocks noGrp="1"/>
          </p:cNvSpPr>
          <p:nvPr>
            <p:ph type="pic" idx="3"/>
          </p:nvPr>
        </p:nvSpPr>
        <p:spPr>
          <a:xfrm>
            <a:off x="2453235" y="1418980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9" name="Google Shape;159;p19"/>
          <p:cNvSpPr>
            <a:spLocks noGrp="1"/>
          </p:cNvSpPr>
          <p:nvPr>
            <p:ph type="pic" idx="4"/>
          </p:nvPr>
        </p:nvSpPr>
        <p:spPr>
          <a:xfrm>
            <a:off x="4688341" y="1418980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60" name="Google Shape;160;p19"/>
          <p:cNvSpPr>
            <a:spLocks noGrp="1"/>
          </p:cNvSpPr>
          <p:nvPr>
            <p:ph type="pic" idx="5"/>
          </p:nvPr>
        </p:nvSpPr>
        <p:spPr>
          <a:xfrm>
            <a:off x="6906022" y="1418980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469900" y="3672521"/>
            <a:ext cx="8434500" cy="1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marL="1828800" lvl="3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marL="2286000" lvl="4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6"/>
          </p:nvPr>
        </p:nvSpPr>
        <p:spPr>
          <a:xfrm>
            <a:off x="218128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7"/>
          </p:nvPr>
        </p:nvSpPr>
        <p:spPr>
          <a:xfrm>
            <a:off x="2442595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body" idx="8"/>
          </p:nvPr>
        </p:nvSpPr>
        <p:spPr>
          <a:xfrm>
            <a:off x="4681064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body" idx="9"/>
          </p:nvPr>
        </p:nvSpPr>
        <p:spPr>
          <a:xfrm>
            <a:off x="6905532" y="3127171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body" idx="13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FOUR images">
  <p:cSld name="*PICS/caption - FOUR image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3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>
            <a:spLocks noGrp="1"/>
          </p:cNvSpPr>
          <p:nvPr>
            <p:ph type="pic" idx="2"/>
          </p:nvPr>
        </p:nvSpPr>
        <p:spPr>
          <a:xfrm>
            <a:off x="487437" y="1420813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7" name="Google Shape;177;p20"/>
          <p:cNvSpPr txBox="1">
            <a:spLocks noGrp="1"/>
          </p:cNvSpPr>
          <p:nvPr>
            <p:ph type="body" idx="3"/>
          </p:nvPr>
        </p:nvSpPr>
        <p:spPr>
          <a:xfrm>
            <a:off x="487437" y="2822383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0"/>
          <p:cNvSpPr>
            <a:spLocks noGrp="1"/>
          </p:cNvSpPr>
          <p:nvPr>
            <p:ph type="pic" idx="4"/>
          </p:nvPr>
        </p:nvSpPr>
        <p:spPr>
          <a:xfrm>
            <a:off x="4912432" y="1420813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9" name="Google Shape;179;p20"/>
          <p:cNvSpPr txBox="1">
            <a:spLocks noGrp="1"/>
          </p:cNvSpPr>
          <p:nvPr>
            <p:ph type="body" idx="5"/>
          </p:nvPr>
        </p:nvSpPr>
        <p:spPr>
          <a:xfrm>
            <a:off x="4912432" y="2822383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>
            <a:spLocks noGrp="1"/>
          </p:cNvSpPr>
          <p:nvPr>
            <p:ph type="pic" idx="6"/>
          </p:nvPr>
        </p:nvSpPr>
        <p:spPr>
          <a:xfrm>
            <a:off x="487437" y="3097650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1" name="Google Shape;181;p20"/>
          <p:cNvSpPr txBox="1">
            <a:spLocks noGrp="1"/>
          </p:cNvSpPr>
          <p:nvPr>
            <p:ph type="body" idx="7"/>
          </p:nvPr>
        </p:nvSpPr>
        <p:spPr>
          <a:xfrm>
            <a:off x="487437" y="4502674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0"/>
          <p:cNvSpPr>
            <a:spLocks noGrp="1"/>
          </p:cNvSpPr>
          <p:nvPr>
            <p:ph type="pic" idx="8"/>
          </p:nvPr>
        </p:nvSpPr>
        <p:spPr>
          <a:xfrm>
            <a:off x="4912432" y="3097650"/>
            <a:ext cx="3790500" cy="1383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3" name="Google Shape;183;p20"/>
          <p:cNvSpPr txBox="1">
            <a:spLocks noGrp="1"/>
          </p:cNvSpPr>
          <p:nvPr>
            <p:ph type="body" idx="9"/>
          </p:nvPr>
        </p:nvSpPr>
        <p:spPr>
          <a:xfrm>
            <a:off x="4912432" y="4505517"/>
            <a:ext cx="3840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">
  <p:cSld name="*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7384300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3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Imaging Calorimetry for EIC</a:t>
            </a:r>
            <a:endParaRPr sz="900">
              <a:solidFill>
                <a:srgbClr val="88888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harts, Graphs, Tables">
  <p:cSld name="*Charts, Graphs, Table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body" idx="1"/>
          </p:nvPr>
        </p:nvSpPr>
        <p:spPr>
          <a:xfrm>
            <a:off x="457201" y="1417579"/>
            <a:ext cx="83730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body" idx="2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3"/>
          </p:nvPr>
        </p:nvSpPr>
        <p:spPr>
          <a:xfrm>
            <a:off x="443573" y="4457863"/>
            <a:ext cx="37110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Video">
  <p:cSld name="*Video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/>
          <p:nvPr/>
        </p:nvSpPr>
        <p:spPr>
          <a:xfrm>
            <a:off x="0" y="-5043"/>
            <a:ext cx="9144000" cy="5148600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457201" y="386954"/>
            <a:ext cx="83730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A">
  <p:cSld name="*Cover Option A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4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>
            <a:spLocks noGrp="1"/>
          </p:cNvSpPr>
          <p:nvPr>
            <p:ph type="body" idx="1"/>
          </p:nvPr>
        </p:nvSpPr>
        <p:spPr>
          <a:xfrm>
            <a:off x="468796" y="574696"/>
            <a:ext cx="5685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sz="18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body" idx="3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4"/>
          <p:cNvSpPr txBox="1"/>
          <p:nvPr/>
        </p:nvSpPr>
        <p:spPr>
          <a:xfrm>
            <a:off x="-1018914" y="-1479541"/>
            <a:ext cx="3502800" cy="10158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/>
        </p:nvSpPr>
        <p:spPr>
          <a:xfrm>
            <a:off x="-1018914" y="-1479541"/>
            <a:ext cx="3502800" cy="10158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C">
  <p:cSld name="*Cover Option C"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58316" y="58557"/>
            <a:ext cx="2201069" cy="57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>
            <a:spLocks noGrp="1"/>
          </p:cNvSpPr>
          <p:nvPr>
            <p:ph type="body" idx="1"/>
          </p:nvPr>
        </p:nvSpPr>
        <p:spPr>
          <a:xfrm>
            <a:off x="469901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2"/>
          </p:nvPr>
        </p:nvSpPr>
        <p:spPr>
          <a:xfrm>
            <a:off x="469901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body" idx="3"/>
          </p:nvPr>
        </p:nvSpPr>
        <p:spPr>
          <a:xfrm>
            <a:off x="3417372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body" idx="4"/>
          </p:nvPr>
        </p:nvSpPr>
        <p:spPr>
          <a:xfrm>
            <a:off x="3417372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>
            <a:spLocks noGrp="1"/>
          </p:cNvSpPr>
          <p:nvPr>
            <p:ph type="pic" idx="5"/>
          </p:nvPr>
        </p:nvSpPr>
        <p:spPr>
          <a:xfrm>
            <a:off x="218127" y="674681"/>
            <a:ext cx="8925900" cy="2071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469900" y="2794775"/>
            <a:ext cx="84528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body" idx="6"/>
          </p:nvPr>
        </p:nvSpPr>
        <p:spPr>
          <a:xfrm>
            <a:off x="6360197" y="3709174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body" idx="7"/>
          </p:nvPr>
        </p:nvSpPr>
        <p:spPr>
          <a:xfrm>
            <a:off x="6360197" y="399225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8"/>
          </p:nvPr>
        </p:nvSpPr>
        <p:spPr>
          <a:xfrm>
            <a:off x="469900" y="3441935"/>
            <a:ext cx="84849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9"/>
          </p:nvPr>
        </p:nvSpPr>
        <p:spPr>
          <a:xfrm>
            <a:off x="2" y="674680"/>
            <a:ext cx="224700" cy="207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5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5"/>
          <p:cNvSpPr txBox="1">
            <a:spLocks noGrp="1"/>
          </p:cNvSpPr>
          <p:nvPr>
            <p:ph type="body" idx="13"/>
          </p:nvPr>
        </p:nvSpPr>
        <p:spPr>
          <a:xfrm>
            <a:off x="503238" y="300961"/>
            <a:ext cx="59847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 cap="none">
                <a:solidFill>
                  <a:schemeClr val="dk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body" idx="14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6" name="Google Shape;22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D">
  <p:cSld name="*Cover Option D"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62888" y="139139"/>
            <a:ext cx="2201069" cy="57152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>
            <a:spLocks noGrp="1"/>
          </p:cNvSpPr>
          <p:nvPr>
            <p:ph type="body" idx="1"/>
          </p:nvPr>
        </p:nvSpPr>
        <p:spPr>
          <a:xfrm>
            <a:off x="469901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body" idx="2"/>
          </p:nvPr>
        </p:nvSpPr>
        <p:spPr>
          <a:xfrm>
            <a:off x="469901" y="3719301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3"/>
          </p:nvPr>
        </p:nvSpPr>
        <p:spPr>
          <a:xfrm>
            <a:off x="3417372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4"/>
          </p:nvPr>
        </p:nvSpPr>
        <p:spPr>
          <a:xfrm>
            <a:off x="3417372" y="371930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26"/>
          <p:cNvSpPr>
            <a:spLocks noGrp="1"/>
          </p:cNvSpPr>
          <p:nvPr>
            <p:ph type="pic" idx="5"/>
          </p:nvPr>
        </p:nvSpPr>
        <p:spPr>
          <a:xfrm>
            <a:off x="218127" y="1261205"/>
            <a:ext cx="8925900" cy="2071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4" name="Google Shape;234;p26"/>
          <p:cNvSpPr txBox="1">
            <a:spLocks noGrp="1"/>
          </p:cNvSpPr>
          <p:nvPr>
            <p:ph type="title"/>
          </p:nvPr>
        </p:nvSpPr>
        <p:spPr>
          <a:xfrm>
            <a:off x="469901" y="82770"/>
            <a:ext cx="67761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body" idx="6"/>
          </p:nvPr>
        </p:nvSpPr>
        <p:spPr>
          <a:xfrm>
            <a:off x="6360197" y="3436223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body" idx="7"/>
          </p:nvPr>
        </p:nvSpPr>
        <p:spPr>
          <a:xfrm>
            <a:off x="6360197" y="3719301"/>
            <a:ext cx="26928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26"/>
          <p:cNvSpPr txBox="1">
            <a:spLocks noGrp="1"/>
          </p:cNvSpPr>
          <p:nvPr>
            <p:ph type="body" idx="8"/>
          </p:nvPr>
        </p:nvSpPr>
        <p:spPr>
          <a:xfrm>
            <a:off x="469900" y="922195"/>
            <a:ext cx="84849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body" idx="9"/>
          </p:nvPr>
        </p:nvSpPr>
        <p:spPr>
          <a:xfrm>
            <a:off x="2" y="1261204"/>
            <a:ext cx="224700" cy="207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6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1" name="Google Shape;24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ull Frame">
  <p:cSld name="*Pic - Full Frame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>
            <a:spLocks noGrp="1"/>
          </p:cNvSpPr>
          <p:nvPr>
            <p:ph type="pic" idx="2"/>
          </p:nvPr>
        </p:nvSpPr>
        <p:spPr>
          <a:xfrm>
            <a:off x="218127" y="6978"/>
            <a:ext cx="8925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5" name="Google Shape;245;p27"/>
          <p:cNvSpPr txBox="1">
            <a:spLocks noGrp="1"/>
          </p:cNvSpPr>
          <p:nvPr>
            <p:ph type="body" idx="1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469901" y="3782231"/>
            <a:ext cx="8321100" cy="10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body" idx="3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ONE Image">
  <p:cSld name="*Pic - ONE Image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body" idx="2"/>
          </p:nvPr>
        </p:nvSpPr>
        <p:spPr>
          <a:xfrm>
            <a:off x="469900" y="3893639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>
            <a:spLocks noGrp="1"/>
          </p:cNvSpPr>
          <p:nvPr>
            <p:ph type="pic" idx="3"/>
          </p:nvPr>
        </p:nvSpPr>
        <p:spPr>
          <a:xfrm>
            <a:off x="218127" y="-1"/>
            <a:ext cx="8925900" cy="2742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body" idx="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2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WO images">
  <p:cSld name="*Pic - TWO images">
    <p:bg>
      <p:bgPr>
        <a:solidFill>
          <a:schemeClr val="lt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29"/>
          <p:cNvSpPr>
            <a:spLocks noGrp="1"/>
          </p:cNvSpPr>
          <p:nvPr>
            <p:ph type="pic" idx="2"/>
          </p:nvPr>
        </p:nvSpPr>
        <p:spPr>
          <a:xfrm>
            <a:off x="218127" y="0"/>
            <a:ext cx="4480500" cy="27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63" name="Google Shape;263;p29"/>
          <p:cNvSpPr>
            <a:spLocks noGrp="1"/>
          </p:cNvSpPr>
          <p:nvPr>
            <p:ph type="pic" idx="3"/>
          </p:nvPr>
        </p:nvSpPr>
        <p:spPr>
          <a:xfrm>
            <a:off x="4682525" y="0"/>
            <a:ext cx="4480500" cy="274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469900" y="3255513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body" idx="4"/>
          </p:nvPr>
        </p:nvSpPr>
        <p:spPr>
          <a:xfrm>
            <a:off x="469900" y="3884114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7" name="Google Shape;267;p29"/>
          <p:cNvSpPr txBox="1">
            <a:spLocks noGrp="1"/>
          </p:cNvSpPr>
          <p:nvPr>
            <p:ph type="body" idx="5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9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HREE Images">
  <p:cSld name="*Pic - THREE Images"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0"/>
          <p:cNvSpPr>
            <a:spLocks noGrp="1"/>
          </p:cNvSpPr>
          <p:nvPr>
            <p:ph type="pic" idx="2"/>
          </p:nvPr>
        </p:nvSpPr>
        <p:spPr>
          <a:xfrm>
            <a:off x="218127" y="0"/>
            <a:ext cx="2990100" cy="2755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3" name="Google Shape;273;p30"/>
          <p:cNvSpPr>
            <a:spLocks noGrp="1"/>
          </p:cNvSpPr>
          <p:nvPr>
            <p:ph type="pic" idx="3"/>
          </p:nvPr>
        </p:nvSpPr>
        <p:spPr>
          <a:xfrm>
            <a:off x="3194237" y="0"/>
            <a:ext cx="2990100" cy="275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74" name="Google Shape;274;p30"/>
          <p:cNvSpPr>
            <a:spLocks noGrp="1"/>
          </p:cNvSpPr>
          <p:nvPr>
            <p:ph type="pic" idx="4"/>
          </p:nvPr>
        </p:nvSpPr>
        <p:spPr>
          <a:xfrm>
            <a:off x="6186112" y="0"/>
            <a:ext cx="2958000" cy="2755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5" name="Google Shape;275;p30"/>
          <p:cNvSpPr txBox="1">
            <a:spLocks noGrp="1"/>
          </p:cNvSpPr>
          <p:nvPr>
            <p:ph type="body" idx="5"/>
          </p:nvPr>
        </p:nvSpPr>
        <p:spPr>
          <a:xfrm>
            <a:off x="469900" y="3893639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2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body" idx="6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3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">
  <p:cSld name="*Columns-TW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57201" y="1020763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2"/>
          </p:nvPr>
        </p:nvSpPr>
        <p:spPr>
          <a:xfrm>
            <a:off x="457200" y="1397181"/>
            <a:ext cx="40233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3"/>
          </p:nvPr>
        </p:nvSpPr>
        <p:spPr>
          <a:xfrm>
            <a:off x="4700588" y="1397181"/>
            <a:ext cx="40233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OUR Images">
  <p:cSld name="*Pic - FOUR Images"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31"/>
          <p:cNvSpPr>
            <a:spLocks noGrp="1"/>
          </p:cNvSpPr>
          <p:nvPr>
            <p:ph type="pic" idx="2"/>
          </p:nvPr>
        </p:nvSpPr>
        <p:spPr>
          <a:xfrm>
            <a:off x="218127" y="1240631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4" name="Google Shape;284;p31"/>
          <p:cNvSpPr>
            <a:spLocks noGrp="1"/>
          </p:cNvSpPr>
          <p:nvPr>
            <p:ph type="pic" idx="3"/>
          </p:nvPr>
        </p:nvSpPr>
        <p:spPr>
          <a:xfrm>
            <a:off x="2453235" y="1240631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85" name="Google Shape;285;p31"/>
          <p:cNvSpPr>
            <a:spLocks noGrp="1"/>
          </p:cNvSpPr>
          <p:nvPr>
            <p:ph type="pic" idx="4"/>
          </p:nvPr>
        </p:nvSpPr>
        <p:spPr>
          <a:xfrm>
            <a:off x="4688341" y="1240631"/>
            <a:ext cx="2240400" cy="167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6" name="Google Shape;286;p31"/>
          <p:cNvSpPr>
            <a:spLocks noGrp="1"/>
          </p:cNvSpPr>
          <p:nvPr>
            <p:ph type="pic" idx="5"/>
          </p:nvPr>
        </p:nvSpPr>
        <p:spPr>
          <a:xfrm>
            <a:off x="6906022" y="1240631"/>
            <a:ext cx="2240400" cy="1678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87" name="Google Shape;287;p31"/>
          <p:cNvSpPr txBox="1">
            <a:spLocks noGrp="1"/>
          </p:cNvSpPr>
          <p:nvPr>
            <p:ph type="body" idx="6"/>
          </p:nvPr>
        </p:nvSpPr>
        <p:spPr>
          <a:xfrm>
            <a:off x="469900" y="3484064"/>
            <a:ext cx="8434500" cy="1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7"/>
          </p:nvPr>
        </p:nvSpPr>
        <p:spPr>
          <a:xfrm>
            <a:off x="218128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8"/>
          </p:nvPr>
        </p:nvSpPr>
        <p:spPr>
          <a:xfrm>
            <a:off x="2442595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9"/>
          </p:nvPr>
        </p:nvSpPr>
        <p:spPr>
          <a:xfrm>
            <a:off x="4681064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13"/>
          </p:nvPr>
        </p:nvSpPr>
        <p:spPr>
          <a:xfrm>
            <a:off x="6905532" y="2948823"/>
            <a:ext cx="22386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31"/>
          <p:cNvSpPr txBox="1">
            <a:spLocks noGrp="1"/>
          </p:cNvSpPr>
          <p:nvPr>
            <p:ph type="ftr" idx="11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31"/>
          <p:cNvSpPr txBox="1">
            <a:spLocks noGrp="1"/>
          </p:cNvSpPr>
          <p:nvPr>
            <p:ph type="body" idx="1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-1876478" y="0"/>
            <a:ext cx="1548900" cy="33855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Only">
  <p:cSld name="*Title Only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>
            <a:spLocks noGrp="1"/>
          </p:cNvSpPr>
          <p:nvPr>
            <p:ph type="title"/>
          </p:nvPr>
        </p:nvSpPr>
        <p:spPr>
          <a:xfrm>
            <a:off x="457201" y="36790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2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32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3" name="Google Shape;303;p32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tx">
  <p:cSld name="TITLE_AND_BODY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>
            <a:spLocks noGrp="1"/>
          </p:cNvSpPr>
          <p:nvPr>
            <p:ph type="title"/>
          </p:nvPr>
        </p:nvSpPr>
        <p:spPr>
          <a:xfrm>
            <a:off x="84364" y="217799"/>
            <a:ext cx="83043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1893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body" idx="1"/>
          </p:nvPr>
        </p:nvSpPr>
        <p:spPr>
          <a:xfrm>
            <a:off x="84363" y="816599"/>
            <a:ext cx="8877300" cy="4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1200"/>
              <a:buChar char="▪"/>
              <a:defRPr/>
            </a:lvl1pPr>
            <a:lvl2pPr marL="914400" lvl="1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700"/>
              <a:buChar char="–"/>
              <a:defRPr/>
            </a:lvl2pPr>
            <a:lvl3pPr marL="1371600" lvl="2" indent="-260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500"/>
              <a:buChar char="๏"/>
              <a:defRPr/>
            </a:lvl3pPr>
            <a:lvl4pPr marL="1828800" lvl="3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400"/>
              <a:buChar char="❖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1893"/>
              </a:buClr>
              <a:buSzPts val="700"/>
              <a:buChar char="»"/>
              <a:defRPr/>
            </a:lvl5pPr>
            <a:lvl6pPr marL="2743200" lvl="5" indent="-273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6pPr>
            <a:lvl7pPr marL="3200400" lvl="6" indent="-273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7pPr>
            <a:lvl8pPr marL="3657600" lvl="7" indent="-273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8pPr>
            <a:lvl9pPr marL="4114800" lvl="8" indent="-273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7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sldNum" idx="12"/>
          </p:nvPr>
        </p:nvSpPr>
        <p:spPr>
          <a:xfrm>
            <a:off x="8761185" y="4890643"/>
            <a:ext cx="200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rgbClr val="7F7F7F"/>
              </a:solidFill>
            </a:endParaRPr>
          </a:p>
        </p:txBody>
      </p:sp>
      <p:pic>
        <p:nvPicPr>
          <p:cNvPr id="308" name="Google Shape;308;p33" descr="image2.png"/>
          <p:cNvPicPr preferRelativeResize="0"/>
          <p:nvPr/>
        </p:nvPicPr>
        <p:blipFill rotWithShape="1">
          <a:blip r:embed="rId2">
            <a:alphaModFix/>
          </a:blip>
          <a:srcRect t="19" b="19"/>
          <a:stretch/>
        </p:blipFill>
        <p:spPr>
          <a:xfrm>
            <a:off x="4073257" y="6137197"/>
            <a:ext cx="557703" cy="70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13" name="Google Shape;31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14" name="Google Shape;31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 1">
  <p:cSld name="OBJECT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/>
          <p:nvPr/>
        </p:nvSpPr>
        <p:spPr>
          <a:xfrm>
            <a:off x="7761900" y="4750700"/>
            <a:ext cx="1200300" cy="32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5"/>
          <p:cNvSpPr txBox="1">
            <a:spLocks noGrp="1"/>
          </p:cNvSpPr>
          <p:nvPr>
            <p:ph type="sldNum" idx="12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35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2964700" y="4748900"/>
            <a:ext cx="35643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>
                <a:solidFill>
                  <a:srgbClr val="808080"/>
                </a:solidFill>
                <a:highlight>
                  <a:srgbClr val="FFFFFF"/>
                </a:highlight>
              </a:rPr>
              <a:t>Imaging Calorimetry for EIC - EICGENR&amp;D2022_25</a:t>
            </a:r>
            <a:endParaRPr sz="120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 2">
  <p:cSld name="OBJECT_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/>
          <p:nvPr/>
        </p:nvSpPr>
        <p:spPr>
          <a:xfrm>
            <a:off x="7761900" y="4750700"/>
            <a:ext cx="1200300" cy="32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 txBox="1">
            <a:spLocks noGrp="1"/>
          </p:cNvSpPr>
          <p:nvPr>
            <p:ph type="sldNum" idx="12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3" name="Google Shape;323;p36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 txBox="1"/>
          <p:nvPr/>
        </p:nvSpPr>
        <p:spPr>
          <a:xfrm>
            <a:off x="2964700" y="4748900"/>
            <a:ext cx="35643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>
                <a:solidFill>
                  <a:srgbClr val="808080"/>
                </a:solidFill>
                <a:highlight>
                  <a:srgbClr val="FFFFFF"/>
                </a:highlight>
              </a:rPr>
              <a:t>Imaging Calorimetry for EIC - EICGENR&amp;D2022_25</a:t>
            </a:r>
            <a:endParaRPr sz="120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losing slide">
  <p:cSld name="*Closing slide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7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5" cy="55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3" b="7133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7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4000" cy="4499400"/>
          </a:xfrm>
          <a:prstGeom prst="rect">
            <a:avLst/>
          </a:prstGeom>
          <a:solidFill>
            <a:schemeClr val="accent2">
              <a:alpha val="89800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9" name="Google Shape;32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 3">
  <p:cSld name="OBJECT_3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/>
          <p:nvPr/>
        </p:nvSpPr>
        <p:spPr>
          <a:xfrm>
            <a:off x="7761900" y="4750700"/>
            <a:ext cx="1200300" cy="32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sldNum" idx="12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p38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8"/>
          <p:cNvSpPr txBox="1"/>
          <p:nvPr/>
        </p:nvSpPr>
        <p:spPr>
          <a:xfrm>
            <a:off x="2964700" y="4748900"/>
            <a:ext cx="35643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>
                <a:solidFill>
                  <a:srgbClr val="808080"/>
                </a:solidFill>
                <a:highlight>
                  <a:srgbClr val="FFFFFF"/>
                </a:highlight>
              </a:rPr>
              <a:t>Imaging Calorimetry for EIC - EICGENR&amp;D2022_25</a:t>
            </a:r>
            <a:endParaRPr sz="120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1">
  <p:cSld name="*Title and Content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>
            <a:spLocks noGrp="1"/>
          </p:cNvSpPr>
          <p:nvPr>
            <p:ph type="title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9"/>
          <p:cNvSpPr txBox="1">
            <a:spLocks noGrp="1"/>
          </p:cNvSpPr>
          <p:nvPr>
            <p:ph type="body" idx="1"/>
          </p:nvPr>
        </p:nvSpPr>
        <p:spPr>
          <a:xfrm>
            <a:off x="457201" y="1395284"/>
            <a:ext cx="83730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39"/>
          <p:cNvSpPr txBox="1">
            <a:spLocks noGrp="1"/>
          </p:cNvSpPr>
          <p:nvPr>
            <p:ph type="body" idx="2"/>
          </p:nvPr>
        </p:nvSpPr>
        <p:spPr>
          <a:xfrm>
            <a:off x="457201" y="579118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39"/>
          <p:cNvSpPr txBox="1">
            <a:spLocks noGrp="1"/>
          </p:cNvSpPr>
          <p:nvPr>
            <p:ph type="sldNum" idx="12"/>
          </p:nvPr>
        </p:nvSpPr>
        <p:spPr>
          <a:xfrm>
            <a:off x="7384300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1" name="Google Shape;341;p39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Imaging Calorimetry for EIC</a:t>
            </a:r>
            <a:endParaRPr sz="900">
              <a:solidFill>
                <a:srgbClr val="88888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 4">
  <p:cSld name="OBJECT_4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/>
          <p:nvPr/>
        </p:nvSpPr>
        <p:spPr>
          <a:xfrm>
            <a:off x="7761900" y="4750700"/>
            <a:ext cx="1200300" cy="32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0"/>
          <p:cNvSpPr txBox="1">
            <a:spLocks noGrp="1"/>
          </p:cNvSpPr>
          <p:nvPr>
            <p:ph type="sldNum" idx="12"/>
          </p:nvPr>
        </p:nvSpPr>
        <p:spPr>
          <a:xfrm>
            <a:off x="8325900" y="4793500"/>
            <a:ext cx="5133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5" name="Google Shape;345;p40"/>
          <p:cNvSpPr/>
          <p:nvPr/>
        </p:nvSpPr>
        <p:spPr>
          <a:xfrm>
            <a:off x="377950" y="4733800"/>
            <a:ext cx="1710000" cy="32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 txBox="1"/>
          <p:nvPr/>
        </p:nvSpPr>
        <p:spPr>
          <a:xfrm>
            <a:off x="2964700" y="4748900"/>
            <a:ext cx="35643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0">
                <a:solidFill>
                  <a:srgbClr val="808080"/>
                </a:solidFill>
                <a:highlight>
                  <a:srgbClr val="FFFFFF"/>
                </a:highlight>
              </a:rPr>
              <a:t>Imaging Calorimetry for EIC - EICGENR&amp;D2022_25</a:t>
            </a:r>
            <a:endParaRPr sz="120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_Blue">
  <p:cSld name="*Section Break_Blu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5"/>
          <p:cNvPicPr preferRelativeResize="0"/>
          <p:nvPr/>
        </p:nvPicPr>
        <p:blipFill rotWithShape="1">
          <a:blip r:embed="rId2">
            <a:alphaModFix/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9144000" cy="44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" name="Google Shape;43;p5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2">
  <p:cSld name="*Title and Content_2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>
            <a:spLocks noGrp="1"/>
          </p:cNvSpPr>
          <p:nvPr>
            <p:ph type="sldNum" idx="12"/>
          </p:nvPr>
        </p:nvSpPr>
        <p:spPr>
          <a:xfrm>
            <a:off x="7328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41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Barrel Imaging Colorimeter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350" name="Google Shape;350;p41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3">
  <p:cSld name="*Title and Content_3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>
            <a:spLocks noGrp="1"/>
          </p:cNvSpPr>
          <p:nvPr>
            <p:ph type="sldNum" idx="12"/>
          </p:nvPr>
        </p:nvSpPr>
        <p:spPr>
          <a:xfrm>
            <a:off x="7328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42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Barrel Imaging Colorimeter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354" name="Google Shape;354;p42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4">
  <p:cSld name="*Title and Content_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3"/>
          <p:cNvSpPr txBox="1">
            <a:spLocks noGrp="1"/>
          </p:cNvSpPr>
          <p:nvPr>
            <p:ph type="sldNum" idx="12"/>
          </p:nvPr>
        </p:nvSpPr>
        <p:spPr>
          <a:xfrm>
            <a:off x="7328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7" name="Google Shape;357;p43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Barrel Imaging Colorimeter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358" name="Google Shape;358;p43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5">
  <p:cSld name="*Title and Content_5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>
            <a:spLocks noGrp="1"/>
          </p:cNvSpPr>
          <p:nvPr>
            <p:ph type="sldNum" idx="12"/>
          </p:nvPr>
        </p:nvSpPr>
        <p:spPr>
          <a:xfrm>
            <a:off x="7328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1" name="Google Shape;361;p44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888888"/>
                </a:solidFill>
              </a:rPr>
              <a:t>M. Żurek - Barrel Imaging Colorimeter</a:t>
            </a:r>
            <a:endParaRPr sz="900">
              <a:solidFill>
                <a:srgbClr val="888888"/>
              </a:solidFill>
            </a:endParaRPr>
          </a:p>
        </p:txBody>
      </p:sp>
      <p:sp>
        <p:nvSpPr>
          <p:cNvPr id="362" name="Google Shape;362;p44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1_*Cover Option B"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48868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6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73" name="Google Shape;373;p46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6"/>
          <p:cNvSpPr txBox="1">
            <a:spLocks noGrp="1"/>
          </p:cNvSpPr>
          <p:nvPr>
            <p:ph type="body" idx="1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46"/>
          <p:cNvSpPr txBox="1">
            <a:spLocks noGrp="1"/>
          </p:cNvSpPr>
          <p:nvPr>
            <p:ph type="body" idx="3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6"/>
          <p:cNvSpPr txBox="1">
            <a:spLocks noGrp="1"/>
          </p:cNvSpPr>
          <p:nvPr>
            <p:ph type="body" idx="4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46"/>
          <p:cNvSpPr txBox="1">
            <a:spLocks noGrp="1"/>
          </p:cNvSpPr>
          <p:nvPr>
            <p:ph type="body" idx="5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46"/>
          <p:cNvSpPr txBox="1">
            <a:spLocks noGrp="1"/>
          </p:cNvSpPr>
          <p:nvPr>
            <p:ph type="body" idx="6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46"/>
          <p:cNvSpPr txBox="1">
            <a:spLocks noGrp="1"/>
          </p:cNvSpPr>
          <p:nvPr>
            <p:ph type="body" idx="7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46"/>
          <p:cNvSpPr txBox="1">
            <a:spLocks noGrp="1"/>
          </p:cNvSpPr>
          <p:nvPr>
            <p:ph type="body" idx="8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46"/>
          <p:cNvSpPr txBox="1">
            <a:spLocks noGrp="1"/>
          </p:cNvSpPr>
          <p:nvPr>
            <p:ph type="body" idx="9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2" name="Google Shape;382;p46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29804"/>
          <a:stretch/>
        </p:blipFill>
        <p:spPr>
          <a:xfrm>
            <a:off x="7499323" y="4541125"/>
            <a:ext cx="1573774" cy="5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">
  <p:cSld name="*Title and Conten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47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47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4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5">
  <p:cSld name="*Title and Content 5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"/>
          <p:cNvSpPr/>
          <p:nvPr/>
        </p:nvSpPr>
        <p:spPr>
          <a:xfrm>
            <a:off x="8117825" y="4786075"/>
            <a:ext cx="863400" cy="294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8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1" name="Google Shape;391;p48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888888"/>
                </a:solidFill>
              </a:rPr>
              <a:t>Integration</a:t>
            </a:r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8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">
  <p:cSld name="1_*Title and Conten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9"/>
          <p:cNvSpPr txBox="1">
            <a:spLocks noGrp="1"/>
          </p:cNvSpPr>
          <p:nvPr>
            <p:ph type="title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49"/>
          <p:cNvSpPr txBox="1">
            <a:spLocks noGrp="1"/>
          </p:cNvSpPr>
          <p:nvPr>
            <p:ph type="sldNum" idx="12"/>
          </p:nvPr>
        </p:nvSpPr>
        <p:spPr>
          <a:xfrm>
            <a:off x="7384300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6" name="Google Shape;396;p49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M. Żurek - Imaging Calorimetry for EIC</a:t>
            </a:r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">
  <p:cSld name="*Section Break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0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0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0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1" name="Google Shape;40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Only">
  <p:cSld name="*Title Only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1"/>
          <p:cNvSpPr txBox="1">
            <a:spLocks noGrp="1"/>
          </p:cNvSpPr>
          <p:nvPr>
            <p:ph type="title"/>
          </p:nvPr>
        </p:nvSpPr>
        <p:spPr>
          <a:xfrm>
            <a:off x="457201" y="36790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51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51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_Red">
  <p:cSld name="*Section Break_Red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1" y="-10684"/>
            <a:ext cx="9144000" cy="4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6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">
  <p:cSld name="*Columns-TWO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9" name="Google Shape;409;p52"/>
          <p:cNvSpPr txBox="1">
            <a:spLocks noGrp="1"/>
          </p:cNvSpPr>
          <p:nvPr>
            <p:ph type="body" idx="1"/>
          </p:nvPr>
        </p:nvSpPr>
        <p:spPr>
          <a:xfrm>
            <a:off x="457201" y="1030288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52"/>
          <p:cNvSpPr txBox="1">
            <a:spLocks noGrp="1"/>
          </p:cNvSpPr>
          <p:nvPr>
            <p:ph type="body" idx="2"/>
          </p:nvPr>
        </p:nvSpPr>
        <p:spPr>
          <a:xfrm>
            <a:off x="457200" y="1428723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52"/>
          <p:cNvSpPr txBox="1">
            <a:spLocks noGrp="1"/>
          </p:cNvSpPr>
          <p:nvPr>
            <p:ph type="body" idx="3"/>
          </p:nvPr>
        </p:nvSpPr>
        <p:spPr>
          <a:xfrm>
            <a:off x="4700588" y="1418007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5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 w/boxed heads">
  <p:cSld name="*Columns-TWO w/boxed heads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 txBox="1">
            <a:spLocks noGrp="1"/>
          </p:cNvSpPr>
          <p:nvPr>
            <p:ph type="body" idx="1"/>
          </p:nvPr>
        </p:nvSpPr>
        <p:spPr>
          <a:xfrm>
            <a:off x="460895" y="1840702"/>
            <a:ext cx="4114800" cy="28769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53"/>
          <p:cNvSpPr txBox="1">
            <a:spLocks noGrp="1"/>
          </p:cNvSpPr>
          <p:nvPr>
            <p:ph type="body" idx="2"/>
          </p:nvPr>
        </p:nvSpPr>
        <p:spPr>
          <a:xfrm>
            <a:off x="4714875" y="1840702"/>
            <a:ext cx="4114800" cy="28769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p53"/>
          <p:cNvSpPr txBox="1">
            <a:spLocks noGrp="1"/>
          </p:cNvSpPr>
          <p:nvPr>
            <p:ph type="body" idx="3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5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8" name="Google Shape;418;p53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53"/>
          <p:cNvSpPr txBox="1">
            <a:spLocks noGrp="1"/>
          </p:cNvSpPr>
          <p:nvPr>
            <p:ph type="body" idx="5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53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Vertical">
  <p:cSld name="*TWO IMAGES - Vertical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3" name="Google Shape;423;p54"/>
          <p:cNvSpPr txBox="1">
            <a:spLocks noGrp="1"/>
          </p:cNvSpPr>
          <p:nvPr>
            <p:ph type="body" idx="1"/>
          </p:nvPr>
        </p:nvSpPr>
        <p:spPr>
          <a:xfrm>
            <a:off x="4503575" y="1417872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54"/>
          <p:cNvSpPr>
            <a:spLocks noGrp="1"/>
          </p:cNvSpPr>
          <p:nvPr>
            <p:ph type="pic" idx="2"/>
          </p:nvPr>
        </p:nvSpPr>
        <p:spPr>
          <a:xfrm>
            <a:off x="495680" y="1417871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25" name="Google Shape;425;p54"/>
          <p:cNvSpPr>
            <a:spLocks noGrp="1"/>
          </p:cNvSpPr>
          <p:nvPr>
            <p:ph type="pic" idx="3"/>
          </p:nvPr>
        </p:nvSpPr>
        <p:spPr>
          <a:xfrm>
            <a:off x="495680" y="3203316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26" name="Google Shape;426;p5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54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54"/>
          <p:cNvSpPr txBox="1">
            <a:spLocks noGrp="1"/>
          </p:cNvSpPr>
          <p:nvPr>
            <p:ph type="body" idx="5"/>
          </p:nvPr>
        </p:nvSpPr>
        <p:spPr>
          <a:xfrm>
            <a:off x="4503575" y="3193094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 - vertical">
  <p:cSld name="*THREE IMAGES - vertical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2" name="Google Shape;432;p55"/>
          <p:cNvSpPr txBox="1">
            <a:spLocks noGrp="1"/>
          </p:cNvSpPr>
          <p:nvPr>
            <p:ph type="body" idx="1"/>
          </p:nvPr>
        </p:nvSpPr>
        <p:spPr>
          <a:xfrm>
            <a:off x="3045309" y="1451045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55"/>
          <p:cNvSpPr>
            <a:spLocks noGrp="1"/>
          </p:cNvSpPr>
          <p:nvPr>
            <p:ph type="pic" idx="2"/>
          </p:nvPr>
        </p:nvSpPr>
        <p:spPr>
          <a:xfrm>
            <a:off x="489394" y="1442711"/>
            <a:ext cx="2023746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34" name="Google Shape;434;p55"/>
          <p:cNvSpPr>
            <a:spLocks noGrp="1"/>
          </p:cNvSpPr>
          <p:nvPr>
            <p:ph type="pic" idx="3"/>
          </p:nvPr>
        </p:nvSpPr>
        <p:spPr>
          <a:xfrm>
            <a:off x="487015" y="262020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35" name="Google Shape;435;p5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55"/>
          <p:cNvSpPr txBox="1">
            <a:spLocks noGrp="1"/>
          </p:cNvSpPr>
          <p:nvPr>
            <p:ph type="body" idx="4"/>
          </p:nvPr>
        </p:nvSpPr>
        <p:spPr>
          <a:xfrm>
            <a:off x="457201" y="102896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55"/>
          <p:cNvSpPr txBox="1">
            <a:spLocks noGrp="1"/>
          </p:cNvSpPr>
          <p:nvPr>
            <p:ph type="body" idx="5"/>
          </p:nvPr>
        </p:nvSpPr>
        <p:spPr>
          <a:xfrm>
            <a:off x="3045309" y="2630976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55"/>
          <p:cNvSpPr>
            <a:spLocks noGrp="1"/>
          </p:cNvSpPr>
          <p:nvPr>
            <p:ph type="pic" idx="6"/>
          </p:nvPr>
        </p:nvSpPr>
        <p:spPr>
          <a:xfrm>
            <a:off x="487014" y="380713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39" name="Google Shape;439;p55"/>
          <p:cNvSpPr txBox="1">
            <a:spLocks noGrp="1"/>
          </p:cNvSpPr>
          <p:nvPr>
            <p:ph type="body" idx="7"/>
          </p:nvPr>
        </p:nvSpPr>
        <p:spPr>
          <a:xfrm>
            <a:off x="3045309" y="3794491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0" name="Google Shape;440;p5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top horizontal">
  <p:cSld name="*TWO IMAGES - top horizontal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3" name="Google Shape;443;p56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4" name="Google Shape;444;p56"/>
          <p:cNvSpPr txBox="1">
            <a:spLocks noGrp="1"/>
          </p:cNvSpPr>
          <p:nvPr>
            <p:ph type="body" idx="2"/>
          </p:nvPr>
        </p:nvSpPr>
        <p:spPr>
          <a:xfrm>
            <a:off x="488732" y="3141637"/>
            <a:ext cx="4114800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56"/>
          <p:cNvSpPr txBox="1">
            <a:spLocks noGrp="1"/>
          </p:cNvSpPr>
          <p:nvPr>
            <p:ph type="body" idx="3"/>
          </p:nvPr>
        </p:nvSpPr>
        <p:spPr>
          <a:xfrm>
            <a:off x="4716216" y="3141637"/>
            <a:ext cx="4097585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6" name="Google Shape;446;p56"/>
          <p:cNvSpPr>
            <a:spLocks noGrp="1"/>
          </p:cNvSpPr>
          <p:nvPr>
            <p:ph type="pic" idx="4"/>
          </p:nvPr>
        </p:nvSpPr>
        <p:spPr>
          <a:xfrm>
            <a:off x="495679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47" name="Google Shape;447;p56"/>
          <p:cNvSpPr>
            <a:spLocks noGrp="1"/>
          </p:cNvSpPr>
          <p:nvPr>
            <p:ph type="pic" idx="5"/>
          </p:nvPr>
        </p:nvSpPr>
        <p:spPr>
          <a:xfrm>
            <a:off x="4709050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48" name="Google Shape;448;p5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5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Bottom horizontal">
  <p:cSld name="*TWO IMAGES - Bottom horizontal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2" name="Google Shape;452;p57"/>
          <p:cNvSpPr txBox="1">
            <a:spLocks noGrp="1"/>
          </p:cNvSpPr>
          <p:nvPr>
            <p:ph type="body" idx="1"/>
          </p:nvPr>
        </p:nvSpPr>
        <p:spPr>
          <a:xfrm>
            <a:off x="457201" y="1016890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57"/>
          <p:cNvSpPr txBox="1">
            <a:spLocks noGrp="1"/>
          </p:cNvSpPr>
          <p:nvPr>
            <p:ph type="body" idx="2"/>
          </p:nvPr>
        </p:nvSpPr>
        <p:spPr>
          <a:xfrm>
            <a:off x="457200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4" name="Google Shape;454;p57"/>
          <p:cNvSpPr txBox="1">
            <a:spLocks noGrp="1"/>
          </p:cNvSpPr>
          <p:nvPr>
            <p:ph type="body" idx="3"/>
          </p:nvPr>
        </p:nvSpPr>
        <p:spPr>
          <a:xfrm>
            <a:off x="4716215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57"/>
          <p:cNvSpPr>
            <a:spLocks noGrp="1"/>
          </p:cNvSpPr>
          <p:nvPr>
            <p:ph type="pic" idx="4"/>
          </p:nvPr>
        </p:nvSpPr>
        <p:spPr>
          <a:xfrm>
            <a:off x="464146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56" name="Google Shape;456;p57"/>
          <p:cNvSpPr>
            <a:spLocks noGrp="1"/>
          </p:cNvSpPr>
          <p:nvPr>
            <p:ph type="pic" idx="5"/>
          </p:nvPr>
        </p:nvSpPr>
        <p:spPr>
          <a:xfrm>
            <a:off x="4730864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57" name="Google Shape;457;p5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5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7"/>
          <p:cNvSpPr txBox="1">
            <a:spLocks noGrp="1"/>
          </p:cNvSpPr>
          <p:nvPr>
            <p:ph type="body" idx="6"/>
          </p:nvPr>
        </p:nvSpPr>
        <p:spPr>
          <a:xfrm>
            <a:off x="476266" y="4434669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57"/>
          <p:cNvSpPr txBox="1">
            <a:spLocks noGrp="1"/>
          </p:cNvSpPr>
          <p:nvPr>
            <p:ph type="body" idx="7"/>
          </p:nvPr>
        </p:nvSpPr>
        <p:spPr>
          <a:xfrm>
            <a:off x="4750290" y="4444194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LRG IMAGES - top horizontal">
  <p:cSld name="*TWO LRG IMAGES - top horizontal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3" name="Google Shape;463;p58"/>
          <p:cNvSpPr txBox="1">
            <a:spLocks noGrp="1"/>
          </p:cNvSpPr>
          <p:nvPr>
            <p:ph type="body" idx="1"/>
          </p:nvPr>
        </p:nvSpPr>
        <p:spPr>
          <a:xfrm>
            <a:off x="488732" y="4106864"/>
            <a:ext cx="4114800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4" name="Google Shape;464;p58"/>
          <p:cNvSpPr txBox="1">
            <a:spLocks noGrp="1"/>
          </p:cNvSpPr>
          <p:nvPr>
            <p:ph type="body" idx="2"/>
          </p:nvPr>
        </p:nvSpPr>
        <p:spPr>
          <a:xfrm>
            <a:off x="4716216" y="4106864"/>
            <a:ext cx="4097585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p58"/>
          <p:cNvSpPr>
            <a:spLocks noGrp="1"/>
          </p:cNvSpPr>
          <p:nvPr>
            <p:ph type="pic" idx="3"/>
          </p:nvPr>
        </p:nvSpPr>
        <p:spPr>
          <a:xfrm>
            <a:off x="495679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66" name="Google Shape;466;p58"/>
          <p:cNvSpPr>
            <a:spLocks noGrp="1"/>
          </p:cNvSpPr>
          <p:nvPr>
            <p:ph type="pic" idx="4"/>
          </p:nvPr>
        </p:nvSpPr>
        <p:spPr>
          <a:xfrm>
            <a:off x="4709050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67" name="Google Shape;467;p5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5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8"/>
          <p:cNvSpPr txBox="1">
            <a:spLocks noGrp="1"/>
          </p:cNvSpPr>
          <p:nvPr>
            <p:ph type="body" idx="5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TWO images">
  <p:cSld name="*PICS/caption - TWO images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9"/>
          <p:cNvSpPr>
            <a:spLocks noGrp="1"/>
          </p:cNvSpPr>
          <p:nvPr>
            <p:ph type="pic" idx="2"/>
          </p:nvPr>
        </p:nvSpPr>
        <p:spPr>
          <a:xfrm>
            <a:off x="676630" y="1417046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72" name="Google Shape;472;p59"/>
          <p:cNvSpPr txBox="1">
            <a:spLocks noGrp="1"/>
          </p:cNvSpPr>
          <p:nvPr>
            <p:ph type="body" idx="1"/>
          </p:nvPr>
        </p:nvSpPr>
        <p:spPr>
          <a:xfrm>
            <a:off x="676630" y="4256434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59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5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5" name="Google Shape;475;p59"/>
          <p:cNvSpPr txBox="1">
            <a:spLocks noGrp="1"/>
          </p:cNvSpPr>
          <p:nvPr>
            <p:ph type="body" idx="3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59"/>
          <p:cNvSpPr>
            <a:spLocks noGrp="1"/>
          </p:cNvSpPr>
          <p:nvPr>
            <p:ph type="pic" idx="4"/>
          </p:nvPr>
        </p:nvSpPr>
        <p:spPr>
          <a:xfrm>
            <a:off x="4765130" y="1416462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77" name="Google Shape;477;p59"/>
          <p:cNvSpPr txBox="1">
            <a:spLocks noGrp="1"/>
          </p:cNvSpPr>
          <p:nvPr>
            <p:ph type="body" idx="5"/>
          </p:nvPr>
        </p:nvSpPr>
        <p:spPr>
          <a:xfrm>
            <a:off x="4765130" y="4255850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5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">
  <p:cSld name="*THREE IMAGE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1" name="Google Shape;481;p60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6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60"/>
          <p:cNvSpPr txBox="1">
            <a:spLocks noGrp="1"/>
          </p:cNvSpPr>
          <p:nvPr>
            <p:ph type="body" idx="2"/>
          </p:nvPr>
        </p:nvSpPr>
        <p:spPr>
          <a:xfrm>
            <a:off x="495879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p60"/>
          <p:cNvSpPr txBox="1">
            <a:spLocks noGrp="1"/>
          </p:cNvSpPr>
          <p:nvPr>
            <p:ph type="body" idx="3"/>
          </p:nvPr>
        </p:nvSpPr>
        <p:spPr>
          <a:xfrm>
            <a:off x="3381086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p60"/>
          <p:cNvSpPr>
            <a:spLocks noGrp="1"/>
          </p:cNvSpPr>
          <p:nvPr>
            <p:ph type="pic" idx="4"/>
          </p:nvPr>
        </p:nvSpPr>
        <p:spPr>
          <a:xfrm>
            <a:off x="503079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85" name="Google Shape;485;p60"/>
          <p:cNvSpPr>
            <a:spLocks noGrp="1"/>
          </p:cNvSpPr>
          <p:nvPr>
            <p:ph type="pic" idx="5"/>
          </p:nvPr>
        </p:nvSpPr>
        <p:spPr>
          <a:xfrm>
            <a:off x="3388286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86" name="Google Shape;486;p60"/>
          <p:cNvSpPr txBox="1">
            <a:spLocks noGrp="1"/>
          </p:cNvSpPr>
          <p:nvPr>
            <p:ph type="body" idx="6"/>
          </p:nvPr>
        </p:nvSpPr>
        <p:spPr>
          <a:xfrm>
            <a:off x="6261696" y="2856834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60"/>
          <p:cNvSpPr>
            <a:spLocks noGrp="1"/>
          </p:cNvSpPr>
          <p:nvPr>
            <p:ph type="pic" idx="7"/>
          </p:nvPr>
        </p:nvSpPr>
        <p:spPr>
          <a:xfrm>
            <a:off x="6268896" y="1417569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88" name="Google Shape;488;p6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s/bullets - FOUR Images">
  <p:cSld name="*PICS/captions/bullets - FOUR Images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1"/>
          <p:cNvSpPr>
            <a:spLocks noGrp="1"/>
          </p:cNvSpPr>
          <p:nvPr>
            <p:ph type="pic" idx="2"/>
          </p:nvPr>
        </p:nvSpPr>
        <p:spPr>
          <a:xfrm>
            <a:off x="218127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92" name="Google Shape;492;p61"/>
          <p:cNvSpPr>
            <a:spLocks noGrp="1"/>
          </p:cNvSpPr>
          <p:nvPr>
            <p:ph type="pic" idx="3"/>
          </p:nvPr>
        </p:nvSpPr>
        <p:spPr>
          <a:xfrm>
            <a:off x="2453235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93" name="Google Shape;493;p61"/>
          <p:cNvSpPr>
            <a:spLocks noGrp="1"/>
          </p:cNvSpPr>
          <p:nvPr>
            <p:ph type="pic" idx="4"/>
          </p:nvPr>
        </p:nvSpPr>
        <p:spPr>
          <a:xfrm>
            <a:off x="4688341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94" name="Google Shape;494;p61"/>
          <p:cNvSpPr>
            <a:spLocks noGrp="1"/>
          </p:cNvSpPr>
          <p:nvPr>
            <p:ph type="pic" idx="5"/>
          </p:nvPr>
        </p:nvSpPr>
        <p:spPr>
          <a:xfrm>
            <a:off x="6906022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95" name="Google Shape;495;p61"/>
          <p:cNvSpPr txBox="1">
            <a:spLocks noGrp="1"/>
          </p:cNvSpPr>
          <p:nvPr>
            <p:ph type="body" idx="1"/>
          </p:nvPr>
        </p:nvSpPr>
        <p:spPr>
          <a:xfrm>
            <a:off x="469900" y="3672521"/>
            <a:ext cx="8434552" cy="10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556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6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61"/>
          <p:cNvSpPr txBox="1">
            <a:spLocks noGrp="1"/>
          </p:cNvSpPr>
          <p:nvPr>
            <p:ph type="body" idx="6"/>
          </p:nvPr>
        </p:nvSpPr>
        <p:spPr>
          <a:xfrm>
            <a:off x="218128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" name="Google Shape;498;p61"/>
          <p:cNvSpPr txBox="1">
            <a:spLocks noGrp="1"/>
          </p:cNvSpPr>
          <p:nvPr>
            <p:ph type="body" idx="7"/>
          </p:nvPr>
        </p:nvSpPr>
        <p:spPr>
          <a:xfrm>
            <a:off x="2442595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61"/>
          <p:cNvSpPr txBox="1">
            <a:spLocks noGrp="1"/>
          </p:cNvSpPr>
          <p:nvPr>
            <p:ph type="body" idx="8"/>
          </p:nvPr>
        </p:nvSpPr>
        <p:spPr>
          <a:xfrm>
            <a:off x="4681064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0" name="Google Shape;500;p61"/>
          <p:cNvSpPr txBox="1">
            <a:spLocks noGrp="1"/>
          </p:cNvSpPr>
          <p:nvPr>
            <p:ph type="body" idx="9"/>
          </p:nvPr>
        </p:nvSpPr>
        <p:spPr>
          <a:xfrm>
            <a:off x="6905532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6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3" name="Google Shape;503;p61"/>
          <p:cNvSpPr txBox="1">
            <a:spLocks noGrp="1"/>
          </p:cNvSpPr>
          <p:nvPr>
            <p:ph type="body" idx="13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_Green">
  <p:cSld name="*Section Break_Gree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1" y="-10684"/>
            <a:ext cx="9144000" cy="4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7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FOUR images">
  <p:cSld name="*PICS/caption - FOUR images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6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7" name="Google Shape;507;p62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p6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62"/>
          <p:cNvSpPr>
            <a:spLocks noGrp="1"/>
          </p:cNvSpPr>
          <p:nvPr>
            <p:ph type="pic" idx="2"/>
          </p:nvPr>
        </p:nvSpPr>
        <p:spPr>
          <a:xfrm>
            <a:off x="487437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0" name="Google Shape;510;p62"/>
          <p:cNvSpPr txBox="1">
            <a:spLocks noGrp="1"/>
          </p:cNvSpPr>
          <p:nvPr>
            <p:ph type="body" idx="3"/>
          </p:nvPr>
        </p:nvSpPr>
        <p:spPr>
          <a:xfrm>
            <a:off x="487437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62"/>
          <p:cNvSpPr>
            <a:spLocks noGrp="1"/>
          </p:cNvSpPr>
          <p:nvPr>
            <p:ph type="pic" idx="4"/>
          </p:nvPr>
        </p:nvSpPr>
        <p:spPr>
          <a:xfrm>
            <a:off x="4912432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2" name="Google Shape;512;p62"/>
          <p:cNvSpPr txBox="1">
            <a:spLocks noGrp="1"/>
          </p:cNvSpPr>
          <p:nvPr>
            <p:ph type="body" idx="5"/>
          </p:nvPr>
        </p:nvSpPr>
        <p:spPr>
          <a:xfrm>
            <a:off x="4912432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3" name="Google Shape;513;p62"/>
          <p:cNvSpPr>
            <a:spLocks noGrp="1"/>
          </p:cNvSpPr>
          <p:nvPr>
            <p:ph type="pic" idx="6"/>
          </p:nvPr>
        </p:nvSpPr>
        <p:spPr>
          <a:xfrm>
            <a:off x="487437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4" name="Google Shape;514;p62"/>
          <p:cNvSpPr txBox="1">
            <a:spLocks noGrp="1"/>
          </p:cNvSpPr>
          <p:nvPr>
            <p:ph type="body" idx="7"/>
          </p:nvPr>
        </p:nvSpPr>
        <p:spPr>
          <a:xfrm>
            <a:off x="487437" y="4502674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5" name="Google Shape;515;p62"/>
          <p:cNvSpPr>
            <a:spLocks noGrp="1"/>
          </p:cNvSpPr>
          <p:nvPr>
            <p:ph type="pic" idx="8"/>
          </p:nvPr>
        </p:nvSpPr>
        <p:spPr>
          <a:xfrm>
            <a:off x="4912432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16" name="Google Shape;516;p62"/>
          <p:cNvSpPr txBox="1">
            <a:spLocks noGrp="1"/>
          </p:cNvSpPr>
          <p:nvPr>
            <p:ph type="body" idx="9"/>
          </p:nvPr>
        </p:nvSpPr>
        <p:spPr>
          <a:xfrm>
            <a:off x="4912432" y="4505517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harts, Graphs, Tables">
  <p:cSld name="*Charts, Graphs, Tables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body" idx="1"/>
          </p:nvPr>
        </p:nvSpPr>
        <p:spPr>
          <a:xfrm>
            <a:off x="457201" y="1417579"/>
            <a:ext cx="8372901" cy="302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p6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1" name="Google Shape;521;p63"/>
          <p:cNvSpPr txBox="1">
            <a:spLocks noGrp="1"/>
          </p:cNvSpPr>
          <p:nvPr>
            <p:ph type="body" idx="2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2" name="Google Shape;522;p63"/>
          <p:cNvSpPr txBox="1">
            <a:spLocks noGrp="1"/>
          </p:cNvSpPr>
          <p:nvPr>
            <p:ph type="body" idx="3"/>
          </p:nvPr>
        </p:nvSpPr>
        <p:spPr>
          <a:xfrm>
            <a:off x="443573" y="4457863"/>
            <a:ext cx="3711039" cy="24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losing slide">
  <p:cSld name="*Closing slide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64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4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4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64"/>
          <p:cNvSpPr txBox="1"/>
          <p:nvPr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closing statement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END WITH THANK YOU.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HAVE ANY BIG QUESTIONS?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Video">
  <p:cSld name="*Video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5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5"/>
          <p:cNvSpPr txBox="1">
            <a:spLocks noGrp="1"/>
          </p:cNvSpPr>
          <p:nvPr>
            <p:ph type="title"/>
          </p:nvPr>
        </p:nvSpPr>
        <p:spPr>
          <a:xfrm>
            <a:off x="457201" y="386954"/>
            <a:ext cx="8372901" cy="60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Blank" type="blank">
  <p:cSld name="BLANK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A">
  <p:cSld name="*Cover Option A"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7"/>
          <p:cNvSpPr txBox="1">
            <a:spLocks noGrp="1"/>
          </p:cNvSpPr>
          <p:nvPr>
            <p:ph type="body" idx="1"/>
          </p:nvPr>
        </p:nvSpPr>
        <p:spPr>
          <a:xfrm>
            <a:off x="468796" y="574696"/>
            <a:ext cx="568535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sz="18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5" name="Google Shape;535;p67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7314" y="408441"/>
            <a:ext cx="1786846" cy="643707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7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37" name="Google Shape;537;p67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67"/>
          <p:cNvSpPr txBox="1">
            <a:spLocks noGrp="1"/>
          </p:cNvSpPr>
          <p:nvPr>
            <p:ph type="body" idx="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9" name="Google Shape;539;p67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0" name="Google Shape;540;p67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p67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67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67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67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" name="Google Shape;545;p67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67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*Cover Option B">
    <p:bg>
      <p:bgPr>
        <a:solidFill>
          <a:schemeClr val="lt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8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4545002"/>
            <a:ext cx="1557337" cy="5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68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8"/>
          <p:cNvSpPr txBox="1">
            <a:spLocks noGrp="1"/>
          </p:cNvSpPr>
          <p:nvPr>
            <p:ph type="body" idx="1"/>
          </p:nvPr>
        </p:nvSpPr>
        <p:spPr>
          <a:xfrm>
            <a:off x="0" y="-20265"/>
            <a:ext cx="9144000" cy="4508954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2" name="Google Shape;552;p68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53" name="Google Shape;553;p68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68"/>
          <p:cNvSpPr txBox="1">
            <a:spLocks noGrp="1"/>
          </p:cNvSpPr>
          <p:nvPr>
            <p:ph type="body" idx="3"/>
          </p:nvPr>
        </p:nvSpPr>
        <p:spPr>
          <a:xfrm>
            <a:off x="1" y="153714"/>
            <a:ext cx="5851526" cy="96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68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68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" name="Google Shape;557;p68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8" name="Google Shape;558;p68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9" name="Google Shape;559;p68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0" name="Google Shape;560;p68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" name="Google Shape;561;p68"/>
          <p:cNvSpPr txBox="1">
            <a:spLocks noGrp="1"/>
          </p:cNvSpPr>
          <p:nvPr>
            <p:ph type="body" idx="1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" name="Google Shape;562;p6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C">
  <p:cSld name="*Cover Option C">
    <p:bg>
      <p:bgPr>
        <a:solidFill>
          <a:schemeClr val="l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9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82331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9"/>
          <p:cNvSpPr txBox="1">
            <a:spLocks noGrp="1"/>
          </p:cNvSpPr>
          <p:nvPr>
            <p:ph type="body" idx="1"/>
          </p:nvPr>
        </p:nvSpPr>
        <p:spPr>
          <a:xfrm>
            <a:off x="469901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7" name="Google Shape;567;p69"/>
          <p:cNvSpPr txBox="1">
            <a:spLocks noGrp="1"/>
          </p:cNvSpPr>
          <p:nvPr>
            <p:ph type="body" idx="2"/>
          </p:nvPr>
        </p:nvSpPr>
        <p:spPr>
          <a:xfrm>
            <a:off x="469901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8" name="Google Shape;568;p69"/>
          <p:cNvSpPr txBox="1">
            <a:spLocks noGrp="1"/>
          </p:cNvSpPr>
          <p:nvPr>
            <p:ph type="body" idx="3"/>
          </p:nvPr>
        </p:nvSpPr>
        <p:spPr>
          <a:xfrm>
            <a:off x="3417372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69"/>
          <p:cNvSpPr txBox="1">
            <a:spLocks noGrp="1"/>
          </p:cNvSpPr>
          <p:nvPr>
            <p:ph type="body" idx="4"/>
          </p:nvPr>
        </p:nvSpPr>
        <p:spPr>
          <a:xfrm>
            <a:off x="3417372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p69"/>
          <p:cNvSpPr>
            <a:spLocks noGrp="1"/>
          </p:cNvSpPr>
          <p:nvPr>
            <p:ph type="pic" idx="5"/>
          </p:nvPr>
        </p:nvSpPr>
        <p:spPr>
          <a:xfrm>
            <a:off x="218127" y="674681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71" name="Google Shape;571;p69"/>
          <p:cNvSpPr txBox="1">
            <a:spLocks noGrp="1"/>
          </p:cNvSpPr>
          <p:nvPr>
            <p:ph type="title"/>
          </p:nvPr>
        </p:nvSpPr>
        <p:spPr>
          <a:xfrm>
            <a:off x="469900" y="2794775"/>
            <a:ext cx="8452904" cy="6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69"/>
          <p:cNvSpPr txBox="1">
            <a:spLocks noGrp="1"/>
          </p:cNvSpPr>
          <p:nvPr>
            <p:ph type="body" idx="6"/>
          </p:nvPr>
        </p:nvSpPr>
        <p:spPr>
          <a:xfrm>
            <a:off x="6360197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3" name="Google Shape;573;p69"/>
          <p:cNvSpPr txBox="1">
            <a:spLocks noGrp="1"/>
          </p:cNvSpPr>
          <p:nvPr>
            <p:ph type="body" idx="7"/>
          </p:nvPr>
        </p:nvSpPr>
        <p:spPr>
          <a:xfrm>
            <a:off x="6360197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69"/>
          <p:cNvSpPr txBox="1">
            <a:spLocks noGrp="1"/>
          </p:cNvSpPr>
          <p:nvPr>
            <p:ph type="body" idx="8"/>
          </p:nvPr>
        </p:nvSpPr>
        <p:spPr>
          <a:xfrm>
            <a:off x="469900" y="344193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5" name="Google Shape;575;p69"/>
          <p:cNvSpPr txBox="1">
            <a:spLocks noGrp="1"/>
          </p:cNvSpPr>
          <p:nvPr>
            <p:ph type="body" idx="9"/>
          </p:nvPr>
        </p:nvSpPr>
        <p:spPr>
          <a:xfrm>
            <a:off x="2" y="674680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6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9"/>
          <p:cNvSpPr txBox="1">
            <a:spLocks noGrp="1"/>
          </p:cNvSpPr>
          <p:nvPr>
            <p:ph type="body" idx="13"/>
          </p:nvPr>
        </p:nvSpPr>
        <p:spPr>
          <a:xfrm>
            <a:off x="503238" y="300961"/>
            <a:ext cx="5984648" cy="33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 cap="none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69"/>
          <p:cNvSpPr txBox="1">
            <a:spLocks noGrp="1"/>
          </p:cNvSpPr>
          <p:nvPr>
            <p:ph type="body" idx="14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9" name="Google Shape;57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D">
  <p:cSld name="*Cover Option D">
    <p:bg>
      <p:bgPr>
        <a:solidFill>
          <a:schemeClr val="lt1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70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170633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70"/>
          <p:cNvSpPr txBox="1">
            <a:spLocks noGrp="1"/>
          </p:cNvSpPr>
          <p:nvPr>
            <p:ph type="body" idx="1"/>
          </p:nvPr>
        </p:nvSpPr>
        <p:spPr>
          <a:xfrm>
            <a:off x="469901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3" name="Google Shape;583;p70"/>
          <p:cNvSpPr txBox="1">
            <a:spLocks noGrp="1"/>
          </p:cNvSpPr>
          <p:nvPr>
            <p:ph type="body" idx="2"/>
          </p:nvPr>
        </p:nvSpPr>
        <p:spPr>
          <a:xfrm>
            <a:off x="469901" y="3719301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70"/>
          <p:cNvSpPr txBox="1">
            <a:spLocks noGrp="1"/>
          </p:cNvSpPr>
          <p:nvPr>
            <p:ph type="body" idx="3"/>
          </p:nvPr>
        </p:nvSpPr>
        <p:spPr>
          <a:xfrm>
            <a:off x="3417372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70"/>
          <p:cNvSpPr txBox="1">
            <a:spLocks noGrp="1"/>
          </p:cNvSpPr>
          <p:nvPr>
            <p:ph type="body" idx="4"/>
          </p:nvPr>
        </p:nvSpPr>
        <p:spPr>
          <a:xfrm>
            <a:off x="3417372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70"/>
          <p:cNvSpPr>
            <a:spLocks noGrp="1"/>
          </p:cNvSpPr>
          <p:nvPr>
            <p:ph type="pic" idx="5"/>
          </p:nvPr>
        </p:nvSpPr>
        <p:spPr>
          <a:xfrm>
            <a:off x="218127" y="1261205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87" name="Google Shape;587;p70"/>
          <p:cNvSpPr txBox="1">
            <a:spLocks noGrp="1"/>
          </p:cNvSpPr>
          <p:nvPr>
            <p:ph type="title"/>
          </p:nvPr>
        </p:nvSpPr>
        <p:spPr>
          <a:xfrm>
            <a:off x="469901" y="82770"/>
            <a:ext cx="6776128" cy="83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70"/>
          <p:cNvSpPr txBox="1">
            <a:spLocks noGrp="1"/>
          </p:cNvSpPr>
          <p:nvPr>
            <p:ph type="body" idx="6"/>
          </p:nvPr>
        </p:nvSpPr>
        <p:spPr>
          <a:xfrm>
            <a:off x="6360197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p70"/>
          <p:cNvSpPr txBox="1">
            <a:spLocks noGrp="1"/>
          </p:cNvSpPr>
          <p:nvPr>
            <p:ph type="body" idx="7"/>
          </p:nvPr>
        </p:nvSpPr>
        <p:spPr>
          <a:xfrm>
            <a:off x="6360197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p70"/>
          <p:cNvSpPr txBox="1">
            <a:spLocks noGrp="1"/>
          </p:cNvSpPr>
          <p:nvPr>
            <p:ph type="body" idx="8"/>
          </p:nvPr>
        </p:nvSpPr>
        <p:spPr>
          <a:xfrm>
            <a:off x="469900" y="92219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70"/>
          <p:cNvSpPr txBox="1">
            <a:spLocks noGrp="1"/>
          </p:cNvSpPr>
          <p:nvPr>
            <p:ph type="body" idx="9"/>
          </p:nvPr>
        </p:nvSpPr>
        <p:spPr>
          <a:xfrm>
            <a:off x="2" y="1261204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" name="Google Shape;592;p7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70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4" name="Google Shape;59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ull Frame">
  <p:cSld name="*Pic - Full Frame">
    <p:bg>
      <p:bgPr>
        <a:solidFill>
          <a:schemeClr val="lt1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1"/>
          <p:cNvSpPr>
            <a:spLocks noGrp="1"/>
          </p:cNvSpPr>
          <p:nvPr>
            <p:ph type="pic" idx="2"/>
          </p:nvPr>
        </p:nvSpPr>
        <p:spPr>
          <a:xfrm>
            <a:off x="218127" y="6978"/>
            <a:ext cx="8925873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97" name="Google Shape;597;p71"/>
          <p:cNvSpPr txBox="1">
            <a:spLocks noGrp="1"/>
          </p:cNvSpPr>
          <p:nvPr>
            <p:ph type="body" idx="1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8" name="Google Shape;598;p71"/>
          <p:cNvSpPr txBox="1">
            <a:spLocks noGrp="1"/>
          </p:cNvSpPr>
          <p:nvPr>
            <p:ph type="title"/>
          </p:nvPr>
        </p:nvSpPr>
        <p:spPr>
          <a:xfrm>
            <a:off x="469901" y="3782231"/>
            <a:ext cx="8321040" cy="103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7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0" name="Google Shape;600;p71"/>
          <p:cNvSpPr txBox="1">
            <a:spLocks noGrp="1"/>
          </p:cNvSpPr>
          <p:nvPr>
            <p:ph type="body" idx="3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1" name="Google Shape;601;p7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">
  <p:cSld name="*Section Brea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6" cy="448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3">
            <a:alphaModFix amt="80000"/>
          </a:blip>
          <a:srcRect t="-240"/>
          <a:stretch/>
        </p:blipFill>
        <p:spPr>
          <a:xfrm>
            <a:off x="0" y="-10684"/>
            <a:ext cx="9144000" cy="449937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0" y="1"/>
            <a:ext cx="9144000" cy="44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ONE Image">
  <p:cSld name="*Pic - ONE Image">
    <p:bg>
      <p:bgPr>
        <a:solidFill>
          <a:schemeClr val="l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2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4" name="Google Shape;604;p72"/>
          <p:cNvSpPr txBox="1">
            <a:spLocks noGrp="1"/>
          </p:cNvSpPr>
          <p:nvPr>
            <p:ph type="body" idx="2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5" name="Google Shape;605;p72"/>
          <p:cNvSpPr>
            <a:spLocks noGrp="1"/>
          </p:cNvSpPr>
          <p:nvPr>
            <p:ph type="pic" idx="3"/>
          </p:nvPr>
        </p:nvSpPr>
        <p:spPr>
          <a:xfrm>
            <a:off x="218127" y="-1"/>
            <a:ext cx="8925873" cy="274201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06" name="Google Shape;606;p72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7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8" name="Google Shape;608;p72"/>
          <p:cNvSpPr txBox="1">
            <a:spLocks noGrp="1"/>
          </p:cNvSpPr>
          <p:nvPr>
            <p:ph type="body" idx="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7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WO images">
  <p:cSld name="*Pic - TWO images">
    <p:bg>
      <p:bgPr>
        <a:solidFill>
          <a:schemeClr val="lt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3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2" name="Google Shape;612;p73"/>
          <p:cNvSpPr>
            <a:spLocks noGrp="1"/>
          </p:cNvSpPr>
          <p:nvPr>
            <p:ph type="pic" idx="2"/>
          </p:nvPr>
        </p:nvSpPr>
        <p:spPr>
          <a:xfrm>
            <a:off x="218127" y="0"/>
            <a:ext cx="4480560" cy="274796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13" name="Google Shape;613;p73"/>
          <p:cNvSpPr>
            <a:spLocks noGrp="1"/>
          </p:cNvSpPr>
          <p:nvPr>
            <p:ph type="pic" idx="3"/>
          </p:nvPr>
        </p:nvSpPr>
        <p:spPr>
          <a:xfrm>
            <a:off x="4682525" y="0"/>
            <a:ext cx="4480560" cy="274796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14" name="Google Shape;614;p73"/>
          <p:cNvSpPr txBox="1">
            <a:spLocks noGrp="1"/>
          </p:cNvSpPr>
          <p:nvPr>
            <p:ph type="title"/>
          </p:nvPr>
        </p:nvSpPr>
        <p:spPr>
          <a:xfrm>
            <a:off x="469900" y="3255513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73"/>
          <p:cNvSpPr txBox="1">
            <a:spLocks noGrp="1"/>
          </p:cNvSpPr>
          <p:nvPr>
            <p:ph type="body" idx="4"/>
          </p:nvPr>
        </p:nvSpPr>
        <p:spPr>
          <a:xfrm>
            <a:off x="469900" y="388411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p7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7" name="Google Shape;617;p73"/>
          <p:cNvSpPr txBox="1">
            <a:spLocks noGrp="1"/>
          </p:cNvSpPr>
          <p:nvPr>
            <p:ph type="body" idx="5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8" name="Google Shape;618;p7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HREE Images">
  <p:cSld name="*Pic - THREE Images">
    <p:bg>
      <p:bgPr>
        <a:solidFill>
          <a:schemeClr val="lt1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4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74"/>
          <p:cNvSpPr>
            <a:spLocks noGrp="1"/>
          </p:cNvSpPr>
          <p:nvPr>
            <p:ph type="pic" idx="2"/>
          </p:nvPr>
        </p:nvSpPr>
        <p:spPr>
          <a:xfrm>
            <a:off x="218127" y="0"/>
            <a:ext cx="29900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2" name="Google Shape;622;p74"/>
          <p:cNvSpPr>
            <a:spLocks noGrp="1"/>
          </p:cNvSpPr>
          <p:nvPr>
            <p:ph type="pic" idx="3"/>
          </p:nvPr>
        </p:nvSpPr>
        <p:spPr>
          <a:xfrm>
            <a:off x="3194237" y="0"/>
            <a:ext cx="2990088" cy="275523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23" name="Google Shape;623;p74"/>
          <p:cNvSpPr>
            <a:spLocks noGrp="1"/>
          </p:cNvSpPr>
          <p:nvPr>
            <p:ph type="pic" idx="4"/>
          </p:nvPr>
        </p:nvSpPr>
        <p:spPr>
          <a:xfrm>
            <a:off x="6186112" y="0"/>
            <a:ext cx="29578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4" name="Google Shape;624;p74"/>
          <p:cNvSpPr txBox="1">
            <a:spLocks noGrp="1"/>
          </p:cNvSpPr>
          <p:nvPr>
            <p:ph type="body" idx="5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p74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7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7" name="Google Shape;627;p74"/>
          <p:cNvSpPr txBox="1">
            <a:spLocks noGrp="1"/>
          </p:cNvSpPr>
          <p:nvPr>
            <p:ph type="body" idx="6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p7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OUR Images">
  <p:cSld name="*Pic - FOUR Images">
    <p:bg>
      <p:bgPr>
        <a:solidFill>
          <a:schemeClr val="lt1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75"/>
          <p:cNvSpPr>
            <a:spLocks noGrp="1"/>
          </p:cNvSpPr>
          <p:nvPr>
            <p:ph type="pic" idx="2"/>
          </p:nvPr>
        </p:nvSpPr>
        <p:spPr>
          <a:xfrm>
            <a:off x="218127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32" name="Google Shape;632;p75"/>
          <p:cNvSpPr>
            <a:spLocks noGrp="1"/>
          </p:cNvSpPr>
          <p:nvPr>
            <p:ph type="pic" idx="3"/>
          </p:nvPr>
        </p:nvSpPr>
        <p:spPr>
          <a:xfrm>
            <a:off x="2453235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33" name="Google Shape;633;p75"/>
          <p:cNvSpPr>
            <a:spLocks noGrp="1"/>
          </p:cNvSpPr>
          <p:nvPr>
            <p:ph type="pic" idx="4"/>
          </p:nvPr>
        </p:nvSpPr>
        <p:spPr>
          <a:xfrm>
            <a:off x="4688341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34" name="Google Shape;634;p75"/>
          <p:cNvSpPr>
            <a:spLocks noGrp="1"/>
          </p:cNvSpPr>
          <p:nvPr>
            <p:ph type="pic" idx="5"/>
          </p:nvPr>
        </p:nvSpPr>
        <p:spPr>
          <a:xfrm>
            <a:off x="6906022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35" name="Google Shape;635;p75"/>
          <p:cNvSpPr txBox="1">
            <a:spLocks noGrp="1"/>
          </p:cNvSpPr>
          <p:nvPr>
            <p:ph type="body" idx="6"/>
          </p:nvPr>
        </p:nvSpPr>
        <p:spPr>
          <a:xfrm>
            <a:off x="469900" y="348406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6" name="Google Shape;636;p7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75"/>
          <p:cNvSpPr txBox="1">
            <a:spLocks noGrp="1"/>
          </p:cNvSpPr>
          <p:nvPr>
            <p:ph type="body" idx="7"/>
          </p:nvPr>
        </p:nvSpPr>
        <p:spPr>
          <a:xfrm>
            <a:off x="218128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75"/>
          <p:cNvSpPr txBox="1">
            <a:spLocks noGrp="1"/>
          </p:cNvSpPr>
          <p:nvPr>
            <p:ph type="body" idx="8"/>
          </p:nvPr>
        </p:nvSpPr>
        <p:spPr>
          <a:xfrm>
            <a:off x="2442595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75"/>
          <p:cNvSpPr txBox="1">
            <a:spLocks noGrp="1"/>
          </p:cNvSpPr>
          <p:nvPr>
            <p:ph type="body" idx="9"/>
          </p:nvPr>
        </p:nvSpPr>
        <p:spPr>
          <a:xfrm>
            <a:off x="4681064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0" name="Google Shape;640;p75"/>
          <p:cNvSpPr txBox="1">
            <a:spLocks noGrp="1"/>
          </p:cNvSpPr>
          <p:nvPr>
            <p:ph type="body" idx="13"/>
          </p:nvPr>
        </p:nvSpPr>
        <p:spPr>
          <a:xfrm>
            <a:off x="6905532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1" name="Google Shape;641;p7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2" name="Google Shape;642;p75"/>
          <p:cNvSpPr txBox="1">
            <a:spLocks noGrp="1"/>
          </p:cNvSpPr>
          <p:nvPr>
            <p:ph type="ftr" idx="11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3" name="Google Shape;643;p75"/>
          <p:cNvSpPr txBox="1">
            <a:spLocks noGrp="1"/>
          </p:cNvSpPr>
          <p:nvPr>
            <p:ph type="body" idx="1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7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1_*Cover Option B"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48868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77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400" cy="20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55" name="Google Shape;655;p77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77"/>
          <p:cNvSpPr txBox="1">
            <a:spLocks noGrp="1"/>
          </p:cNvSpPr>
          <p:nvPr>
            <p:ph type="body" idx="1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7" name="Google Shape;657;p77"/>
          <p:cNvSpPr txBox="1">
            <a:spLocks noGrp="1"/>
          </p:cNvSpPr>
          <p:nvPr>
            <p:ph type="body" idx="3"/>
          </p:nvPr>
        </p:nvSpPr>
        <p:spPr>
          <a:xfrm>
            <a:off x="469901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8" name="Google Shape;658;p77"/>
          <p:cNvSpPr txBox="1">
            <a:spLocks noGrp="1"/>
          </p:cNvSpPr>
          <p:nvPr>
            <p:ph type="body" idx="4"/>
          </p:nvPr>
        </p:nvSpPr>
        <p:spPr>
          <a:xfrm>
            <a:off x="469901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77"/>
          <p:cNvSpPr txBox="1">
            <a:spLocks noGrp="1"/>
          </p:cNvSpPr>
          <p:nvPr>
            <p:ph type="body" idx="5"/>
          </p:nvPr>
        </p:nvSpPr>
        <p:spPr>
          <a:xfrm>
            <a:off x="3417372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0" name="Google Shape;660;p77"/>
          <p:cNvSpPr txBox="1">
            <a:spLocks noGrp="1"/>
          </p:cNvSpPr>
          <p:nvPr>
            <p:ph type="body" idx="6"/>
          </p:nvPr>
        </p:nvSpPr>
        <p:spPr>
          <a:xfrm>
            <a:off x="3417372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77"/>
          <p:cNvSpPr txBox="1">
            <a:spLocks noGrp="1"/>
          </p:cNvSpPr>
          <p:nvPr>
            <p:ph type="body" idx="7"/>
          </p:nvPr>
        </p:nvSpPr>
        <p:spPr>
          <a:xfrm>
            <a:off x="6360197" y="3437210"/>
            <a:ext cx="2692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2" name="Google Shape;662;p77"/>
          <p:cNvSpPr txBox="1">
            <a:spLocks noGrp="1"/>
          </p:cNvSpPr>
          <p:nvPr>
            <p:ph type="body" idx="8"/>
          </p:nvPr>
        </p:nvSpPr>
        <p:spPr>
          <a:xfrm>
            <a:off x="6360197" y="3720288"/>
            <a:ext cx="269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3" name="Google Shape;663;p77"/>
          <p:cNvSpPr txBox="1">
            <a:spLocks noGrp="1"/>
          </p:cNvSpPr>
          <p:nvPr>
            <p:ph type="body" idx="9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64" name="Google Shape;664;p77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7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">
  <p:cSld name="*Title and Content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8"/>
          <p:cNvSpPr/>
          <p:nvPr/>
        </p:nvSpPr>
        <p:spPr>
          <a:xfrm>
            <a:off x="7696987" y="4836428"/>
            <a:ext cx="1447013" cy="2069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7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78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0" name="Google Shape;670;p78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1" name="Google Shape;671;p78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2" name="Google Shape;672;p78"/>
          <p:cNvSpPr/>
          <p:nvPr/>
        </p:nvSpPr>
        <p:spPr>
          <a:xfrm>
            <a:off x="457201" y="4836428"/>
            <a:ext cx="1447013" cy="2069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78"/>
          <p:cNvSpPr txBox="1"/>
          <p:nvPr/>
        </p:nvSpPr>
        <p:spPr>
          <a:xfrm>
            <a:off x="3567879" y="4858915"/>
            <a:ext cx="215155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rPr>
              <a:t>Integration Imaging Barrel ECal</a:t>
            </a:r>
            <a:endParaRPr sz="1100" b="0" i="0" u="none" strike="noStrike" cap="none">
              <a:solidFill>
                <a:srgbClr val="8E919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">
  <p:cSld name="*Section Break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79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79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79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8" name="Google Shape;678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Only">
  <p:cSld name="*Title Only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0"/>
          <p:cNvSpPr txBox="1">
            <a:spLocks noGrp="1"/>
          </p:cNvSpPr>
          <p:nvPr>
            <p:ph type="title"/>
          </p:nvPr>
        </p:nvSpPr>
        <p:spPr>
          <a:xfrm>
            <a:off x="457201" y="36790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80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2" name="Google Shape;682;p80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8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">
  <p:cSld name="*Columns-TWO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6" name="Google Shape;686;p81"/>
          <p:cNvSpPr txBox="1">
            <a:spLocks noGrp="1"/>
          </p:cNvSpPr>
          <p:nvPr>
            <p:ph type="body" idx="1"/>
          </p:nvPr>
        </p:nvSpPr>
        <p:spPr>
          <a:xfrm>
            <a:off x="457201" y="1030288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p81"/>
          <p:cNvSpPr txBox="1">
            <a:spLocks noGrp="1"/>
          </p:cNvSpPr>
          <p:nvPr>
            <p:ph type="body" idx="2"/>
          </p:nvPr>
        </p:nvSpPr>
        <p:spPr>
          <a:xfrm>
            <a:off x="457200" y="1428723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8" name="Google Shape;688;p81"/>
          <p:cNvSpPr txBox="1">
            <a:spLocks noGrp="1"/>
          </p:cNvSpPr>
          <p:nvPr>
            <p:ph type="body" idx="3"/>
          </p:nvPr>
        </p:nvSpPr>
        <p:spPr>
          <a:xfrm>
            <a:off x="4700588" y="1418007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9" name="Google Shape;689;p8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 w/boxed heads">
  <p:cSld name="*Columns-TWO w/boxed heads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2"/>
          <p:cNvSpPr txBox="1">
            <a:spLocks noGrp="1"/>
          </p:cNvSpPr>
          <p:nvPr>
            <p:ph type="body" idx="1"/>
          </p:nvPr>
        </p:nvSpPr>
        <p:spPr>
          <a:xfrm>
            <a:off x="460895" y="1840702"/>
            <a:ext cx="4114800" cy="28769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82"/>
          <p:cNvSpPr txBox="1">
            <a:spLocks noGrp="1"/>
          </p:cNvSpPr>
          <p:nvPr>
            <p:ph type="body" idx="2"/>
          </p:nvPr>
        </p:nvSpPr>
        <p:spPr>
          <a:xfrm>
            <a:off x="4714875" y="1840702"/>
            <a:ext cx="4114800" cy="28769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3" name="Google Shape;693;p82"/>
          <p:cNvSpPr txBox="1">
            <a:spLocks noGrp="1"/>
          </p:cNvSpPr>
          <p:nvPr>
            <p:ph type="body" idx="3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4" name="Google Shape;694;p8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5" name="Google Shape;695;p82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82"/>
          <p:cNvSpPr txBox="1">
            <a:spLocks noGrp="1"/>
          </p:cNvSpPr>
          <p:nvPr>
            <p:ph type="body" idx="5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7" name="Google Shape;697;p8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Only_">
  <p:cSld name="*Title Only_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457201" y="35857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Vertical">
  <p:cSld name="*TWO IMAGES - Vertical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0" name="Google Shape;700;p83"/>
          <p:cNvSpPr txBox="1">
            <a:spLocks noGrp="1"/>
          </p:cNvSpPr>
          <p:nvPr>
            <p:ph type="body" idx="1"/>
          </p:nvPr>
        </p:nvSpPr>
        <p:spPr>
          <a:xfrm>
            <a:off x="4503575" y="1417872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1" name="Google Shape;701;p83"/>
          <p:cNvSpPr>
            <a:spLocks noGrp="1"/>
          </p:cNvSpPr>
          <p:nvPr>
            <p:ph type="pic" idx="2"/>
          </p:nvPr>
        </p:nvSpPr>
        <p:spPr>
          <a:xfrm>
            <a:off x="495680" y="1417871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02" name="Google Shape;702;p83"/>
          <p:cNvSpPr>
            <a:spLocks noGrp="1"/>
          </p:cNvSpPr>
          <p:nvPr>
            <p:ph type="pic" idx="3"/>
          </p:nvPr>
        </p:nvSpPr>
        <p:spPr>
          <a:xfrm>
            <a:off x="495680" y="3203316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03" name="Google Shape;703;p83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83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5" name="Google Shape;705;p83"/>
          <p:cNvSpPr txBox="1">
            <a:spLocks noGrp="1"/>
          </p:cNvSpPr>
          <p:nvPr>
            <p:ph type="body" idx="5"/>
          </p:nvPr>
        </p:nvSpPr>
        <p:spPr>
          <a:xfrm>
            <a:off x="4503575" y="3193094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6" name="Google Shape;706;p8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 - vertical">
  <p:cSld name="*THREE IMAGES - vertical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9" name="Google Shape;709;p84"/>
          <p:cNvSpPr txBox="1">
            <a:spLocks noGrp="1"/>
          </p:cNvSpPr>
          <p:nvPr>
            <p:ph type="body" idx="1"/>
          </p:nvPr>
        </p:nvSpPr>
        <p:spPr>
          <a:xfrm>
            <a:off x="3045309" y="1451045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0" name="Google Shape;710;p84"/>
          <p:cNvSpPr>
            <a:spLocks noGrp="1"/>
          </p:cNvSpPr>
          <p:nvPr>
            <p:ph type="pic" idx="2"/>
          </p:nvPr>
        </p:nvSpPr>
        <p:spPr>
          <a:xfrm>
            <a:off x="489394" y="1442711"/>
            <a:ext cx="2023746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11" name="Google Shape;711;p84"/>
          <p:cNvSpPr>
            <a:spLocks noGrp="1"/>
          </p:cNvSpPr>
          <p:nvPr>
            <p:ph type="pic" idx="3"/>
          </p:nvPr>
        </p:nvSpPr>
        <p:spPr>
          <a:xfrm>
            <a:off x="487015" y="262020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12" name="Google Shape;712;p8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84"/>
          <p:cNvSpPr txBox="1">
            <a:spLocks noGrp="1"/>
          </p:cNvSpPr>
          <p:nvPr>
            <p:ph type="body" idx="4"/>
          </p:nvPr>
        </p:nvSpPr>
        <p:spPr>
          <a:xfrm>
            <a:off x="457201" y="102896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4" name="Google Shape;714;p84"/>
          <p:cNvSpPr txBox="1">
            <a:spLocks noGrp="1"/>
          </p:cNvSpPr>
          <p:nvPr>
            <p:ph type="body" idx="5"/>
          </p:nvPr>
        </p:nvSpPr>
        <p:spPr>
          <a:xfrm>
            <a:off x="3045309" y="2630976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5" name="Google Shape;715;p84"/>
          <p:cNvSpPr>
            <a:spLocks noGrp="1"/>
          </p:cNvSpPr>
          <p:nvPr>
            <p:ph type="pic" idx="6"/>
          </p:nvPr>
        </p:nvSpPr>
        <p:spPr>
          <a:xfrm>
            <a:off x="487014" y="380713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16" name="Google Shape;716;p84"/>
          <p:cNvSpPr txBox="1">
            <a:spLocks noGrp="1"/>
          </p:cNvSpPr>
          <p:nvPr>
            <p:ph type="body" idx="7"/>
          </p:nvPr>
        </p:nvSpPr>
        <p:spPr>
          <a:xfrm>
            <a:off x="3045309" y="3794491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7" name="Google Shape;717;p8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top horizontal">
  <p:cSld name="*TWO IMAGES - top horizontal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8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0" name="Google Shape;720;p85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1" name="Google Shape;721;p85"/>
          <p:cNvSpPr txBox="1">
            <a:spLocks noGrp="1"/>
          </p:cNvSpPr>
          <p:nvPr>
            <p:ph type="body" idx="2"/>
          </p:nvPr>
        </p:nvSpPr>
        <p:spPr>
          <a:xfrm>
            <a:off x="488732" y="3141637"/>
            <a:ext cx="4114800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85"/>
          <p:cNvSpPr txBox="1">
            <a:spLocks noGrp="1"/>
          </p:cNvSpPr>
          <p:nvPr>
            <p:ph type="body" idx="3"/>
          </p:nvPr>
        </p:nvSpPr>
        <p:spPr>
          <a:xfrm>
            <a:off x="4716216" y="3141637"/>
            <a:ext cx="4097585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85"/>
          <p:cNvSpPr>
            <a:spLocks noGrp="1"/>
          </p:cNvSpPr>
          <p:nvPr>
            <p:ph type="pic" idx="4"/>
          </p:nvPr>
        </p:nvSpPr>
        <p:spPr>
          <a:xfrm>
            <a:off x="495679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24" name="Google Shape;724;p85"/>
          <p:cNvSpPr>
            <a:spLocks noGrp="1"/>
          </p:cNvSpPr>
          <p:nvPr>
            <p:ph type="pic" idx="5"/>
          </p:nvPr>
        </p:nvSpPr>
        <p:spPr>
          <a:xfrm>
            <a:off x="4709050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25" name="Google Shape;725;p8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Bottom horizontal">
  <p:cSld name="*TWO IMAGES - Bottom horizontal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8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9" name="Google Shape;729;p86"/>
          <p:cNvSpPr txBox="1">
            <a:spLocks noGrp="1"/>
          </p:cNvSpPr>
          <p:nvPr>
            <p:ph type="body" idx="1"/>
          </p:nvPr>
        </p:nvSpPr>
        <p:spPr>
          <a:xfrm>
            <a:off x="457201" y="1016890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86"/>
          <p:cNvSpPr txBox="1">
            <a:spLocks noGrp="1"/>
          </p:cNvSpPr>
          <p:nvPr>
            <p:ph type="body" idx="2"/>
          </p:nvPr>
        </p:nvSpPr>
        <p:spPr>
          <a:xfrm>
            <a:off x="457200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1" name="Google Shape;731;p86"/>
          <p:cNvSpPr txBox="1">
            <a:spLocks noGrp="1"/>
          </p:cNvSpPr>
          <p:nvPr>
            <p:ph type="body" idx="3"/>
          </p:nvPr>
        </p:nvSpPr>
        <p:spPr>
          <a:xfrm>
            <a:off x="4716215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86"/>
          <p:cNvSpPr>
            <a:spLocks noGrp="1"/>
          </p:cNvSpPr>
          <p:nvPr>
            <p:ph type="pic" idx="4"/>
          </p:nvPr>
        </p:nvSpPr>
        <p:spPr>
          <a:xfrm>
            <a:off x="464146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33" name="Google Shape;733;p86"/>
          <p:cNvSpPr>
            <a:spLocks noGrp="1"/>
          </p:cNvSpPr>
          <p:nvPr>
            <p:ph type="pic" idx="5"/>
          </p:nvPr>
        </p:nvSpPr>
        <p:spPr>
          <a:xfrm>
            <a:off x="4730864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34" name="Google Shape;734;p8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8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86"/>
          <p:cNvSpPr txBox="1">
            <a:spLocks noGrp="1"/>
          </p:cNvSpPr>
          <p:nvPr>
            <p:ph type="body" idx="6"/>
          </p:nvPr>
        </p:nvSpPr>
        <p:spPr>
          <a:xfrm>
            <a:off x="476266" y="4434669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7" name="Google Shape;737;p86"/>
          <p:cNvSpPr txBox="1">
            <a:spLocks noGrp="1"/>
          </p:cNvSpPr>
          <p:nvPr>
            <p:ph type="body" idx="7"/>
          </p:nvPr>
        </p:nvSpPr>
        <p:spPr>
          <a:xfrm>
            <a:off x="4750290" y="4444194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LRG IMAGES - top horizontal">
  <p:cSld name="*TWO LRG IMAGES - top horizontal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0" name="Google Shape;740;p87"/>
          <p:cNvSpPr txBox="1">
            <a:spLocks noGrp="1"/>
          </p:cNvSpPr>
          <p:nvPr>
            <p:ph type="body" idx="1"/>
          </p:nvPr>
        </p:nvSpPr>
        <p:spPr>
          <a:xfrm>
            <a:off x="488732" y="4106864"/>
            <a:ext cx="4114800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1" name="Google Shape;741;p87"/>
          <p:cNvSpPr txBox="1">
            <a:spLocks noGrp="1"/>
          </p:cNvSpPr>
          <p:nvPr>
            <p:ph type="body" idx="2"/>
          </p:nvPr>
        </p:nvSpPr>
        <p:spPr>
          <a:xfrm>
            <a:off x="4716216" y="4106864"/>
            <a:ext cx="4097585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2" name="Google Shape;742;p87"/>
          <p:cNvSpPr>
            <a:spLocks noGrp="1"/>
          </p:cNvSpPr>
          <p:nvPr>
            <p:ph type="pic" idx="3"/>
          </p:nvPr>
        </p:nvSpPr>
        <p:spPr>
          <a:xfrm>
            <a:off x="495679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43" name="Google Shape;743;p87"/>
          <p:cNvSpPr>
            <a:spLocks noGrp="1"/>
          </p:cNvSpPr>
          <p:nvPr>
            <p:ph type="pic" idx="4"/>
          </p:nvPr>
        </p:nvSpPr>
        <p:spPr>
          <a:xfrm>
            <a:off x="4709050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44" name="Google Shape;744;p8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8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87"/>
          <p:cNvSpPr txBox="1">
            <a:spLocks noGrp="1"/>
          </p:cNvSpPr>
          <p:nvPr>
            <p:ph type="body" idx="5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TWO images">
  <p:cSld name="*PICS/caption - TWO images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8"/>
          <p:cNvSpPr>
            <a:spLocks noGrp="1"/>
          </p:cNvSpPr>
          <p:nvPr>
            <p:ph type="pic" idx="2"/>
          </p:nvPr>
        </p:nvSpPr>
        <p:spPr>
          <a:xfrm>
            <a:off x="676630" y="1417046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49" name="Google Shape;749;p88"/>
          <p:cNvSpPr txBox="1">
            <a:spLocks noGrp="1"/>
          </p:cNvSpPr>
          <p:nvPr>
            <p:ph type="body" idx="1"/>
          </p:nvPr>
        </p:nvSpPr>
        <p:spPr>
          <a:xfrm>
            <a:off x="676630" y="4256434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0" name="Google Shape;750;p8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8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2" name="Google Shape;752;p88"/>
          <p:cNvSpPr txBox="1">
            <a:spLocks noGrp="1"/>
          </p:cNvSpPr>
          <p:nvPr>
            <p:ph type="body" idx="3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3" name="Google Shape;753;p88"/>
          <p:cNvSpPr>
            <a:spLocks noGrp="1"/>
          </p:cNvSpPr>
          <p:nvPr>
            <p:ph type="pic" idx="4"/>
          </p:nvPr>
        </p:nvSpPr>
        <p:spPr>
          <a:xfrm>
            <a:off x="4765130" y="1416462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54" name="Google Shape;754;p88"/>
          <p:cNvSpPr txBox="1">
            <a:spLocks noGrp="1"/>
          </p:cNvSpPr>
          <p:nvPr>
            <p:ph type="body" idx="5"/>
          </p:nvPr>
        </p:nvSpPr>
        <p:spPr>
          <a:xfrm>
            <a:off x="4765130" y="4255850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5" name="Google Shape;755;p8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">
  <p:cSld name="*THREE IMAGES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8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8" name="Google Shape;758;p89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6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9" name="Google Shape;759;p89"/>
          <p:cNvSpPr txBox="1">
            <a:spLocks noGrp="1"/>
          </p:cNvSpPr>
          <p:nvPr>
            <p:ph type="body" idx="2"/>
          </p:nvPr>
        </p:nvSpPr>
        <p:spPr>
          <a:xfrm>
            <a:off x="495879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0" name="Google Shape;760;p89"/>
          <p:cNvSpPr txBox="1">
            <a:spLocks noGrp="1"/>
          </p:cNvSpPr>
          <p:nvPr>
            <p:ph type="body" idx="3"/>
          </p:nvPr>
        </p:nvSpPr>
        <p:spPr>
          <a:xfrm>
            <a:off x="3381086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89"/>
          <p:cNvSpPr>
            <a:spLocks noGrp="1"/>
          </p:cNvSpPr>
          <p:nvPr>
            <p:ph type="pic" idx="4"/>
          </p:nvPr>
        </p:nvSpPr>
        <p:spPr>
          <a:xfrm>
            <a:off x="503079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62" name="Google Shape;762;p89"/>
          <p:cNvSpPr>
            <a:spLocks noGrp="1"/>
          </p:cNvSpPr>
          <p:nvPr>
            <p:ph type="pic" idx="5"/>
          </p:nvPr>
        </p:nvSpPr>
        <p:spPr>
          <a:xfrm>
            <a:off x="3388286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63" name="Google Shape;763;p89"/>
          <p:cNvSpPr txBox="1">
            <a:spLocks noGrp="1"/>
          </p:cNvSpPr>
          <p:nvPr>
            <p:ph type="body" idx="6"/>
          </p:nvPr>
        </p:nvSpPr>
        <p:spPr>
          <a:xfrm>
            <a:off x="6261696" y="2856834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9"/>
          <p:cNvSpPr>
            <a:spLocks noGrp="1"/>
          </p:cNvSpPr>
          <p:nvPr>
            <p:ph type="pic" idx="7"/>
          </p:nvPr>
        </p:nvSpPr>
        <p:spPr>
          <a:xfrm>
            <a:off x="6268896" y="1417569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65" name="Google Shape;765;p89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8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s/bullets - FOUR Images">
  <p:cSld name="*PICS/captions/bullets - FOUR Images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0"/>
          <p:cNvSpPr>
            <a:spLocks noGrp="1"/>
          </p:cNvSpPr>
          <p:nvPr>
            <p:ph type="pic" idx="2"/>
          </p:nvPr>
        </p:nvSpPr>
        <p:spPr>
          <a:xfrm>
            <a:off x="218127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69" name="Google Shape;769;p90"/>
          <p:cNvSpPr>
            <a:spLocks noGrp="1"/>
          </p:cNvSpPr>
          <p:nvPr>
            <p:ph type="pic" idx="3"/>
          </p:nvPr>
        </p:nvSpPr>
        <p:spPr>
          <a:xfrm>
            <a:off x="2453235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70" name="Google Shape;770;p90"/>
          <p:cNvSpPr>
            <a:spLocks noGrp="1"/>
          </p:cNvSpPr>
          <p:nvPr>
            <p:ph type="pic" idx="4"/>
          </p:nvPr>
        </p:nvSpPr>
        <p:spPr>
          <a:xfrm>
            <a:off x="4688341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71" name="Google Shape;771;p90"/>
          <p:cNvSpPr>
            <a:spLocks noGrp="1"/>
          </p:cNvSpPr>
          <p:nvPr>
            <p:ph type="pic" idx="5"/>
          </p:nvPr>
        </p:nvSpPr>
        <p:spPr>
          <a:xfrm>
            <a:off x="6906022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72" name="Google Shape;772;p90"/>
          <p:cNvSpPr txBox="1">
            <a:spLocks noGrp="1"/>
          </p:cNvSpPr>
          <p:nvPr>
            <p:ph type="body" idx="1"/>
          </p:nvPr>
        </p:nvSpPr>
        <p:spPr>
          <a:xfrm>
            <a:off x="469900" y="3672521"/>
            <a:ext cx="8434552" cy="10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556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3" name="Google Shape;773;p9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90"/>
          <p:cNvSpPr txBox="1">
            <a:spLocks noGrp="1"/>
          </p:cNvSpPr>
          <p:nvPr>
            <p:ph type="body" idx="6"/>
          </p:nvPr>
        </p:nvSpPr>
        <p:spPr>
          <a:xfrm>
            <a:off x="218128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5" name="Google Shape;775;p90"/>
          <p:cNvSpPr txBox="1">
            <a:spLocks noGrp="1"/>
          </p:cNvSpPr>
          <p:nvPr>
            <p:ph type="body" idx="7"/>
          </p:nvPr>
        </p:nvSpPr>
        <p:spPr>
          <a:xfrm>
            <a:off x="2442595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6" name="Google Shape;776;p90"/>
          <p:cNvSpPr txBox="1">
            <a:spLocks noGrp="1"/>
          </p:cNvSpPr>
          <p:nvPr>
            <p:ph type="body" idx="8"/>
          </p:nvPr>
        </p:nvSpPr>
        <p:spPr>
          <a:xfrm>
            <a:off x="4681064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7" name="Google Shape;777;p90"/>
          <p:cNvSpPr txBox="1">
            <a:spLocks noGrp="1"/>
          </p:cNvSpPr>
          <p:nvPr>
            <p:ph type="body" idx="9"/>
          </p:nvPr>
        </p:nvSpPr>
        <p:spPr>
          <a:xfrm>
            <a:off x="6905532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8" name="Google Shape;778;p9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9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0" name="Google Shape;780;p90"/>
          <p:cNvSpPr txBox="1">
            <a:spLocks noGrp="1"/>
          </p:cNvSpPr>
          <p:nvPr>
            <p:ph type="body" idx="13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FOUR images">
  <p:cSld name="*PICS/caption - FOUR images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9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4" name="Google Shape;784;p91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9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91"/>
          <p:cNvSpPr>
            <a:spLocks noGrp="1"/>
          </p:cNvSpPr>
          <p:nvPr>
            <p:ph type="pic" idx="2"/>
          </p:nvPr>
        </p:nvSpPr>
        <p:spPr>
          <a:xfrm>
            <a:off x="487437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87" name="Google Shape;787;p91"/>
          <p:cNvSpPr txBox="1">
            <a:spLocks noGrp="1"/>
          </p:cNvSpPr>
          <p:nvPr>
            <p:ph type="body" idx="3"/>
          </p:nvPr>
        </p:nvSpPr>
        <p:spPr>
          <a:xfrm>
            <a:off x="487437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91"/>
          <p:cNvSpPr>
            <a:spLocks noGrp="1"/>
          </p:cNvSpPr>
          <p:nvPr>
            <p:ph type="pic" idx="4"/>
          </p:nvPr>
        </p:nvSpPr>
        <p:spPr>
          <a:xfrm>
            <a:off x="4912432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89" name="Google Shape;789;p91"/>
          <p:cNvSpPr txBox="1">
            <a:spLocks noGrp="1"/>
          </p:cNvSpPr>
          <p:nvPr>
            <p:ph type="body" idx="5"/>
          </p:nvPr>
        </p:nvSpPr>
        <p:spPr>
          <a:xfrm>
            <a:off x="4912432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91"/>
          <p:cNvSpPr>
            <a:spLocks noGrp="1"/>
          </p:cNvSpPr>
          <p:nvPr>
            <p:ph type="pic" idx="6"/>
          </p:nvPr>
        </p:nvSpPr>
        <p:spPr>
          <a:xfrm>
            <a:off x="487437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91" name="Google Shape;791;p91"/>
          <p:cNvSpPr txBox="1">
            <a:spLocks noGrp="1"/>
          </p:cNvSpPr>
          <p:nvPr>
            <p:ph type="body" idx="7"/>
          </p:nvPr>
        </p:nvSpPr>
        <p:spPr>
          <a:xfrm>
            <a:off x="487437" y="4502674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91"/>
          <p:cNvSpPr>
            <a:spLocks noGrp="1"/>
          </p:cNvSpPr>
          <p:nvPr>
            <p:ph type="pic" idx="8"/>
          </p:nvPr>
        </p:nvSpPr>
        <p:spPr>
          <a:xfrm>
            <a:off x="4912432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93" name="Google Shape;793;p91"/>
          <p:cNvSpPr txBox="1">
            <a:spLocks noGrp="1"/>
          </p:cNvSpPr>
          <p:nvPr>
            <p:ph type="body" idx="9"/>
          </p:nvPr>
        </p:nvSpPr>
        <p:spPr>
          <a:xfrm>
            <a:off x="4912432" y="4505517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harts, Graphs, Tables">
  <p:cSld name="*Charts, Graphs, Tables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9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92"/>
          <p:cNvSpPr txBox="1">
            <a:spLocks noGrp="1"/>
          </p:cNvSpPr>
          <p:nvPr>
            <p:ph type="body" idx="1"/>
          </p:nvPr>
        </p:nvSpPr>
        <p:spPr>
          <a:xfrm>
            <a:off x="457201" y="1417579"/>
            <a:ext cx="8372901" cy="302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7" name="Google Shape;797;p9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8" name="Google Shape;798;p92"/>
          <p:cNvSpPr txBox="1">
            <a:spLocks noGrp="1"/>
          </p:cNvSpPr>
          <p:nvPr>
            <p:ph type="body" idx="2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9" name="Google Shape;799;p92"/>
          <p:cNvSpPr txBox="1">
            <a:spLocks noGrp="1"/>
          </p:cNvSpPr>
          <p:nvPr>
            <p:ph type="body" idx="3"/>
          </p:nvPr>
        </p:nvSpPr>
        <p:spPr>
          <a:xfrm>
            <a:off x="443573" y="4457863"/>
            <a:ext cx="3711039" cy="24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*Title_Table">
  <p:cSld name="1_*Title_Tab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457201" y="358573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/>
          <p:nvPr/>
        </p:nvSpPr>
        <p:spPr>
          <a:xfrm>
            <a:off x="2148350" y="108417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71" name="Google Shape;71;p10"/>
          <p:cNvGraphicFramePr/>
          <p:nvPr/>
        </p:nvGraphicFramePr>
        <p:xfrm>
          <a:off x="457200" y="151824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{A20C39F6-3271-46D2-AE42-90EA5ACB50C5}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losing slide">
  <p:cSld name="*Closing slide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93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93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93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4" name="Google Shape;804;p93"/>
          <p:cNvSpPr txBox="1"/>
          <p:nvPr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closing statement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END WITH THANK YOU.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HAVE ANY BIG QUESTIONS?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5" name="Google Shape;805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Video">
  <p:cSld name="*Video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4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94"/>
          <p:cNvSpPr txBox="1">
            <a:spLocks noGrp="1"/>
          </p:cNvSpPr>
          <p:nvPr>
            <p:ph type="title"/>
          </p:nvPr>
        </p:nvSpPr>
        <p:spPr>
          <a:xfrm>
            <a:off x="457201" y="386954"/>
            <a:ext cx="8372901" cy="60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Blank" type="blank">
  <p:cSld name="BLANK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A">
  <p:cSld name="*Cover Option A">
    <p:bg>
      <p:bgPr>
        <a:solidFill>
          <a:schemeClr val="l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6"/>
          <p:cNvSpPr txBox="1">
            <a:spLocks noGrp="1"/>
          </p:cNvSpPr>
          <p:nvPr>
            <p:ph type="body" idx="1"/>
          </p:nvPr>
        </p:nvSpPr>
        <p:spPr>
          <a:xfrm>
            <a:off x="468796" y="574696"/>
            <a:ext cx="568535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sz="18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12" name="Google Shape;812;p96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7314" y="408441"/>
            <a:ext cx="1786846" cy="643707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96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14" name="Google Shape;814;p96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96"/>
          <p:cNvSpPr txBox="1">
            <a:spLocks noGrp="1"/>
          </p:cNvSpPr>
          <p:nvPr>
            <p:ph type="body" idx="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6" name="Google Shape;816;p96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7" name="Google Shape;817;p96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8" name="Google Shape;818;p96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96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0" name="Google Shape;820;p96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1" name="Google Shape;821;p96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2" name="Google Shape;822;p96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3" name="Google Shape;823;p96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4" name="Google Shape;824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*Cover Option B">
    <p:bg>
      <p:bgPr>
        <a:solidFill>
          <a:schemeClr val="lt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97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4545002"/>
            <a:ext cx="1557337" cy="5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7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97"/>
          <p:cNvSpPr txBox="1">
            <a:spLocks noGrp="1"/>
          </p:cNvSpPr>
          <p:nvPr>
            <p:ph type="body" idx="1"/>
          </p:nvPr>
        </p:nvSpPr>
        <p:spPr>
          <a:xfrm>
            <a:off x="0" y="-20265"/>
            <a:ext cx="9144000" cy="4508954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9" name="Google Shape;829;p97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30" name="Google Shape;830;p97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97"/>
          <p:cNvSpPr txBox="1">
            <a:spLocks noGrp="1"/>
          </p:cNvSpPr>
          <p:nvPr>
            <p:ph type="body" idx="3"/>
          </p:nvPr>
        </p:nvSpPr>
        <p:spPr>
          <a:xfrm>
            <a:off x="1" y="153714"/>
            <a:ext cx="5851526" cy="96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2" name="Google Shape;832;p97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3" name="Google Shape;833;p97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4" name="Google Shape;834;p97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5" name="Google Shape;835;p97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97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97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8" name="Google Shape;838;p97"/>
          <p:cNvSpPr txBox="1">
            <a:spLocks noGrp="1"/>
          </p:cNvSpPr>
          <p:nvPr>
            <p:ph type="body" idx="1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9" name="Google Shape;839;p9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0" name="Google Shape;840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C">
  <p:cSld name="*Cover Option C">
    <p:bg>
      <p:bgPr>
        <a:solidFill>
          <a:schemeClr val="lt1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98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82331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98"/>
          <p:cNvSpPr txBox="1">
            <a:spLocks noGrp="1"/>
          </p:cNvSpPr>
          <p:nvPr>
            <p:ph type="body" idx="1"/>
          </p:nvPr>
        </p:nvSpPr>
        <p:spPr>
          <a:xfrm>
            <a:off x="469901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4" name="Google Shape;844;p98"/>
          <p:cNvSpPr txBox="1">
            <a:spLocks noGrp="1"/>
          </p:cNvSpPr>
          <p:nvPr>
            <p:ph type="body" idx="2"/>
          </p:nvPr>
        </p:nvSpPr>
        <p:spPr>
          <a:xfrm>
            <a:off x="469901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5" name="Google Shape;845;p98"/>
          <p:cNvSpPr txBox="1">
            <a:spLocks noGrp="1"/>
          </p:cNvSpPr>
          <p:nvPr>
            <p:ph type="body" idx="3"/>
          </p:nvPr>
        </p:nvSpPr>
        <p:spPr>
          <a:xfrm>
            <a:off x="3417372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6" name="Google Shape;846;p98"/>
          <p:cNvSpPr txBox="1">
            <a:spLocks noGrp="1"/>
          </p:cNvSpPr>
          <p:nvPr>
            <p:ph type="body" idx="4"/>
          </p:nvPr>
        </p:nvSpPr>
        <p:spPr>
          <a:xfrm>
            <a:off x="3417372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7" name="Google Shape;847;p98"/>
          <p:cNvSpPr>
            <a:spLocks noGrp="1"/>
          </p:cNvSpPr>
          <p:nvPr>
            <p:ph type="pic" idx="5"/>
          </p:nvPr>
        </p:nvSpPr>
        <p:spPr>
          <a:xfrm>
            <a:off x="218127" y="674681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48" name="Google Shape;848;p98"/>
          <p:cNvSpPr txBox="1">
            <a:spLocks noGrp="1"/>
          </p:cNvSpPr>
          <p:nvPr>
            <p:ph type="title"/>
          </p:nvPr>
        </p:nvSpPr>
        <p:spPr>
          <a:xfrm>
            <a:off x="469900" y="2794775"/>
            <a:ext cx="8452904" cy="6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98"/>
          <p:cNvSpPr txBox="1">
            <a:spLocks noGrp="1"/>
          </p:cNvSpPr>
          <p:nvPr>
            <p:ph type="body" idx="6"/>
          </p:nvPr>
        </p:nvSpPr>
        <p:spPr>
          <a:xfrm>
            <a:off x="6360197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0" name="Google Shape;850;p98"/>
          <p:cNvSpPr txBox="1">
            <a:spLocks noGrp="1"/>
          </p:cNvSpPr>
          <p:nvPr>
            <p:ph type="body" idx="7"/>
          </p:nvPr>
        </p:nvSpPr>
        <p:spPr>
          <a:xfrm>
            <a:off x="6360197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1" name="Google Shape;851;p98"/>
          <p:cNvSpPr txBox="1">
            <a:spLocks noGrp="1"/>
          </p:cNvSpPr>
          <p:nvPr>
            <p:ph type="body" idx="8"/>
          </p:nvPr>
        </p:nvSpPr>
        <p:spPr>
          <a:xfrm>
            <a:off x="469900" y="344193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2" name="Google Shape;852;p98"/>
          <p:cNvSpPr txBox="1">
            <a:spLocks noGrp="1"/>
          </p:cNvSpPr>
          <p:nvPr>
            <p:ph type="body" idx="9"/>
          </p:nvPr>
        </p:nvSpPr>
        <p:spPr>
          <a:xfrm>
            <a:off x="2" y="674680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3" name="Google Shape;853;p9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98"/>
          <p:cNvSpPr txBox="1">
            <a:spLocks noGrp="1"/>
          </p:cNvSpPr>
          <p:nvPr>
            <p:ph type="body" idx="13"/>
          </p:nvPr>
        </p:nvSpPr>
        <p:spPr>
          <a:xfrm>
            <a:off x="503238" y="300961"/>
            <a:ext cx="5984648" cy="33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 cap="none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5" name="Google Shape;855;p98"/>
          <p:cNvSpPr txBox="1">
            <a:spLocks noGrp="1"/>
          </p:cNvSpPr>
          <p:nvPr>
            <p:ph type="body" idx="14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6" name="Google Shape;856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D">
  <p:cSld name="*Cover Option D">
    <p:bg>
      <p:bgPr>
        <a:solidFill>
          <a:schemeClr val="l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99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170633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99"/>
          <p:cNvSpPr txBox="1">
            <a:spLocks noGrp="1"/>
          </p:cNvSpPr>
          <p:nvPr>
            <p:ph type="body" idx="1"/>
          </p:nvPr>
        </p:nvSpPr>
        <p:spPr>
          <a:xfrm>
            <a:off x="469901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0" name="Google Shape;860;p99"/>
          <p:cNvSpPr txBox="1">
            <a:spLocks noGrp="1"/>
          </p:cNvSpPr>
          <p:nvPr>
            <p:ph type="body" idx="2"/>
          </p:nvPr>
        </p:nvSpPr>
        <p:spPr>
          <a:xfrm>
            <a:off x="469901" y="3719301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1" name="Google Shape;861;p99"/>
          <p:cNvSpPr txBox="1">
            <a:spLocks noGrp="1"/>
          </p:cNvSpPr>
          <p:nvPr>
            <p:ph type="body" idx="3"/>
          </p:nvPr>
        </p:nvSpPr>
        <p:spPr>
          <a:xfrm>
            <a:off x="3417372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2" name="Google Shape;862;p99"/>
          <p:cNvSpPr txBox="1">
            <a:spLocks noGrp="1"/>
          </p:cNvSpPr>
          <p:nvPr>
            <p:ph type="body" idx="4"/>
          </p:nvPr>
        </p:nvSpPr>
        <p:spPr>
          <a:xfrm>
            <a:off x="3417372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p99"/>
          <p:cNvSpPr>
            <a:spLocks noGrp="1"/>
          </p:cNvSpPr>
          <p:nvPr>
            <p:ph type="pic" idx="5"/>
          </p:nvPr>
        </p:nvSpPr>
        <p:spPr>
          <a:xfrm>
            <a:off x="218127" y="1261205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64" name="Google Shape;864;p99"/>
          <p:cNvSpPr txBox="1">
            <a:spLocks noGrp="1"/>
          </p:cNvSpPr>
          <p:nvPr>
            <p:ph type="title"/>
          </p:nvPr>
        </p:nvSpPr>
        <p:spPr>
          <a:xfrm>
            <a:off x="469901" y="82770"/>
            <a:ext cx="6776128" cy="83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99"/>
          <p:cNvSpPr txBox="1">
            <a:spLocks noGrp="1"/>
          </p:cNvSpPr>
          <p:nvPr>
            <p:ph type="body" idx="6"/>
          </p:nvPr>
        </p:nvSpPr>
        <p:spPr>
          <a:xfrm>
            <a:off x="6360197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6" name="Google Shape;866;p99"/>
          <p:cNvSpPr txBox="1">
            <a:spLocks noGrp="1"/>
          </p:cNvSpPr>
          <p:nvPr>
            <p:ph type="body" idx="7"/>
          </p:nvPr>
        </p:nvSpPr>
        <p:spPr>
          <a:xfrm>
            <a:off x="6360197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7" name="Google Shape;867;p99"/>
          <p:cNvSpPr txBox="1">
            <a:spLocks noGrp="1"/>
          </p:cNvSpPr>
          <p:nvPr>
            <p:ph type="body" idx="8"/>
          </p:nvPr>
        </p:nvSpPr>
        <p:spPr>
          <a:xfrm>
            <a:off x="469900" y="92219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8" name="Google Shape;868;p99"/>
          <p:cNvSpPr txBox="1">
            <a:spLocks noGrp="1"/>
          </p:cNvSpPr>
          <p:nvPr>
            <p:ph type="body" idx="9"/>
          </p:nvPr>
        </p:nvSpPr>
        <p:spPr>
          <a:xfrm>
            <a:off x="2" y="1261204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9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9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71" name="Google Shape;871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ull Frame">
  <p:cSld name="*Pic - Full Frame">
    <p:bg>
      <p:bgPr>
        <a:solidFill>
          <a:schemeClr val="lt1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00"/>
          <p:cNvSpPr>
            <a:spLocks noGrp="1"/>
          </p:cNvSpPr>
          <p:nvPr>
            <p:ph type="pic" idx="2"/>
          </p:nvPr>
        </p:nvSpPr>
        <p:spPr>
          <a:xfrm>
            <a:off x="218127" y="6978"/>
            <a:ext cx="8925873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74" name="Google Shape;874;p100"/>
          <p:cNvSpPr txBox="1">
            <a:spLocks noGrp="1"/>
          </p:cNvSpPr>
          <p:nvPr>
            <p:ph type="body" idx="1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5" name="Google Shape;875;p100"/>
          <p:cNvSpPr txBox="1">
            <a:spLocks noGrp="1"/>
          </p:cNvSpPr>
          <p:nvPr>
            <p:ph type="title"/>
          </p:nvPr>
        </p:nvSpPr>
        <p:spPr>
          <a:xfrm>
            <a:off x="469901" y="3782231"/>
            <a:ext cx="8321040" cy="103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10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7" name="Google Shape;877;p100"/>
          <p:cNvSpPr txBox="1">
            <a:spLocks noGrp="1"/>
          </p:cNvSpPr>
          <p:nvPr>
            <p:ph type="body" idx="3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8" name="Google Shape;878;p10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ONE Image">
  <p:cSld name="*Pic - ONE Image">
    <p:bg>
      <p:bgPr>
        <a:solidFill>
          <a:schemeClr val="lt1"/>
        </a:solidFill>
        <a:effectLst/>
      </p:bgPr>
    </p:bg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01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1" name="Google Shape;881;p101"/>
          <p:cNvSpPr txBox="1">
            <a:spLocks noGrp="1"/>
          </p:cNvSpPr>
          <p:nvPr>
            <p:ph type="body" idx="2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2" name="Google Shape;882;p101"/>
          <p:cNvSpPr>
            <a:spLocks noGrp="1"/>
          </p:cNvSpPr>
          <p:nvPr>
            <p:ph type="pic" idx="3"/>
          </p:nvPr>
        </p:nvSpPr>
        <p:spPr>
          <a:xfrm>
            <a:off x="218127" y="-1"/>
            <a:ext cx="8925873" cy="274201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83" name="Google Shape;883;p101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0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5" name="Google Shape;885;p101"/>
          <p:cNvSpPr txBox="1">
            <a:spLocks noGrp="1"/>
          </p:cNvSpPr>
          <p:nvPr>
            <p:ph type="body" idx="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6" name="Google Shape;886;p10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WO images">
  <p:cSld name="*Pic - TWO images">
    <p:bg>
      <p:bgPr>
        <a:solidFill>
          <a:schemeClr val="lt1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02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9" name="Google Shape;889;p102"/>
          <p:cNvSpPr>
            <a:spLocks noGrp="1"/>
          </p:cNvSpPr>
          <p:nvPr>
            <p:ph type="pic" idx="2"/>
          </p:nvPr>
        </p:nvSpPr>
        <p:spPr>
          <a:xfrm>
            <a:off x="218127" y="0"/>
            <a:ext cx="4480560" cy="274796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90" name="Google Shape;890;p102"/>
          <p:cNvSpPr>
            <a:spLocks noGrp="1"/>
          </p:cNvSpPr>
          <p:nvPr>
            <p:ph type="pic" idx="3"/>
          </p:nvPr>
        </p:nvSpPr>
        <p:spPr>
          <a:xfrm>
            <a:off x="4682525" y="0"/>
            <a:ext cx="4480560" cy="274796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91" name="Google Shape;891;p102"/>
          <p:cNvSpPr txBox="1">
            <a:spLocks noGrp="1"/>
          </p:cNvSpPr>
          <p:nvPr>
            <p:ph type="title"/>
          </p:nvPr>
        </p:nvSpPr>
        <p:spPr>
          <a:xfrm>
            <a:off x="469900" y="3255513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02"/>
          <p:cNvSpPr txBox="1">
            <a:spLocks noGrp="1"/>
          </p:cNvSpPr>
          <p:nvPr>
            <p:ph type="body" idx="4"/>
          </p:nvPr>
        </p:nvSpPr>
        <p:spPr>
          <a:xfrm>
            <a:off x="469900" y="388411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3" name="Google Shape;893;p10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4" name="Google Shape;894;p102"/>
          <p:cNvSpPr txBox="1">
            <a:spLocks noGrp="1"/>
          </p:cNvSpPr>
          <p:nvPr>
            <p:ph type="body" idx="5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5" name="Google Shape;895;p10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image" Target="../media/image15.pn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A close up of a sign&#10;&#10;Description automatically generated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7860665" y="4794647"/>
            <a:ext cx="1044942" cy="2983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7201" y="1393826"/>
            <a:ext cx="83730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457201" y="4827084"/>
            <a:ext cx="1418752" cy="180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4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2964">
          <p15:clr>
            <a:srgbClr val="F26B43"/>
          </p15:clr>
        </p15:guide>
        <p15:guide id="4" orient="horz" pos="1720">
          <p15:clr>
            <a:srgbClr val="F26B43"/>
          </p15:clr>
        </p15:guide>
        <p15:guide id="5" orient="horz" pos="876">
          <p15:clr>
            <a:srgbClr val="F26B43"/>
          </p15:clr>
        </p15:guide>
        <p15:guide id="6" orient="horz" pos="3180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3156">
          <p15:clr>
            <a:srgbClr val="F26B43"/>
          </p15:clr>
        </p15:guide>
        <p15:guide id="9" pos="2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5" descr="C:\Users\amiesen\Desktop\anlrgbpptlogo.png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111490" y="4799992"/>
            <a:ext cx="775768" cy="27946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6" name="Google Shape;366;p45"/>
          <p:cNvSpPr txBox="1"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7" name="Google Shape;367;p4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8" name="Google Shape;368;p45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45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57201" y="4827084"/>
            <a:ext cx="1418753" cy="180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76" descr="C:\Users\amiesen\Desktop\anlrgbpptlogo.png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111490" y="4799992"/>
            <a:ext cx="775768" cy="279469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7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8" name="Google Shape;648;p76"/>
          <p:cNvSpPr txBox="1"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9" name="Google Shape;649;p7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0" name="Google Shape;650;p76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7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57201" y="4827084"/>
            <a:ext cx="1418753" cy="180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105" descr="C:\Users\amiesen\Desktop\anlrgbpptlogo.png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8111490" y="4799992"/>
            <a:ext cx="775768" cy="279469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0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5" name="Google Shape;925;p105"/>
          <p:cNvSpPr txBox="1"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6" name="Google Shape;926;p10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7" name="Google Shape;927;p105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8" name="Google Shape;928;p105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457201" y="4827084"/>
            <a:ext cx="1418753" cy="180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9.png"/><Relationship Id="rId4" Type="http://schemas.openxmlformats.org/officeDocument/2006/relationships/hyperlink" Target="https://arxiv.org/abs/2208.0499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35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600" cy="203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800"/>
              <a:t>The Imaging Calorimeter for ePIC</a:t>
            </a:r>
            <a:br>
              <a:rPr lang="en-US" sz="2600"/>
            </a:br>
            <a:r>
              <a:rPr lang="en-US" sz="2600"/>
              <a:t>Integration</a:t>
            </a:r>
            <a:endParaRPr sz="2600"/>
          </a:p>
        </p:txBody>
      </p:sp>
      <p:pic>
        <p:nvPicPr>
          <p:cNvPr id="1208" name="Google Shape;1208;p135" descr="Chart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675" b="9675"/>
          <a:stretch/>
        </p:blipFill>
        <p:spPr>
          <a:xfrm>
            <a:off x="4864100" y="1266825"/>
            <a:ext cx="4279900" cy="203041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209" name="Google Shape;1209;p135"/>
          <p:cNvSpPr txBox="1">
            <a:spLocks noGrp="1"/>
          </p:cNvSpPr>
          <p:nvPr>
            <p:ph type="body" idx="1"/>
          </p:nvPr>
        </p:nvSpPr>
        <p:spPr>
          <a:xfrm>
            <a:off x="1" y="153714"/>
            <a:ext cx="5851500" cy="9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/>
              <a:t>EPIC Barrel ECal Review, March 13-14, 2023 </a:t>
            </a:r>
            <a:endParaRPr/>
          </a:p>
        </p:txBody>
      </p:sp>
      <p:sp>
        <p:nvSpPr>
          <p:cNvPr id="1210" name="Google Shape;1210;p135"/>
          <p:cNvSpPr txBox="1">
            <a:spLocks noGrp="1"/>
          </p:cNvSpPr>
          <p:nvPr>
            <p:ph type="body" idx="7"/>
          </p:nvPr>
        </p:nvSpPr>
        <p:spPr>
          <a:xfrm>
            <a:off x="170303" y="3603300"/>
            <a:ext cx="52998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/>
              <a:t>Paul E Reimer</a:t>
            </a:r>
            <a:endParaRPr/>
          </a:p>
        </p:txBody>
      </p:sp>
      <p:sp>
        <p:nvSpPr>
          <p:cNvPr id="1211" name="Google Shape;1211;p135"/>
          <p:cNvSpPr txBox="1">
            <a:spLocks noGrp="1"/>
          </p:cNvSpPr>
          <p:nvPr>
            <p:ph type="body" idx="8"/>
          </p:nvPr>
        </p:nvSpPr>
        <p:spPr>
          <a:xfrm>
            <a:off x="170300" y="3898500"/>
            <a:ext cx="52998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PHY, Argonne National Laboratory</a:t>
            </a:r>
            <a:endParaRPr/>
          </a:p>
        </p:txBody>
      </p:sp>
      <p:sp>
        <p:nvSpPr>
          <p:cNvPr id="1212" name="Google Shape;1212;p135"/>
          <p:cNvSpPr txBox="1">
            <a:spLocks noGrp="1"/>
          </p:cNvSpPr>
          <p:nvPr>
            <p:ph type="body" idx="9"/>
          </p:nvPr>
        </p:nvSpPr>
        <p:spPr>
          <a:xfrm>
            <a:off x="-1" y="1266825"/>
            <a:ext cx="239700" cy="203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SzPts val="100"/>
              <a:buNone/>
            </a:pPr>
            <a:endParaRPr/>
          </a:p>
        </p:txBody>
      </p:sp>
      <p:pic>
        <p:nvPicPr>
          <p:cNvPr id="1213" name="Google Shape;1213;p135"/>
          <p:cNvPicPr preferRelativeResize="0"/>
          <p:nvPr/>
        </p:nvPicPr>
        <p:blipFill rotWithShape="1">
          <a:blip r:embed="rId4">
            <a:alphaModFix/>
          </a:blip>
          <a:srcRect l="6285" t="6143" r="48622" b="56052"/>
          <a:stretch/>
        </p:blipFill>
        <p:spPr>
          <a:xfrm>
            <a:off x="78725" y="4508450"/>
            <a:ext cx="976399" cy="6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3A3C-5D93-EE08-A9AD-2FD9FC4D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65522"/>
            <a:ext cx="8372901" cy="621711"/>
          </a:xfrm>
        </p:spPr>
        <p:txBody>
          <a:bodyPr/>
          <a:lstStyle/>
          <a:p>
            <a:r>
              <a:rPr lang="en-US" cap="small" dirty="0"/>
              <a:t>Rates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D30D58C-DA85-2152-D509-B554A1D1929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4801" y="687233"/>
                <a:ext cx="4015824" cy="3188081"/>
              </a:xfrm>
            </p:spPr>
            <p:txBody>
              <a:bodyPr/>
              <a:lstStyle/>
              <a:p>
                <a:pPr marL="238125" indent="-228600"/>
                <a:r>
                  <a:rPr lang="en-US" dirty="0"/>
                  <a:t>Studied in context of both ATHENA and </a:t>
                </a:r>
                <a:r>
                  <a:rPr lang="en-US" dirty="0" err="1"/>
                  <a:t>ePIC</a:t>
                </a:r>
                <a:endParaRPr lang="en-US" dirty="0"/>
              </a:p>
              <a:p>
                <a:pPr marL="695325" lvl="1" indent="-228600"/>
                <a:r>
                  <a:rPr lang="en-US" i="1" dirty="0"/>
                  <a:t>Both</a:t>
                </a:r>
                <a:r>
                  <a:rPr lang="en-US" dirty="0"/>
                  <a:t> cases—artificially low thresholds</a:t>
                </a:r>
              </a:p>
              <a:p>
                <a:pPr marL="695325" lvl="1" indent="-228600"/>
                <a:r>
                  <a:rPr lang="en-US" dirty="0">
                    <a:solidFill>
                      <a:srgbClr val="2324FF"/>
                    </a:solidFill>
                  </a:rPr>
                  <a:t>Rates are extreme upper limits</a:t>
                </a:r>
              </a:p>
              <a:p>
                <a:pPr marL="695325" lvl="1" indent="-228600"/>
                <a:endParaRPr lang="en-US" dirty="0">
                  <a:solidFill>
                    <a:srgbClr val="000000"/>
                  </a:solidFill>
                </a:endParaRPr>
              </a:p>
              <a:p>
                <a:pPr marL="238125" indent="-228600"/>
                <a:r>
                  <a:rPr lang="en-US" dirty="0" err="1">
                    <a:solidFill>
                      <a:srgbClr val="000000"/>
                    </a:solidFill>
                  </a:rPr>
                  <a:t>ePIC</a:t>
                </a:r>
                <a:r>
                  <a:rPr lang="en-US" dirty="0">
                    <a:solidFill>
                      <a:srgbClr val="000000"/>
                    </a:solidFill>
                  </a:rPr>
                  <a:t> reports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2.26</m:t>
                    </m:r>
                    <m:r>
                      <a:rPr lang="en-US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Hz </a:t>
                </a:r>
              </a:p>
              <a:p>
                <a:pPr marL="695325" lvl="1" indent="-22860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Hz for ATHENA</a:t>
                </a:r>
              </a:p>
              <a:p>
                <a:pPr marL="238125" indent="-228600"/>
                <a:r>
                  <a:rPr lang="en-US" dirty="0">
                    <a:solidFill>
                      <a:srgbClr val="000000"/>
                    </a:solidFill>
                  </a:rPr>
                  <a:t>Distributed 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524×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pixels</a:t>
                </a:r>
              </a:p>
              <a:p>
                <a:pPr marL="695325" lvl="1" indent="-228600"/>
                <a:r>
                  <a:rPr lang="en-US" dirty="0">
                    <a:solidFill>
                      <a:srgbClr val="000000"/>
                    </a:solidFill>
                  </a:rPr>
                  <a:t>not uniformly distributed 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D30D58C-DA85-2152-D509-B554A1D192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1" y="687233"/>
                <a:ext cx="4015824" cy="3188081"/>
              </a:xfrm>
              <a:blipFill>
                <a:blip r:embed="rId2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9AD62-AB4C-FDDE-D6B3-E510A13BD5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6" name="Google Shape;1362;p14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7947ABD-63AA-2F93-9DDE-F4C417A71CB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3645" y="147341"/>
            <a:ext cx="4153995" cy="40218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64;p144">
            <a:extLst>
              <a:ext uri="{FF2B5EF4-FFF2-40B4-BE49-F238E27FC236}">
                <a16:creationId xmlns:a16="http://schemas.microsoft.com/office/drawing/2014/main" id="{3604398B-39D0-6FE7-3098-119CFCE7424E}"/>
              </a:ext>
            </a:extLst>
          </p:cNvPr>
          <p:cNvSpPr txBox="1"/>
          <p:nvPr/>
        </p:nvSpPr>
        <p:spPr>
          <a:xfrm rot="-5400000">
            <a:off x="6472451" y="2338470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wiki.bnl.gov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athena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index.php?title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Beam_backgrounds#Primary_Collision_Background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80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45"/>
          <p:cNvSpPr txBox="1">
            <a:spLocks noGrp="1"/>
          </p:cNvSpPr>
          <p:nvPr>
            <p:ph type="title"/>
          </p:nvPr>
        </p:nvSpPr>
        <p:spPr>
          <a:xfrm>
            <a:off x="271222" y="83277"/>
            <a:ext cx="8372901" cy="46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Utilities and Services</a:t>
            </a:r>
            <a:endParaRPr/>
          </a:p>
        </p:txBody>
      </p:sp>
      <p:sp>
        <p:nvSpPr>
          <p:cNvPr id="1370" name="Google Shape;1370;p145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Need to check table provided to Project and reproduce here.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1371" name="Google Shape;1371;p145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aphicFrame>
        <p:nvGraphicFramePr>
          <p:cNvPr id="1372" name="Google Shape;1372;p145"/>
          <p:cNvGraphicFramePr/>
          <p:nvPr/>
        </p:nvGraphicFramePr>
        <p:xfrm>
          <a:off x="271222" y="557890"/>
          <a:ext cx="8790450" cy="3340150"/>
        </p:xfrm>
        <a:graphic>
          <a:graphicData uri="http://schemas.openxmlformats.org/drawingml/2006/table">
            <a:tbl>
              <a:tblPr>
                <a:noFill/>
                <a:tableStyleId>{A20C39F6-3271-46D2-AE42-90EA5ACB50C5}</a:tableStyleId>
              </a:tblPr>
              <a:tblGrid>
                <a:gridCol w="166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3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52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2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9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7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57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7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833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46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776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13425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Cables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Unit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Per stave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Total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Item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Description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Quantity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Dimension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Notes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Tray Rated? (Y/N)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Diameter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units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Qunatity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Staves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Quantity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225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Pb/Scifi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>
                    <a:solidFill>
                      <a:srgbClr val="FFF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Upstream Signal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RG58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1680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0.195 in Dia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Signal from FEE to rack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0.03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70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1.19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1680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50.17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Upstream Bias Voltage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0.5 in Dia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Bias voltage from rack to FEE. V and Grnd for each channel.  Gauge will depend on length of cable. 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0.50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4.71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Upstream Signal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RG58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1680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0.195 in Dia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Signal from FEE to rack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0.03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70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1.19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1680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50.17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4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Downstream Bias Voltage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0.5 in Dia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Bias voltage from rack to FEE. V and Grnd for each channel.  Gauge will depend on length of cable. 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0.50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4.71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275" marR="7275" marT="727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6"/>
          <p:cNvSpPr txBox="1">
            <a:spLocks noGrp="1"/>
          </p:cNvSpPr>
          <p:nvPr>
            <p:ph type="title"/>
          </p:nvPr>
        </p:nvSpPr>
        <p:spPr>
          <a:xfrm>
            <a:off x="313898" y="15105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Utilities and Services</a:t>
            </a:r>
            <a:endParaRPr/>
          </a:p>
        </p:txBody>
      </p:sp>
      <p:sp>
        <p:nvSpPr>
          <p:cNvPr id="1378" name="Google Shape;1378;p146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graphicFrame>
        <p:nvGraphicFramePr>
          <p:cNvPr id="1379" name="Google Shape;1379;p146"/>
          <p:cNvGraphicFramePr/>
          <p:nvPr/>
        </p:nvGraphicFramePr>
        <p:xfrm>
          <a:off x="313898" y="857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{A20C39F6-3271-46D2-AE42-90EA5ACB50C5}</a:tableStyleId>
              </a:tblPr>
              <a:tblGrid>
                <a:gridCol w="14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0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74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6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1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41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4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41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965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02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9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37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Cables, Fibers, etc.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Unit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Per stave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Total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#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Item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Description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Quantity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Dimension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Notes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Tray Rated? (Y/N)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Diameter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units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Qunatity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Staves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Quantity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Si Imaging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>
                    <a:solidFill>
                      <a:srgbClr val="FFF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Imaging readout upstream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optical fiber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48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Assume two fibers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4.00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mm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12.57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25.13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96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1206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Imaging readout downstream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optical fiber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48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Assume two fibers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4.00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mm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12.57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25.13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96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1206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70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Upstream Control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Cat 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5 mm dia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5.00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mm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19.63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471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45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Downstream Control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Cat 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5 mm dia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5.00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mm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19.63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471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45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4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Upstream Bias Voltage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0.5 in Dia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Bias voltage from rack to FEE.    Gauge will depend on length of cable. Approximate for a bundle to feed entire stave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0.50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5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45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0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Downstream Bias Voltage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0.5 in Dia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Bias voltage from rack to FEE.    Gauge will depend on length of cable. Approximate for a bundle to feed entire stave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0.50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0.20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5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47"/>
          <p:cNvSpPr txBox="1">
            <a:spLocks noGrp="1"/>
          </p:cNvSpPr>
          <p:nvPr>
            <p:ph type="title"/>
          </p:nvPr>
        </p:nvSpPr>
        <p:spPr>
          <a:xfrm>
            <a:off x="313898" y="107626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Utilities &amp; Services</a:t>
            </a:r>
            <a:endParaRPr/>
          </a:p>
        </p:txBody>
      </p:sp>
      <p:sp>
        <p:nvSpPr>
          <p:cNvPr id="1385" name="Google Shape;1385;p147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/>
          </a:p>
        </p:txBody>
      </p:sp>
      <p:sp>
        <p:nvSpPr>
          <p:cNvPr id="1386" name="Google Shape;1386;p147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graphicFrame>
        <p:nvGraphicFramePr>
          <p:cNvPr id="1387" name="Google Shape;1387;p147"/>
          <p:cNvGraphicFramePr/>
          <p:nvPr/>
        </p:nvGraphicFramePr>
        <p:xfrm>
          <a:off x="313898" y="6978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{A20C39F6-3271-46D2-AE42-90EA5ACB50C5}</a:tableStyleId>
              </a:tblPr>
              <a:tblGrid>
                <a:gridCol w="85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3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0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1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05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8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92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05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16525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/>
                        <a:t>Cooling, etc.</a:t>
                      </a:r>
                      <a:endParaRPr sz="11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/>
                        <a:t>Unit</a:t>
                      </a:r>
                      <a:endParaRPr sz="11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/>
                        <a:t>Per stave</a:t>
                      </a:r>
                      <a:endParaRPr sz="11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/>
                        <a:t>Total</a:t>
                      </a:r>
                      <a:endParaRPr sz="11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Item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Description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Quantity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Diameter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Notes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Tray Rated? (Y/N)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Diameter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units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Qunatity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Staves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Quantity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Area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125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Pb/Scifi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/>
                        <a:t> </a:t>
                      </a: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Upstream Cooling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3/8" water line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 One line per stave, Plan for 5 C water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0.38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2.65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Upstream Cooling out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3/8" water line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 One line per stave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0.38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2.65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Downstream Cooling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3/8" water line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 One line per stave, Plan for 5 C water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0.38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2.65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Downstream Cooling out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3/8" water line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 One line per stave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0.38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2.65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3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6125">
                <a:tc grid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AstroPix</a:t>
                      </a:r>
                      <a:endParaRPr sz="10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>
                    <a:solidFill>
                      <a:srgbClr val="FFF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Upstream Cooling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3/8" water line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 One line per stave, Plan for 5 C water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0.38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2.65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Downstream cooling out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3/8" water line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3/8 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 One line per stave, Plan for 5 C water (duplicate Pb/SciFi)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 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0.38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in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0.11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24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/>
                        <a:t>2.65</a:t>
                      </a:r>
                      <a:endParaRPr sz="1000" b="0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450" marR="5450" marT="545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48"/>
          <p:cNvSpPr txBox="1">
            <a:spLocks noGrp="1"/>
          </p:cNvSpPr>
          <p:nvPr>
            <p:ph type="title"/>
          </p:nvPr>
        </p:nvSpPr>
        <p:spPr>
          <a:xfrm>
            <a:off x="287519" y="65751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Charge Items and Responses</a:t>
            </a:r>
            <a:endParaRPr/>
          </a:p>
        </p:txBody>
      </p:sp>
      <p:sp>
        <p:nvSpPr>
          <p:cNvPr id="1393" name="Google Shape;1393;p148"/>
          <p:cNvSpPr txBox="1">
            <a:spLocks noGrp="1"/>
          </p:cNvSpPr>
          <p:nvPr>
            <p:ph type="body" idx="1"/>
          </p:nvPr>
        </p:nvSpPr>
        <p:spPr>
          <a:xfrm>
            <a:off x="287518" y="913209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AutoNum type="arabicPeriod" startAt="5"/>
            </a:pPr>
            <a:r>
              <a:rPr lang="en-US"/>
              <a:t>Integration: </a:t>
            </a:r>
            <a:endParaRPr/>
          </a:p>
          <a:p>
            <a:pPr marL="627062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AutoNum type="alphaLcPeriod"/>
            </a:pPr>
            <a:r>
              <a:rPr lang="en-US"/>
              <a:t>Status of the proposed detector integration into the current baseline detector? </a:t>
            </a:r>
            <a:r>
              <a:rPr lang="en-US">
                <a:solidFill>
                  <a:srgbClr val="0000FF"/>
                </a:solidFill>
              </a:rPr>
              <a:t>Slides 2-8</a:t>
            </a:r>
            <a:endParaRPr/>
          </a:p>
          <a:p>
            <a:pPr marL="627062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AutoNum type="alphaLcPeriod"/>
            </a:pPr>
            <a:r>
              <a:rPr lang="en-US"/>
              <a:t>Status of the design of the electrical/electronic infrastructure</a:t>
            </a:r>
            <a:endParaRPr/>
          </a:p>
          <a:p>
            <a:pPr marL="852487" lvl="2" indent="-28575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channels counts </a:t>
            </a:r>
            <a:r>
              <a:rPr lang="en-US">
                <a:solidFill>
                  <a:srgbClr val="0000FF"/>
                </a:solidFill>
              </a:rPr>
              <a:t>Slides 11, 12</a:t>
            </a:r>
            <a:endParaRPr/>
          </a:p>
          <a:p>
            <a:pPr marL="852487" lvl="2" indent="-28575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power supplies (Pending final requirements of SiPMs and AstroPix sensors, cabling for voltages bias from equip. rack to staves in electronics table)</a:t>
            </a:r>
            <a:endParaRPr/>
          </a:p>
          <a:p>
            <a:pPr marL="852487" lvl="2" indent="-28575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heat </a:t>
            </a:r>
            <a:r>
              <a:rPr lang="en-US">
                <a:solidFill>
                  <a:srgbClr val="0000FF"/>
                </a:solidFill>
              </a:rPr>
              <a:t>Slides 9, 13</a:t>
            </a:r>
            <a:endParaRPr/>
          </a:p>
          <a:p>
            <a:pPr marL="852487" lvl="2" indent="-28575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rate </a:t>
            </a:r>
            <a:r>
              <a:rPr lang="en-US">
                <a:solidFill>
                  <a:srgbClr val="0000FF"/>
                </a:solidFill>
              </a:rPr>
              <a:t>Slide10</a:t>
            </a:r>
            <a:endParaRPr/>
          </a:p>
          <a:p>
            <a:pPr marL="627062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AutoNum type="alphaLcPeriod"/>
            </a:pPr>
            <a:r>
              <a:rPr lang="en-US"/>
              <a:t>Cooling strategies </a:t>
            </a:r>
            <a:r>
              <a:rPr lang="en-US">
                <a:solidFill>
                  <a:srgbClr val="0000FF"/>
                </a:solidFill>
              </a:rPr>
              <a:t>Slides 9, 13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1394" name="Google Shape;1394;p148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49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9144000" cy="44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cap="small"/>
              <a:t>Additional Material</a:t>
            </a:r>
            <a:endParaRPr cap="smal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0"/>
          <p:cNvSpPr txBox="1">
            <a:spLocks noGrp="1"/>
          </p:cNvSpPr>
          <p:nvPr>
            <p:ph type="title"/>
          </p:nvPr>
        </p:nvSpPr>
        <p:spPr>
          <a:xfrm>
            <a:off x="283030" y="71262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Stave Mechanical Properties</a:t>
            </a:r>
            <a:endParaRPr/>
          </a:p>
        </p:txBody>
      </p:sp>
      <p:sp>
        <p:nvSpPr>
          <p:cNvPr id="1405" name="Google Shape;1405;p150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406" name="Google Shape;1406;p150"/>
          <p:cNvSpPr txBox="1">
            <a:spLocks noGrp="1"/>
          </p:cNvSpPr>
          <p:nvPr>
            <p:ph type="body" idx="1"/>
          </p:nvPr>
        </p:nvSpPr>
        <p:spPr>
          <a:xfrm>
            <a:off x="283030" y="692973"/>
            <a:ext cx="3717933" cy="331708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3412" t="-2289"/>
            </a:stretch>
          </a:blip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 </a:t>
            </a:r>
            <a:endParaRPr/>
          </a:p>
        </p:txBody>
      </p:sp>
      <p:pic>
        <p:nvPicPr>
          <p:cNvPr id="1407" name="Google Shape;1407;p150" descr="A picture containing text, screensh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543728"/>
            <a:ext cx="7772400" cy="3380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150"/>
          <p:cNvSpPr txBox="1"/>
          <p:nvPr/>
        </p:nvSpPr>
        <p:spPr>
          <a:xfrm>
            <a:off x="4572000" y="4508955"/>
            <a:ext cx="3209544" cy="3451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21428" b="-214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409" name="Google Shape;1409;p150"/>
          <p:cNvSpPr txBox="1"/>
          <p:nvPr/>
        </p:nvSpPr>
        <p:spPr>
          <a:xfrm>
            <a:off x="3261360" y="1400333"/>
            <a:ext cx="1612392" cy="3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Fixed Surface</a:t>
            </a:r>
            <a:endParaRPr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51"/>
          <p:cNvSpPr txBox="1">
            <a:spLocks noGrp="1"/>
          </p:cNvSpPr>
          <p:nvPr>
            <p:ph type="title"/>
          </p:nvPr>
        </p:nvSpPr>
        <p:spPr>
          <a:xfrm>
            <a:off x="283030" y="71262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Stave Mechanical Properties</a:t>
            </a:r>
            <a:endParaRPr/>
          </a:p>
        </p:txBody>
      </p:sp>
      <p:sp>
        <p:nvSpPr>
          <p:cNvPr id="1415" name="Google Shape;1415;p151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416" name="Google Shape;1416;p151"/>
          <p:cNvSpPr txBox="1">
            <a:spLocks noGrp="1"/>
          </p:cNvSpPr>
          <p:nvPr>
            <p:ph type="body" idx="1"/>
          </p:nvPr>
        </p:nvSpPr>
        <p:spPr>
          <a:xfrm>
            <a:off x="283030" y="692973"/>
            <a:ext cx="3717933" cy="331708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3412" t="-2289"/>
            </a:stretch>
          </a:blip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 </a:t>
            </a:r>
            <a:endParaRPr/>
          </a:p>
        </p:txBody>
      </p:sp>
      <p:pic>
        <p:nvPicPr>
          <p:cNvPr id="1417" name="Google Shape;1417;p151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447716"/>
            <a:ext cx="7772400" cy="3380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151"/>
          <p:cNvSpPr txBox="1"/>
          <p:nvPr/>
        </p:nvSpPr>
        <p:spPr>
          <a:xfrm>
            <a:off x="3454908" y="4544822"/>
            <a:ext cx="1612392" cy="3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Fixed Surface</a:t>
            </a:r>
            <a:endParaRPr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151"/>
          <p:cNvSpPr txBox="1"/>
          <p:nvPr/>
        </p:nvSpPr>
        <p:spPr>
          <a:xfrm>
            <a:off x="2864708" y="1212966"/>
            <a:ext cx="3209544" cy="62171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11999" b="-59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52"/>
          <p:cNvSpPr txBox="1">
            <a:spLocks noGrp="1"/>
          </p:cNvSpPr>
          <p:nvPr>
            <p:ph type="title"/>
          </p:nvPr>
        </p:nvSpPr>
        <p:spPr>
          <a:xfrm>
            <a:off x="283030" y="71262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Stave Mechanical Properties</a:t>
            </a:r>
            <a:endParaRPr/>
          </a:p>
        </p:txBody>
      </p:sp>
      <p:sp>
        <p:nvSpPr>
          <p:cNvPr id="1425" name="Google Shape;1425;p152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426" name="Google Shape;1426;p152"/>
          <p:cNvSpPr txBox="1">
            <a:spLocks noGrp="1"/>
          </p:cNvSpPr>
          <p:nvPr>
            <p:ph type="body" idx="1"/>
          </p:nvPr>
        </p:nvSpPr>
        <p:spPr>
          <a:xfrm>
            <a:off x="283030" y="692973"/>
            <a:ext cx="3717933" cy="331708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3412" t="-2289"/>
            </a:stretch>
          </a:blip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 </a:t>
            </a:r>
            <a:endParaRPr/>
          </a:p>
        </p:txBody>
      </p:sp>
      <p:pic>
        <p:nvPicPr>
          <p:cNvPr id="1427" name="Google Shape;1427;p152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276" y="1612308"/>
            <a:ext cx="7772400" cy="3380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p152"/>
          <p:cNvSpPr txBox="1"/>
          <p:nvPr/>
        </p:nvSpPr>
        <p:spPr>
          <a:xfrm rot="5400000">
            <a:off x="5547746" y="3129783"/>
            <a:ext cx="1612392" cy="3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Fixed Surface</a:t>
            </a:r>
            <a:endParaRPr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152"/>
          <p:cNvSpPr txBox="1"/>
          <p:nvPr/>
        </p:nvSpPr>
        <p:spPr>
          <a:xfrm>
            <a:off x="2806096" y="1729802"/>
            <a:ext cx="2261204" cy="62171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6143" t="-11999" r="-2233" b="-59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153"/>
          <p:cNvSpPr txBox="1">
            <a:spLocks noGrp="1"/>
          </p:cNvSpPr>
          <p:nvPr>
            <p:ph type="title"/>
          </p:nvPr>
        </p:nvSpPr>
        <p:spPr>
          <a:xfrm>
            <a:off x="237745" y="-159798"/>
            <a:ext cx="2121407" cy="145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GlueX Assembly Drawing</a:t>
            </a:r>
            <a:endParaRPr/>
          </a:p>
        </p:txBody>
      </p:sp>
      <p:sp>
        <p:nvSpPr>
          <p:cNvPr id="1435" name="Google Shape;1435;p153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1436" name="Google Shape;1436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5605" y="0"/>
            <a:ext cx="66583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36"/>
          <p:cNvSpPr txBox="1">
            <a:spLocks noGrp="1"/>
          </p:cNvSpPr>
          <p:nvPr>
            <p:ph type="title"/>
          </p:nvPr>
        </p:nvSpPr>
        <p:spPr>
          <a:xfrm>
            <a:off x="247974" y="-15979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Mechanical Integration:</a:t>
            </a:r>
            <a:endParaRPr/>
          </a:p>
        </p:txBody>
      </p:sp>
      <p:sp>
        <p:nvSpPr>
          <p:cNvPr id="1219" name="Google Shape;1219;p136"/>
          <p:cNvSpPr txBox="1">
            <a:spLocks noGrp="1"/>
          </p:cNvSpPr>
          <p:nvPr>
            <p:ph type="body" idx="2"/>
          </p:nvPr>
        </p:nvSpPr>
        <p:spPr>
          <a:xfrm>
            <a:off x="302218" y="461913"/>
            <a:ext cx="404118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/>
              <a:t>Stave Subassembly</a:t>
            </a:r>
            <a:endParaRPr/>
          </a:p>
        </p:txBody>
      </p:sp>
      <p:sp>
        <p:nvSpPr>
          <p:cNvPr id="1220" name="Google Shape;1220;p136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grpSp>
        <p:nvGrpSpPr>
          <p:cNvPr id="1221" name="Google Shape;1221;p136"/>
          <p:cNvGrpSpPr/>
          <p:nvPr/>
        </p:nvGrpSpPr>
        <p:grpSpPr>
          <a:xfrm>
            <a:off x="2208508" y="1193176"/>
            <a:ext cx="5179119" cy="3060020"/>
            <a:chOff x="4293030" y="151057"/>
            <a:chExt cx="4850970" cy="3476539"/>
          </a:xfrm>
        </p:grpSpPr>
        <p:pic>
          <p:nvPicPr>
            <p:cNvPr id="1222" name="Google Shape;1222;p136" descr="Chart&#10;&#10;Description automatically generated with low confidence"/>
            <p:cNvPicPr preferRelativeResize="0"/>
            <p:nvPr/>
          </p:nvPicPr>
          <p:blipFill rotWithShape="1">
            <a:blip r:embed="rId3">
              <a:alphaModFix/>
            </a:blip>
            <a:srcRect l="19043" t="10185" r="18544" b="4413"/>
            <a:stretch/>
          </p:blipFill>
          <p:spPr>
            <a:xfrm>
              <a:off x="4293030" y="151057"/>
              <a:ext cx="4850970" cy="34765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1223" name="Google Shape;1223;p136"/>
            <p:cNvSpPr txBox="1"/>
            <p:nvPr/>
          </p:nvSpPr>
          <p:spPr>
            <a:xfrm>
              <a:off x="7831997" y="1671719"/>
              <a:ext cx="1091528" cy="419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Pb/SciFi</a:t>
              </a:r>
              <a:endParaRPr/>
            </a:p>
          </p:txBody>
        </p:sp>
        <p:cxnSp>
          <p:nvCxnSpPr>
            <p:cNvPr id="1224" name="Google Shape;1224;p136"/>
            <p:cNvCxnSpPr/>
            <p:nvPr/>
          </p:nvCxnSpPr>
          <p:spPr>
            <a:xfrm rot="10800000" flipH="1">
              <a:off x="6470542" y="836699"/>
              <a:ext cx="1464590" cy="689884"/>
            </a:xfrm>
            <a:prstGeom prst="straightConnector1">
              <a:avLst/>
            </a:prstGeom>
            <a:noFill/>
            <a:ln w="10775" cap="flat" cmpd="sng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225" name="Google Shape;1225;p136"/>
            <p:cNvSpPr txBox="1"/>
            <p:nvPr/>
          </p:nvSpPr>
          <p:spPr>
            <a:xfrm rot="-1712187">
              <a:off x="6427804" y="1191923"/>
              <a:ext cx="16850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Fiber Direction</a:t>
              </a:r>
              <a:endParaRPr/>
            </a:p>
          </p:txBody>
        </p:sp>
        <p:cxnSp>
          <p:nvCxnSpPr>
            <p:cNvPr id="1226" name="Google Shape;1226;p136"/>
            <p:cNvCxnSpPr>
              <a:stCxn id="1223" idx="1"/>
            </p:cNvCxnSpPr>
            <p:nvPr/>
          </p:nvCxnSpPr>
          <p:spPr>
            <a:xfrm rot="10800000">
              <a:off x="7086497" y="1688921"/>
              <a:ext cx="745500" cy="1926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27" name="Google Shape;1227;p136"/>
            <p:cNvCxnSpPr>
              <a:stCxn id="1223" idx="1"/>
            </p:cNvCxnSpPr>
            <p:nvPr/>
          </p:nvCxnSpPr>
          <p:spPr>
            <a:xfrm rot="10800000">
              <a:off x="7006997" y="1856021"/>
              <a:ext cx="825000" cy="255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28" name="Google Shape;1228;p136"/>
            <p:cNvCxnSpPr>
              <a:stCxn id="1223" idx="1"/>
            </p:cNvCxnSpPr>
            <p:nvPr/>
          </p:nvCxnSpPr>
          <p:spPr>
            <a:xfrm flipH="1">
              <a:off x="6978197" y="1881521"/>
              <a:ext cx="853800" cy="1350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29" name="Google Shape;1229;p136"/>
            <p:cNvCxnSpPr>
              <a:stCxn id="1223" idx="1"/>
            </p:cNvCxnSpPr>
            <p:nvPr/>
          </p:nvCxnSpPr>
          <p:spPr>
            <a:xfrm flipH="1">
              <a:off x="7006997" y="1881521"/>
              <a:ext cx="825000" cy="3597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30" name="Google Shape;1230;p136"/>
            <p:cNvCxnSpPr>
              <a:stCxn id="1223" idx="1"/>
            </p:cNvCxnSpPr>
            <p:nvPr/>
          </p:nvCxnSpPr>
          <p:spPr>
            <a:xfrm flipH="1">
              <a:off x="7033697" y="1881521"/>
              <a:ext cx="798300" cy="4374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31" name="Google Shape;1231;p136"/>
            <p:cNvCxnSpPr>
              <a:stCxn id="1223" idx="1"/>
            </p:cNvCxnSpPr>
            <p:nvPr/>
          </p:nvCxnSpPr>
          <p:spPr>
            <a:xfrm flipH="1">
              <a:off x="6978197" y="1881521"/>
              <a:ext cx="853800" cy="2730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232" name="Google Shape;1232;p136"/>
            <p:cNvSpPr txBox="1"/>
            <p:nvPr/>
          </p:nvSpPr>
          <p:spPr>
            <a:xfrm>
              <a:off x="6790145" y="2434020"/>
              <a:ext cx="1930367" cy="734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AstroPix inside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 Fiber  Drawers</a:t>
              </a:r>
              <a:endParaRPr/>
            </a:p>
          </p:txBody>
        </p:sp>
        <p:cxnSp>
          <p:nvCxnSpPr>
            <p:cNvPr id="1233" name="Google Shape;1233;p136"/>
            <p:cNvCxnSpPr>
              <a:stCxn id="1232" idx="1"/>
            </p:cNvCxnSpPr>
            <p:nvPr/>
          </p:nvCxnSpPr>
          <p:spPr>
            <a:xfrm rot="10800000">
              <a:off x="6260045" y="2283974"/>
              <a:ext cx="530100" cy="5172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34" name="Google Shape;1234;p136"/>
            <p:cNvCxnSpPr>
              <a:stCxn id="1232" idx="1"/>
            </p:cNvCxnSpPr>
            <p:nvPr/>
          </p:nvCxnSpPr>
          <p:spPr>
            <a:xfrm rot="10800000">
              <a:off x="6142445" y="2477774"/>
              <a:ext cx="647700" cy="3234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35" name="Google Shape;1235;p136"/>
            <p:cNvCxnSpPr>
              <a:stCxn id="1232" idx="1"/>
            </p:cNvCxnSpPr>
            <p:nvPr/>
          </p:nvCxnSpPr>
          <p:spPr>
            <a:xfrm rot="10800000">
              <a:off x="6080045" y="2702774"/>
              <a:ext cx="710100" cy="984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36" name="Google Shape;1236;p136"/>
            <p:cNvCxnSpPr>
              <a:stCxn id="1232" idx="1"/>
            </p:cNvCxnSpPr>
            <p:nvPr/>
          </p:nvCxnSpPr>
          <p:spPr>
            <a:xfrm flipH="1">
              <a:off x="5957345" y="2801174"/>
              <a:ext cx="832800" cy="2964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37" name="Google Shape;1237;p136"/>
            <p:cNvCxnSpPr>
              <a:stCxn id="1232" idx="1"/>
            </p:cNvCxnSpPr>
            <p:nvPr/>
          </p:nvCxnSpPr>
          <p:spPr>
            <a:xfrm flipH="1">
              <a:off x="5957345" y="2801174"/>
              <a:ext cx="832800" cy="4824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38" name="Google Shape;1238;p136"/>
            <p:cNvCxnSpPr>
              <a:stCxn id="1232" idx="1"/>
            </p:cNvCxnSpPr>
            <p:nvPr/>
          </p:nvCxnSpPr>
          <p:spPr>
            <a:xfrm flipH="1">
              <a:off x="6018845" y="2801174"/>
              <a:ext cx="771300" cy="915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37"/>
          <p:cNvSpPr txBox="1">
            <a:spLocks noGrp="1"/>
          </p:cNvSpPr>
          <p:nvPr>
            <p:ph type="title"/>
          </p:nvPr>
        </p:nvSpPr>
        <p:spPr>
          <a:xfrm>
            <a:off x="283030" y="71262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3200"/>
              <a:buFont typeface="Arial"/>
              <a:buNone/>
            </a:pPr>
            <a:r>
              <a:rPr lang="en-US" sz="3200" cap="small"/>
              <a:t>Stave Mechanical Properties</a:t>
            </a:r>
            <a:endParaRPr/>
          </a:p>
        </p:txBody>
      </p:sp>
      <p:sp>
        <p:nvSpPr>
          <p:cNvPr id="1244" name="Google Shape;1244;p137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/>
              <a:t>3</a:t>
            </a:fld>
            <a:endParaRPr sz="1600"/>
          </a:p>
        </p:txBody>
      </p:sp>
      <p:sp>
        <p:nvSpPr>
          <p:cNvPr id="1245" name="Google Shape;1245;p137"/>
          <p:cNvSpPr txBox="1">
            <a:spLocks noGrp="1"/>
          </p:cNvSpPr>
          <p:nvPr>
            <p:ph type="body" idx="1"/>
          </p:nvPr>
        </p:nvSpPr>
        <p:spPr>
          <a:xfrm>
            <a:off x="283029" y="692973"/>
            <a:ext cx="8843511" cy="9080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577" t="-8218" b="-13697"/>
            </a:stretch>
          </a:blipFill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 </a:t>
            </a:r>
            <a:endParaRPr/>
          </a:p>
        </p:txBody>
      </p:sp>
      <p:pic>
        <p:nvPicPr>
          <p:cNvPr id="1246" name="Google Shape;1246;p137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r="84415"/>
          <a:stretch/>
        </p:blipFill>
        <p:spPr>
          <a:xfrm>
            <a:off x="457200" y="1620496"/>
            <a:ext cx="1188720" cy="3317082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137"/>
          <p:cNvSpPr txBox="1"/>
          <p:nvPr/>
        </p:nvSpPr>
        <p:spPr>
          <a:xfrm>
            <a:off x="1514856" y="4606109"/>
            <a:ext cx="1612392" cy="3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None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Fixed Surface</a:t>
            </a:r>
            <a:endParaRPr sz="1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137"/>
          <p:cNvSpPr txBox="1"/>
          <p:nvPr/>
        </p:nvSpPr>
        <p:spPr>
          <a:xfrm>
            <a:off x="1439632" y="1839531"/>
            <a:ext cx="1810512" cy="62171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99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1249" name="Google Shape;1249;p137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35286" r="34983"/>
          <a:stretch/>
        </p:blipFill>
        <p:spPr>
          <a:xfrm>
            <a:off x="1439632" y="2281344"/>
            <a:ext cx="1724741" cy="2522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37" descr="A picture containing text, screensho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82446"/>
          <a:stretch/>
        </p:blipFill>
        <p:spPr>
          <a:xfrm>
            <a:off x="3121666" y="1645818"/>
            <a:ext cx="1364392" cy="338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37" descr="A picture containing text, screensho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2351" r="39583"/>
          <a:stretch/>
        </p:blipFill>
        <p:spPr>
          <a:xfrm>
            <a:off x="4386107" y="2010687"/>
            <a:ext cx="1710451" cy="2650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37"/>
          <p:cNvSpPr txBox="1"/>
          <p:nvPr/>
        </p:nvSpPr>
        <p:spPr>
          <a:xfrm>
            <a:off x="4423836" y="1779882"/>
            <a:ext cx="1612392" cy="3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None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Fixed Surface</a:t>
            </a:r>
            <a:endParaRPr sz="1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37"/>
          <p:cNvSpPr txBox="1"/>
          <p:nvPr/>
        </p:nvSpPr>
        <p:spPr>
          <a:xfrm>
            <a:off x="4386052" y="4467845"/>
            <a:ext cx="1810512" cy="62171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t="-79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1254" name="Google Shape;1254;p137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r="84706" b="60142"/>
          <a:stretch/>
        </p:blipFill>
        <p:spPr>
          <a:xfrm>
            <a:off x="6577335" y="1495048"/>
            <a:ext cx="1188720" cy="134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37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23488" r="22911"/>
          <a:stretch/>
        </p:blipFill>
        <p:spPr>
          <a:xfrm>
            <a:off x="6334602" y="2908704"/>
            <a:ext cx="2647938" cy="214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137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36441" r="84706" b="14998"/>
          <a:stretch/>
        </p:blipFill>
        <p:spPr>
          <a:xfrm>
            <a:off x="7712802" y="1414344"/>
            <a:ext cx="1188720" cy="1641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137"/>
          <p:cNvSpPr txBox="1"/>
          <p:nvPr/>
        </p:nvSpPr>
        <p:spPr>
          <a:xfrm>
            <a:off x="6721336" y="2750013"/>
            <a:ext cx="2261204" cy="621711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l="-5585" t="-99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258" name="Google Shape;1258;p137"/>
          <p:cNvSpPr txBox="1"/>
          <p:nvPr/>
        </p:nvSpPr>
        <p:spPr>
          <a:xfrm rot="5400000">
            <a:off x="8147752" y="3799810"/>
            <a:ext cx="1612392" cy="3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None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Fixed Surface</a:t>
            </a:r>
            <a:endParaRPr sz="1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38"/>
          <p:cNvSpPr txBox="1">
            <a:spLocks noGrp="1"/>
          </p:cNvSpPr>
          <p:nvPr>
            <p:ph type="title"/>
          </p:nvPr>
        </p:nvSpPr>
        <p:spPr>
          <a:xfrm>
            <a:off x="313896" y="158850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Mechanical Integration: </a:t>
            </a:r>
            <a:br>
              <a:rPr lang="en-US" cap="small"/>
            </a:br>
            <a:r>
              <a:rPr lang="en-US" cap="small"/>
              <a:t>Imaging Layers</a:t>
            </a:r>
            <a:endParaRPr/>
          </a:p>
        </p:txBody>
      </p:sp>
      <p:sp>
        <p:nvSpPr>
          <p:cNvPr id="1264" name="Google Shape;1264;p138"/>
          <p:cNvSpPr txBox="1">
            <a:spLocks noGrp="1"/>
          </p:cNvSpPr>
          <p:nvPr>
            <p:ph type="body" idx="1"/>
          </p:nvPr>
        </p:nvSpPr>
        <p:spPr>
          <a:xfrm>
            <a:off x="313896" y="1069382"/>
            <a:ext cx="4916782" cy="182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AstroPix Si layers are preloaded into “drawers”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Drawers are slid into carbon fiber openings at end of stave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AstroPix layers may be removed for serviceability </a:t>
            </a:r>
            <a:endParaRPr/>
          </a:p>
        </p:txBody>
      </p:sp>
      <p:pic>
        <p:nvPicPr>
          <p:cNvPr id="1265" name="Google Shape;1265;p138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0679" t="7491" r="32202"/>
          <a:stretch/>
        </p:blipFill>
        <p:spPr>
          <a:xfrm>
            <a:off x="5718875" y="28362"/>
            <a:ext cx="2820691" cy="50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138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39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272" name="Google Shape;1272;p139"/>
          <p:cNvSpPr txBox="1"/>
          <p:nvPr/>
        </p:nvSpPr>
        <p:spPr>
          <a:xfrm>
            <a:off x="481715" y="9411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2800" b="1" i="0" cap="small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Imaging Layer Design</a:t>
            </a:r>
            <a:endParaRPr/>
          </a:p>
        </p:txBody>
      </p:sp>
      <p:pic>
        <p:nvPicPr>
          <p:cNvPr id="1273" name="Google Shape;1273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900" y="889832"/>
            <a:ext cx="3915176" cy="224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39"/>
          <p:cNvSpPr txBox="1"/>
          <p:nvPr/>
        </p:nvSpPr>
        <p:spPr>
          <a:xfrm>
            <a:off x="2890196" y="1042962"/>
            <a:ext cx="1453879" cy="37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arXiv:2208.04990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139"/>
          <p:cNvSpPr txBox="1"/>
          <p:nvPr/>
        </p:nvSpPr>
        <p:spPr>
          <a:xfrm>
            <a:off x="481715" y="3854593"/>
            <a:ext cx="64641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and integration under development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typical Si tracker layer design 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39"/>
          <p:cNvSpPr txBox="1"/>
          <p:nvPr/>
        </p:nvSpPr>
        <p:spPr>
          <a:xfrm>
            <a:off x="481715" y="644529"/>
            <a:ext cx="426610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Tracker segment design for AMEGO-X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7" name="Google Shape;1277;p139"/>
          <p:cNvGrpSpPr/>
          <p:nvPr/>
        </p:nvGrpSpPr>
        <p:grpSpPr>
          <a:xfrm>
            <a:off x="4915258" y="1010224"/>
            <a:ext cx="3803623" cy="3483620"/>
            <a:chOff x="4947005" y="813776"/>
            <a:chExt cx="4250437" cy="3892843"/>
          </a:xfrm>
        </p:grpSpPr>
        <p:pic>
          <p:nvPicPr>
            <p:cNvPr id="1278" name="Google Shape;1278;p139"/>
            <p:cNvPicPr preferRelativeResize="0"/>
            <p:nvPr/>
          </p:nvPicPr>
          <p:blipFill rotWithShape="1">
            <a:blip r:embed="rId5">
              <a:alphaModFix/>
            </a:blip>
            <a:srcRect l="31805" t="1359" r="21734" b="33919"/>
            <a:stretch/>
          </p:blipFill>
          <p:spPr>
            <a:xfrm>
              <a:off x="4947005" y="1434678"/>
              <a:ext cx="3611105" cy="2634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9" name="Google Shape;1279;p139"/>
            <p:cNvSpPr txBox="1"/>
            <p:nvPr/>
          </p:nvSpPr>
          <p:spPr>
            <a:xfrm>
              <a:off x="5421377" y="4111443"/>
              <a:ext cx="2183963" cy="412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Drawer Concept</a:t>
              </a:r>
              <a:endParaRPr/>
            </a:p>
          </p:txBody>
        </p:sp>
        <p:sp>
          <p:nvSpPr>
            <p:cNvPr id="1280" name="Google Shape;1280;p139"/>
            <p:cNvSpPr txBox="1"/>
            <p:nvPr/>
          </p:nvSpPr>
          <p:spPr>
            <a:xfrm>
              <a:off x="7263327" y="1113605"/>
              <a:ext cx="1934115" cy="653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 Fiber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support structure</a:t>
              </a:r>
              <a:endParaRPr/>
            </a:p>
          </p:txBody>
        </p:sp>
        <p:cxnSp>
          <p:nvCxnSpPr>
            <p:cNvPr id="1281" name="Google Shape;1281;p139"/>
            <p:cNvCxnSpPr>
              <a:stCxn id="1280" idx="2"/>
            </p:cNvCxnSpPr>
            <p:nvPr/>
          </p:nvCxnSpPr>
          <p:spPr>
            <a:xfrm flipH="1">
              <a:off x="6521885" y="1767074"/>
              <a:ext cx="1708500" cy="2523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282" name="Google Shape;1282;p139"/>
            <p:cNvSpPr txBox="1"/>
            <p:nvPr/>
          </p:nvSpPr>
          <p:spPr>
            <a:xfrm>
              <a:off x="6253280" y="813776"/>
              <a:ext cx="1278665" cy="653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Guide rail channels</a:t>
              </a:r>
              <a:endParaRPr/>
            </a:p>
          </p:txBody>
        </p:sp>
        <p:cxnSp>
          <p:nvCxnSpPr>
            <p:cNvPr id="1283" name="Google Shape;1283;p139"/>
            <p:cNvCxnSpPr>
              <a:stCxn id="1280" idx="2"/>
            </p:cNvCxnSpPr>
            <p:nvPr/>
          </p:nvCxnSpPr>
          <p:spPr>
            <a:xfrm flipH="1">
              <a:off x="7973885" y="1767074"/>
              <a:ext cx="256500" cy="804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84" name="Google Shape;1284;p139"/>
            <p:cNvCxnSpPr>
              <a:stCxn id="1282" idx="2"/>
            </p:cNvCxnSpPr>
            <p:nvPr/>
          </p:nvCxnSpPr>
          <p:spPr>
            <a:xfrm flipH="1">
              <a:off x="6111413" y="1467245"/>
              <a:ext cx="781200" cy="3150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85" name="Google Shape;1285;p139"/>
            <p:cNvCxnSpPr>
              <a:stCxn id="1282" idx="2"/>
            </p:cNvCxnSpPr>
            <p:nvPr/>
          </p:nvCxnSpPr>
          <p:spPr>
            <a:xfrm>
              <a:off x="6892613" y="1467245"/>
              <a:ext cx="766800" cy="8397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286" name="Google Shape;1286;p139"/>
            <p:cNvSpPr txBox="1"/>
            <p:nvPr/>
          </p:nvSpPr>
          <p:spPr>
            <a:xfrm>
              <a:off x="7756448" y="4053150"/>
              <a:ext cx="1070539" cy="653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AstroPix Sensors</a:t>
              </a:r>
              <a:endParaRPr/>
            </a:p>
          </p:txBody>
        </p:sp>
        <p:cxnSp>
          <p:nvCxnSpPr>
            <p:cNvPr id="1287" name="Google Shape;1287;p139"/>
            <p:cNvCxnSpPr>
              <a:stCxn id="1286" idx="0"/>
            </p:cNvCxnSpPr>
            <p:nvPr/>
          </p:nvCxnSpPr>
          <p:spPr>
            <a:xfrm rot="10800000">
              <a:off x="7137018" y="2913150"/>
              <a:ext cx="1154700" cy="1140000"/>
            </a:xfrm>
            <a:prstGeom prst="straightConnector1">
              <a:avLst/>
            </a:prstGeom>
            <a:noFill/>
            <a:ln w="28575" cap="flat" cmpd="sng">
              <a:solidFill>
                <a:srgbClr val="7F0000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40"/>
          <p:cNvSpPr txBox="1">
            <a:spLocks noGrp="1"/>
          </p:cNvSpPr>
          <p:nvPr>
            <p:ph type="title"/>
          </p:nvPr>
        </p:nvSpPr>
        <p:spPr>
          <a:xfrm>
            <a:off x="247974" y="-15979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Mechanical Integration:</a:t>
            </a:r>
            <a:endParaRPr/>
          </a:p>
        </p:txBody>
      </p:sp>
      <p:sp>
        <p:nvSpPr>
          <p:cNvPr id="1293" name="Google Shape;1293;p140"/>
          <p:cNvSpPr txBox="1">
            <a:spLocks noGrp="1"/>
          </p:cNvSpPr>
          <p:nvPr>
            <p:ph type="body" idx="2"/>
          </p:nvPr>
        </p:nvSpPr>
        <p:spPr>
          <a:xfrm>
            <a:off x="302218" y="461913"/>
            <a:ext cx="404118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/>
              <a:t>Stave Subassembly</a:t>
            </a:r>
            <a:endParaRPr/>
          </a:p>
        </p:txBody>
      </p:sp>
      <p:sp>
        <p:nvSpPr>
          <p:cNvPr id="1294" name="Google Shape;1294;p140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grpSp>
        <p:nvGrpSpPr>
          <p:cNvPr id="1295" name="Google Shape;1295;p140"/>
          <p:cNvGrpSpPr/>
          <p:nvPr/>
        </p:nvGrpSpPr>
        <p:grpSpPr>
          <a:xfrm>
            <a:off x="302219" y="1300434"/>
            <a:ext cx="4269782" cy="3257497"/>
            <a:chOff x="4293030" y="151057"/>
            <a:chExt cx="4850970" cy="3700896"/>
          </a:xfrm>
        </p:grpSpPr>
        <p:pic>
          <p:nvPicPr>
            <p:cNvPr id="1296" name="Google Shape;1296;p140" descr="Chart&#10;&#10;Description automatically generated with low confidence"/>
            <p:cNvPicPr preferRelativeResize="0"/>
            <p:nvPr/>
          </p:nvPicPr>
          <p:blipFill rotWithShape="1">
            <a:blip r:embed="rId3">
              <a:alphaModFix/>
            </a:blip>
            <a:srcRect l="19043" t="10185" r="18544" b="4413"/>
            <a:stretch/>
          </p:blipFill>
          <p:spPr>
            <a:xfrm>
              <a:off x="4293030" y="151057"/>
              <a:ext cx="4850970" cy="3476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7" name="Google Shape;1297;p140"/>
            <p:cNvSpPr txBox="1"/>
            <p:nvPr/>
          </p:nvSpPr>
          <p:spPr>
            <a:xfrm>
              <a:off x="7739786" y="2180194"/>
              <a:ext cx="1243436" cy="419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Pb/SciFi</a:t>
              </a:r>
              <a:endParaRPr/>
            </a:p>
          </p:txBody>
        </p:sp>
        <p:cxnSp>
          <p:nvCxnSpPr>
            <p:cNvPr id="1298" name="Google Shape;1298;p140"/>
            <p:cNvCxnSpPr/>
            <p:nvPr/>
          </p:nvCxnSpPr>
          <p:spPr>
            <a:xfrm rot="10800000" flipH="1">
              <a:off x="6470542" y="836699"/>
              <a:ext cx="1464590" cy="689884"/>
            </a:xfrm>
            <a:prstGeom prst="straightConnector1">
              <a:avLst/>
            </a:prstGeom>
            <a:noFill/>
            <a:ln w="10775" cap="flat" cmpd="sng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299" name="Google Shape;1299;p140"/>
            <p:cNvSpPr txBox="1"/>
            <p:nvPr/>
          </p:nvSpPr>
          <p:spPr>
            <a:xfrm rot="-1712187">
              <a:off x="6427804" y="1191923"/>
              <a:ext cx="16850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Fiber Direction</a:t>
              </a:r>
              <a:endParaRPr/>
            </a:p>
          </p:txBody>
        </p:sp>
        <p:cxnSp>
          <p:nvCxnSpPr>
            <p:cNvPr id="1300" name="Google Shape;1300;p140"/>
            <p:cNvCxnSpPr>
              <a:stCxn id="1297" idx="1"/>
            </p:cNvCxnSpPr>
            <p:nvPr/>
          </p:nvCxnSpPr>
          <p:spPr>
            <a:xfrm rot="10800000">
              <a:off x="6378386" y="1941196"/>
              <a:ext cx="1361400" cy="4488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01" name="Google Shape;1301;p140"/>
            <p:cNvCxnSpPr>
              <a:stCxn id="1297" idx="1"/>
            </p:cNvCxnSpPr>
            <p:nvPr/>
          </p:nvCxnSpPr>
          <p:spPr>
            <a:xfrm rot="10800000">
              <a:off x="6434486" y="2223796"/>
              <a:ext cx="1305300" cy="1662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02" name="Google Shape;1302;p140"/>
            <p:cNvCxnSpPr>
              <a:stCxn id="1297" idx="1"/>
            </p:cNvCxnSpPr>
            <p:nvPr/>
          </p:nvCxnSpPr>
          <p:spPr>
            <a:xfrm rot="10800000">
              <a:off x="6501986" y="2335396"/>
              <a:ext cx="1237800" cy="546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03" name="Google Shape;1303;p140"/>
            <p:cNvCxnSpPr>
              <a:stCxn id="1297" idx="1"/>
            </p:cNvCxnSpPr>
            <p:nvPr/>
          </p:nvCxnSpPr>
          <p:spPr>
            <a:xfrm flipH="1">
              <a:off x="6623186" y="2389996"/>
              <a:ext cx="1116600" cy="1374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04" name="Google Shape;1304;p140"/>
            <p:cNvCxnSpPr>
              <a:stCxn id="1297" idx="1"/>
            </p:cNvCxnSpPr>
            <p:nvPr/>
          </p:nvCxnSpPr>
          <p:spPr>
            <a:xfrm flipH="1">
              <a:off x="6708686" y="2389996"/>
              <a:ext cx="1031100" cy="2034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05" name="Google Shape;1305;p140"/>
            <p:cNvCxnSpPr>
              <a:stCxn id="1297" idx="1"/>
            </p:cNvCxnSpPr>
            <p:nvPr/>
          </p:nvCxnSpPr>
          <p:spPr>
            <a:xfrm flipH="1">
              <a:off x="6561686" y="2389996"/>
              <a:ext cx="1178100" cy="51000"/>
            </a:xfrm>
            <a:prstGeom prst="straightConnector1">
              <a:avLst/>
            </a:prstGeom>
            <a:noFill/>
            <a:ln w="10775" cap="flat" cmpd="sng">
              <a:solidFill>
                <a:srgbClr val="BDFF3B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306" name="Google Shape;1306;p140"/>
            <p:cNvSpPr txBox="1"/>
            <p:nvPr/>
          </p:nvSpPr>
          <p:spPr>
            <a:xfrm>
              <a:off x="6598993" y="3117646"/>
              <a:ext cx="2285288" cy="7343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AstroPix inside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 Fiber  Drawers</a:t>
              </a:r>
              <a:endParaRPr/>
            </a:p>
          </p:txBody>
        </p:sp>
        <p:cxnSp>
          <p:nvCxnSpPr>
            <p:cNvPr id="1307" name="Google Shape;1307;p140"/>
            <p:cNvCxnSpPr>
              <a:stCxn id="1306" idx="1"/>
            </p:cNvCxnSpPr>
            <p:nvPr/>
          </p:nvCxnSpPr>
          <p:spPr>
            <a:xfrm rot="10800000">
              <a:off x="5311393" y="2506500"/>
              <a:ext cx="1287600" cy="9783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08" name="Google Shape;1308;p140"/>
            <p:cNvCxnSpPr>
              <a:stCxn id="1306" idx="1"/>
            </p:cNvCxnSpPr>
            <p:nvPr/>
          </p:nvCxnSpPr>
          <p:spPr>
            <a:xfrm rot="10800000">
              <a:off x="5342893" y="2675700"/>
              <a:ext cx="1256100" cy="8091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09" name="Google Shape;1309;p140"/>
            <p:cNvCxnSpPr>
              <a:stCxn id="1306" idx="1"/>
            </p:cNvCxnSpPr>
            <p:nvPr/>
          </p:nvCxnSpPr>
          <p:spPr>
            <a:xfrm rot="10800000">
              <a:off x="5408893" y="2882700"/>
              <a:ext cx="1190100" cy="6021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10" name="Google Shape;1310;p140"/>
            <p:cNvCxnSpPr>
              <a:stCxn id="1306" idx="1"/>
            </p:cNvCxnSpPr>
            <p:nvPr/>
          </p:nvCxnSpPr>
          <p:spPr>
            <a:xfrm rot="10800000">
              <a:off x="5517493" y="3289500"/>
              <a:ext cx="1081500" cy="1953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11" name="Google Shape;1311;p140"/>
            <p:cNvCxnSpPr>
              <a:stCxn id="1306" idx="1"/>
            </p:cNvCxnSpPr>
            <p:nvPr/>
          </p:nvCxnSpPr>
          <p:spPr>
            <a:xfrm rot="10800000">
              <a:off x="5602693" y="3471000"/>
              <a:ext cx="996300" cy="138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12" name="Google Shape;1312;p140"/>
            <p:cNvCxnSpPr>
              <a:stCxn id="1306" idx="1"/>
            </p:cNvCxnSpPr>
            <p:nvPr/>
          </p:nvCxnSpPr>
          <p:spPr>
            <a:xfrm rot="10800000">
              <a:off x="5458393" y="3081600"/>
              <a:ext cx="1140600" cy="403200"/>
            </a:xfrm>
            <a:prstGeom prst="straightConnector1">
              <a:avLst/>
            </a:prstGeom>
            <a:noFill/>
            <a:ln w="10775" cap="flat" cmpd="sng">
              <a:solidFill>
                <a:srgbClr val="FF00FF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p:spPr>
        </p:cxnSp>
      </p:grpSp>
      <p:sp>
        <p:nvSpPr>
          <p:cNvPr id="1313" name="Google Shape;1313;p140"/>
          <p:cNvSpPr txBox="1"/>
          <p:nvPr/>
        </p:nvSpPr>
        <p:spPr>
          <a:xfrm>
            <a:off x="5856516" y="836699"/>
            <a:ext cx="3047998" cy="234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ePIC Imaging &amp; GlueX</a:t>
            </a:r>
            <a:endParaRPr sz="1800">
              <a:solidFill>
                <a:srgbClr val="23242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Pb/SciFi construction</a:t>
            </a:r>
            <a:endParaRPr/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Similar length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GlueX</a:t>
            </a:r>
            <a:endParaRPr sz="1800">
              <a:solidFill>
                <a:srgbClr val="23242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Smaller radius</a:t>
            </a:r>
            <a:endParaRPr/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Monolithic construction </a:t>
            </a:r>
            <a:endParaRPr/>
          </a:p>
        </p:txBody>
      </p:sp>
      <p:sp>
        <p:nvSpPr>
          <p:cNvPr id="1314" name="Google Shape;1314;p140"/>
          <p:cNvSpPr txBox="1"/>
          <p:nvPr/>
        </p:nvSpPr>
        <p:spPr>
          <a:xfrm>
            <a:off x="5627914" y="461913"/>
            <a:ext cx="4672560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</a:pPr>
            <a:r>
              <a:rPr lang="en-US"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GlueX Self-Supporting Arch</a:t>
            </a:r>
            <a:endParaRPr/>
          </a:p>
        </p:txBody>
      </p:sp>
      <p:graphicFrame>
        <p:nvGraphicFramePr>
          <p:cNvPr id="1315" name="Google Shape;1315;p140"/>
          <p:cNvGraphicFramePr/>
          <p:nvPr/>
        </p:nvGraphicFramePr>
        <p:xfrm>
          <a:off x="5856516" y="2918571"/>
          <a:ext cx="2674325" cy="1920310"/>
        </p:xfrm>
        <a:graphic>
          <a:graphicData uri="http://schemas.openxmlformats.org/drawingml/2006/table">
            <a:tbl>
              <a:tblPr firstRow="1" bandRow="1">
                <a:noFill/>
                <a:tableStyleId>{A20C39F6-3271-46D2-AE42-90EA5ACB50C5}</a:tableStyleId>
              </a:tblPr>
              <a:tblGrid>
                <a:gridCol w="3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ePIC</a:t>
                      </a: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GlueX</a:t>
                      </a: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Diameter (m)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Inner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1.6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1.3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Outer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2.6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1.8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1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Length (m)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4.35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3.90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# Staves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24 (48)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48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2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Mass/stave (T)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2.2 (1.1)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0.58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41"/>
          <p:cNvSpPr txBox="1">
            <a:spLocks noGrp="1"/>
          </p:cNvSpPr>
          <p:nvPr>
            <p:ph type="title"/>
          </p:nvPr>
        </p:nvSpPr>
        <p:spPr>
          <a:xfrm>
            <a:off x="247974" y="-15979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Mechanical Integration:</a:t>
            </a:r>
            <a:endParaRPr/>
          </a:p>
        </p:txBody>
      </p:sp>
      <p:sp>
        <p:nvSpPr>
          <p:cNvPr id="1321" name="Google Shape;1321;p141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322" name="Google Shape;1322;p141"/>
          <p:cNvPicPr preferRelativeResize="0"/>
          <p:nvPr/>
        </p:nvPicPr>
        <p:blipFill rotWithShape="1">
          <a:blip r:embed="rId3">
            <a:alphaModFix/>
          </a:blip>
          <a:srcRect l="21137" r="21435"/>
          <a:stretch/>
        </p:blipFill>
        <p:spPr>
          <a:xfrm flipH="1">
            <a:off x="2943175" y="2420692"/>
            <a:ext cx="2817611" cy="257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3" name="Google Shape;1323;p141"/>
          <p:cNvGrpSpPr/>
          <p:nvPr/>
        </p:nvGrpSpPr>
        <p:grpSpPr>
          <a:xfrm>
            <a:off x="405740" y="613355"/>
            <a:ext cx="2881745" cy="2161309"/>
            <a:chOff x="4305620" y="113804"/>
            <a:chExt cx="2881745" cy="2161309"/>
          </a:xfrm>
        </p:grpSpPr>
        <p:pic>
          <p:nvPicPr>
            <p:cNvPr id="1324" name="Google Shape;1324;p141" descr="A picture containing indoor, chair, baske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05620" y="113804"/>
              <a:ext cx="2881745" cy="2161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5" name="Google Shape;1325;p141"/>
            <p:cNvSpPr txBox="1"/>
            <p:nvPr/>
          </p:nvSpPr>
          <p:spPr>
            <a:xfrm>
              <a:off x="4404321" y="1918310"/>
              <a:ext cx="246708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GlueX Barrel ECal Assembly</a:t>
              </a:r>
              <a:endParaRPr/>
            </a:p>
          </p:txBody>
        </p:sp>
      </p:grpSp>
      <p:pic>
        <p:nvPicPr>
          <p:cNvPr id="1326" name="Google Shape;1326;p141" descr="Diagram, engineer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44739"/>
          <a:stretch/>
        </p:blipFill>
        <p:spPr>
          <a:xfrm>
            <a:off x="793677" y="2774664"/>
            <a:ext cx="1789187" cy="1882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141"/>
          <p:cNvSpPr txBox="1"/>
          <p:nvPr/>
        </p:nvSpPr>
        <p:spPr>
          <a:xfrm rot="-5400000">
            <a:off x="-315786" y="3548179"/>
            <a:ext cx="16957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GlueX Stave Interconnections</a:t>
            </a:r>
            <a:endParaRPr/>
          </a:p>
        </p:txBody>
      </p:sp>
      <p:sp>
        <p:nvSpPr>
          <p:cNvPr id="1328" name="Google Shape;1328;p141"/>
          <p:cNvSpPr txBox="1"/>
          <p:nvPr/>
        </p:nvSpPr>
        <p:spPr>
          <a:xfrm>
            <a:off x="5856516" y="836699"/>
            <a:ext cx="3047998" cy="234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ePIC Imaging &amp; GlueX</a:t>
            </a:r>
            <a:endParaRPr sz="1800">
              <a:solidFill>
                <a:srgbClr val="23242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Pb/SciFi construction</a:t>
            </a:r>
            <a:endParaRPr/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Similar length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GlueX</a:t>
            </a:r>
            <a:endParaRPr sz="1800">
              <a:solidFill>
                <a:srgbClr val="23242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Smaller radius</a:t>
            </a:r>
            <a:endParaRPr/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Monolithic construction </a:t>
            </a:r>
            <a:endParaRPr/>
          </a:p>
        </p:txBody>
      </p:sp>
      <p:sp>
        <p:nvSpPr>
          <p:cNvPr id="1329" name="Google Shape;1329;p141"/>
          <p:cNvSpPr txBox="1"/>
          <p:nvPr/>
        </p:nvSpPr>
        <p:spPr>
          <a:xfrm>
            <a:off x="5627914" y="461913"/>
            <a:ext cx="4672560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</a:pPr>
            <a:r>
              <a:rPr lang="en-US"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GlueX Self-Supporting Arch</a:t>
            </a:r>
            <a:endParaRPr/>
          </a:p>
        </p:txBody>
      </p:sp>
      <p:graphicFrame>
        <p:nvGraphicFramePr>
          <p:cNvPr id="1330" name="Google Shape;1330;p141"/>
          <p:cNvGraphicFramePr/>
          <p:nvPr/>
        </p:nvGraphicFramePr>
        <p:xfrm>
          <a:off x="5856516" y="2918571"/>
          <a:ext cx="2674325" cy="1920310"/>
        </p:xfrm>
        <a:graphic>
          <a:graphicData uri="http://schemas.openxmlformats.org/drawingml/2006/table">
            <a:tbl>
              <a:tblPr firstRow="1" bandRow="1">
                <a:noFill/>
                <a:tableStyleId>{A20C39F6-3271-46D2-AE42-90EA5ACB50C5}</a:tableStyleId>
              </a:tblPr>
              <a:tblGrid>
                <a:gridCol w="3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ePIC</a:t>
                      </a: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GlueX</a:t>
                      </a: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Diameter (m)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Inner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1.6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1.3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Outer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2.6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1.8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1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Length (m)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4.35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3.90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# Staves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24 (48)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48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2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Mass/stave (T)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2.2 (1.1)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</a:rPr>
                        <a:t>0.58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" name="Google Shape;1335;p142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024" t="27462" r="38234" b="16804"/>
          <a:stretch/>
        </p:blipFill>
        <p:spPr>
          <a:xfrm rot="-603212">
            <a:off x="4074924" y="865206"/>
            <a:ext cx="4292568" cy="3413089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p142"/>
          <p:cNvSpPr txBox="1">
            <a:spLocks noGrp="1"/>
          </p:cNvSpPr>
          <p:nvPr>
            <p:ph type="title"/>
          </p:nvPr>
        </p:nvSpPr>
        <p:spPr>
          <a:xfrm>
            <a:off x="259542" y="113805"/>
            <a:ext cx="8372901" cy="75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Mechanical Integration:</a:t>
            </a:r>
            <a:br>
              <a:rPr lang="en-US" cap="small"/>
            </a:br>
            <a:r>
              <a:rPr lang="en-US" cap="small"/>
              <a:t>Barrel Assembly</a:t>
            </a:r>
            <a:endParaRPr/>
          </a:p>
        </p:txBody>
      </p:sp>
      <p:sp>
        <p:nvSpPr>
          <p:cNvPr id="1337" name="Google Shape;1337;p142"/>
          <p:cNvSpPr txBox="1">
            <a:spLocks noGrp="1"/>
          </p:cNvSpPr>
          <p:nvPr>
            <p:ph type="body" idx="2"/>
          </p:nvPr>
        </p:nvSpPr>
        <p:spPr>
          <a:xfrm>
            <a:off x="259542" y="901464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/>
              <a:t>Follow existing SciGlass Barrel design</a:t>
            </a:r>
            <a:endParaRPr/>
          </a:p>
        </p:txBody>
      </p:sp>
      <p:sp>
        <p:nvSpPr>
          <p:cNvPr id="1338" name="Google Shape;1338;p142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339" name="Google Shape;1339;p142"/>
          <p:cNvSpPr txBox="1"/>
          <p:nvPr/>
        </p:nvSpPr>
        <p:spPr>
          <a:xfrm>
            <a:off x="259542" y="1190433"/>
            <a:ext cx="531407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endParaRPr sz="1800">
              <a:solidFill>
                <a:srgbClr val="2324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142"/>
          <p:cNvSpPr txBox="1">
            <a:spLocks noGrp="1"/>
          </p:cNvSpPr>
          <p:nvPr>
            <p:ph type="body" idx="1"/>
          </p:nvPr>
        </p:nvSpPr>
        <p:spPr>
          <a:xfrm>
            <a:off x="259542" y="1433726"/>
            <a:ext cx="37464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Existing mechanical design concept works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Adjustments for 1.5 x more mass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Possibly fewer, heavier rails since barrel is a single unit.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43"/>
          <p:cNvSpPr txBox="1">
            <a:spLocks noGrp="1"/>
          </p:cNvSpPr>
          <p:nvPr>
            <p:ph type="title"/>
          </p:nvPr>
        </p:nvSpPr>
        <p:spPr>
          <a:xfrm>
            <a:off x="313896" y="10891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cap="small"/>
              <a:t>Cooling Strategies</a:t>
            </a:r>
            <a:endParaRPr/>
          </a:p>
        </p:txBody>
      </p:sp>
      <p:sp>
        <p:nvSpPr>
          <p:cNvPr id="1346" name="Google Shape;1346;p143"/>
          <p:cNvSpPr txBox="1">
            <a:spLocks noGrp="1"/>
          </p:cNvSpPr>
          <p:nvPr>
            <p:ph type="body" idx="1"/>
          </p:nvPr>
        </p:nvSpPr>
        <p:spPr>
          <a:xfrm>
            <a:off x="339925" y="922886"/>
            <a:ext cx="6133398" cy="43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SiPMs will be water cooled at each end of stave</a:t>
            </a:r>
            <a:endParaRPr/>
          </a:p>
        </p:txBody>
      </p:sp>
      <p:sp>
        <p:nvSpPr>
          <p:cNvPr id="1347" name="Google Shape;1347;p143"/>
          <p:cNvSpPr txBox="1">
            <a:spLocks noGrp="1"/>
          </p:cNvSpPr>
          <p:nvPr>
            <p:ph type="sldNum" idx="12"/>
          </p:nvPr>
        </p:nvSpPr>
        <p:spPr>
          <a:xfrm>
            <a:off x="8601502" y="4871304"/>
            <a:ext cx="457200" cy="20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348" name="Google Shape;1348;p143" descr="Chart, funnel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" t="1" r="82762" b="63205"/>
          <a:stretch/>
        </p:blipFill>
        <p:spPr>
          <a:xfrm>
            <a:off x="4885928" y="1587566"/>
            <a:ext cx="1339913" cy="125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143" descr="Chart, funnel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8224" r="36400" b="16528"/>
          <a:stretch/>
        </p:blipFill>
        <p:spPr>
          <a:xfrm>
            <a:off x="6317824" y="190157"/>
            <a:ext cx="2803680" cy="405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43" descr="Chart, funnel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" t="38048" r="82762" b="16527"/>
          <a:stretch/>
        </p:blipFill>
        <p:spPr>
          <a:xfrm>
            <a:off x="5803366" y="1868367"/>
            <a:ext cx="1339913" cy="1550554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143"/>
          <p:cNvSpPr txBox="1"/>
          <p:nvPr/>
        </p:nvSpPr>
        <p:spPr>
          <a:xfrm>
            <a:off x="339926" y="1611388"/>
            <a:ext cx="4305226" cy="313040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939" t="-241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352" name="Google Shape;1352;p143"/>
          <p:cNvSpPr txBox="1">
            <a:spLocks noGrp="1"/>
          </p:cNvSpPr>
          <p:nvPr>
            <p:ph type="body" idx="2"/>
          </p:nvPr>
        </p:nvSpPr>
        <p:spPr>
          <a:xfrm>
            <a:off x="313895" y="652468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/>
              <a:t>Pb/SciFi</a:t>
            </a:r>
            <a:endParaRPr b="0"/>
          </a:p>
        </p:txBody>
      </p:sp>
      <p:sp>
        <p:nvSpPr>
          <p:cNvPr id="1353" name="Google Shape;1353;p143"/>
          <p:cNvSpPr txBox="1"/>
          <p:nvPr/>
        </p:nvSpPr>
        <p:spPr>
          <a:xfrm>
            <a:off x="313895" y="1319728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</a:pPr>
            <a:r>
              <a:rPr lang="en-US"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AstroPix</a:t>
            </a:r>
            <a:endParaRPr sz="2000" b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43"/>
          <p:cNvSpPr txBox="1"/>
          <p:nvPr/>
        </p:nvSpPr>
        <p:spPr>
          <a:xfrm>
            <a:off x="6473322" y="248449"/>
            <a:ext cx="2277277" cy="422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Cooled Surface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Microsoft Macintosh PowerPoint</Application>
  <PresentationFormat>On-screen Show (16:9)</PresentationFormat>
  <Paragraphs>692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 Math</vt:lpstr>
      <vt:lpstr>Noto Sans Symbols</vt:lpstr>
      <vt:lpstr>1_presentation_16x9</vt:lpstr>
      <vt:lpstr>presentation_16x9</vt:lpstr>
      <vt:lpstr>presentation_16x9</vt:lpstr>
      <vt:lpstr>presentation_16x9</vt:lpstr>
      <vt:lpstr>The Imaging Calorimeter for ePIC Integration</vt:lpstr>
      <vt:lpstr>Mechanical Integration:</vt:lpstr>
      <vt:lpstr>Stave Mechanical Properties</vt:lpstr>
      <vt:lpstr>Mechanical Integration:  Imaging Layers</vt:lpstr>
      <vt:lpstr>PowerPoint Presentation</vt:lpstr>
      <vt:lpstr>Mechanical Integration:</vt:lpstr>
      <vt:lpstr>Mechanical Integration:</vt:lpstr>
      <vt:lpstr>Mechanical Integration: Barrel Assembly</vt:lpstr>
      <vt:lpstr>Cooling Strategies</vt:lpstr>
      <vt:lpstr>Rates</vt:lpstr>
      <vt:lpstr>Utilities and Services</vt:lpstr>
      <vt:lpstr>Utilities and Services</vt:lpstr>
      <vt:lpstr>Utilities &amp; Services</vt:lpstr>
      <vt:lpstr>Charge Items and Responses</vt:lpstr>
      <vt:lpstr>PowerPoint Presentation</vt:lpstr>
      <vt:lpstr>Stave Mechanical Properties</vt:lpstr>
      <vt:lpstr>Stave Mechanical Properties</vt:lpstr>
      <vt:lpstr>Stave Mechanical Properties</vt:lpstr>
      <vt:lpstr>GlueX Assembly Drawing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Imaging Calorimeter for ePIC Integration</dc:title>
  <cp:lastModifiedBy>Reimer, Paul E.</cp:lastModifiedBy>
  <cp:revision>1</cp:revision>
  <dcterms:modified xsi:type="dcterms:W3CDTF">2023-03-12T13:24:01Z</dcterms:modified>
</cp:coreProperties>
</file>