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8" r:id="rId3"/>
    <p:sldId id="269" r:id="rId4"/>
    <p:sldId id="270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B2E7F-6768-4111-BEBD-6502AFABF295}" v="136" dt="2023-03-01T01:43:10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oshares.inst.bnl.gov\SiCleanRoom\CSA\April2022\Summary_October_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oshares.inst.bnl.gov\SiCleanRoom\CSA\Jewel_Box\CV_HPK_doping%20profi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956414672301"/>
          <c:y val="3.6876477593577338E-2"/>
          <c:w val="0.82437175551416797"/>
          <c:h val="0.8029323338583476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Sheet1!$F$6</c:f>
              <c:strCache>
                <c:ptCount val="1"/>
                <c:pt idx="0">
                  <c:v>1MeV</c:v>
                </c:pt>
              </c:strCache>
            </c:strRef>
          </c:tx>
          <c:xVal>
            <c:numRef>
              <c:f>Sheet1!$F$8:$F$12</c:f>
              <c:numCache>
                <c:formatCode>General</c:formatCode>
                <c:ptCount val="5"/>
                <c:pt idx="0">
                  <c:v>1.8</c:v>
                </c:pt>
                <c:pt idx="1">
                  <c:v>1.85</c:v>
                </c:pt>
                <c:pt idx="2">
                  <c:v>1.9000000000000001</c:v>
                </c:pt>
                <c:pt idx="3">
                  <c:v>1.9500000000000002</c:v>
                </c:pt>
                <c:pt idx="4">
                  <c:v>2</c:v>
                </c:pt>
              </c:numCache>
            </c:numRef>
          </c:xVal>
          <c:yVal>
            <c:numRef>
              <c:f>Sheet1!$G$8:$G$12</c:f>
              <c:numCache>
                <c:formatCode>General</c:formatCode>
                <c:ptCount val="5"/>
                <c:pt idx="0">
                  <c:v>262</c:v>
                </c:pt>
                <c:pt idx="1">
                  <c:v>226</c:v>
                </c:pt>
                <c:pt idx="2">
                  <c:v>192</c:v>
                </c:pt>
                <c:pt idx="3">
                  <c:v>156</c:v>
                </c:pt>
                <c:pt idx="4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B5-4CE4-B5A6-CFD4DBA4E57F}"/>
            </c:ext>
          </c:extLst>
        </c:ser>
        <c:ser>
          <c:idx val="0"/>
          <c:order val="1"/>
          <c:tx>
            <c:strRef>
              <c:f>Sheet1!$C$6</c:f>
              <c:strCache>
                <c:ptCount val="1"/>
                <c:pt idx="0">
                  <c:v>380keV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xVal>
            <c:numRef>
              <c:f>Sheet1!$C$8:$C$10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2.3499999999999996</c:v>
                </c:pt>
                <c:pt idx="2">
                  <c:v>2.3999999999999995</c:v>
                </c:pt>
              </c:numCache>
            </c:numRef>
          </c:xVal>
          <c:yVal>
            <c:numRef>
              <c:f>Sheet1!$D$8:$D$10</c:f>
              <c:numCache>
                <c:formatCode>General</c:formatCode>
                <c:ptCount val="3"/>
                <c:pt idx="0">
                  <c:v>220</c:v>
                </c:pt>
                <c:pt idx="1">
                  <c:v>185</c:v>
                </c:pt>
                <c:pt idx="2">
                  <c:v>150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6B5-4CE4-B5A6-CFD4DBA4E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985672"/>
        <c:axId val="590988296"/>
      </c:scatterChart>
      <c:valAx>
        <c:axId val="590985672"/>
        <c:scaling>
          <c:orientation val="minMax"/>
          <c:min val="1.700000000000000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implantation dose (1e12 cm-2)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88296"/>
        <c:crosses val="autoZero"/>
        <c:crossBetween val="midCat"/>
      </c:valAx>
      <c:valAx>
        <c:axId val="59098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Breakdown Voltage (V)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85672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49215093372885166"/>
          <c:y val="0.56415638268331669"/>
          <c:w val="0.1494967716305225"/>
          <c:h val="0.1363234232924238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7162623398956"/>
          <c:y val="4.7756611179211574E-2"/>
          <c:w val="0.79964135676008119"/>
          <c:h val="0.743503207932341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Sheet1!$G$5</c:f>
              <c:strCache>
                <c:ptCount val="1"/>
                <c:pt idx="0">
                  <c:v> BNL new LGAD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Sheet1!$E$6:$E$10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</c:numCache>
            </c:numRef>
          </c:xVal>
          <c:yVal>
            <c:numRef>
              <c:f>Sheet1!$G$6:$G$10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36</c:v>
                </c:pt>
                <c:pt idx="4">
                  <c:v>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85A-4A6A-87C4-C47493A8DBDC}"/>
            </c:ext>
          </c:extLst>
        </c:ser>
        <c:ser>
          <c:idx val="0"/>
          <c:order val="1"/>
          <c:tx>
            <c:strRef>
              <c:f>Sheet1!$G$19</c:f>
              <c:strCache>
                <c:ptCount val="1"/>
                <c:pt idx="0">
                  <c:v> BNL old LGAD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Sheet1!$E$20:$E$22</c:f>
              <c:numCache>
                <c:formatCode>General</c:formatCode>
                <c:ptCount val="3"/>
                <c:pt idx="0">
                  <c:v>150</c:v>
                </c:pt>
                <c:pt idx="1">
                  <c:v>175</c:v>
                </c:pt>
                <c:pt idx="2">
                  <c:v>185</c:v>
                </c:pt>
              </c:numCache>
            </c:numRef>
          </c:xVal>
          <c:yVal>
            <c:numRef>
              <c:f>Sheet1!$G$20:$G$22</c:f>
              <c:numCache>
                <c:formatCode>General</c:formatCode>
                <c:ptCount val="3"/>
                <c:pt idx="0">
                  <c:v>20.8</c:v>
                </c:pt>
                <c:pt idx="1">
                  <c:v>33</c:v>
                </c:pt>
                <c:pt idx="2">
                  <c:v>40.299999999999997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85A-4A6A-87C4-C47493A8DBDC}"/>
            </c:ext>
          </c:extLst>
        </c:ser>
        <c:ser>
          <c:idx val="2"/>
          <c:order val="2"/>
          <c:tx>
            <c:strRef>
              <c:f>Sheet1!$G$41</c:f>
              <c:strCache>
                <c:ptCount val="1"/>
                <c:pt idx="0">
                  <c:v>HPK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Sheet1!$E$42:$E$48</c:f>
              <c:numCache>
                <c:formatCode>General</c:formatCode>
                <c:ptCount val="7"/>
                <c:pt idx="0">
                  <c:v>50</c:v>
                </c:pt>
                <c:pt idx="1">
                  <c:v>100</c:v>
                </c:pt>
                <c:pt idx="3">
                  <c:v>150</c:v>
                </c:pt>
                <c:pt idx="4">
                  <c:v>175</c:v>
                </c:pt>
                <c:pt idx="5">
                  <c:v>225</c:v>
                </c:pt>
                <c:pt idx="6">
                  <c:v>250</c:v>
                </c:pt>
              </c:numCache>
            </c:numRef>
          </c:xVal>
          <c:yVal>
            <c:numRef>
              <c:f>Sheet1!$G$42:$G$48</c:f>
              <c:numCache>
                <c:formatCode>0.0</c:formatCode>
                <c:ptCount val="7"/>
                <c:pt idx="0">
                  <c:v>11.5</c:v>
                </c:pt>
                <c:pt idx="1">
                  <c:v>15.166666666666666</c:v>
                </c:pt>
                <c:pt idx="3">
                  <c:v>24.666666666666668</c:v>
                </c:pt>
                <c:pt idx="4">
                  <c:v>32</c:v>
                </c:pt>
                <c:pt idx="5">
                  <c:v>68.5</c:v>
                </c:pt>
                <c:pt idx="6">
                  <c:v>135.66666666666669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85A-4A6A-87C4-C47493A8D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06096"/>
        <c:axId val="527904456"/>
      </c:scatterChart>
      <c:valAx>
        <c:axId val="52790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Bias Voltage (V)</a:t>
                </a:r>
              </a:p>
            </c:rich>
          </c:tx>
          <c:layout>
            <c:manualLayout>
              <c:xMode val="edge"/>
              <c:yMode val="edge"/>
              <c:x val="0.34113035870516178"/>
              <c:y val="0.878680373286672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04456"/>
        <c:crosses val="autoZero"/>
        <c:crossBetween val="midCat"/>
      </c:valAx>
      <c:valAx>
        <c:axId val="52790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Gain for Sr90</a:t>
                </a:r>
              </a:p>
            </c:rich>
          </c:tx>
          <c:layout>
            <c:manualLayout>
              <c:xMode val="edge"/>
              <c:yMode val="edge"/>
              <c:x val="4.0456053090544307E-2"/>
              <c:y val="0.377942239276174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06096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6747156605424321"/>
          <c:y val="8.7386993292505113E-2"/>
          <c:w val="0.45231230821585849"/>
          <c:h val="0.4064490191537531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4671326650355"/>
          <c:y val="7.0135824085990617E-2"/>
          <c:w val="0.69593606443099665"/>
          <c:h val="0.79642189038764055"/>
        </c:manualLayout>
      </c:layout>
      <c:scatterChart>
        <c:scatterStyle val="lineMarker"/>
        <c:varyColors val="0"/>
        <c:ser>
          <c:idx val="2"/>
          <c:order val="0"/>
          <c:tx>
            <c:strRef>
              <c:f>Profile!$B$9:$B$10</c:f>
              <c:strCache>
                <c:ptCount val="2"/>
                <c:pt idx="1">
                  <c:v>HPK DOWN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Profile!$A$11:$A$211</c:f>
              <c:numCache>
                <c:formatCode>0.00E+00</c:formatCode>
                <c:ptCount val="201"/>
                <c:pt idx="0">
                  <c:v>1.2191436231305528</c:v>
                </c:pt>
                <c:pt idx="1">
                  <c:v>1.2830147107576382</c:v>
                </c:pt>
                <c:pt idx="2">
                  <c:v>1.3317150410486986</c:v>
                </c:pt>
                <c:pt idx="3">
                  <c:v>1.3706080579051503</c:v>
                </c:pt>
                <c:pt idx="4">
                  <c:v>1.4032220387086929</c:v>
                </c:pt>
                <c:pt idx="5">
                  <c:v>1.4314602063083921</c:v>
                </c:pt>
                <c:pt idx="6">
                  <c:v>1.4564348962616316</c:v>
                </c:pt>
                <c:pt idx="7">
                  <c:v>1.478850267760254</c:v>
                </c:pt>
                <c:pt idx="8">
                  <c:v>1.4992380936032714</c:v>
                </c:pt>
                <c:pt idx="9">
                  <c:v>1.5179863693807254</c:v>
                </c:pt>
                <c:pt idx="10">
                  <c:v>1.5353059788166761</c:v>
                </c:pt>
                <c:pt idx="11">
                  <c:v>1.5515131008841092</c:v>
                </c:pt>
                <c:pt idx="12">
                  <c:v>1.5667450510456775</c:v>
                </c:pt>
                <c:pt idx="13">
                  <c:v>1.5811173932150138</c:v>
                </c:pt>
                <c:pt idx="14">
                  <c:v>1.5947506023876457</c:v>
                </c:pt>
                <c:pt idx="15">
                  <c:v>1.6076763739789339</c:v>
                </c:pt>
                <c:pt idx="16">
                  <c:v>1.6200154126601649</c:v>
                </c:pt>
                <c:pt idx="17">
                  <c:v>1.6319171503727024</c:v>
                </c:pt>
                <c:pt idx="18">
                  <c:v>1.6432582989572766</c:v>
                </c:pt>
                <c:pt idx="19">
                  <c:v>1.6542264514207201</c:v>
                </c:pt>
                <c:pt idx="20">
                  <c:v>1.6648270408194812</c:v>
                </c:pt>
                <c:pt idx="21">
                  <c:v>1.6750196877529879</c:v>
                </c:pt>
                <c:pt idx="22">
                  <c:v>1.6849361812808508</c:v>
                </c:pt>
                <c:pt idx="23">
                  <c:v>1.6945602860529367</c:v>
                </c:pt>
                <c:pt idx="24">
                  <c:v>1.7039252771063043</c:v>
                </c:pt>
                <c:pt idx="25">
                  <c:v>1.7130070565592981</c:v>
                </c:pt>
                <c:pt idx="26">
                  <c:v>1.7218381595802148</c:v>
                </c:pt>
                <c:pt idx="27">
                  <c:v>1.730493094386842</c:v>
                </c:pt>
                <c:pt idx="28">
                  <c:v>1.7389574898205431</c:v>
                </c:pt>
                <c:pt idx="29">
                  <c:v>1.7472468008052027</c:v>
                </c:pt>
                <c:pt idx="30">
                  <c:v>1.7553055751200266</c:v>
                </c:pt>
                <c:pt idx="31">
                  <c:v>1.7631963792089616</c:v>
                </c:pt>
                <c:pt idx="32">
                  <c:v>1.7709452904158587</c:v>
                </c:pt>
                <c:pt idx="33">
                  <c:v>1.7785511451744478</c:v>
                </c:pt>
                <c:pt idx="34">
                  <c:v>1.7859993055395849</c:v>
                </c:pt>
                <c:pt idx="35">
                  <c:v>1.7933581037427786</c:v>
                </c:pt>
                <c:pt idx="36">
                  <c:v>1.8005681606944746</c:v>
                </c:pt>
                <c:pt idx="37">
                  <c:v>1.8075827037752357</c:v>
                </c:pt>
                <c:pt idx="38">
                  <c:v>1.8145404399048679</c:v>
                </c:pt>
                <c:pt idx="39">
                  <c:v>1.8214042404979025</c:v>
                </c:pt>
                <c:pt idx="40">
                  <c:v>1.8281580932799277</c:v>
                </c:pt>
                <c:pt idx="41">
                  <c:v>1.8347612929558836</c:v>
                </c:pt>
                <c:pt idx="42">
                  <c:v>1.8413241125854904</c:v>
                </c:pt>
                <c:pt idx="43">
                  <c:v>1.8478091011772704</c:v>
                </c:pt>
                <c:pt idx="44">
                  <c:v>1.8541156870451723</c:v>
                </c:pt>
                <c:pt idx="45">
                  <c:v>1.8604946735516286</c:v>
                </c:pt>
                <c:pt idx="46">
                  <c:v>1.8667060273055718</c:v>
                </c:pt>
                <c:pt idx="47">
                  <c:v>1.8728690709895921</c:v>
                </c:pt>
                <c:pt idx="48">
                  <c:v>1.878981885611561</c:v>
                </c:pt>
                <c:pt idx="49">
                  <c:v>1.8849874898051007</c:v>
                </c:pt>
                <c:pt idx="50">
                  <c:v>1.89097047956636</c:v>
                </c:pt>
                <c:pt idx="51">
                  <c:v>1.896731396030567</c:v>
                </c:pt>
                <c:pt idx="52">
                  <c:v>1.9027484210730734</c:v>
                </c:pt>
                <c:pt idx="53">
                  <c:v>1.9085285781173247</c:v>
                </c:pt>
                <c:pt idx="54">
                  <c:v>1.914305254754586</c:v>
                </c:pt>
                <c:pt idx="55">
                  <c:v>1.9200697159816071</c:v>
                </c:pt>
                <c:pt idx="56">
                  <c:v>1.9256841276081771</c:v>
                </c:pt>
                <c:pt idx="57">
                  <c:v>1.9312426408861449</c:v>
                </c:pt>
                <c:pt idx="58">
                  <c:v>1.9368739916320363</c:v>
                </c:pt>
                <c:pt idx="59">
                  <c:v>1.9424823188766953</c:v>
                </c:pt>
                <c:pt idx="60">
                  <c:v>1.9479123488256826</c:v>
                </c:pt>
                <c:pt idx="61">
                  <c:v>1.9533079629666663</c:v>
                </c:pt>
                <c:pt idx="62">
                  <c:v>1.9587575402466257</c:v>
                </c:pt>
                <c:pt idx="63">
                  <c:v>1.9642109481798897</c:v>
                </c:pt>
                <c:pt idx="64">
                  <c:v>1.9695371787635243</c:v>
                </c:pt>
                <c:pt idx="65">
                  <c:v>1.9748810832712935</c:v>
                </c:pt>
                <c:pt idx="66">
                  <c:v>1.9802357253382339</c:v>
                </c:pt>
                <c:pt idx="67">
                  <c:v>1.9855684584007367</c:v>
                </c:pt>
                <c:pt idx="68">
                  <c:v>1.9907778546189818</c:v>
                </c:pt>
                <c:pt idx="69">
                  <c:v>1.996041350828925</c:v>
                </c:pt>
                <c:pt idx="70">
                  <c:v>2.0013185424657558</c:v>
                </c:pt>
                <c:pt idx="71">
                  <c:v>2.0065667297664285</c:v>
                </c:pt>
                <c:pt idx="72">
                  <c:v>2.0117294356426805</c:v>
                </c:pt>
                <c:pt idx="73">
                  <c:v>2.0169590360998462</c:v>
                </c:pt>
                <c:pt idx="74">
                  <c:v>2.0220636196391331</c:v>
                </c:pt>
                <c:pt idx="75">
                  <c:v>2.0273133952882243</c:v>
                </c:pt>
                <c:pt idx="76">
                  <c:v>2.0324037664105723</c:v>
                </c:pt>
                <c:pt idx="77">
                  <c:v>2.0376017793817787</c:v>
                </c:pt>
                <c:pt idx="78">
                  <c:v>2.0427370345575713</c:v>
                </c:pt>
                <c:pt idx="79">
                  <c:v>2.0478456402449505</c:v>
                </c:pt>
                <c:pt idx="80">
                  <c:v>2.0529523231969313</c:v>
                </c:pt>
                <c:pt idx="81">
                  <c:v>2.0580687323404532</c:v>
                </c:pt>
                <c:pt idx="82">
                  <c:v>2.0631664263716623</c:v>
                </c:pt>
                <c:pt idx="83">
                  <c:v>2.0683041874538706</c:v>
                </c:pt>
                <c:pt idx="84">
                  <c:v>2.0733115761193197</c:v>
                </c:pt>
                <c:pt idx="85">
                  <c:v>2.0784707544677374</c:v>
                </c:pt>
                <c:pt idx="86">
                  <c:v>2.0836174971372876</c:v>
                </c:pt>
                <c:pt idx="87">
                  <c:v>2.0888077905455633</c:v>
                </c:pt>
                <c:pt idx="88">
                  <c:v>2.0938439574243239</c:v>
                </c:pt>
                <c:pt idx="89">
                  <c:v>2.099100732319144</c:v>
                </c:pt>
                <c:pt idx="90">
                  <c:v>2.1041905045718341</c:v>
                </c:pt>
                <c:pt idx="91">
                  <c:v>2.1093882136115165</c:v>
                </c:pt>
                <c:pt idx="92">
                  <c:v>2.1145797369423205</c:v>
                </c:pt>
                <c:pt idx="93">
                  <c:v>2.119784346980965</c:v>
                </c:pt>
                <c:pt idx="94">
                  <c:v>2.1249618617912218</c:v>
                </c:pt>
                <c:pt idx="95">
                  <c:v>2.1301737633522961</c:v>
                </c:pt>
                <c:pt idx="96">
                  <c:v>2.1354998032274302</c:v>
                </c:pt>
                <c:pt idx="97">
                  <c:v>2.1406867862536116</c:v>
                </c:pt>
                <c:pt idx="98">
                  <c:v>2.1460530764126973</c:v>
                </c:pt>
                <c:pt idx="99">
                  <c:v>2.1514982794289708</c:v>
                </c:pt>
                <c:pt idx="100">
                  <c:v>2.1566606555547181</c:v>
                </c:pt>
                <c:pt idx="101">
                  <c:v>2.1621215675324672</c:v>
                </c:pt>
                <c:pt idx="102">
                  <c:v>2.1675266866051395</c:v>
                </c:pt>
                <c:pt idx="103">
                  <c:v>2.1728627054696004</c:v>
                </c:pt>
                <c:pt idx="104">
                  <c:v>2.1783682906852904</c:v>
                </c:pt>
                <c:pt idx="105">
                  <c:v>2.1839340046990898</c:v>
                </c:pt>
                <c:pt idx="106">
                  <c:v>2.1894642382183833</c:v>
                </c:pt>
                <c:pt idx="107">
                  <c:v>2.1950591355028228</c:v>
                </c:pt>
                <c:pt idx="108">
                  <c:v>2.2005814041530591</c:v>
                </c:pt>
                <c:pt idx="109">
                  <c:v>2.2063859873698881</c:v>
                </c:pt>
                <c:pt idx="110">
                  <c:v>2.2122117122780898</c:v>
                </c:pt>
                <c:pt idx="111">
                  <c:v>2.2179823665136049</c:v>
                </c:pt>
                <c:pt idx="112">
                  <c:v>2.2238199611196161</c:v>
                </c:pt>
                <c:pt idx="113">
                  <c:v>2.2297475597403142</c:v>
                </c:pt>
                <c:pt idx="114">
                  <c:v>2.2357124400682964</c:v>
                </c:pt>
                <c:pt idx="115">
                  <c:v>2.2418464102541322</c:v>
                </c:pt>
                <c:pt idx="116">
                  <c:v>2.2479964194641733</c:v>
                </c:pt>
                <c:pt idx="117">
                  <c:v>2.254207109844474</c:v>
                </c:pt>
                <c:pt idx="118">
                  <c:v>2.260614996443056</c:v>
                </c:pt>
                <c:pt idx="119">
                  <c:v>2.2670108436799112</c:v>
                </c:pt>
                <c:pt idx="120">
                  <c:v>2.2735635024453456</c:v>
                </c:pt>
                <c:pt idx="121">
                  <c:v>2.2801130752175585</c:v>
                </c:pt>
                <c:pt idx="122">
                  <c:v>2.2868116272844405</c:v>
                </c:pt>
                <c:pt idx="123">
                  <c:v>2.293629063348714</c:v>
                </c:pt>
                <c:pt idx="124">
                  <c:v>2.3007925990544726</c:v>
                </c:pt>
                <c:pt idx="125">
                  <c:v>2.3077607607075254</c:v>
                </c:pt>
                <c:pt idx="126">
                  <c:v>2.3150424941456493</c:v>
                </c:pt>
                <c:pt idx="127">
                  <c:v>2.3224426934057734</c:v>
                </c:pt>
                <c:pt idx="128">
                  <c:v>2.3299607226709451</c:v>
                </c:pt>
                <c:pt idx="129">
                  <c:v>2.3376839305877035</c:v>
                </c:pt>
                <c:pt idx="130">
                  <c:v>2.3455885360428192</c:v>
                </c:pt>
                <c:pt idx="131">
                  <c:v>2.3537853301006382</c:v>
                </c:pt>
                <c:pt idx="132">
                  <c:v>2.3621934929901349</c:v>
                </c:pt>
                <c:pt idx="133">
                  <c:v>2.370643374833044</c:v>
                </c:pt>
                <c:pt idx="134">
                  <c:v>2.3794970957551058</c:v>
                </c:pt>
                <c:pt idx="135">
                  <c:v>2.3886788772885201</c:v>
                </c:pt>
                <c:pt idx="136">
                  <c:v>2.3980756476520844</c:v>
                </c:pt>
                <c:pt idx="137">
                  <c:v>2.407751694321111</c:v>
                </c:pt>
                <c:pt idx="138">
                  <c:v>2.4179197524775962</c:v>
                </c:pt>
                <c:pt idx="139">
                  <c:v>2.4283997545654956</c:v>
                </c:pt>
                <c:pt idx="140">
                  <c:v>2.4393541365252167</c:v>
                </c:pt>
                <c:pt idx="141">
                  <c:v>2.4507569435656809</c:v>
                </c:pt>
                <c:pt idx="142">
                  <c:v>2.4626889394091545</c:v>
                </c:pt>
                <c:pt idx="143">
                  <c:v>2.4754981181408819</c:v>
                </c:pt>
                <c:pt idx="144">
                  <c:v>2.4885529469627325</c:v>
                </c:pt>
                <c:pt idx="145">
                  <c:v>2.5026181116807411</c:v>
                </c:pt>
                <c:pt idx="146">
                  <c:v>2.5176643788547586</c:v>
                </c:pt>
                <c:pt idx="147">
                  <c:v>2.5337761158570338</c:v>
                </c:pt>
                <c:pt idx="148">
                  <c:v>2.551061749330092</c:v>
                </c:pt>
                <c:pt idx="149">
                  <c:v>2.569767762189787</c:v>
                </c:pt>
                <c:pt idx="150">
                  <c:v>2.5901254344836264</c:v>
                </c:pt>
                <c:pt idx="151">
                  <c:v>2.6128339619366203</c:v>
                </c:pt>
                <c:pt idx="152">
                  <c:v>2.6382867544568325</c:v>
                </c:pt>
                <c:pt idx="153">
                  <c:v>2.6669519014161009</c:v>
                </c:pt>
                <c:pt idx="154">
                  <c:v>2.7002496838727619</c:v>
                </c:pt>
                <c:pt idx="155">
                  <c:v>2.7393958558162548</c:v>
                </c:pt>
                <c:pt idx="156">
                  <c:v>2.7875487925944311</c:v>
                </c:pt>
                <c:pt idx="157">
                  <c:v>2.8482515138889877</c:v>
                </c:pt>
                <c:pt idx="158">
                  <c:v>2.93103021369939</c:v>
                </c:pt>
                <c:pt idx="159">
                  <c:v>3.0543452133145679</c:v>
                </c:pt>
                <c:pt idx="160">
                  <c:v>3.2704482149512755</c:v>
                </c:pt>
                <c:pt idx="161">
                  <c:v>3.7857922533909636</c:v>
                </c:pt>
                <c:pt idx="162">
                  <c:v>5.8080205484291767</c:v>
                </c:pt>
                <c:pt idx="163">
                  <c:v>11.546495745193072</c:v>
                </c:pt>
                <c:pt idx="164">
                  <c:v>16.546751366429078</c:v>
                </c:pt>
                <c:pt idx="165">
                  <c:v>20.459307916944272</c:v>
                </c:pt>
                <c:pt idx="166">
                  <c:v>23.826595182829479</c:v>
                </c:pt>
                <c:pt idx="167">
                  <c:v>26.845924399695672</c:v>
                </c:pt>
                <c:pt idx="168">
                  <c:v>29.581184022864033</c:v>
                </c:pt>
                <c:pt idx="169">
                  <c:v>32.193677406917736</c:v>
                </c:pt>
                <c:pt idx="170">
                  <c:v>34.631259342572584</c:v>
                </c:pt>
                <c:pt idx="171">
                  <c:v>36.93876374745016</c:v>
                </c:pt>
                <c:pt idx="172">
                  <c:v>39.141657382827667</c:v>
                </c:pt>
                <c:pt idx="173">
                  <c:v>41.242127601565294</c:v>
                </c:pt>
                <c:pt idx="174">
                  <c:v>43.295114062017973</c:v>
                </c:pt>
                <c:pt idx="175">
                  <c:v>45.273576904873806</c:v>
                </c:pt>
                <c:pt idx="176">
                  <c:v>47.127662120152841</c:v>
                </c:pt>
                <c:pt idx="177">
                  <c:v>48.981873675547057</c:v>
                </c:pt>
                <c:pt idx="178">
                  <c:v>50.7735608131878</c:v>
                </c:pt>
                <c:pt idx="179">
                  <c:v>52.519250776318124</c:v>
                </c:pt>
                <c:pt idx="180">
                  <c:v>54.185799745159429</c:v>
                </c:pt>
                <c:pt idx="181">
                  <c:v>55.768100456480326</c:v>
                </c:pt>
                <c:pt idx="182">
                  <c:v>57.438246814317679</c:v>
                </c:pt>
                <c:pt idx="183">
                  <c:v>58.861347858425049</c:v>
                </c:pt>
                <c:pt idx="184">
                  <c:v>60.269340232103929</c:v>
                </c:pt>
                <c:pt idx="185">
                  <c:v>61.627925382674405</c:v>
                </c:pt>
                <c:pt idx="186">
                  <c:v>62.973851362402222</c:v>
                </c:pt>
                <c:pt idx="187">
                  <c:v>64.137618544199043</c:v>
                </c:pt>
                <c:pt idx="188">
                  <c:v>65.227551438256896</c:v>
                </c:pt>
                <c:pt idx="189">
                  <c:v>66.123550530810704</c:v>
                </c:pt>
                <c:pt idx="190">
                  <c:v>66.949350212554918</c:v>
                </c:pt>
                <c:pt idx="191">
                  <c:v>67.66761065660863</c:v>
                </c:pt>
                <c:pt idx="192">
                  <c:v>68.239600553184388</c:v>
                </c:pt>
                <c:pt idx="193">
                  <c:v>68.791236276992464</c:v>
                </c:pt>
                <c:pt idx="194">
                  <c:v>69.127121871363954</c:v>
                </c:pt>
                <c:pt idx="195">
                  <c:v>69.629558393340915</c:v>
                </c:pt>
                <c:pt idx="196">
                  <c:v>69.838737671361187</c:v>
                </c:pt>
                <c:pt idx="197">
                  <c:v>70.121758019065737</c:v>
                </c:pt>
                <c:pt idx="198">
                  <c:v>70.402484495023913</c:v>
                </c:pt>
                <c:pt idx="199">
                  <c:v>70.63222336377325</c:v>
                </c:pt>
                <c:pt idx="200">
                  <c:v>70.756914398097109</c:v>
                </c:pt>
              </c:numCache>
            </c:numRef>
          </c:xVal>
          <c:yVal>
            <c:numRef>
              <c:f>Profile!$B$11:$B$211</c:f>
              <c:numCache>
                <c:formatCode>0.00E+00</c:formatCode>
                <c:ptCount val="201"/>
                <c:pt idx="1">
                  <c:v>2229536972976767</c:v>
                </c:pt>
                <c:pt idx="2">
                  <c:v>2775309526880902.5</c:v>
                </c:pt>
                <c:pt idx="3">
                  <c:v>3313758559159676.5</c:v>
                </c:pt>
                <c:pt idx="4">
                  <c:v>3809859850455213.5</c:v>
                </c:pt>
                <c:pt idx="5">
                  <c:v>4274985048642636</c:v>
                </c:pt>
                <c:pt idx="6">
                  <c:v>4720788353125946</c:v>
                </c:pt>
                <c:pt idx="7">
                  <c:v>5149729375027804</c:v>
                </c:pt>
                <c:pt idx="8">
                  <c:v>5557432982441108</c:v>
                </c:pt>
                <c:pt idx="9">
                  <c:v>5956797023176397</c:v>
                </c:pt>
                <c:pt idx="10">
                  <c:v>6337512452285843</c:v>
                </c:pt>
                <c:pt idx="11">
                  <c:v>6688500387845018</c:v>
                </c:pt>
                <c:pt idx="12">
                  <c:v>7034632776481679</c:v>
                </c:pt>
                <c:pt idx="13">
                  <c:v>7369298994119912</c:v>
                </c:pt>
                <c:pt idx="14">
                  <c:v>7704501842242860</c:v>
                </c:pt>
                <c:pt idx="15">
                  <c:v>8034734640535626</c:v>
                </c:pt>
                <c:pt idx="16">
                  <c:v>8311211191782345</c:v>
                </c:pt>
                <c:pt idx="17">
                  <c:v>8604232750640396</c:v>
                </c:pt>
                <c:pt idx="18">
                  <c:v>8903507879285458</c:v>
                </c:pt>
                <c:pt idx="19">
                  <c:v>9148224344125996</c:v>
                </c:pt>
                <c:pt idx="20">
                  <c:v>9428811862647812</c:v>
                </c:pt>
                <c:pt idx="21">
                  <c:v>9691050762094134</c:v>
                </c:pt>
                <c:pt idx="22">
                  <c:v>9914259022168826</c:v>
                </c:pt>
                <c:pt idx="23">
                  <c:v>1.0144489342913284E+16</c:v>
                </c:pt>
                <c:pt idx="24">
                  <c:v>1.0385220958853808E+16</c:v>
                </c:pt>
                <c:pt idx="25">
                  <c:v>1.0638281748141408E+16</c:v>
                </c:pt>
                <c:pt idx="26">
                  <c:v>1.0842568391129874E+16</c:v>
                </c:pt>
                <c:pt idx="27">
                  <c:v>1.1019362220536708E+16</c:v>
                </c:pt>
                <c:pt idx="28">
                  <c:v>1.1205155139852302E+16</c:v>
                </c:pt>
                <c:pt idx="29">
                  <c:v>1.1428351445567456E+16</c:v>
                </c:pt>
                <c:pt idx="30">
                  <c:v>1.1660551233014936E+16</c:v>
                </c:pt>
                <c:pt idx="31">
                  <c:v>1.1838550326675668E+16</c:v>
                </c:pt>
                <c:pt idx="32">
                  <c:v>1.2005491780415522E+16</c:v>
                </c:pt>
                <c:pt idx="33">
                  <c:v>1.2192887127013594E+16</c:v>
                </c:pt>
                <c:pt idx="34">
                  <c:v>1.2345116893937612E+16</c:v>
                </c:pt>
                <c:pt idx="35">
                  <c:v>1.2494990040182584E+16</c:v>
                </c:pt>
                <c:pt idx="36">
                  <c:v>1.2745825861619332E+16</c:v>
                </c:pt>
                <c:pt idx="37">
                  <c:v>1.2926649632586782E+16</c:v>
                </c:pt>
                <c:pt idx="38">
                  <c:v>1.301726602410572E+16</c:v>
                </c:pt>
                <c:pt idx="39">
                  <c:v>1.316226535933443E+16</c:v>
                </c:pt>
                <c:pt idx="40">
                  <c:v>1.3369204903213334E+16</c:v>
                </c:pt>
                <c:pt idx="41">
                  <c:v>1.351519575661893E+16</c:v>
                </c:pt>
                <c:pt idx="42">
                  <c:v>1.3588763243798954E+16</c:v>
                </c:pt>
                <c:pt idx="43">
                  <c:v>1.3811578197158082E+16</c:v>
                </c:pt>
                <c:pt idx="44">
                  <c:v>1.3881504143323326E+16</c:v>
                </c:pt>
                <c:pt idx="45">
                  <c:v>1.3936751114723256E+16</c:v>
                </c:pt>
                <c:pt idx="46">
                  <c:v>1.4133689481262538E+16</c:v>
                </c:pt>
                <c:pt idx="47">
                  <c:v>1.4200248671649352E+16</c:v>
                </c:pt>
                <c:pt idx="48">
                  <c:v>1.4337508848218412E+16</c:v>
                </c:pt>
                <c:pt idx="49">
                  <c:v>1.4447251096653324E+16</c:v>
                </c:pt>
                <c:pt idx="50">
                  <c:v>1.4700057383613312E+16</c:v>
                </c:pt>
                <c:pt idx="51">
                  <c:v>1.4616748475989128E+16</c:v>
                </c:pt>
                <c:pt idx="52">
                  <c:v>1.4542988264332606E+16</c:v>
                </c:pt>
                <c:pt idx="53">
                  <c:v>1.480230139714859E+16</c:v>
                </c:pt>
                <c:pt idx="54">
                  <c:v>1.47776374847232E+16</c:v>
                </c:pt>
                <c:pt idx="55">
                  <c:v>1.4942303410011592E+16</c:v>
                </c:pt>
                <c:pt idx="56">
                  <c:v>1.5174114410269342E+16</c:v>
                </c:pt>
                <c:pt idx="57">
                  <c:v>1.5108544571961414E+16</c:v>
                </c:pt>
                <c:pt idx="58">
                  <c:v>1.499710704282605E+16</c:v>
                </c:pt>
                <c:pt idx="59">
                  <c:v>1.5225328030768862E+16</c:v>
                </c:pt>
                <c:pt idx="60">
                  <c:v>1.5482367224787828E+16</c:v>
                </c:pt>
                <c:pt idx="61">
                  <c:v>1.5412470391010034E+16</c:v>
                </c:pt>
                <c:pt idx="62">
                  <c:v>1.5287727311928798E+16</c:v>
                </c:pt>
                <c:pt idx="63">
                  <c:v>1.5418702594474814E+16</c:v>
                </c:pt>
                <c:pt idx="64">
                  <c:v>1.553596219970742E+16</c:v>
                </c:pt>
                <c:pt idx="65">
                  <c:v>1.5452721946360118E+16</c:v>
                </c:pt>
                <c:pt idx="66">
                  <c:v>1.5426792366072494E+16</c:v>
                </c:pt>
                <c:pt idx="67">
                  <c:v>1.559654151011746E+16</c:v>
                </c:pt>
                <c:pt idx="68">
                  <c:v>1.5659969078845434E+16</c:v>
                </c:pt>
                <c:pt idx="69">
                  <c:v>1.551790226779216E+16</c:v>
                </c:pt>
                <c:pt idx="70">
                  <c:v>1.5499164577899224E+16</c:v>
                </c:pt>
                <c:pt idx="71">
                  <c:v>1.5628184324906818E+16</c:v>
                </c:pt>
                <c:pt idx="72">
                  <c:v>1.5617142748306176E+16</c:v>
                </c:pt>
                <c:pt idx="73">
                  <c:v>1.5662767790893632E+16</c:v>
                </c:pt>
                <c:pt idx="74">
                  <c:v>1.5594872965982186E+16</c:v>
                </c:pt>
                <c:pt idx="75">
                  <c:v>1.5573526998006924E+16</c:v>
                </c:pt>
                <c:pt idx="76">
                  <c:v>1.5614734538269982E+16</c:v>
                </c:pt>
                <c:pt idx="77">
                  <c:v>1.5505949574441832E+16</c:v>
                </c:pt>
                <c:pt idx="78">
                  <c:v>1.560224224670763E+16</c:v>
                </c:pt>
                <c:pt idx="79">
                  <c:v>1.5607041202735938E+16</c:v>
                </c:pt>
                <c:pt idx="80">
                  <c:v>1.5556424121698302E+16</c:v>
                </c:pt>
                <c:pt idx="81">
                  <c:v>1.55311926951099E+16</c:v>
                </c:pt>
                <c:pt idx="82">
                  <c:v>1.5460939774675516E+16</c:v>
                </c:pt>
                <c:pt idx="83">
                  <c:v>1.5558534443650984E+16</c:v>
                </c:pt>
                <c:pt idx="84">
                  <c:v>1.5490371400363426E+16</c:v>
                </c:pt>
                <c:pt idx="85">
                  <c:v>1.524177516395012E+16</c:v>
                </c:pt>
                <c:pt idx="86">
                  <c:v>1.5158768618084332E+16</c:v>
                </c:pt>
                <c:pt idx="87">
                  <c:v>1.5283157313284566E+16</c:v>
                </c:pt>
                <c:pt idx="88">
                  <c:v>1.5150635517142712E+16</c:v>
                </c:pt>
                <c:pt idx="89">
                  <c:v>1.5031614680033694E+16</c:v>
                </c:pt>
                <c:pt idx="90">
                  <c:v>1.5083325870833546E+16</c:v>
                </c:pt>
                <c:pt idx="91">
                  <c:v>1.4897989513683702E+16</c:v>
                </c:pt>
                <c:pt idx="92">
                  <c:v>1.4851684045884586E+16</c:v>
                </c:pt>
                <c:pt idx="93">
                  <c:v>1.4834928686180648E+16</c:v>
                </c:pt>
                <c:pt idx="94">
                  <c:v>1.4788825605532964E+16</c:v>
                </c:pt>
                <c:pt idx="95">
                  <c:v>1.45452552716971E+16</c:v>
                </c:pt>
                <c:pt idx="96">
                  <c:v>1.4541643339116348E+16</c:v>
                </c:pt>
                <c:pt idx="97">
                  <c:v>1.4453232056907276E+16</c:v>
                </c:pt>
                <c:pt idx="98">
                  <c:v>1.4072090620764198E+16</c:v>
                </c:pt>
                <c:pt idx="99">
                  <c:v>1.430390216090588E+16</c:v>
                </c:pt>
                <c:pt idx="100">
                  <c:v>1.4252408206522314E+16</c:v>
                </c:pt>
                <c:pt idx="101">
                  <c:v>1.3896535675995056E+16</c:v>
                </c:pt>
                <c:pt idx="102">
                  <c:v>1.402297913948731E+16</c:v>
                </c:pt>
                <c:pt idx="103">
                  <c:v>1.3860436434488244E+16</c:v>
                </c:pt>
                <c:pt idx="104">
                  <c:v>1.3537885429858054E+16</c:v>
                </c:pt>
                <c:pt idx="105">
                  <c:v>1.3472797530648772E+16</c:v>
                </c:pt>
                <c:pt idx="106">
                  <c:v>1.3404128665471762E+16</c:v>
                </c:pt>
                <c:pt idx="107">
                  <c:v>1.3378705043210072E+16</c:v>
                </c:pt>
                <c:pt idx="108">
                  <c:v>1.3100193941680936E+16</c:v>
                </c:pt>
                <c:pt idx="109">
                  <c:v>1.272330622315964E+16</c:v>
                </c:pt>
                <c:pt idx="110">
                  <c:v>1.2726490517714342E+16</c:v>
                </c:pt>
                <c:pt idx="111">
                  <c:v>1.2681098663367602E+16</c:v>
                </c:pt>
                <c:pt idx="112">
                  <c:v>1.2479218712413712E+16</c:v>
                </c:pt>
                <c:pt idx="113">
                  <c:v>1.2312539333580642E+16</c:v>
                </c:pt>
                <c:pt idx="114">
                  <c:v>1.2070941873270752E+16</c:v>
                </c:pt>
                <c:pt idx="115">
                  <c:v>1.1855679737783138E+16</c:v>
                </c:pt>
                <c:pt idx="116">
                  <c:v>1.1750093441997526E+16</c:v>
                </c:pt>
                <c:pt idx="117">
                  <c:v>1.1478944046789006E+16</c:v>
                </c:pt>
                <c:pt idx="118">
                  <c:v>1.1279828821808088E+16</c:v>
                </c:pt>
                <c:pt idx="119">
                  <c:v>1.1123072935808772E+16</c:v>
                </c:pt>
                <c:pt idx="120">
                  <c:v>1.0960112010303778E+16</c:v>
                </c:pt>
                <c:pt idx="121">
                  <c:v>1.0808998591526408E+16</c:v>
                </c:pt>
                <c:pt idx="122">
                  <c:v>1.0563604620141494E+16</c:v>
                </c:pt>
                <c:pt idx="123">
                  <c:v>1.0182923991320192E+16</c:v>
                </c:pt>
                <c:pt idx="124">
                  <c:v>1.0040579313891844E+16</c:v>
                </c:pt>
                <c:pt idx="125">
                  <c:v>9929421904880674</c:v>
                </c:pt>
                <c:pt idx="126">
                  <c:v>9606102299663976</c:v>
                </c:pt>
                <c:pt idx="127">
                  <c:v>9423816882632660</c:v>
                </c:pt>
                <c:pt idx="128">
                  <c:v>9194673732567416</c:v>
                </c:pt>
                <c:pt idx="129">
                  <c:v>8937506822116437</c:v>
                </c:pt>
                <c:pt idx="130">
                  <c:v>8645797767383026</c:v>
                </c:pt>
                <c:pt idx="131">
                  <c:v>8354116677915175</c:v>
                </c:pt>
                <c:pt idx="132">
                  <c:v>8198813664559745</c:v>
                </c:pt>
                <c:pt idx="133">
                  <c:v>7960438274866334</c:v>
                </c:pt>
                <c:pt idx="134">
                  <c:v>7608722742342509</c:v>
                </c:pt>
                <c:pt idx="135">
                  <c:v>7357570583072345</c:v>
                </c:pt>
                <c:pt idx="136">
                  <c:v>7139002495848241</c:v>
                </c:pt>
                <c:pt idx="137">
                  <c:v>6834546531673640</c:v>
                </c:pt>
                <c:pt idx="138">
                  <c:v>6540312747131289</c:v>
                </c:pt>
                <c:pt idx="139">
                  <c:v>6273598702527249</c:v>
                </c:pt>
                <c:pt idx="140">
                  <c:v>5987564543464779</c:v>
                </c:pt>
                <c:pt idx="141">
                  <c:v>5710197094778976</c:v>
                </c:pt>
                <c:pt idx="142">
                  <c:v>5360254321699424</c:v>
                </c:pt>
                <c:pt idx="143">
                  <c:v>5099696984456282</c:v>
                </c:pt>
                <c:pt idx="144">
                  <c:v>4839477696958231</c:v>
                </c:pt>
                <c:pt idx="145">
                  <c:v>4483002179828877.5</c:v>
                </c:pt>
                <c:pt idx="146">
                  <c:v>4163621387639190.5</c:v>
                </c:pt>
                <c:pt idx="147">
                  <c:v>3859876103209038.5</c:v>
                </c:pt>
                <c:pt idx="148">
                  <c:v>3557697639634149</c:v>
                </c:pt>
                <c:pt idx="149">
                  <c:v>3254306648934121.5</c:v>
                </c:pt>
                <c:pt idx="150">
                  <c:v>2929397425271651</c:v>
                </c:pt>
                <c:pt idx="151">
                  <c:v>2597051259961404.5</c:v>
                </c:pt>
                <c:pt idx="152">
                  <c:v>2289239855856620.5</c:v>
                </c:pt>
                <c:pt idx="153">
                  <c:v>1978882355700232.5</c:v>
                </c:pt>
                <c:pt idx="154">
                  <c:v>1672351653990938.3</c:v>
                </c:pt>
                <c:pt idx="155">
                  <c:v>1369379289707472.8</c:v>
                </c:pt>
                <c:pt idx="156">
                  <c:v>1080404132279136.9</c:v>
                </c:pt>
                <c:pt idx="157">
                  <c:v>804606690791116.5</c:v>
                </c:pt>
                <c:pt idx="158">
                  <c:v>547321368001707.19</c:v>
                </c:pt>
                <c:pt idx="159">
                  <c:v>323601021495444.06</c:v>
                </c:pt>
                <c:pt idx="160">
                  <c:v>147550854418905.75</c:v>
                </c:pt>
                <c:pt idx="161">
                  <c:v>45042055594579.539</c:v>
                </c:pt>
                <c:pt idx="162">
                  <c:v>9386269101917.7754</c:v>
                </c:pt>
                <c:pt idx="163">
                  <c:v>1898055364091.4534</c:v>
                </c:pt>
                <c:pt idx="164">
                  <c:v>1910115845127.0581</c:v>
                </c:pt>
                <c:pt idx="165">
                  <c:v>2064673559472.2983</c:v>
                </c:pt>
                <c:pt idx="166">
                  <c:v>2075793043174.3452</c:v>
                </c:pt>
                <c:pt idx="167">
                  <c:v>2066805926900.823</c:v>
                </c:pt>
                <c:pt idx="168">
                  <c:v>2038461424190.0686</c:v>
                </c:pt>
                <c:pt idx="169">
                  <c:v>1984932602897.2004</c:v>
                </c:pt>
                <c:pt idx="170">
                  <c:v>1970042148905.3533</c:v>
                </c:pt>
                <c:pt idx="171">
                  <c:v>1946781017713.2014</c:v>
                </c:pt>
                <c:pt idx="172">
                  <c:v>1927388501335.3362</c:v>
                </c:pt>
                <c:pt idx="173">
                  <c:v>1898964194128.4202</c:v>
                </c:pt>
                <c:pt idx="174">
                  <c:v>1863286120491.3528</c:v>
                </c:pt>
                <c:pt idx="175">
                  <c:v>1873114378854.0508</c:v>
                </c:pt>
                <c:pt idx="176">
                  <c:v>1865303809897.3855</c:v>
                </c:pt>
                <c:pt idx="177">
                  <c:v>1823367821136.8696</c:v>
                </c:pt>
                <c:pt idx="178">
                  <c:v>1813974744335.1694</c:v>
                </c:pt>
                <c:pt idx="179">
                  <c:v>1817187148583.314</c:v>
                </c:pt>
                <c:pt idx="180">
                  <c:v>1850077153487.083</c:v>
                </c:pt>
                <c:pt idx="181">
                  <c:v>1801318113330.2156</c:v>
                </c:pt>
                <c:pt idx="182">
                  <c:v>1828392445113.8867</c:v>
                </c:pt>
                <c:pt idx="183">
                  <c:v>1957601779591.0916</c:v>
                </c:pt>
                <c:pt idx="184">
                  <c:v>1955451915797.6987</c:v>
                </c:pt>
                <c:pt idx="185">
                  <c:v>1957522764882.1763</c:v>
                </c:pt>
                <c:pt idx="186">
                  <c:v>2059019850256.9705</c:v>
                </c:pt>
                <c:pt idx="187">
                  <c:v>2255424360812.3618</c:v>
                </c:pt>
                <c:pt idx="188">
                  <c:v>2512366208096.3525</c:v>
                </c:pt>
                <c:pt idx="189">
                  <c:v>2864165433367.582</c:v>
                </c:pt>
                <c:pt idx="190">
                  <c:v>3152864067856.9092</c:v>
                </c:pt>
                <c:pt idx="191">
                  <c:v>3731108522252.7534</c:v>
                </c:pt>
                <c:pt idx="192">
                  <c:v>4256517680529.1738</c:v>
                </c:pt>
                <c:pt idx="193">
                  <c:v>5330627814849.373</c:v>
                </c:pt>
                <c:pt idx="194">
                  <c:v>5647314212893.5098</c:v>
                </c:pt>
                <c:pt idx="195">
                  <c:v>6561300045578.4541</c:v>
                </c:pt>
                <c:pt idx="196">
                  <c:v>9507964712138.8066</c:v>
                </c:pt>
                <c:pt idx="197">
                  <c:v>8258732851478.8262</c:v>
                </c:pt>
                <c:pt idx="198">
                  <c:v>9078142579250.3496</c:v>
                </c:pt>
                <c:pt idx="199">
                  <c:v>13022352001237.363</c:v>
                </c:pt>
                <c:pt idx="200">
                  <c:v>18470192818287.336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72-40CF-ABAF-A7ECE8BECF79}"/>
            </c:ext>
          </c:extLst>
        </c:ser>
        <c:ser>
          <c:idx val="3"/>
          <c:order val="1"/>
          <c:tx>
            <c:strRef>
              <c:f>Profile!$F$9:$F$10</c:f>
              <c:strCache>
                <c:ptCount val="2"/>
                <c:pt idx="1">
                  <c:v>HPK UP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Profile!$E$11:$E$161</c:f>
              <c:numCache>
                <c:formatCode>General</c:formatCode>
                <c:ptCount val="151"/>
              </c:numCache>
            </c:numRef>
          </c:xVal>
          <c:yVal>
            <c:numRef>
              <c:f>Profile!$F$11:$F$161</c:f>
              <c:numCache>
                <c:formatCode>General</c:formatCode>
                <c:ptCount val="15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72-40CF-ABAF-A7ECE8BECF79}"/>
            </c:ext>
          </c:extLst>
        </c:ser>
        <c:ser>
          <c:idx val="4"/>
          <c:order val="2"/>
          <c:tx>
            <c:strRef>
              <c:f>Profile!$H$9:$H$10</c:f>
              <c:strCache>
                <c:ptCount val="2"/>
                <c:pt idx="1">
                  <c:v>HPK UP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Profile!$G$11:$G$161</c:f>
              <c:numCache>
                <c:formatCode>General</c:formatCode>
                <c:ptCount val="151"/>
              </c:numCache>
            </c:numRef>
          </c:xVal>
          <c:yVal>
            <c:numRef>
              <c:f>Profile!$H$11:$H$161</c:f>
              <c:numCache>
                <c:formatCode>General</c:formatCode>
                <c:ptCount val="15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72-40CF-ABAF-A7ECE8BECF79}"/>
            </c:ext>
          </c:extLst>
        </c:ser>
        <c:ser>
          <c:idx val="5"/>
          <c:order val="3"/>
          <c:tx>
            <c:strRef>
              <c:f>Profile!$J$9:$J$10</c:f>
              <c:strCache>
                <c:ptCount val="2"/>
                <c:pt idx="1">
                  <c:v>HPK UP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Profile!$I$12:$I$161</c:f>
              <c:numCache>
                <c:formatCode>General</c:formatCode>
                <c:ptCount val="150"/>
              </c:numCache>
            </c:numRef>
          </c:xVal>
          <c:yVal>
            <c:numRef>
              <c:f>Profile!$J$12:$J$161</c:f>
              <c:numCache>
                <c:formatCode>General</c:formatCode>
                <c:ptCount val="15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72-40CF-ABAF-A7ECE8BECF79}"/>
            </c:ext>
          </c:extLst>
        </c:ser>
        <c:ser>
          <c:idx val="6"/>
          <c:order val="4"/>
          <c:tx>
            <c:strRef>
              <c:f>Profile!$L$9:$L$10</c:f>
              <c:strCache>
                <c:ptCount val="2"/>
                <c:pt idx="1">
                  <c:v>HPK UP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Profile!$K$12:$K$161</c:f>
              <c:numCache>
                <c:formatCode>General</c:formatCode>
                <c:ptCount val="150"/>
              </c:numCache>
            </c:numRef>
          </c:xVal>
          <c:yVal>
            <c:numRef>
              <c:f>Profile!$L$12:$L$161</c:f>
              <c:numCache>
                <c:formatCode>General</c:formatCode>
                <c:ptCount val="15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172-40CF-ABAF-A7ECE8BECF79}"/>
            </c:ext>
          </c:extLst>
        </c:ser>
        <c:ser>
          <c:idx val="7"/>
          <c:order val="5"/>
          <c:tx>
            <c:strRef>
              <c:f>'[w3070_cv_doping profile.xlsx]Profile'!$B$9:$B$10</c:f>
              <c:strCache>
                <c:ptCount val="2"/>
                <c:pt idx="0">
                  <c:v>W2001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[1]Profile!$A$11:$A$161</c:f>
              <c:numCache>
                <c:formatCode>0.00E+00</c:formatCode>
                <c:ptCount val="151"/>
                <c:pt idx="0">
                  <c:v>0.31387459769247106</c:v>
                </c:pt>
                <c:pt idx="1">
                  <c:v>0.34150720547722946</c:v>
                </c:pt>
                <c:pt idx="2">
                  <c:v>0.3639712861296952</c:v>
                </c:pt>
                <c:pt idx="3">
                  <c:v>0.38307513241533037</c:v>
                </c:pt>
                <c:pt idx="4">
                  <c:v>0.39973113198041699</c:v>
                </c:pt>
                <c:pt idx="5">
                  <c:v>0.4145075129624004</c:v>
                </c:pt>
                <c:pt idx="6">
                  <c:v>0.42796175683619209</c:v>
                </c:pt>
                <c:pt idx="7">
                  <c:v>0.44030080745353711</c:v>
                </c:pt>
                <c:pt idx="8">
                  <c:v>0.451700220229106</c:v>
                </c:pt>
                <c:pt idx="9">
                  <c:v>0.46231083740980522</c:v>
                </c:pt>
                <c:pt idx="10">
                  <c:v>0.47229768660583293</c:v>
                </c:pt>
                <c:pt idx="11">
                  <c:v>0.48182040074917309</c:v>
                </c:pt>
                <c:pt idx="12">
                  <c:v>0.49086406878891969</c:v>
                </c:pt>
                <c:pt idx="13">
                  <c:v>0.49951323876216513</c:v>
                </c:pt>
                <c:pt idx="14">
                  <c:v>0.50790895741996767</c:v>
                </c:pt>
                <c:pt idx="15">
                  <c:v>0.51603922127157242</c:v>
                </c:pt>
                <c:pt idx="16">
                  <c:v>0.52390171294534771</c:v>
                </c:pt>
                <c:pt idx="17">
                  <c:v>0.53141879882980192</c:v>
                </c:pt>
                <c:pt idx="18">
                  <c:v>0.53859001142749929</c:v>
                </c:pt>
                <c:pt idx="19">
                  <c:v>0.54555170748860038</c:v>
                </c:pt>
                <c:pt idx="20">
                  <c:v>0.55227090895700848</c:v>
                </c:pt>
                <c:pt idx="21">
                  <c:v>0.55874162842930197</c:v>
                </c:pt>
                <c:pt idx="22">
                  <c:v>0.56516210767051012</c:v>
                </c:pt>
                <c:pt idx="23">
                  <c:v>0.57141794382213007</c:v>
                </c:pt>
                <c:pt idx="24">
                  <c:v>0.57749654774105463</c:v>
                </c:pt>
                <c:pt idx="25">
                  <c:v>0.58354261873222901</c:v>
                </c:pt>
                <c:pt idx="26">
                  <c:v>0.58949459203688526</c:v>
                </c:pt>
                <c:pt idx="27">
                  <c:v>0.59533926442294705</c:v>
                </c:pt>
                <c:pt idx="28">
                  <c:v>0.60106242309554014</c:v>
                </c:pt>
                <c:pt idx="29">
                  <c:v>0.60677403289702669</c:v>
                </c:pt>
                <c:pt idx="30">
                  <c:v>0.61249217354338381</c:v>
                </c:pt>
                <c:pt idx="31">
                  <c:v>0.61812063330074096</c:v>
                </c:pt>
                <c:pt idx="32">
                  <c:v>0.62376706063233078</c:v>
                </c:pt>
                <c:pt idx="33">
                  <c:v>0.62935515909839468</c:v>
                </c:pt>
                <c:pt idx="34">
                  <c:v>0.6349911578879337</c:v>
                </c:pt>
                <c:pt idx="35">
                  <c:v>0.64056019420574573</c:v>
                </c:pt>
                <c:pt idx="36">
                  <c:v>0.6462419957685912</c:v>
                </c:pt>
                <c:pt idx="37">
                  <c:v>0.65185050236677933</c:v>
                </c:pt>
                <c:pt idx="38">
                  <c:v>0.65752319519587898</c:v>
                </c:pt>
                <c:pt idx="39">
                  <c:v>0.66310855814117609</c:v>
                </c:pt>
                <c:pt idx="40">
                  <c:v>0.66883906296808193</c:v>
                </c:pt>
                <c:pt idx="41">
                  <c:v>0.67439116717041336</c:v>
                </c:pt>
                <c:pt idx="42">
                  <c:v>0.68000216789823664</c:v>
                </c:pt>
                <c:pt idx="43">
                  <c:v>0.68554019014430378</c:v>
                </c:pt>
                <c:pt idx="44">
                  <c:v>0.69120113838653807</c:v>
                </c:pt>
                <c:pt idx="45">
                  <c:v>0.69691582109813244</c:v>
                </c:pt>
                <c:pt idx="46">
                  <c:v>0.70269441697838342</c:v>
                </c:pt>
                <c:pt idx="47">
                  <c:v>0.70856365931040599</c:v>
                </c:pt>
                <c:pt idx="48">
                  <c:v>0.71451572265971841</c:v>
                </c:pt>
                <c:pt idx="49">
                  <c:v>0.72055068004283129</c:v>
                </c:pt>
                <c:pt idx="50">
                  <c:v>0.72682360390012257</c:v>
                </c:pt>
                <c:pt idx="51">
                  <c:v>0.73325689221759127</c:v>
                </c:pt>
                <c:pt idx="52">
                  <c:v>0.73971231148113292</c:v>
                </c:pt>
                <c:pt idx="53">
                  <c:v>0.74641700639415154</c:v>
                </c:pt>
                <c:pt idx="54">
                  <c:v>0.7533424023596087</c:v>
                </c:pt>
                <c:pt idx="55">
                  <c:v>0.76049512043971934</c:v>
                </c:pt>
                <c:pt idx="56">
                  <c:v>0.76785300072878238</c:v>
                </c:pt>
                <c:pt idx="57">
                  <c:v>0.77557560891005162</c:v>
                </c:pt>
                <c:pt idx="58">
                  <c:v>0.78386353634388772</c:v>
                </c:pt>
                <c:pt idx="59">
                  <c:v>0.792265581369206</c:v>
                </c:pt>
                <c:pt idx="60">
                  <c:v>0.80138352859428263</c:v>
                </c:pt>
                <c:pt idx="61">
                  <c:v>0.81105995441884582</c:v>
                </c:pt>
                <c:pt idx="62">
                  <c:v>0.82138307124737253</c:v>
                </c:pt>
                <c:pt idx="63">
                  <c:v>0.8323940955732364</c:v>
                </c:pt>
                <c:pt idx="64">
                  <c:v>0.84430750032077007</c:v>
                </c:pt>
                <c:pt idx="65">
                  <c:v>0.85775288940764038</c:v>
                </c:pt>
                <c:pt idx="66">
                  <c:v>0.87273110232117679</c:v>
                </c:pt>
                <c:pt idx="67">
                  <c:v>0.88968163485173957</c:v>
                </c:pt>
                <c:pt idx="68">
                  <c:v>0.90917767923873349</c:v>
                </c:pt>
                <c:pt idx="69">
                  <c:v>0.93260751860684998</c:v>
                </c:pt>
                <c:pt idx="70">
                  <c:v>0.96127232906301097</c:v>
                </c:pt>
                <c:pt idx="71">
                  <c:v>0.99919185998965587</c:v>
                </c:pt>
                <c:pt idx="72">
                  <c:v>1.0524120696543944</c:v>
                </c:pt>
                <c:pt idx="73">
                  <c:v>1.1404633985699073</c:v>
                </c:pt>
                <c:pt idx="74">
                  <c:v>1.3433854688208922</c:v>
                </c:pt>
                <c:pt idx="75">
                  <c:v>2.4082003646227723</c:v>
                </c:pt>
                <c:pt idx="76">
                  <c:v>10.372697858925511</c:v>
                </c:pt>
                <c:pt idx="77">
                  <c:v>13.663808226477958</c:v>
                </c:pt>
                <c:pt idx="78">
                  <c:v>14.040310065284203</c:v>
                </c:pt>
                <c:pt idx="79">
                  <c:v>14.180346152029271</c:v>
                </c:pt>
                <c:pt idx="80">
                  <c:v>14.293466899001103</c:v>
                </c:pt>
                <c:pt idx="81">
                  <c:v>14.355956812474183</c:v>
                </c:pt>
                <c:pt idx="82">
                  <c:v>14.378018512817693</c:v>
                </c:pt>
                <c:pt idx="83">
                  <c:v>14.407839841476264</c:v>
                </c:pt>
                <c:pt idx="84">
                  <c:v>14.466819121144132</c:v>
                </c:pt>
                <c:pt idx="85">
                  <c:v>14.511998803198285</c:v>
                </c:pt>
                <c:pt idx="86">
                  <c:v>14.510416881569137</c:v>
                </c:pt>
                <c:pt idx="87">
                  <c:v>14.50350881604872</c:v>
                </c:pt>
                <c:pt idx="88">
                  <c:v>14.511578365100084</c:v>
                </c:pt>
                <c:pt idx="89">
                  <c:v>14.553459609722232</c:v>
                </c:pt>
                <c:pt idx="90">
                  <c:v>14.583936247615275</c:v>
                </c:pt>
                <c:pt idx="91">
                  <c:v>14.574018596001157</c:v>
                </c:pt>
                <c:pt idx="92">
                  <c:v>14.548092004269234</c:v>
                </c:pt>
                <c:pt idx="93">
                  <c:v>14.622013717319872</c:v>
                </c:pt>
                <c:pt idx="94">
                  <c:v>14.575395118585712</c:v>
                </c:pt>
                <c:pt idx="95">
                  <c:v>14.613059524843235</c:v>
                </c:pt>
                <c:pt idx="96">
                  <c:v>14.589955706389315</c:v>
                </c:pt>
                <c:pt idx="97">
                  <c:v>14.654464451768238</c:v>
                </c:pt>
                <c:pt idx="98">
                  <c:v>14.661662048301414</c:v>
                </c:pt>
                <c:pt idx="99">
                  <c:v>14.686557511135273</c:v>
                </c:pt>
                <c:pt idx="100">
                  <c:v>14.674669288146269</c:v>
                </c:pt>
                <c:pt idx="101">
                  <c:v>14.703854820434694</c:v>
                </c:pt>
                <c:pt idx="102">
                  <c:v>14.697083987641243</c:v>
                </c:pt>
                <c:pt idx="103">
                  <c:v>14.663181884133936</c:v>
                </c:pt>
                <c:pt idx="104">
                  <c:v>14.662173191468538</c:v>
                </c:pt>
                <c:pt idx="105">
                  <c:v>14.670105201513197</c:v>
                </c:pt>
                <c:pt idx="106">
                  <c:v>14.715584601824638</c:v>
                </c:pt>
                <c:pt idx="107">
                  <c:v>14.690486393283798</c:v>
                </c:pt>
                <c:pt idx="108">
                  <c:v>14.670051860390346</c:v>
                </c:pt>
                <c:pt idx="109">
                  <c:v>14.707161356838027</c:v>
                </c:pt>
                <c:pt idx="110">
                  <c:v>14.728518966857788</c:v>
                </c:pt>
                <c:pt idx="111">
                  <c:v>14.665303903486668</c:v>
                </c:pt>
                <c:pt idx="112">
                  <c:v>14.695950492773864</c:v>
                </c:pt>
                <c:pt idx="113">
                  <c:v>14.744333001374779</c:v>
                </c:pt>
                <c:pt idx="114">
                  <c:v>14.714564390922439</c:v>
                </c:pt>
                <c:pt idx="115">
                  <c:v>14.687124481357509</c:v>
                </c:pt>
                <c:pt idx="116">
                  <c:v>14.720418967164658</c:v>
                </c:pt>
                <c:pt idx="117">
                  <c:v>14.697518131915048</c:v>
                </c:pt>
                <c:pt idx="118">
                  <c:v>14.724510883875734</c:v>
                </c:pt>
                <c:pt idx="119">
                  <c:v>14.759487358484638</c:v>
                </c:pt>
                <c:pt idx="120">
                  <c:v>14.755615097243545</c:v>
                </c:pt>
              </c:numCache>
            </c:numRef>
          </c:xVal>
          <c:yVal>
            <c:numRef>
              <c:f>[1]Profile!$B$11:$B$161</c:f>
              <c:numCache>
                <c:formatCode>0.00E+00</c:formatCode>
                <c:ptCount val="151"/>
                <c:pt idx="1">
                  <c:v>1.8693309932971656E+16</c:v>
                </c:pt>
                <c:pt idx="2">
                  <c:v>2.1310598278442632E+16</c:v>
                </c:pt>
                <c:pt idx="3">
                  <c:v>2.3629749855365444E+16</c:v>
                </c:pt>
                <c:pt idx="4">
                  <c:v>2.5823001442241408E+16</c:v>
                </c:pt>
                <c:pt idx="5">
                  <c:v>2.7779650093182348E+16</c:v>
                </c:pt>
                <c:pt idx="6">
                  <c:v>2.9473501470760596E+16</c:v>
                </c:pt>
                <c:pt idx="7">
                  <c:v>3.1147684110276176E+16</c:v>
                </c:pt>
                <c:pt idx="8">
                  <c:v>3.276299248340554E+16</c:v>
                </c:pt>
                <c:pt idx="9">
                  <c:v>3.4223280909308188E+16</c:v>
                </c:pt>
                <c:pt idx="10">
                  <c:v>3.5383093590195924E+16</c:v>
                </c:pt>
                <c:pt idx="11">
                  <c:v>3.6447334144941384E+16</c:v>
                </c:pt>
                <c:pt idx="12">
                  <c:v>3.7551086203597736E+16</c:v>
                </c:pt>
                <c:pt idx="13">
                  <c:v>3.831629292873644E+16</c:v>
                </c:pt>
                <c:pt idx="14">
                  <c:v>3.8866582553418176E+16</c:v>
                </c:pt>
                <c:pt idx="15">
                  <c:v>3.9530818359635288E+16</c:v>
                </c:pt>
                <c:pt idx="16">
                  <c:v>4.0485295119911344E+16</c:v>
                </c:pt>
                <c:pt idx="17">
                  <c:v>4.1792411389010032E+16</c:v>
                </c:pt>
                <c:pt idx="18">
                  <c:v>4.2868465981675672E+16</c:v>
                </c:pt>
                <c:pt idx="19">
                  <c:v>4.3717937060846432E+16</c:v>
                </c:pt>
                <c:pt idx="20">
                  <c:v>4.4793995403273968E+16</c:v>
                </c:pt>
                <c:pt idx="21">
                  <c:v>4.5317960797174024E+16</c:v>
                </c:pt>
                <c:pt idx="22">
                  <c:v>4.5553767990494536E+16</c:v>
                </c:pt>
                <c:pt idx="23">
                  <c:v>4.6303403380562768E+16</c:v>
                </c:pt>
                <c:pt idx="24">
                  <c:v>4.6620799891105384E+16</c:v>
                </c:pt>
                <c:pt idx="25">
                  <c:v>4.662003156754052E+16</c:v>
                </c:pt>
                <c:pt idx="26">
                  <c:v>4.6936493517291928E+16</c:v>
                </c:pt>
                <c:pt idx="27">
                  <c:v>4.7394225738617832E+16</c:v>
                </c:pt>
                <c:pt idx="28">
                  <c:v>4.749817801081868E+16</c:v>
                </c:pt>
                <c:pt idx="29">
                  <c:v>4.7073225718240552E+16</c:v>
                </c:pt>
                <c:pt idx="30">
                  <c:v>4.6968250417866096E+16</c:v>
                </c:pt>
                <c:pt idx="31">
                  <c:v>4.6844930977531672E+16</c:v>
                </c:pt>
                <c:pt idx="32">
                  <c:v>4.6582042449987E+16</c:v>
                </c:pt>
                <c:pt idx="33">
                  <c:v>4.6219245389390896E+16</c:v>
                </c:pt>
                <c:pt idx="34">
                  <c:v>4.5878692795549096E+16</c:v>
                </c:pt>
                <c:pt idx="35">
                  <c:v>4.5307457662732752E+16</c:v>
                </c:pt>
                <c:pt idx="36">
                  <c:v>4.4739195605589296E+16</c:v>
                </c:pt>
                <c:pt idx="37">
                  <c:v>4.4399544143619288E+16</c:v>
                </c:pt>
                <c:pt idx="38">
                  <c:v>4.4096848714467448E+16</c:v>
                </c:pt>
                <c:pt idx="39">
                  <c:v>4.3517355035512744E+16</c:v>
                </c:pt>
                <c:pt idx="40">
                  <c:v>4.3250748202529088E+16</c:v>
                </c:pt>
                <c:pt idx="41">
                  <c:v>4.3369343309618408E+16</c:v>
                </c:pt>
                <c:pt idx="42">
                  <c:v>4.3057482974387696E+16</c:v>
                </c:pt>
                <c:pt idx="43">
                  <c:v>4.2531375328075512E+16</c:v>
                </c:pt>
                <c:pt idx="44">
                  <c:v>4.1523692142227232E+16</c:v>
                </c:pt>
                <c:pt idx="45">
                  <c:v>4.0762197513098056E+16</c:v>
                </c:pt>
                <c:pt idx="46">
                  <c:v>3.9892008808603664E+16</c:v>
                </c:pt>
                <c:pt idx="47">
                  <c:v>3.8980532541232856E+16</c:v>
                </c:pt>
                <c:pt idx="48">
                  <c:v>3.8121354908169768E+16</c:v>
                </c:pt>
                <c:pt idx="49">
                  <c:v>3.6824381812212784E+16</c:v>
                </c:pt>
                <c:pt idx="50">
                  <c:v>3.5358111533604136E+16</c:v>
                </c:pt>
                <c:pt idx="51">
                  <c:v>3.454503081612548E+16</c:v>
                </c:pt>
                <c:pt idx="52">
                  <c:v>3.3547566935458772E+16</c:v>
                </c:pt>
                <c:pt idx="53">
                  <c:v>3.2098406836208992E+16</c:v>
                </c:pt>
                <c:pt idx="54">
                  <c:v>3.0791283137590516E+16</c:v>
                </c:pt>
                <c:pt idx="55">
                  <c:v>2.9591530505382764E+16</c:v>
                </c:pt>
                <c:pt idx="56">
                  <c:v>2.820606189499828E+16</c:v>
                </c:pt>
                <c:pt idx="57">
                  <c:v>2.6309452252983112E+16</c:v>
                </c:pt>
                <c:pt idx="58">
                  <c:v>2.4956832880250892E+16</c:v>
                </c:pt>
                <c:pt idx="59">
                  <c:v>2.3539982938460772E+16</c:v>
                </c:pt>
                <c:pt idx="60">
                  <c:v>2.1689333983528696E+16</c:v>
                </c:pt>
                <c:pt idx="61">
                  <c:v>2.0140894987982168E+16</c:v>
                </c:pt>
                <c:pt idx="62">
                  <c:v>1.8644085631685844E+16</c:v>
                </c:pt>
                <c:pt idx="63">
                  <c:v>1.712507334917286E+16</c:v>
                </c:pt>
                <c:pt idx="64">
                  <c:v>1.5273275739364616E+16</c:v>
                </c:pt>
                <c:pt idx="65">
                  <c:v>1.3411796807542056E+16</c:v>
                </c:pt>
                <c:pt idx="66">
                  <c:v>1.1739379623712518E+16</c:v>
                </c:pt>
                <c:pt idx="67">
                  <c:v>1.009346177179701E+16</c:v>
                </c:pt>
                <c:pt idx="68">
                  <c:v>8397297593910483</c:v>
                </c:pt>
                <c:pt idx="69">
                  <c:v>6752691239214041</c:v>
                </c:pt>
                <c:pt idx="70">
                  <c:v>5144082380946793</c:v>
                </c:pt>
                <c:pt idx="71">
                  <c:v>3632865821017012.5</c:v>
                </c:pt>
                <c:pt idx="72">
                  <c:v>2259381925659186.5</c:v>
                </c:pt>
                <c:pt idx="73">
                  <c:v>1069450456310265</c:v>
                </c:pt>
                <c:pt idx="74">
                  <c:v>291752390544055.81</c:v>
                </c:pt>
                <c:pt idx="75">
                  <c:v>36077080752531.211</c:v>
                </c:pt>
                <c:pt idx="76">
                  <c:v>855247444328.80249</c:v>
                </c:pt>
                <c:pt idx="77">
                  <c:v>5082077571621.6943</c:v>
                </c:pt>
                <c:pt idx="78">
                  <c:v>44248425985554.266</c:v>
                </c:pt>
                <c:pt idx="79">
                  <c:v>90768607580065.438</c:v>
                </c:pt>
                <c:pt idx="80">
                  <c:v>129606536546921</c:v>
                </c:pt>
                <c:pt idx="81">
                  <c:v>268219182552215.78</c:v>
                </c:pt>
                <c:pt idx="82">
                  <c:v>437905221563172.56</c:v>
                </c:pt>
                <c:pt idx="83">
                  <c:v>255700206709294.78</c:v>
                </c:pt>
                <c:pt idx="84">
                  <c:v>216462094351488.63</c:v>
                </c:pt>
                <c:pt idx="85">
                  <c:v>514373523235575.81</c:v>
                </c:pt>
                <c:pt idx="86">
                  <c:v>2649263532864646.5</c:v>
                </c:pt>
                <c:pt idx="87">
                  <c:v>1.9401431818386272E+16</c:v>
                </c:pt>
                <c:pt idx="88">
                  <c:v>451465457630328</c:v>
                </c:pt>
                <c:pt idx="89">
                  <c:v>309796403277970.19</c:v>
                </c:pt>
                <c:pt idx="90">
                  <c:v>1085903274395335.3</c:v>
                </c:pt>
                <c:pt idx="91">
                  <c:v>624302347038583.13</c:v>
                </c:pt>
                <c:pt idx="92">
                  <c:v>470806925217768.44</c:v>
                </c:pt>
                <c:pt idx="93">
                  <c:v>811080898952419.75</c:v>
                </c:pt>
                <c:pt idx="94">
                  <c:v>2516126381010407</c:v>
                </c:pt>
                <c:pt idx="95">
                  <c:v>1528070843220425</c:v>
                </c:pt>
                <c:pt idx="96">
                  <c:v>543711738038619.94</c:v>
                </c:pt>
                <c:pt idx="97">
                  <c:v>309486209555654.5</c:v>
                </c:pt>
                <c:pt idx="98">
                  <c:v>694705560147260.5</c:v>
                </c:pt>
                <c:pt idx="99">
                  <c:v>1704817500165607.5</c:v>
                </c:pt>
                <c:pt idx="100">
                  <c:v>1289850105946563.3</c:v>
                </c:pt>
                <c:pt idx="101">
                  <c:v>988199219150270.25</c:v>
                </c:pt>
                <c:pt idx="102">
                  <c:v>545169963120438.25</c:v>
                </c:pt>
                <c:pt idx="103">
                  <c:v>639229264840785</c:v>
                </c:pt>
                <c:pt idx="104">
                  <c:v>3218279212602366.5</c:v>
                </c:pt>
                <c:pt idx="105">
                  <c:v>417747328269336.56</c:v>
                </c:pt>
                <c:pt idx="106">
                  <c:v>1083375013930014.9</c:v>
                </c:pt>
                <c:pt idx="107">
                  <c:v>488256901514735.56</c:v>
                </c:pt>
                <c:pt idx="108">
                  <c:v>1339913424657086</c:v>
                </c:pt>
                <c:pt idx="109">
                  <c:v>379283632132400.88</c:v>
                </c:pt>
                <c:pt idx="110">
                  <c:v>526552202884965</c:v>
                </c:pt>
                <c:pt idx="111">
                  <c:v>687951295183789.38</c:v>
                </c:pt>
                <c:pt idx="112">
                  <c:v>281454164692502.19</c:v>
                </c:pt>
                <c:pt idx="113">
                  <c:v>1183324648302113.3</c:v>
                </c:pt>
                <c:pt idx="114">
                  <c:v>387909585253524.44</c:v>
                </c:pt>
                <c:pt idx="115">
                  <c:v>3812706141517981.5</c:v>
                </c:pt>
                <c:pt idx="116">
                  <c:v>2125806364155416.3</c:v>
                </c:pt>
                <c:pt idx="117">
                  <c:v>5447205952142982</c:v>
                </c:pt>
                <c:pt idx="118">
                  <c:v>358004195888666.63</c:v>
                </c:pt>
                <c:pt idx="119">
                  <c:v>709311007404893.38</c:v>
                </c:pt>
                <c:pt idx="120">
                  <c:v>2857811233698659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172-40CF-ABAF-A7ECE8BECF79}"/>
            </c:ext>
          </c:extLst>
        </c:ser>
        <c:ser>
          <c:idx val="8"/>
          <c:order val="6"/>
          <c:tx>
            <c:strRef>
              <c:f>'[w3070_cv_doping profile.xlsx]Profile'!$D$9:$D$10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[1]Profile!$C$11:$C$161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[1]Profile!$D$11:$D$161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172-40CF-ABAF-A7ECE8BECF79}"/>
            </c:ext>
          </c:extLst>
        </c:ser>
        <c:ser>
          <c:idx val="9"/>
          <c:order val="7"/>
          <c:tx>
            <c:strRef>
              <c:f>'[w3070_cv_doping profile.xlsx]Profile'!$F$9:$F$10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[1]Profile!$E$11:$E$161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[1]Profile!$F$11:$F$161</c:f>
              <c:numCache>
                <c:formatCode>0.00E+00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172-40CF-ABAF-A7ECE8BECF79}"/>
            </c:ext>
          </c:extLst>
        </c:ser>
        <c:ser>
          <c:idx val="10"/>
          <c:order val="8"/>
          <c:tx>
            <c:strRef>
              <c:f>'[w3070_cv_doping profile.xlsx]Profile'!$H$9:$H$10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[1]Profile!$G$11:$G$161</c:f>
              <c:numCache>
                <c:formatCode>0.00E+00</c:formatCode>
                <c:ptCount val="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[1]Profile!$H$11:$H$161</c:f>
              <c:numCache>
                <c:formatCode>General</c:formatCode>
                <c:ptCount val="15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172-40CF-ABAF-A7ECE8BECF79}"/>
            </c:ext>
          </c:extLst>
        </c:ser>
        <c:ser>
          <c:idx val="11"/>
          <c:order val="9"/>
          <c:tx>
            <c:strRef>
              <c:f>'[w3070_cv_doping profile.xlsx]Profile'!$J$9:$J$10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[1]Profile!$I$12:$I$161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[1]Profile!$J$12:$J$161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172-40CF-ABAF-A7ECE8BECF79}"/>
            </c:ext>
          </c:extLst>
        </c:ser>
        <c:ser>
          <c:idx val="12"/>
          <c:order val="10"/>
          <c:tx>
            <c:strRef>
              <c:f>'[w3070_cv_doping profile.xlsx]Profile'!$L$9:$L$10</c:f>
              <c:strCache>
                <c:ptCount val="2"/>
                <c:pt idx="0">
                  <c:v>#VALUE!</c:v>
                </c:pt>
                <c:pt idx="1">
                  <c:v>#VALUE!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[1]Profile!$K$12:$K$161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xVal>
          <c:yVal>
            <c:numRef>
              <c:f>[1]Profile!$L$12:$L$161</c:f>
              <c:numCache>
                <c:formatCode>0.00E+00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172-40CF-ABAF-A7ECE8BECF79}"/>
            </c:ext>
          </c:extLst>
        </c:ser>
        <c:ser>
          <c:idx val="1"/>
          <c:order val="11"/>
          <c:tx>
            <c:strRef>
              <c:f>'Y:\Measurements\2018\LGAD\w1837\[w1837_CV.xlsx]Profile'!$B$9:$B$10</c:f>
              <c:strCache>
                <c:ptCount val="1"/>
                <c:pt idx="0">
                  <c:v>W4 DT2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[3]Profile!$A$11:$A$161</c:f>
              <c:numCache>
                <c:formatCode>General</c:formatCode>
                <c:ptCount val="151"/>
                <c:pt idx="0">
                  <c:v>0.20003884564091776</c:v>
                </c:pt>
                <c:pt idx="1">
                  <c:v>0.2220496460621004</c:v>
                </c:pt>
                <c:pt idx="2">
                  <c:v>0.24065477267543761</c:v>
                </c:pt>
                <c:pt idx="3">
                  <c:v>0.25684768201960151</c:v>
                </c:pt>
                <c:pt idx="4">
                  <c:v>0.27131697969333968</c:v>
                </c:pt>
                <c:pt idx="5">
                  <c:v>0.28448066352311213</c:v>
                </c:pt>
                <c:pt idx="6">
                  <c:v>0.29671216079402529</c:v>
                </c:pt>
                <c:pt idx="7">
                  <c:v>0.30812998064707886</c:v>
                </c:pt>
                <c:pt idx="8">
                  <c:v>0.31889520192620008</c:v>
                </c:pt>
                <c:pt idx="9">
                  <c:v>0.32907304985819413</c:v>
                </c:pt>
                <c:pt idx="10">
                  <c:v>0.33880896418070328</c:v>
                </c:pt>
                <c:pt idx="11">
                  <c:v>0.34815628107988356</c:v>
                </c:pt>
                <c:pt idx="12">
                  <c:v>0.35714656845731413</c:v>
                </c:pt>
                <c:pt idx="13">
                  <c:v>0.36581577766373868</c:v>
                </c:pt>
                <c:pt idx="14">
                  <c:v>0.37424096622302988</c:v>
                </c:pt>
                <c:pt idx="15">
                  <c:v>0.38245148084651581</c:v>
                </c:pt>
                <c:pt idx="16">
                  <c:v>0.39044837294184764</c:v>
                </c:pt>
                <c:pt idx="17">
                  <c:v>0.39823832227028461</c:v>
                </c:pt>
                <c:pt idx="18">
                  <c:v>0.40590792581820762</c:v>
                </c:pt>
                <c:pt idx="19">
                  <c:v>0.41345478859336843</c:v>
                </c:pt>
                <c:pt idx="20">
                  <c:v>0.42085919186621507</c:v>
                </c:pt>
                <c:pt idx="21">
                  <c:v>0.42812297012586209</c:v>
                </c:pt>
                <c:pt idx="22">
                  <c:v>0.43534538673576129</c:v>
                </c:pt>
                <c:pt idx="23">
                  <c:v>0.44247658061017697</c:v>
                </c:pt>
                <c:pt idx="24">
                  <c:v>0.44955303605020824</c:v>
                </c:pt>
                <c:pt idx="25">
                  <c:v>0.45654045146123418</c:v>
                </c:pt>
                <c:pt idx="26">
                  <c:v>0.46353196729359203</c:v>
                </c:pt>
                <c:pt idx="27">
                  <c:v>0.47047186288794618</c:v>
                </c:pt>
                <c:pt idx="28">
                  <c:v>0.47740704653322785</c:v>
                </c:pt>
                <c:pt idx="29">
                  <c:v>0.48429487921659664</c:v>
                </c:pt>
                <c:pt idx="30">
                  <c:v>0.49121472381845077</c:v>
                </c:pt>
                <c:pt idx="31">
                  <c:v>0.49815772039318995</c:v>
                </c:pt>
                <c:pt idx="32">
                  <c:v>0.50511913458076774</c:v>
                </c:pt>
                <c:pt idx="33">
                  <c:v>0.51209651745981977</c:v>
                </c:pt>
                <c:pt idx="34">
                  <c:v>0.5191213346467024</c:v>
                </c:pt>
                <c:pt idx="35">
                  <c:v>0.52622501384672016</c:v>
                </c:pt>
                <c:pt idx="36">
                  <c:v>0.5333922298667223</c:v>
                </c:pt>
                <c:pt idx="37">
                  <c:v>0.54060334993498482</c:v>
                </c:pt>
                <c:pt idx="38">
                  <c:v>0.54794557699069746</c:v>
                </c:pt>
                <c:pt idx="39">
                  <c:v>0.55539069661678686</c:v>
                </c:pt>
                <c:pt idx="40">
                  <c:v>0.56296280644072338</c:v>
                </c:pt>
                <c:pt idx="41">
                  <c:v>0.57064163930935041</c:v>
                </c:pt>
                <c:pt idx="42">
                  <c:v>0.57852707746310694</c:v>
                </c:pt>
                <c:pt idx="43">
                  <c:v>0.58660280784178043</c:v>
                </c:pt>
                <c:pt idx="44">
                  <c:v>0.59487003875288436</c:v>
                </c:pt>
                <c:pt idx="45">
                  <c:v>0.60335696224322122</c:v>
                </c:pt>
                <c:pt idx="46">
                  <c:v>0.6121474305543404</c:v>
                </c:pt>
                <c:pt idx="47">
                  <c:v>0.62123627042524376</c:v>
                </c:pt>
                <c:pt idx="48">
                  <c:v>0.63067545779110812</c:v>
                </c:pt>
                <c:pt idx="49">
                  <c:v>0.6404769790888869</c:v>
                </c:pt>
                <c:pt idx="50">
                  <c:v>0.65076201349411711</c:v>
                </c:pt>
                <c:pt idx="51">
                  <c:v>0.66159587639757889</c:v>
                </c:pt>
                <c:pt idx="52">
                  <c:v>0.67303935941565951</c:v>
                </c:pt>
                <c:pt idx="53">
                  <c:v>0.68512069793390251</c:v>
                </c:pt>
                <c:pt idx="54">
                  <c:v>0.69811454774985082</c:v>
                </c:pt>
                <c:pt idx="55">
                  <c:v>0.71208660145845692</c:v>
                </c:pt>
                <c:pt idx="56">
                  <c:v>0.72727920562830539</c:v>
                </c:pt>
                <c:pt idx="57">
                  <c:v>0.74388180188433972</c:v>
                </c:pt>
                <c:pt idx="58">
                  <c:v>0.76238456238255659</c:v>
                </c:pt>
                <c:pt idx="59">
                  <c:v>0.78327985028656699</c:v>
                </c:pt>
                <c:pt idx="60">
                  <c:v>0.80730609759768279</c:v>
                </c:pt>
                <c:pt idx="61">
                  <c:v>0.8355688234517733</c:v>
                </c:pt>
                <c:pt idx="62">
                  <c:v>0.87023269316224128</c:v>
                </c:pt>
                <c:pt idx="63">
                  <c:v>0.91498836205943734</c:v>
                </c:pt>
                <c:pt idx="64">
                  <c:v>0.97785039627135029</c:v>
                </c:pt>
                <c:pt idx="65">
                  <c:v>1.0793341917898631</c:v>
                </c:pt>
                <c:pt idx="66">
                  <c:v>1.2855471417438442</c:v>
                </c:pt>
                <c:pt idx="67">
                  <c:v>1.7778255926758935</c:v>
                </c:pt>
                <c:pt idx="68">
                  <c:v>2.6350334518692238</c:v>
                </c:pt>
                <c:pt idx="69">
                  <c:v>3.4539288184381953</c:v>
                </c:pt>
                <c:pt idx="70">
                  <c:v>4.109917305208949</c:v>
                </c:pt>
                <c:pt idx="71">
                  <c:v>4.6633225989617531</c:v>
                </c:pt>
                <c:pt idx="72">
                  <c:v>5.1515460425303399</c:v>
                </c:pt>
                <c:pt idx="73">
                  <c:v>5.5909177051846433</c:v>
                </c:pt>
                <c:pt idx="74">
                  <c:v>5.9989565336344786</c:v>
                </c:pt>
                <c:pt idx="75">
                  <c:v>6.3775183529781625</c:v>
                </c:pt>
                <c:pt idx="76">
                  <c:v>6.7340842872417506</c:v>
                </c:pt>
                <c:pt idx="77">
                  <c:v>7.0700408185411456</c:v>
                </c:pt>
                <c:pt idx="78">
                  <c:v>7.3914645079272709</c:v>
                </c:pt>
                <c:pt idx="79">
                  <c:v>7.6914371714887428</c:v>
                </c:pt>
                <c:pt idx="80">
                  <c:v>7.9646551386997047</c:v>
                </c:pt>
                <c:pt idx="81">
                  <c:v>8.246005347547662</c:v>
                </c:pt>
                <c:pt idx="82">
                  <c:v>8.520643125534427</c:v>
                </c:pt>
                <c:pt idx="83">
                  <c:v>8.7838309930397482</c:v>
                </c:pt>
                <c:pt idx="84">
                  <c:v>9.0386338680731235</c:v>
                </c:pt>
                <c:pt idx="85">
                  <c:v>9.2853494566867969</c:v>
                </c:pt>
                <c:pt idx="86">
                  <c:v>9.5238092682824202</c:v>
                </c:pt>
                <c:pt idx="87">
                  <c:v>9.7580053135744862</c:v>
                </c:pt>
                <c:pt idx="88">
                  <c:v>9.9855559316478466</c:v>
                </c:pt>
                <c:pt idx="89">
                  <c:v>10.206347720620663</c:v>
                </c:pt>
                <c:pt idx="90">
                  <c:v>10.424219211793377</c:v>
                </c:pt>
                <c:pt idx="91">
                  <c:v>10.634886743037463</c:v>
                </c:pt>
                <c:pt idx="92">
                  <c:v>10.84363094031295</c:v>
                </c:pt>
                <c:pt idx="93">
                  <c:v>11.047562388935516</c:v>
                </c:pt>
                <c:pt idx="94">
                  <c:v>11.247469703767388</c:v>
                </c:pt>
                <c:pt idx="95">
                  <c:v>11.442932257385936</c:v>
                </c:pt>
                <c:pt idx="96">
                  <c:v>11.636285449878043</c:v>
                </c:pt>
                <c:pt idx="97">
                  <c:v>11.82620366165855</c:v>
                </c:pt>
                <c:pt idx="98">
                  <c:v>12.014202894553316</c:v>
                </c:pt>
                <c:pt idx="99">
                  <c:v>12.195616393648292</c:v>
                </c:pt>
                <c:pt idx="100">
                  <c:v>12.375992945280018</c:v>
                </c:pt>
                <c:pt idx="101">
                  <c:v>12.554131994713337</c:v>
                </c:pt>
                <c:pt idx="102">
                  <c:v>12.731244880287255</c:v>
                </c:pt>
                <c:pt idx="103">
                  <c:v>12.904905007859472</c:v>
                </c:pt>
                <c:pt idx="104">
                  <c:v>13.072445207870137</c:v>
                </c:pt>
                <c:pt idx="105">
                  <c:v>13.242398206196771</c:v>
                </c:pt>
                <c:pt idx="106">
                  <c:v>13.407548229100845</c:v>
                </c:pt>
                <c:pt idx="107">
                  <c:v>13.569051309271005</c:v>
                </c:pt>
                <c:pt idx="108">
                  <c:v>13.731931453359326</c:v>
                </c:pt>
                <c:pt idx="109">
                  <c:v>13.888168270267052</c:v>
                </c:pt>
                <c:pt idx="110">
                  <c:v>14.044584355249446</c:v>
                </c:pt>
                <c:pt idx="111">
                  <c:v>14.205328317590308</c:v>
                </c:pt>
                <c:pt idx="112">
                  <c:v>14.356465484882264</c:v>
                </c:pt>
                <c:pt idx="113">
                  <c:v>14.509016513547335</c:v>
                </c:pt>
                <c:pt idx="114">
                  <c:v>14.660146276888449</c:v>
                </c:pt>
                <c:pt idx="115">
                  <c:v>14.807480696357354</c:v>
                </c:pt>
                <c:pt idx="116">
                  <c:v>14.954142908623977</c:v>
                </c:pt>
                <c:pt idx="117">
                  <c:v>15.100375295430595</c:v>
                </c:pt>
                <c:pt idx="118">
                  <c:v>15.245146975989044</c:v>
                </c:pt>
                <c:pt idx="119">
                  <c:v>15.384861785441881</c:v>
                </c:pt>
                <c:pt idx="120">
                  <c:v>15.528805824499715</c:v>
                </c:pt>
              </c:numCache>
            </c:numRef>
          </c:xVal>
          <c:yVal>
            <c:numRef>
              <c:f>[3]Profile!$B$11:$B$161</c:f>
              <c:numCache>
                <c:formatCode>General</c:formatCode>
                <c:ptCount val="151"/>
                <c:pt idx="1">
                  <c:v>3.534546824285052E+16</c:v>
                </c:pt>
                <c:pt idx="2">
                  <c:v>3.839362448652512E+16</c:v>
                </c:pt>
                <c:pt idx="3">
                  <c:v>4.1031050481862416E+16</c:v>
                </c:pt>
                <c:pt idx="4">
                  <c:v>4.3225625023942136E+16</c:v>
                </c:pt>
                <c:pt idx="5">
                  <c:v>4.4954616362681784E+16</c:v>
                </c:pt>
                <c:pt idx="6">
                  <c:v>4.6326939640653088E+16</c:v>
                </c:pt>
                <c:pt idx="7">
                  <c:v>4.7602736941211384E+16</c:v>
                </c:pt>
                <c:pt idx="8">
                  <c:v>4.8743143829399824E+16</c:v>
                </c:pt>
                <c:pt idx="9">
                  <c:v>4.971004510321876E+16</c:v>
                </c:pt>
                <c:pt idx="10">
                  <c:v>5.0398952270348216E+16</c:v>
                </c:pt>
                <c:pt idx="11">
                  <c:v>5.1051395739007864E+16</c:v>
                </c:pt>
                <c:pt idx="12">
                  <c:v>5.1688085913338872E+16</c:v>
                </c:pt>
                <c:pt idx="13">
                  <c:v>5.2146870567250584E+16</c:v>
                </c:pt>
                <c:pt idx="14">
                  <c:v>5.2385993650001008E+16</c:v>
                </c:pt>
                <c:pt idx="15">
                  <c:v>5.2619160931568312E+16</c:v>
                </c:pt>
                <c:pt idx="16">
                  <c:v>5.2918173315608808E+16</c:v>
                </c:pt>
                <c:pt idx="17">
                  <c:v>5.2995210017111064E+16</c:v>
                </c:pt>
                <c:pt idx="18">
                  <c:v>5.2825816552125592E+16</c:v>
                </c:pt>
                <c:pt idx="19">
                  <c:v>5.2780542133643408E+16</c:v>
                </c:pt>
                <c:pt idx="20">
                  <c:v>5.2854427821467304E+16</c:v>
                </c:pt>
                <c:pt idx="21">
                  <c:v>5.26238233218938E+16</c:v>
                </c:pt>
                <c:pt idx="22">
                  <c:v>5.2223667663431E+16</c:v>
                </c:pt>
                <c:pt idx="23">
                  <c:v>5.19150565548218E+16</c:v>
                </c:pt>
                <c:pt idx="24">
                  <c:v>5.1617079115963456E+16</c:v>
                </c:pt>
                <c:pt idx="25">
                  <c:v>5.1147028971264936E+16</c:v>
                </c:pt>
                <c:pt idx="26">
                  <c:v>5.0541750106472888E+16</c:v>
                </c:pt>
                <c:pt idx="27">
                  <c:v>5.0003870847909808E+16</c:v>
                </c:pt>
                <c:pt idx="28">
                  <c:v>4.94590514391986E+16</c:v>
                </c:pt>
                <c:pt idx="29">
                  <c:v>4.8818169224747728E+16</c:v>
                </c:pt>
                <c:pt idx="30">
                  <c:v>4.7938221009318336E+16</c:v>
                </c:pt>
                <c:pt idx="31">
                  <c:v>4.7128493550518136E+16</c:v>
                </c:pt>
                <c:pt idx="32">
                  <c:v>4.636427548896728E+16</c:v>
                </c:pt>
                <c:pt idx="33">
                  <c:v>4.5528411611690584E+16</c:v>
                </c:pt>
                <c:pt idx="34">
                  <c:v>4.4513554934040576E+16</c:v>
                </c:pt>
                <c:pt idx="35">
                  <c:v>4.347318177455016E+16</c:v>
                </c:pt>
                <c:pt idx="36">
                  <c:v>4.256700377447612E+16</c:v>
                </c:pt>
                <c:pt idx="37">
                  <c:v>4.1500809819123064E+16</c:v>
                </c:pt>
                <c:pt idx="38">
                  <c:v>4.0294553518826944E+16</c:v>
                </c:pt>
                <c:pt idx="39">
                  <c:v>3.91474120543296E+16</c:v>
                </c:pt>
                <c:pt idx="40">
                  <c:v>3.8027502851386176E+16</c:v>
                </c:pt>
                <c:pt idx="41">
                  <c:v>3.6766795514894304E+16</c:v>
                </c:pt>
                <c:pt idx="42">
                  <c:v>3.5362534794777348E+16</c:v>
                </c:pt>
                <c:pt idx="43">
                  <c:v>3.4060747012325076E+16</c:v>
                </c:pt>
                <c:pt idx="44">
                  <c:v>3.2764323987620232E+16</c:v>
                </c:pt>
                <c:pt idx="45">
                  <c:v>3.1329142342070228E+16</c:v>
                </c:pt>
                <c:pt idx="46">
                  <c:v>2.9838973301262892E+16</c:v>
                </c:pt>
                <c:pt idx="47">
                  <c:v>2.8374872379371208E+16</c:v>
                </c:pt>
                <c:pt idx="48">
                  <c:v>2.6914915315041352E+16</c:v>
                </c:pt>
                <c:pt idx="49">
                  <c:v>2.5391223335757072E+16</c:v>
                </c:pt>
                <c:pt idx="50">
                  <c:v>2.377004695237334E+16</c:v>
                </c:pt>
                <c:pt idx="51">
                  <c:v>2.2166258099265916E+16</c:v>
                </c:pt>
                <c:pt idx="52">
                  <c:v>2.063401297027652E+16</c:v>
                </c:pt>
                <c:pt idx="53">
                  <c:v>1.902362295421302E+16</c:v>
                </c:pt>
                <c:pt idx="54">
                  <c:v>1.7361066789135214E+16</c:v>
                </c:pt>
                <c:pt idx="55">
                  <c:v>1.5741426154736944E+16</c:v>
                </c:pt>
                <c:pt idx="56">
                  <c:v>1.4139798385656938E+16</c:v>
                </c:pt>
                <c:pt idx="57">
                  <c:v>1.2527419383877758E+16</c:v>
                </c:pt>
                <c:pt idx="58">
                  <c:v>1.0896711312150292E+16</c:v>
                </c:pt>
                <c:pt idx="59">
                  <c:v>9308472483459052</c:v>
                </c:pt>
                <c:pt idx="60">
                  <c:v>7766867868867771</c:v>
                </c:pt>
                <c:pt idx="61">
                  <c:v>6248334283239781</c:v>
                </c:pt>
                <c:pt idx="62">
                  <c:v>4769093088664709</c:v>
                </c:pt>
                <c:pt idx="63">
                  <c:v>3370147651470185</c:v>
                </c:pt>
                <c:pt idx="64">
                  <c:v>2098297751900349.8</c:v>
                </c:pt>
                <c:pt idx="65">
                  <c:v>1060818931875268.8</c:v>
                </c:pt>
                <c:pt idx="66">
                  <c:v>422174065143563.63</c:v>
                </c:pt>
                <c:pt idx="67">
                  <c:v>145851111155753.97</c:v>
                </c:pt>
                <c:pt idx="68">
                  <c:v>65375484823106.641</c:v>
                </c:pt>
                <c:pt idx="69">
                  <c:v>58182555585877.195</c:v>
                </c:pt>
                <c:pt idx="70">
                  <c:v>62634470166300.281</c:v>
                </c:pt>
                <c:pt idx="71">
                  <c:v>65439938522113.891</c:v>
                </c:pt>
                <c:pt idx="72">
                  <c:v>67124165657744.539</c:v>
                </c:pt>
                <c:pt idx="73">
                  <c:v>68130521296837.453</c:v>
                </c:pt>
                <c:pt idx="74">
                  <c:v>68552755824278.977</c:v>
                </c:pt>
                <c:pt idx="75">
                  <c:v>69168417461855.531</c:v>
                </c:pt>
                <c:pt idx="76">
                  <c:v>69610647667082.68</c:v>
                </c:pt>
                <c:pt idx="77">
                  <c:v>69951687217822.406</c:v>
                </c:pt>
                <c:pt idx="78">
                  <c:v>70752334969105.578</c:v>
                </c:pt>
                <c:pt idx="79">
                  <c:v>73696598831477.094</c:v>
                </c:pt>
                <c:pt idx="80">
                  <c:v>73903802359514.594</c:v>
                </c:pt>
                <c:pt idx="81">
                  <c:v>71074637660440.094</c:v>
                </c:pt>
                <c:pt idx="82">
                  <c:v>71078866742162.344</c:v>
                </c:pt>
                <c:pt idx="83">
                  <c:v>71626347564018.484</c:v>
                </c:pt>
                <c:pt idx="84">
                  <c:v>71904895702615.813</c:v>
                </c:pt>
                <c:pt idx="85">
                  <c:v>72358823709140.531</c:v>
                </c:pt>
                <c:pt idx="86">
                  <c:v>72452560539065</c:v>
                </c:pt>
                <c:pt idx="87">
                  <c:v>72371498963923.781</c:v>
                </c:pt>
                <c:pt idx="88">
                  <c:v>72841082656468.406</c:v>
                </c:pt>
                <c:pt idx="89">
                  <c:v>72869362201625.438</c:v>
                </c:pt>
                <c:pt idx="90">
                  <c:v>73005199935681.172</c:v>
                </c:pt>
                <c:pt idx="91">
                  <c:v>73156114618368.891</c:v>
                </c:pt>
                <c:pt idx="92">
                  <c:v>72901733398884.172</c:v>
                </c:pt>
                <c:pt idx="93">
                  <c:v>73129687030289.859</c:v>
                </c:pt>
                <c:pt idx="94">
                  <c:v>73368099953297.188</c:v>
                </c:pt>
                <c:pt idx="95">
                  <c:v>73347433123609.047</c:v>
                </c:pt>
                <c:pt idx="96">
                  <c:v>73165224622678.922</c:v>
                </c:pt>
                <c:pt idx="97">
                  <c:v>73021016474362.453</c:v>
                </c:pt>
                <c:pt idx="98">
                  <c:v>73506189581213.391</c:v>
                </c:pt>
                <c:pt idx="99">
                  <c:v>73973927268999.406</c:v>
                </c:pt>
                <c:pt idx="100">
                  <c:v>73555266637223.891</c:v>
                </c:pt>
                <c:pt idx="101">
                  <c:v>73185652247443.219</c:v>
                </c:pt>
                <c:pt idx="102">
                  <c:v>73075914800110.328</c:v>
                </c:pt>
                <c:pt idx="103">
                  <c:v>74101222487506</c:v>
                </c:pt>
                <c:pt idx="104">
                  <c:v>74004390585815.594</c:v>
                </c:pt>
                <c:pt idx="105">
                  <c:v>73535910088336.297</c:v>
                </c:pt>
                <c:pt idx="106">
                  <c:v>74516557418081.375</c:v>
                </c:pt>
                <c:pt idx="107">
                  <c:v>74172975446091.063</c:v>
                </c:pt>
                <c:pt idx="108">
                  <c:v>74459691595725.094</c:v>
                </c:pt>
                <c:pt idx="109">
                  <c:v>75182141321039.25</c:v>
                </c:pt>
                <c:pt idx="110">
                  <c:v>73309903087816.859</c:v>
                </c:pt>
                <c:pt idx="111">
                  <c:v>73635127481322.625</c:v>
                </c:pt>
                <c:pt idx="112">
                  <c:v>74884216833227.391</c:v>
                </c:pt>
                <c:pt idx="113">
                  <c:v>74084291699723.297</c:v>
                </c:pt>
                <c:pt idx="114">
                  <c:v>74590507963600.797</c:v>
                </c:pt>
                <c:pt idx="115">
                  <c:v>74986916692856.547</c:v>
                </c:pt>
                <c:pt idx="116">
                  <c:v>74532299337145.563</c:v>
                </c:pt>
                <c:pt idx="117">
                  <c:v>74285218728949.219</c:v>
                </c:pt>
                <c:pt idx="118">
                  <c:v>75248247990908.813</c:v>
                </c:pt>
                <c:pt idx="119">
                  <c:v>74827991675194.547</c:v>
                </c:pt>
                <c:pt idx="120">
                  <c:v>72354466595090.688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F172-40CF-ABAF-A7ECE8BEC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397936"/>
        <c:axId val="1"/>
      </c:scatterChart>
      <c:valAx>
        <c:axId val="479397936"/>
        <c:scaling>
          <c:orientation val="minMax"/>
          <c:max val="3"/>
          <c:min val="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Width [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Symbol"/>
                    <a:cs typeface="Arial"/>
                  </a:rPr>
                  <a:t>m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m]</a:t>
                </a:r>
              </a:p>
            </c:rich>
          </c:tx>
          <c:layout>
            <c:manualLayout>
              <c:xMode val="edge"/>
              <c:yMode val="edge"/>
              <c:x val="0.48130150746863448"/>
              <c:y val="0.925371085829891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crossBetween val="midCat"/>
      </c:valAx>
      <c:valAx>
        <c:axId val="1"/>
        <c:scaling>
          <c:orientation val="minMax"/>
          <c:max val="1E+17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Conc [cm</a:t>
                </a:r>
                <a:r>
                  <a:rPr lang="en-US" sz="16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9512195121951219E-2"/>
              <c:y val="0.29411788458569377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39793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0.44661</cdr:x>
      <cdr:y>0.21946</cdr:y>
    </cdr:from>
    <cdr:to>
      <cdr:x>0.6747</cdr:x>
      <cdr:y>0.31066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0A6F62-7085-D0F1-CD24-9D541A14B4B8}"/>
            </a:ext>
          </a:extLst>
        </cdr:cNvPr>
        <cdr:cNvSpPr txBox="1"/>
      </cdr:nvSpPr>
      <cdr:spPr>
        <a:xfrm xmlns:a="http://schemas.openxmlformats.org/drawingml/2006/main">
          <a:off x="3197228" y="968953"/>
          <a:ext cx="1632888" cy="402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0.45e12 cm-2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6" y="2021853"/>
            <a:ext cx="6945778" cy="1947460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TCAD Simulation for Deep Gain Layer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March 1</a:t>
            </a:r>
            <a:r>
              <a:rPr lang="en-US" sz="1800" b="0" i="0" baseline="3000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st</a:t>
            </a:r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 2023</a:t>
            </a:r>
          </a:p>
          <a:p>
            <a:pPr algn="l"/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 eRD112/LGAD Consortium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Gabriele Giacomini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9AB67BA-FDE1-B1B2-12AD-AC91C3CE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53" y="263267"/>
            <a:ext cx="5642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https://indico.bnl.gov/event/18522/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62C37F-38A1-9AEB-44D9-E33054AE7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949F0-B9E3-DDF4-80E2-E5C3E0A5B06C}"/>
              </a:ext>
            </a:extLst>
          </p:cNvPr>
          <p:cNvSpPr txBox="1"/>
          <p:nvPr/>
        </p:nvSpPr>
        <p:spPr>
          <a:xfrm>
            <a:off x="1286434" y="891098"/>
            <a:ext cx="6981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50-um thick DC-LGAD</a:t>
            </a:r>
          </a:p>
          <a:p>
            <a:r>
              <a:rPr lang="en-US" sz="2000" dirty="0"/>
              <a:t>Gain layer implanted at 380keV (current BNL tech) vs 1MeV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4CEE3-9FFF-AB8C-49CA-F8C1862D1353}"/>
              </a:ext>
            </a:extLst>
          </p:cNvPr>
          <p:cNvSpPr txBox="1"/>
          <p:nvPr/>
        </p:nvSpPr>
        <p:spPr>
          <a:xfrm>
            <a:off x="3598974" y="188018"/>
            <a:ext cx="600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TCAD simulations – Breakdown Voltage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CC1D1E-081C-E9B0-0189-0C51AC46B04F}"/>
              </a:ext>
            </a:extLst>
          </p:cNvPr>
          <p:cNvGrpSpPr/>
          <p:nvPr/>
        </p:nvGrpSpPr>
        <p:grpSpPr>
          <a:xfrm>
            <a:off x="512862" y="1765235"/>
            <a:ext cx="7158877" cy="4415118"/>
            <a:chOff x="501464" y="1600200"/>
            <a:chExt cx="7158877" cy="441511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2DF75696-25EF-6F1A-7184-8B3CD364BFA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4005189"/>
                </p:ext>
              </p:extLst>
            </p:nvPr>
          </p:nvGraphicFramePr>
          <p:xfrm>
            <a:off x="501464" y="1600200"/>
            <a:ext cx="7158877" cy="44151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E5946A-A642-3CE2-E09E-20FB8B129140}"/>
                </a:ext>
              </a:extLst>
            </p:cNvPr>
            <p:cNvCxnSpPr/>
            <p:nvPr/>
          </p:nvCxnSpPr>
          <p:spPr>
            <a:xfrm>
              <a:off x="2958353" y="3034553"/>
              <a:ext cx="3043518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93A5DA-FADA-3C13-BD1F-6EB52D2DB7D7}"/>
              </a:ext>
            </a:extLst>
          </p:cNvPr>
          <p:cNvSpPr txBox="1"/>
          <p:nvPr/>
        </p:nvSpPr>
        <p:spPr>
          <a:xfrm>
            <a:off x="7526355" y="2177321"/>
            <a:ext cx="439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Once the energy is decided, fine tune the dose to have a V</a:t>
            </a:r>
            <a:r>
              <a:rPr lang="en-US" sz="2000" baseline="-25000" dirty="0"/>
              <a:t>BD</a:t>
            </a:r>
            <a:r>
              <a:rPr lang="en-US" sz="2000" dirty="0"/>
              <a:t> ~ 200V</a:t>
            </a:r>
          </a:p>
        </p:txBody>
      </p:sp>
    </p:spTree>
    <p:extLst>
      <p:ext uri="{BB962C8B-B14F-4D97-AF65-F5344CB8AC3E}">
        <p14:creationId xmlns:p14="http://schemas.microsoft.com/office/powerpoint/2010/main" val="297618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62C37F-38A1-9AEB-44D9-E33054AE7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58F0C-5513-7AE3-6DA0-40456DD0DBDA}"/>
              </a:ext>
            </a:extLst>
          </p:cNvPr>
          <p:cNvSpPr txBox="1"/>
          <p:nvPr/>
        </p:nvSpPr>
        <p:spPr>
          <a:xfrm>
            <a:off x="4105813" y="200677"/>
            <a:ext cx="500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TCAD simulations – Electric field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4F1A4-373A-1A26-034B-0134B8A39270}"/>
              </a:ext>
            </a:extLst>
          </p:cNvPr>
          <p:cNvSpPr txBox="1"/>
          <p:nvPr/>
        </p:nvSpPr>
        <p:spPr>
          <a:xfrm>
            <a:off x="2209047" y="5729590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/>
              <a:t>e</a:t>
            </a:r>
            <a:r>
              <a:rPr lang="en-US" sz="2400" b="1" dirty="0"/>
              <a:t>/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/>
              <a:t>h</a:t>
            </a:r>
            <a:r>
              <a:rPr lang="en-US" sz="2400" b="1" dirty="0"/>
              <a:t> </a:t>
            </a:r>
            <a:r>
              <a:rPr lang="en-US" sz="2400" dirty="0"/>
              <a:t>(1 MeV) </a:t>
            </a:r>
            <a:r>
              <a:rPr lang="en-US" sz="2400" b="1" dirty="0"/>
              <a:t>&gt;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/>
              <a:t>e</a:t>
            </a:r>
            <a:r>
              <a:rPr lang="en-US" sz="2400" b="1" dirty="0"/>
              <a:t>/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/>
              <a:t>h</a:t>
            </a:r>
            <a:r>
              <a:rPr lang="en-US" sz="2400" b="1" dirty="0"/>
              <a:t> </a:t>
            </a:r>
            <a:r>
              <a:rPr lang="en-US" sz="2400" dirty="0"/>
              <a:t>(380 MeV)</a:t>
            </a:r>
          </a:p>
          <a:p>
            <a:r>
              <a:rPr lang="en-US" sz="2400" u="sng" dirty="0">
                <a:sym typeface="Wingdings" panose="05000000000000000000" pitchFamily="2" charset="2"/>
              </a:rPr>
              <a:t> Hence higher gain is expected</a:t>
            </a:r>
            <a:r>
              <a:rPr lang="en-US" sz="2400" u="sng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95AEC2-77D3-EEF6-2579-C917FB706BAC}"/>
              </a:ext>
            </a:extLst>
          </p:cNvPr>
          <p:cNvGrpSpPr/>
          <p:nvPr/>
        </p:nvGrpSpPr>
        <p:grpSpPr>
          <a:xfrm>
            <a:off x="297146" y="1247137"/>
            <a:ext cx="8454968" cy="4238767"/>
            <a:chOff x="297146" y="1247137"/>
            <a:chExt cx="8454968" cy="42387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3E9651-7D96-4CB2-997F-E620E86F6D29}"/>
                </a:ext>
              </a:extLst>
            </p:cNvPr>
            <p:cNvGrpSpPr/>
            <p:nvPr/>
          </p:nvGrpSpPr>
          <p:grpSpPr>
            <a:xfrm>
              <a:off x="297146" y="1247137"/>
              <a:ext cx="8454968" cy="3995082"/>
              <a:chOff x="408422" y="1377765"/>
              <a:chExt cx="8454968" cy="399508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6FAA889-BA77-582F-C66F-33C905B402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91" t="18366" r="9081" b="8954"/>
              <a:stretch/>
            </p:blipFill>
            <p:spPr>
              <a:xfrm>
                <a:off x="408422" y="1387292"/>
                <a:ext cx="8454968" cy="3985555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27BE57-1DF0-9121-731B-A5A12C496BF7}"/>
                  </a:ext>
                </a:extLst>
              </p:cNvPr>
              <p:cNvSpPr txBox="1"/>
              <p:nvPr/>
            </p:nvSpPr>
            <p:spPr>
              <a:xfrm>
                <a:off x="3836610" y="2346477"/>
                <a:ext cx="2396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</a:rPr>
                  <a:t>1/E = 3.125 cm/MV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E0BAC-363F-0B50-CF6C-E5ED69901C8F}"/>
                  </a:ext>
                </a:extLst>
              </p:cNvPr>
              <p:cNvSpPr txBox="1"/>
              <p:nvPr/>
            </p:nvSpPr>
            <p:spPr>
              <a:xfrm>
                <a:off x="2121506" y="1377765"/>
                <a:ext cx="2254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1/E = 2.56 cm/MV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850288-F2B3-D149-FB8E-6580FE76EFAD}"/>
                  </a:ext>
                </a:extLst>
              </p:cNvPr>
              <p:cNvSpPr txBox="1"/>
              <p:nvPr/>
            </p:nvSpPr>
            <p:spPr>
              <a:xfrm>
                <a:off x="4217089" y="3505719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1MeV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526110-95E0-FE0E-AAD3-FC4546F67EA5}"/>
                  </a:ext>
                </a:extLst>
              </p:cNvPr>
              <p:cNvSpPr txBox="1"/>
              <p:nvPr/>
            </p:nvSpPr>
            <p:spPr>
              <a:xfrm>
                <a:off x="2598746" y="1777875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380keV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13C5FD-21D8-D7E7-EFD9-6E998DD96407}"/>
                </a:ext>
              </a:extLst>
            </p:cNvPr>
            <p:cNvSpPr txBox="1"/>
            <p:nvPr/>
          </p:nvSpPr>
          <p:spPr>
            <a:xfrm>
              <a:off x="297146" y="164724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 (V/cm)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57E98C-6E52-FDBB-C780-03BF51FC0FDF}"/>
                </a:ext>
              </a:extLst>
            </p:cNvPr>
            <p:cNvSpPr txBox="1"/>
            <p:nvPr/>
          </p:nvSpPr>
          <p:spPr>
            <a:xfrm>
              <a:off x="3041861" y="5116572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Depth into substrate  (um)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0BCC19-C95A-8D59-DDAA-F17327EFE465}"/>
              </a:ext>
            </a:extLst>
          </p:cNvPr>
          <p:cNvGrpSpPr/>
          <p:nvPr/>
        </p:nvGrpSpPr>
        <p:grpSpPr>
          <a:xfrm>
            <a:off x="6902223" y="1983643"/>
            <a:ext cx="4815039" cy="4554061"/>
            <a:chOff x="6902223" y="1983643"/>
            <a:chExt cx="4815039" cy="4554061"/>
          </a:xfrm>
        </p:grpSpPr>
        <p:pic>
          <p:nvPicPr>
            <p:cNvPr id="1026" name="Picture 2" descr="5.1 Basics of Impact-Ionization">
              <a:extLst>
                <a:ext uri="{FF2B5EF4-FFF2-40B4-BE49-F238E27FC236}">
                  <a16:creationId xmlns:a16="http://schemas.microsoft.com/office/drawing/2014/main" id="{7434FC62-3355-6C39-D8EF-8417346A0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2223" y="1983643"/>
              <a:ext cx="4815039" cy="4554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B054B40-D7B0-6465-64C3-D3DF6D2A9FE6}"/>
                </a:ext>
              </a:extLst>
            </p:cNvPr>
            <p:cNvCxnSpPr/>
            <p:nvPr/>
          </p:nvCxnSpPr>
          <p:spPr>
            <a:xfrm>
              <a:off x="8960153" y="2733524"/>
              <a:ext cx="0" cy="1596571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7817B0-DAFF-7164-EA04-D16FEA58FDBC}"/>
                </a:ext>
              </a:extLst>
            </p:cNvPr>
            <p:cNvCxnSpPr/>
            <p:nvPr/>
          </p:nvCxnSpPr>
          <p:spPr>
            <a:xfrm>
              <a:off x="9504439" y="3113314"/>
              <a:ext cx="0" cy="1596571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9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4743A-6792-07F2-9801-5154AF39C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D0818-1D3F-2A67-84C9-A506A5458B23}"/>
              </a:ext>
            </a:extLst>
          </p:cNvPr>
          <p:cNvSpPr txBox="1"/>
          <p:nvPr/>
        </p:nvSpPr>
        <p:spPr>
          <a:xfrm>
            <a:off x="4875278" y="188356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Some measurements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960B83-CC76-4E00-9F06-4C23B4E5B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700898"/>
              </p:ext>
            </p:extLst>
          </p:nvPr>
        </p:nvGraphicFramePr>
        <p:xfrm>
          <a:off x="324152" y="1452577"/>
          <a:ext cx="5147734" cy="506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FC94A2-C9C9-0729-C568-BCE6273BC6F1}"/>
              </a:ext>
            </a:extLst>
          </p:cNvPr>
          <p:cNvSpPr txBox="1"/>
          <p:nvPr/>
        </p:nvSpPr>
        <p:spPr>
          <a:xfrm>
            <a:off x="9018210" y="2254552"/>
            <a:ext cx="1804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HPK</a:t>
            </a:r>
          </a:p>
          <a:p>
            <a:r>
              <a:rPr lang="en-US" dirty="0"/>
              <a:t>BNL new LGAD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1B7AED-A75B-4932-B6F3-59768547D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097401"/>
              </p:ext>
            </p:extLst>
          </p:nvPr>
        </p:nvGraphicFramePr>
        <p:xfrm>
          <a:off x="5783723" y="1311123"/>
          <a:ext cx="6257925" cy="480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88ED96-8E3D-3514-69BA-7D99EB4CCF7D}"/>
              </a:ext>
            </a:extLst>
          </p:cNvPr>
          <p:cNvSpPr txBox="1"/>
          <p:nvPr/>
        </p:nvSpPr>
        <p:spPr>
          <a:xfrm>
            <a:off x="1083733" y="740229"/>
            <a:ext cx="91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Low-noise charge measurements with charge sensitive preamplifier (shaping time ~ 1us)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05AEE-9EAD-2D06-5333-79530653901E}"/>
              </a:ext>
            </a:extLst>
          </p:cNvPr>
          <p:cNvSpPr txBox="1"/>
          <p:nvPr/>
        </p:nvSpPr>
        <p:spPr>
          <a:xfrm>
            <a:off x="2235200" y="1267912"/>
            <a:ext cx="25314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Beta hitting the LGADs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0C1A6-0EA2-DDEA-E106-6ACB8DA3F93E}"/>
              </a:ext>
            </a:extLst>
          </p:cNvPr>
          <p:cNvSpPr txBox="1"/>
          <p:nvPr/>
        </p:nvSpPr>
        <p:spPr>
          <a:xfrm>
            <a:off x="7470019" y="1830606"/>
            <a:ext cx="400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Doping concentration of the gain layer (extracted from CV)</a:t>
            </a:r>
          </a:p>
        </p:txBody>
      </p:sp>
    </p:spTree>
    <p:extLst>
      <p:ext uri="{BB962C8B-B14F-4D97-AF65-F5344CB8AC3E}">
        <p14:creationId xmlns:p14="http://schemas.microsoft.com/office/powerpoint/2010/main" val="83242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2CA10-0B43-1390-7557-1197F5ABE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65" t="26339" r="31912" b="9935"/>
          <a:stretch/>
        </p:blipFill>
        <p:spPr>
          <a:xfrm>
            <a:off x="6518940" y="806255"/>
            <a:ext cx="5364817" cy="5294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B4D09-3774-D4AD-B419-964E859BED2E}"/>
              </a:ext>
            </a:extLst>
          </p:cNvPr>
          <p:cNvSpPr txBox="1"/>
          <p:nvPr/>
        </p:nvSpPr>
        <p:spPr>
          <a:xfrm>
            <a:off x="424338" y="119260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EICROC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D4B73-5F00-50AC-81BA-BE6C3962FAB0}"/>
              </a:ext>
            </a:extLst>
          </p:cNvPr>
          <p:cNvSpPr txBox="1"/>
          <p:nvPr/>
        </p:nvSpPr>
        <p:spPr>
          <a:xfrm>
            <a:off x="3354234" y="2348696"/>
            <a:ext cx="314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EICROC bump-bond compatible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10028C-0530-6832-FBB0-EEFB104599A6}"/>
              </a:ext>
            </a:extLst>
          </p:cNvPr>
          <p:cNvCxnSpPr>
            <a:cxnSpLocks/>
          </p:cNvCxnSpPr>
          <p:nvPr/>
        </p:nvCxnSpPr>
        <p:spPr>
          <a:xfrm>
            <a:off x="6769615" y="2533362"/>
            <a:ext cx="1457553" cy="52676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0B5053-3E3C-C0EE-320B-9C34E1A9DB00}"/>
              </a:ext>
            </a:extLst>
          </p:cNvPr>
          <p:cNvCxnSpPr>
            <a:cxnSpLocks/>
          </p:cNvCxnSpPr>
          <p:nvPr/>
        </p:nvCxnSpPr>
        <p:spPr>
          <a:xfrm>
            <a:off x="5327780" y="3221481"/>
            <a:ext cx="4067232" cy="4099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56F0D2-32DC-08F8-E298-55F88C6DD539}"/>
              </a:ext>
            </a:extLst>
          </p:cNvPr>
          <p:cNvSpPr txBox="1"/>
          <p:nvPr/>
        </p:nvSpPr>
        <p:spPr>
          <a:xfrm>
            <a:off x="3929671" y="303681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2cm x 0.5cm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D6BC16-DC94-AB78-5B4A-7EF6EBB06E36}"/>
              </a:ext>
            </a:extLst>
          </p:cNvPr>
          <p:cNvCxnSpPr>
            <a:cxnSpLocks/>
          </p:cNvCxnSpPr>
          <p:nvPr/>
        </p:nvCxnSpPr>
        <p:spPr>
          <a:xfrm flipV="1">
            <a:off x="5414866" y="4194358"/>
            <a:ext cx="4783493" cy="1948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E9F13A-E382-A8AC-6A54-DD68AEA2476A}"/>
              </a:ext>
            </a:extLst>
          </p:cNvPr>
          <p:cNvSpPr txBox="1"/>
          <p:nvPr/>
        </p:nvSpPr>
        <p:spPr>
          <a:xfrm>
            <a:off x="3833723" y="42045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0.5cm x 0.5cm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C4C862-ED10-DE33-0D4B-253BFAA33FB4}"/>
              </a:ext>
            </a:extLst>
          </p:cNvPr>
          <p:cNvCxnSpPr>
            <a:cxnSpLocks/>
          </p:cNvCxnSpPr>
          <p:nvPr/>
        </p:nvCxnSpPr>
        <p:spPr>
          <a:xfrm flipV="1">
            <a:off x="5414866" y="4430413"/>
            <a:ext cx="5276836" cy="102799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BE9243-5EEB-A3DB-65D4-E72138CF9C03}"/>
              </a:ext>
            </a:extLst>
          </p:cNvPr>
          <p:cNvSpPr txBox="1"/>
          <p:nvPr/>
        </p:nvSpPr>
        <p:spPr>
          <a:xfrm>
            <a:off x="3833723" y="5304482"/>
            <a:ext cx="247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0.2cm x 0.2cm</a:t>
            </a:r>
          </a:p>
          <a:p>
            <a:r>
              <a:rPr lang="en-US" dirty="0"/>
              <a:t>Compatible with EICROC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E073A4-3D4D-96D9-2F18-701BCB1DAD79}"/>
              </a:ext>
            </a:extLst>
          </p:cNvPr>
          <p:cNvSpPr txBox="1"/>
          <p:nvPr/>
        </p:nvSpPr>
        <p:spPr>
          <a:xfrm>
            <a:off x="389232" y="787127"/>
            <a:ext cx="772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x 50, 30, 20 um thick substrates : passivation to be opened this week</a:t>
            </a:r>
          </a:p>
          <a:p>
            <a:r>
              <a:rPr lang="en-US" dirty="0"/>
              <a:t>Test on wafer and then dicing. </a:t>
            </a:r>
          </a:p>
        </p:txBody>
      </p:sp>
    </p:spTree>
    <p:extLst>
      <p:ext uri="{BB962C8B-B14F-4D97-AF65-F5344CB8AC3E}">
        <p14:creationId xmlns:p14="http://schemas.microsoft.com/office/powerpoint/2010/main" val="347657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570AF-30FE-C509-996A-A1FD01DC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D9B4F-6524-14F1-7209-712F19506046}"/>
              </a:ext>
            </a:extLst>
          </p:cNvPr>
          <p:cNvSpPr txBox="1"/>
          <p:nvPr/>
        </p:nvSpPr>
        <p:spPr>
          <a:xfrm>
            <a:off x="2677765" y="205743"/>
            <a:ext cx="715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Next: LGAD &amp; AC-LGAD with higher gain</a:t>
            </a: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9172895-FC44-0A2A-B230-70B1B4B1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78" y="1635438"/>
            <a:ext cx="4158545" cy="4231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CFC7CC-F5F6-695F-1F1C-81D865516765}"/>
              </a:ext>
            </a:extLst>
          </p:cNvPr>
          <p:cNvSpPr txBox="1"/>
          <p:nvPr/>
        </p:nvSpPr>
        <p:spPr>
          <a:xfrm>
            <a:off x="5300900" y="1639293"/>
            <a:ext cx="57438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on small devices: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channel LGADs (1.3 mm x1.3mm)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EICROC for AC – LGAD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+ 3 wafers, one per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</a:t>
            </a:r>
            <a:r>
              <a:rPr lang="en-US" dirty="0" err="1"/>
              <a:t>litho</a:t>
            </a:r>
            <a:r>
              <a:rPr lang="en-US" dirty="0"/>
              <a:t> done, out for first implant (JTE) next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6A94-75E9-600F-7D01-4CD4D6A6FE41}"/>
              </a:ext>
            </a:extLst>
          </p:cNvPr>
          <p:cNvSpPr txBox="1"/>
          <p:nvPr/>
        </p:nvSpPr>
        <p:spPr>
          <a:xfrm>
            <a:off x="1177364" y="667435"/>
            <a:ext cx="1015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present technology, max gain = 60 for mips</a:t>
            </a:r>
          </a:p>
          <a:p>
            <a:r>
              <a:rPr lang="en-US" dirty="0"/>
              <a:t>To have more gain, we need higher </a:t>
            </a:r>
            <a:r>
              <a:rPr lang="en-US" b="1" dirty="0"/>
              <a:t>UNIFORM</a:t>
            </a:r>
            <a:r>
              <a:rPr lang="en-US" dirty="0"/>
              <a:t> implantation energy (380keV </a:t>
            </a:r>
            <a:r>
              <a:rPr lang="en-US" dirty="0">
                <a:sym typeface="Wingdings" panose="05000000000000000000" pitchFamily="2" charset="2"/>
              </a:rPr>
              <a:t> 1Mev)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9486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1426</TotalTime>
  <Words>301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Symbol</vt:lpstr>
      <vt:lpstr>BNL</vt:lpstr>
      <vt:lpstr>TCAD Simulation for Deep Gain Layer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Sensor Wafer Production by BNL IO</dc:title>
  <dc:subject/>
  <dc:creator>Giacomini, Gabriele</dc:creator>
  <cp:keywords/>
  <dc:description/>
  <cp:lastModifiedBy>Giacomini, Gabriele</cp:lastModifiedBy>
  <cp:revision>8</cp:revision>
  <dcterms:created xsi:type="dcterms:W3CDTF">2022-08-03T13:23:10Z</dcterms:created>
  <dcterms:modified xsi:type="dcterms:W3CDTF">2023-03-01T16:53:35Z</dcterms:modified>
  <cp:category/>
</cp:coreProperties>
</file>