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164" d="100"/>
          <a:sy n="164" d="100"/>
        </p:scale>
        <p:origin x="-147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D784A-6A70-4AA1-A1DA-3B9EDE0210E1}" type="datetimeFigureOut">
              <a:rPr lang="en-US" smtClean="0"/>
              <a:t>3/23/2016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A7449-7133-44D7-8F4F-5D1104F35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471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D784A-6A70-4AA1-A1DA-3B9EDE0210E1}" type="datetimeFigureOut">
              <a:rPr lang="en-US" smtClean="0"/>
              <a:t>3/23/2016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A7449-7133-44D7-8F4F-5D1104F35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483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D784A-6A70-4AA1-A1DA-3B9EDE0210E1}" type="datetimeFigureOut">
              <a:rPr lang="en-US" smtClean="0"/>
              <a:t>3/23/2016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A7449-7133-44D7-8F4F-5D1104F35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001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D784A-6A70-4AA1-A1DA-3B9EDE0210E1}" type="datetimeFigureOut">
              <a:rPr lang="en-US" smtClean="0"/>
              <a:t>3/23/2016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A7449-7133-44D7-8F4F-5D1104F35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958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D784A-6A70-4AA1-A1DA-3B9EDE0210E1}" type="datetimeFigureOut">
              <a:rPr lang="en-US" smtClean="0"/>
              <a:t>3/23/2016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A7449-7133-44D7-8F4F-5D1104F35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971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D784A-6A70-4AA1-A1DA-3B9EDE0210E1}" type="datetimeFigureOut">
              <a:rPr lang="en-US" smtClean="0"/>
              <a:t>3/23/2016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A7449-7133-44D7-8F4F-5D1104F35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788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D784A-6A70-4AA1-A1DA-3B9EDE0210E1}" type="datetimeFigureOut">
              <a:rPr lang="en-US" smtClean="0"/>
              <a:t>3/23/2016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A7449-7133-44D7-8F4F-5D1104F35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121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D784A-6A70-4AA1-A1DA-3B9EDE0210E1}" type="datetimeFigureOut">
              <a:rPr lang="en-US" smtClean="0"/>
              <a:t>3/23/2016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A7449-7133-44D7-8F4F-5D1104F35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580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D784A-6A70-4AA1-A1DA-3B9EDE0210E1}" type="datetimeFigureOut">
              <a:rPr lang="en-US" smtClean="0"/>
              <a:t>3/23/2016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A7449-7133-44D7-8F4F-5D1104F35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414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D784A-6A70-4AA1-A1DA-3B9EDE0210E1}" type="datetimeFigureOut">
              <a:rPr lang="en-US" smtClean="0"/>
              <a:t>3/23/2016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A7449-7133-44D7-8F4F-5D1104F35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660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D784A-6A70-4AA1-A1DA-3B9EDE0210E1}" type="datetimeFigureOut">
              <a:rPr lang="en-US" smtClean="0"/>
              <a:t>3/23/2016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A7449-7133-44D7-8F4F-5D1104F35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432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FD784A-6A70-4AA1-A1DA-3B9EDE0210E1}" type="datetimeFigureOut">
              <a:rPr lang="en-US" smtClean="0"/>
              <a:t>3/23/2016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AA7449-7133-44D7-8F4F-5D1104F35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101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8763" y="-669925"/>
            <a:ext cx="12201526" cy="820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4290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8763" y="-669925"/>
            <a:ext cx="12201526" cy="820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7046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8763" y="-765175"/>
            <a:ext cx="12201526" cy="839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72242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3563" y="-384175"/>
            <a:ext cx="12811126" cy="762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53831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On-screen Show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Brookhaven National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Muratore, Joseph</dc:creator>
  <cp:lastModifiedBy>Muratore, Joseph</cp:lastModifiedBy>
  <cp:revision>2</cp:revision>
  <dcterms:created xsi:type="dcterms:W3CDTF">2016-03-23T17:10:18Z</dcterms:created>
  <dcterms:modified xsi:type="dcterms:W3CDTF">2016-03-23T17:31:20Z</dcterms:modified>
</cp:coreProperties>
</file>