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79" r:id="rId6"/>
    <p:sldId id="278" r:id="rId7"/>
    <p:sldId id="260" r:id="rId8"/>
    <p:sldId id="263" r:id="rId9"/>
    <p:sldId id="265" r:id="rId10"/>
    <p:sldId id="261" r:id="rId11"/>
    <p:sldId id="264" r:id="rId12"/>
    <p:sldId id="269" r:id="rId13"/>
    <p:sldId id="270" r:id="rId14"/>
    <p:sldId id="271" r:id="rId15"/>
    <p:sldId id="272" r:id="rId16"/>
    <p:sldId id="274" r:id="rId17"/>
    <p:sldId id="267" r:id="rId18"/>
    <p:sldId id="275" r:id="rId19"/>
    <p:sldId id="276" r:id="rId20"/>
    <p:sldId id="277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17D9B2-33DA-429F-A233-81613AA14FF2}" v="17" dt="2023-03-06T14:56:20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23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mitry Romanov" userId="d8ae66ea23405669" providerId="LiveId" clId="{1E17D9B2-33DA-429F-A233-81613AA14FF2}"/>
    <pc:docChg chg="undo custSel addSld delSld modSld">
      <pc:chgData name="Dmitry Romanov" userId="d8ae66ea23405669" providerId="LiveId" clId="{1E17D9B2-33DA-429F-A233-81613AA14FF2}" dt="2023-03-06T16:02:07.106" v="476" actId="20577"/>
      <pc:docMkLst>
        <pc:docMk/>
      </pc:docMkLst>
      <pc:sldChg chg="modSp mod">
        <pc:chgData name="Dmitry Romanov" userId="d8ae66ea23405669" providerId="LiveId" clId="{1E17D9B2-33DA-429F-A233-81613AA14FF2}" dt="2023-03-06T14:53:57.384" v="271" actId="20577"/>
        <pc:sldMkLst>
          <pc:docMk/>
          <pc:sldMk cId="2086366449" sldId="256"/>
        </pc:sldMkLst>
        <pc:spChg chg="mod">
          <ac:chgData name="Dmitry Romanov" userId="d8ae66ea23405669" providerId="LiveId" clId="{1E17D9B2-33DA-429F-A233-81613AA14FF2}" dt="2023-03-06T14:53:57.384" v="271" actId="20577"/>
          <ac:spMkLst>
            <pc:docMk/>
            <pc:sldMk cId="2086366449" sldId="256"/>
            <ac:spMk id="3" creationId="{E7CD4EC3-7C98-AD5E-88C8-82322F74AED8}"/>
          </ac:spMkLst>
        </pc:spChg>
      </pc:sldChg>
      <pc:sldChg chg="del">
        <pc:chgData name="Dmitry Romanov" userId="d8ae66ea23405669" providerId="LiveId" clId="{1E17D9B2-33DA-429F-A233-81613AA14FF2}" dt="2023-03-06T14:24:06.360" v="10" actId="47"/>
        <pc:sldMkLst>
          <pc:docMk/>
          <pc:sldMk cId="1603463708" sldId="257"/>
        </pc:sldMkLst>
      </pc:sldChg>
      <pc:sldChg chg="del">
        <pc:chgData name="Dmitry Romanov" userId="d8ae66ea23405669" providerId="LiveId" clId="{1E17D9B2-33DA-429F-A233-81613AA14FF2}" dt="2023-03-06T14:24:18.057" v="11" actId="47"/>
        <pc:sldMkLst>
          <pc:docMk/>
          <pc:sldMk cId="4273363557" sldId="262"/>
        </pc:sldMkLst>
      </pc:sldChg>
      <pc:sldChg chg="del">
        <pc:chgData name="Dmitry Romanov" userId="d8ae66ea23405669" providerId="LiveId" clId="{1E17D9B2-33DA-429F-A233-81613AA14FF2}" dt="2023-03-06T14:24:38.570" v="12" actId="47"/>
        <pc:sldMkLst>
          <pc:docMk/>
          <pc:sldMk cId="2773059944" sldId="266"/>
        </pc:sldMkLst>
      </pc:sldChg>
      <pc:sldChg chg="delSp modSp new mod">
        <pc:chgData name="Dmitry Romanov" userId="d8ae66ea23405669" providerId="LiveId" clId="{1E17D9B2-33DA-429F-A233-81613AA14FF2}" dt="2023-03-06T14:24:02.961" v="9" actId="1076"/>
        <pc:sldMkLst>
          <pc:docMk/>
          <pc:sldMk cId="3573168199" sldId="278"/>
        </pc:sldMkLst>
        <pc:spChg chg="mod">
          <ac:chgData name="Dmitry Romanov" userId="d8ae66ea23405669" providerId="LiveId" clId="{1E17D9B2-33DA-429F-A233-81613AA14FF2}" dt="2023-03-06T14:24:02.961" v="9" actId="1076"/>
          <ac:spMkLst>
            <pc:docMk/>
            <pc:sldMk cId="3573168199" sldId="278"/>
            <ac:spMk id="2" creationId="{3744FADA-C9C3-76B7-2602-A9F6CFB2AE75}"/>
          </ac:spMkLst>
        </pc:spChg>
        <pc:spChg chg="del">
          <ac:chgData name="Dmitry Romanov" userId="d8ae66ea23405669" providerId="LiveId" clId="{1E17D9B2-33DA-429F-A233-81613AA14FF2}" dt="2023-03-06T14:23:56.492" v="8" actId="478"/>
          <ac:spMkLst>
            <pc:docMk/>
            <pc:sldMk cId="3573168199" sldId="278"/>
            <ac:spMk id="3" creationId="{2B26EFE7-EB7B-69D8-05F9-FE9C7100B355}"/>
          </ac:spMkLst>
        </pc:spChg>
      </pc:sldChg>
      <pc:sldChg chg="addSp delSp modSp new mod">
        <pc:chgData name="Dmitry Romanov" userId="d8ae66ea23405669" providerId="LiveId" clId="{1E17D9B2-33DA-429F-A233-81613AA14FF2}" dt="2023-03-06T14:45:40.042" v="241" actId="6549"/>
        <pc:sldMkLst>
          <pc:docMk/>
          <pc:sldMk cId="3818685589" sldId="279"/>
        </pc:sldMkLst>
        <pc:spChg chg="mod">
          <ac:chgData name="Dmitry Romanov" userId="d8ae66ea23405669" providerId="LiveId" clId="{1E17D9B2-33DA-429F-A233-81613AA14FF2}" dt="2023-03-06T14:25:01.609" v="32" actId="20577"/>
          <ac:spMkLst>
            <pc:docMk/>
            <pc:sldMk cId="3818685589" sldId="279"/>
            <ac:spMk id="2" creationId="{FD8E80E1-BE04-5C3C-1899-E43B1AFAF1E0}"/>
          </ac:spMkLst>
        </pc:spChg>
        <pc:spChg chg="add del mod">
          <ac:chgData name="Dmitry Romanov" userId="d8ae66ea23405669" providerId="LiveId" clId="{1E17D9B2-33DA-429F-A233-81613AA14FF2}" dt="2023-03-06T14:45:40.042" v="241" actId="6549"/>
          <ac:spMkLst>
            <pc:docMk/>
            <pc:sldMk cId="3818685589" sldId="279"/>
            <ac:spMk id="3" creationId="{F346D028-188B-1AD5-5510-F8D244252058}"/>
          </ac:spMkLst>
        </pc:spChg>
        <pc:spChg chg="add del mod">
          <ac:chgData name="Dmitry Romanov" userId="d8ae66ea23405669" providerId="LiveId" clId="{1E17D9B2-33DA-429F-A233-81613AA14FF2}" dt="2023-03-06T14:25:14.990" v="34"/>
          <ac:spMkLst>
            <pc:docMk/>
            <pc:sldMk cId="3818685589" sldId="279"/>
            <ac:spMk id="4" creationId="{6EFBD31E-6BC1-B22B-BAE9-B1818C2B3165}"/>
          </ac:spMkLst>
        </pc:spChg>
        <pc:spChg chg="add del mod">
          <ac:chgData name="Dmitry Romanov" userId="d8ae66ea23405669" providerId="LiveId" clId="{1E17D9B2-33DA-429F-A233-81613AA14FF2}" dt="2023-03-06T14:25:18.410" v="36"/>
          <ac:spMkLst>
            <pc:docMk/>
            <pc:sldMk cId="3818685589" sldId="279"/>
            <ac:spMk id="5" creationId="{82D28939-2751-7782-D5BF-B96E0024014B}"/>
          </ac:spMkLst>
        </pc:spChg>
      </pc:sldChg>
      <pc:sldChg chg="modSp new mod">
        <pc:chgData name="Dmitry Romanov" userId="d8ae66ea23405669" providerId="LiveId" clId="{1E17D9B2-33DA-429F-A233-81613AA14FF2}" dt="2023-03-06T14:54:10.281" v="289" actId="20577"/>
        <pc:sldMkLst>
          <pc:docMk/>
          <pc:sldMk cId="406489558" sldId="280"/>
        </pc:sldMkLst>
        <pc:spChg chg="mod">
          <ac:chgData name="Dmitry Romanov" userId="d8ae66ea23405669" providerId="LiveId" clId="{1E17D9B2-33DA-429F-A233-81613AA14FF2}" dt="2023-03-06T14:28:37.210" v="71" actId="20577"/>
          <ac:spMkLst>
            <pc:docMk/>
            <pc:sldMk cId="406489558" sldId="280"/>
            <ac:spMk id="2" creationId="{6D3573E0-7067-3442-E5B7-9EC93B78BA2F}"/>
          </ac:spMkLst>
        </pc:spChg>
        <pc:spChg chg="mod">
          <ac:chgData name="Dmitry Romanov" userId="d8ae66ea23405669" providerId="LiveId" clId="{1E17D9B2-33DA-429F-A233-81613AA14FF2}" dt="2023-03-06T14:54:10.281" v="289" actId="20577"/>
          <ac:spMkLst>
            <pc:docMk/>
            <pc:sldMk cId="406489558" sldId="280"/>
            <ac:spMk id="3" creationId="{839159EE-FEF7-A629-6995-4CDB80B08F4F}"/>
          </ac:spMkLst>
        </pc:spChg>
      </pc:sldChg>
      <pc:sldChg chg="addSp delSp modSp new mod">
        <pc:chgData name="Dmitry Romanov" userId="d8ae66ea23405669" providerId="LiveId" clId="{1E17D9B2-33DA-429F-A233-81613AA14FF2}" dt="2023-03-06T16:02:07.106" v="476" actId="20577"/>
        <pc:sldMkLst>
          <pc:docMk/>
          <pc:sldMk cId="2842489284" sldId="281"/>
        </pc:sldMkLst>
        <pc:spChg chg="mod">
          <ac:chgData name="Dmitry Romanov" userId="d8ae66ea23405669" providerId="LiveId" clId="{1E17D9B2-33DA-429F-A233-81613AA14FF2}" dt="2023-03-06T16:02:07.106" v="476" actId="20577"/>
          <ac:spMkLst>
            <pc:docMk/>
            <pc:sldMk cId="2842489284" sldId="281"/>
            <ac:spMk id="2" creationId="{371618E8-D5F1-1BBE-4443-E719B8B9D229}"/>
          </ac:spMkLst>
        </pc:spChg>
        <pc:spChg chg="del">
          <ac:chgData name="Dmitry Romanov" userId="d8ae66ea23405669" providerId="LiveId" clId="{1E17D9B2-33DA-429F-A233-81613AA14FF2}" dt="2023-03-06T14:55:00.281" v="304" actId="478"/>
          <ac:spMkLst>
            <pc:docMk/>
            <pc:sldMk cId="2842489284" sldId="281"/>
            <ac:spMk id="3" creationId="{C45CE338-23F3-B2C1-24ED-2D0A44124E6F}"/>
          </ac:spMkLst>
        </pc:spChg>
        <pc:spChg chg="add mod">
          <ac:chgData name="Dmitry Romanov" userId="d8ae66ea23405669" providerId="LiveId" clId="{1E17D9B2-33DA-429F-A233-81613AA14FF2}" dt="2023-03-06T14:55:22.521" v="329" actId="5793"/>
          <ac:spMkLst>
            <pc:docMk/>
            <pc:sldMk cId="2842489284" sldId="281"/>
            <ac:spMk id="6" creationId="{7AB6B17D-3C0C-FF98-71E9-6F0E7E2605F9}"/>
          </ac:spMkLst>
        </pc:spChg>
        <pc:spChg chg="add mod">
          <ac:chgData name="Dmitry Romanov" userId="d8ae66ea23405669" providerId="LiveId" clId="{1E17D9B2-33DA-429F-A233-81613AA14FF2}" dt="2023-03-06T14:55:31.021" v="339" actId="20577"/>
          <ac:spMkLst>
            <pc:docMk/>
            <pc:sldMk cId="2842489284" sldId="281"/>
            <ac:spMk id="7" creationId="{0319B82B-B364-C474-ACA8-AB4715D669BD}"/>
          </ac:spMkLst>
        </pc:spChg>
        <pc:picChg chg="add mod">
          <ac:chgData name="Dmitry Romanov" userId="d8ae66ea23405669" providerId="LiveId" clId="{1E17D9B2-33DA-429F-A233-81613AA14FF2}" dt="2023-03-06T14:55:16.811" v="324" actId="1076"/>
          <ac:picMkLst>
            <pc:docMk/>
            <pc:sldMk cId="2842489284" sldId="281"/>
            <ac:picMk id="5" creationId="{4FF7652C-3F41-BF3C-5CE3-4DCB32B01389}"/>
          </ac:picMkLst>
        </pc:picChg>
      </pc:sldChg>
      <pc:sldChg chg="addSp delSp modSp new mod">
        <pc:chgData name="Dmitry Romanov" userId="d8ae66ea23405669" providerId="LiveId" clId="{1E17D9B2-33DA-429F-A233-81613AA14FF2}" dt="2023-03-06T14:59:28.317" v="474" actId="1076"/>
        <pc:sldMkLst>
          <pc:docMk/>
          <pc:sldMk cId="304292539" sldId="282"/>
        </pc:sldMkLst>
        <pc:spChg chg="mod">
          <ac:chgData name="Dmitry Romanov" userId="d8ae66ea23405669" providerId="LiveId" clId="{1E17D9B2-33DA-429F-A233-81613AA14FF2}" dt="2023-03-06T14:55:39.735" v="356" actId="20577"/>
          <ac:spMkLst>
            <pc:docMk/>
            <pc:sldMk cId="304292539" sldId="282"/>
            <ac:spMk id="2" creationId="{0CCD6299-AA5F-3A56-A51B-9FBA7B4D2721}"/>
          </ac:spMkLst>
        </pc:spChg>
        <pc:spChg chg="del mod">
          <ac:chgData name="Dmitry Romanov" userId="d8ae66ea23405669" providerId="LiveId" clId="{1E17D9B2-33DA-429F-A233-81613AA14FF2}" dt="2023-03-06T14:55:51.498" v="359" actId="478"/>
          <ac:spMkLst>
            <pc:docMk/>
            <pc:sldMk cId="304292539" sldId="282"/>
            <ac:spMk id="3" creationId="{D3D02B08-5C75-735E-A3C9-9B33CA636239}"/>
          </ac:spMkLst>
        </pc:spChg>
        <pc:spChg chg="add del mod">
          <ac:chgData name="Dmitry Romanov" userId="d8ae66ea23405669" providerId="LiveId" clId="{1E17D9B2-33DA-429F-A233-81613AA14FF2}" dt="2023-03-06T14:55:51.499" v="361"/>
          <ac:spMkLst>
            <pc:docMk/>
            <pc:sldMk cId="304292539" sldId="282"/>
            <ac:spMk id="4" creationId="{A6BCE25C-5477-6685-F8FE-C97A48B8B1BB}"/>
          </ac:spMkLst>
        </pc:spChg>
        <pc:spChg chg="add mod">
          <ac:chgData name="Dmitry Romanov" userId="d8ae66ea23405669" providerId="LiveId" clId="{1E17D9B2-33DA-429F-A233-81613AA14FF2}" dt="2023-03-06T14:57:54.569" v="459" actId="1076"/>
          <ac:spMkLst>
            <pc:docMk/>
            <pc:sldMk cId="304292539" sldId="282"/>
            <ac:spMk id="5" creationId="{3E559D70-5BE3-A2FA-BA23-F8AB9789EC1F}"/>
          </ac:spMkLst>
        </pc:spChg>
        <pc:spChg chg="add mod">
          <ac:chgData name="Dmitry Romanov" userId="d8ae66ea23405669" providerId="LiveId" clId="{1E17D9B2-33DA-429F-A233-81613AA14FF2}" dt="2023-03-06T14:58:32.157" v="465" actId="1076"/>
          <ac:spMkLst>
            <pc:docMk/>
            <pc:sldMk cId="304292539" sldId="282"/>
            <ac:spMk id="6" creationId="{23F120DB-4145-14FC-AE44-16C1FF7506CD}"/>
          </ac:spMkLst>
        </pc:spChg>
        <pc:spChg chg="add mod">
          <ac:chgData name="Dmitry Romanov" userId="d8ae66ea23405669" providerId="LiveId" clId="{1E17D9B2-33DA-429F-A233-81613AA14FF2}" dt="2023-03-06T14:57:49.596" v="456" actId="1076"/>
          <ac:spMkLst>
            <pc:docMk/>
            <pc:sldMk cId="304292539" sldId="282"/>
            <ac:spMk id="7" creationId="{F2B75B1F-5458-C9C4-9E53-11AD8F3A7AB5}"/>
          </ac:spMkLst>
        </pc:spChg>
        <pc:picChg chg="add mod">
          <ac:chgData name="Dmitry Romanov" userId="d8ae66ea23405669" providerId="LiveId" clId="{1E17D9B2-33DA-429F-A233-81613AA14FF2}" dt="2023-03-06T14:59:28.317" v="474" actId="1076"/>
          <ac:picMkLst>
            <pc:docMk/>
            <pc:sldMk cId="304292539" sldId="282"/>
            <ac:picMk id="9" creationId="{8F86D3B5-23C6-9BDC-F65E-5593FE152438}"/>
          </ac:picMkLst>
        </pc:picChg>
        <pc:picChg chg="add mod">
          <ac:chgData name="Dmitry Romanov" userId="d8ae66ea23405669" providerId="LiveId" clId="{1E17D9B2-33DA-429F-A233-81613AA14FF2}" dt="2023-03-06T14:59:10.697" v="471" actId="14100"/>
          <ac:picMkLst>
            <pc:docMk/>
            <pc:sldMk cId="304292539" sldId="282"/>
            <ac:picMk id="11" creationId="{B3C01110-8916-BC1E-1916-3DFF75DB9207}"/>
          </ac:picMkLst>
        </pc:picChg>
        <pc:picChg chg="add mod">
          <ac:chgData name="Dmitry Romanov" userId="d8ae66ea23405669" providerId="LiveId" clId="{1E17D9B2-33DA-429F-A233-81613AA14FF2}" dt="2023-03-06T14:59:22.819" v="473" actId="14100"/>
          <ac:picMkLst>
            <pc:docMk/>
            <pc:sldMk cId="304292539" sldId="282"/>
            <ac:picMk id="13" creationId="{6A4DAC68-3A6D-4148-53E0-251573DA286A}"/>
          </ac:picMkLst>
        </pc:picChg>
        <pc:picChg chg="add mod">
          <ac:chgData name="Dmitry Romanov" userId="d8ae66ea23405669" providerId="LiveId" clId="{1E17D9B2-33DA-429F-A233-81613AA14FF2}" dt="2023-03-06T14:59:06.224" v="470" actId="1076"/>
          <ac:picMkLst>
            <pc:docMk/>
            <pc:sldMk cId="304292539" sldId="282"/>
            <ac:picMk id="15" creationId="{193CC0CA-8AB9-D794-5DEB-0C530009F611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19:25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24575,'12'0'0,"1"1"0,0 1 0,-1 0 0,1 1 0,-1 0 0,0 1 0,19 8 0,5 5 0,36 25 0,-28-15 0,570 296 0,-526-286 0,1-4 0,2-3 0,1-5 0,1-3 0,121 11 0,-156-28 0,0-3 0,0-3 0,0-2 0,0-2 0,76-18 0,-95 14 0,-1-2 0,0-2 0,-1-2 0,0-1 0,-1-1 0,-1-2 0,-1-2 0,50-39 0,-70 48 0,-1 0 0,-1-1 0,0-1 0,-1 0 0,0 0 0,12-23 0,-22 36 0,0-1 0,0 1 0,0 0 0,0 0 0,0 0 0,0 0 0,0 0 0,0 0 0,1 0 0,-1 0 0,0 0 0,1 1 0,-1-1 0,0 0 0,1 1 0,-1-1 0,1 1 0,-1 0 0,3-1 0,31 2 0,-21 1 0,309 50 0,-190-25 0,138 16 0,512 16 0,-417-60 0,-362 1 0,0 1 0,0-1 0,0 1 0,1 0 0,-1 1 0,-1-1 0,1 1 0,0-1 0,0 1 0,-1 0 0,1 1 0,-1-1 0,1 1 0,-1-1 0,0 1 0,3 4 0,26 19 0,-8-13 0,0-1 0,1-1 0,1-1 0,0-1 0,0-1 0,47 8 0,5-6 0,86 1 0,269-9 0,-9 0 0,-405-2 0,0 1 0,0 2 0,0-1 0,0 2 0,0 1 0,-1 0 0,0 1 0,0 1 0,-1 1 0,29 17 0,-25-12 0,7 5 0,1-1 0,0-1 0,61 22 0,-57-27 0,1-2 0,0-1 0,1-1 0,0-3 0,66 2 0,-88-7 0,1 1 0,-1-2 0,0 0 0,0-1 0,0 0 0,0-1 0,0 0 0,-1-1 0,1 0 0,-1-1 0,-1-1 0,1 0 0,-1 0 0,0-1 0,-1-1 0,0 0 0,0 0 0,12-16 0,-20 21-59,0 1 0,1 0-1,-1 0 1,1 0-1,0 1 1,-1-1 0,1 0-1,0 1 1,1 0 0,-1 0-1,0 0 1,1 0 0,-1 0-1,1 1 1,-1 0-1,1-1 1,0 1 0,-1 0-1,1 1 1,0-1 0,0 1-1,4 0 1,3 0-6767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09:28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6007 24575,'-1'-27'0,"-1"0"0,-7-36 0,0 10 0,-1-14-8,-80-582-569,28-10 73,56 546 476,4 0 1,25-202 0,-16 268 19,2 0 0,3 1-1,1 0 1,3 0 0,1 1 0,2 2 0,3 0 0,1 1-1,36-51 1,-31 57 113,2 1-1,1 2 1,2 1-1,1 1 0,64-44 1,-67 54-27,2 2 0,0 2 1,1 0-1,0 3 0,1 0 1,1 3-1,52-11 0,6 0-78,-60 13 0,-1 1 0,45-4 0,-64 11 0,0-1 0,0-1 0,-1 0 0,1-1 0,-1-1 0,0 0 0,0 0 0,0-2 0,19-12 0,3-6 0,56-52 0,-82 69 0,84-80 0,-5-4 0,-4-4 0,-4-4 0,-4-3 0,-5-2 0,-5-4 0,63-142 0,-117 228 0,0 0 0,1 1 0,1 1 0,1 0 0,21-22 0,83-95 0,135-204 0,-208 268 0,-3-1 0,-3-3 0,-4-1 0,37-119 0,64-335 0,-98 359 0,-37 168 45,5-18 238,-7 23-349,0 1 1,1-1 0,-1 0 0,1 0 0,-1 1 0,0-1 0,1 1 0,-1-1 0,1 0 0,-1 1-1,1-1 1,0 1 0,-1-1 0,1 1 0,0-1 0,-1 1 0,1 0 0,0-1 0,-1 1 0,1 0-1,0 0 1,0-1 0,-1 1 0,1 0 0,1 0 0,8 2-6761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09:29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501 63 24575,'-5'1'0,"-1"-1"0,1 1 0,0 1 0,0-1 0,0 1 0,0 0 0,0 0 0,0 0 0,-7 5 0,-2 0 0,-393 201 0,406-207 0,0-1 0,0 1 0,0 0 0,0-1 0,0 1 0,0-1 0,0 1 0,-1-1 0,1 0 0,0 1 0,0-1 0,0 0 0,0 0 0,0 0 0,-1 0 0,1 0 0,-1 0 0,2-2 0,1 1 0,-1-1 0,1 0 0,0 1 0,0-1 0,0 1 0,0-1 0,0 1 0,0 0 0,0-1 0,3-1 0,27-31 0,1 1 0,2 2 0,1 1 0,2 2 0,0 1 0,2 2 0,70-33 0,-103 55 0,0 0 0,0 1 0,0-1 0,0 1 0,1 1 0,-1-1 0,9 0 0,-13 2 0,1 1 0,-1-1 0,0 0 0,1 1 0,-1 0 0,0-1 0,1 1 0,-1 0 0,0 0 0,0 0 0,0 1 0,1-1 0,-2 0 0,1 1 0,0-1 0,0 1 0,0 0 0,-1 0 0,1-1 0,-1 1 0,1 0 0,0 3 0,14 22 0,-3 1 0,0 0 0,-1 0 0,11 48 0,-2-11 0,4 12 136,1 2-886,55 118-1,-69-174-6075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09:30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1 152 24575,'0'1'0,"1"-1"0,-1 1 0,1 0 0,-1-1 0,1 1 0,-1-1 0,1 1 0,-1-1 0,1 1 0,0-1 0,-1 0 0,1 1 0,0-1 0,-1 0 0,1 0 0,0 1 0,-1-1 0,1 0 0,0 0 0,0 0 0,-1 0 0,1 0 0,0 0 0,0 0 0,-1 0 0,1 0 0,0 0 0,0 0 0,0-1 0,34-3 0,161-40 0,-59 12 0,258-34 0,-289 56 0,194 7 0,-276 6 0,0 0 0,-1 1 0,1 1 0,34 13 0,88 44 0,-106-43 0,940 446-608,-159-73 101,-41-100 1466,-618-226-856,-7-3-50,61 4-53,283 49 0,-319-87 0,0-8 0,194-3 0,-218-27 0,-10 1 0,-142 8-85,0 0 0,-1 1-1,1-1 1,0 1 0,-1 0-1,1 0 1,-1 0 0,1 0-1,-1 0 1,0 1 0,0 0-1,1-1 1,-1 1 0,0 1-1,3 2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09:31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1 24575,'1'8'0,"0"1"0,1 0 0,0-1 0,1 0 0,-1 1 0,7 10 0,-2 0 0,31 76 0,41 121 0,-76-206 0,-1 1 0,0 0 0,-1 0 0,0 0 0,0 0 0,-1 0 0,-1 0 0,0 0 0,0 0 0,-1 0 0,-6 16 0,7-24 0,-1 1 0,0-1 0,-1 0 0,1 0 0,-1 0 0,1 0 0,-1-1 0,0 1 0,0-1 0,0 1 0,0-1 0,0 0 0,0 0 0,-1-1 0,1 1 0,-5 1 0,-7 2 0,0-1 0,-25 4 0,25-5 0,-82 14 267,-84 19-1899,153-28-5194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09:36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0 401 24575,'48'-32'0,"71"-29"0,2 6 0,230-70 0,-230 91 0,2 5 0,169-18 0,-139 33 0,242 10 0,-345 8 0,0 2 0,-1 2 0,81 23 0,133 70 0,-68-18 0,209 61 0,4-43 0,-288-80 0,176 7 0,-126-22 0,209-20 0,-348 10 0,1-1 0,-1-1 0,0-2 0,-1-1 0,1-1 0,33-18 0,-56 25 0,0 0 0,1 0 0,-1 1 0,0 0 0,1 1 0,0 0 0,-1 0 0,1 1 0,-1 0 0,16 2 0,7 3 0,46 14 0,-75-19 0,325 108 0,-128-40 0,52 13 0,227 76 0,-14 24 0,-272-91 0,-169-79-1365,-1 0-5461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09:37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5 24575,'0'0'0,"0"0"0,0-1 0,0 1 0,0 0 0,0 0 0,0 0 0,0 0 0,0 0 0,0 0 0,0-1 0,0 1 0,0 0 0,0 0 0,0 0 0,0 0 0,0 0 0,0-1 0,0 1 0,0 0 0,0 0 0,0 0 0,0 0 0,0 0 0,0 0 0,1 0 0,-1-1 0,0 1 0,0 0 0,0 0 0,0 0 0,0 0 0,0 0 0,0 0 0,0 0 0,1 0 0,-1 0 0,0 0 0,0-1 0,0 1 0,0 0 0,0 0 0,0 0 0,1 0 0,-1 0 0,0 0 0,0 0 0,0 0 0,0 0 0,8 6 0,4 10 0,49 113 0,-40-83 0,-20-44 0,7 13 0,-1 1 0,-1 1 0,0-1 0,-1 1 0,5 33 0,-10-48 0,0-1 0,0 1 0,0-1 0,-1 1 0,1-1 0,0 1 0,-1-1 0,0 0 0,1 1 0,-1-1 0,0 0 0,1 1 0,-1-1 0,0 0 0,0 0 0,0 0 0,0 0 0,0 0 0,-1 0 0,1 0 0,0 0 0,0 0 0,-1 0 0,1-1 0,0 1 0,-1 0 0,-1 0 0,-6 2 0,0 0 0,-1-1 0,-11 3 0,0-1 0,-30 13 0,0 1 0,-51 28 0,82-34-1365,5-1-5461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19:31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492 1 24575,'10'70'0,"1"100"-267,-12 192 0,-41 171-268,-44 109 535,-26-4 0,95-552 203,4-28 230,-8 104 0,19-115-433,5 77 0,-1-109 0,0-1 0,1 1 0,1-1 0,0 0 0,1 0 0,0 0 0,1 0 0,1-1 0,11 19 0,55 56 0,4 7 0,-73-88 0,0 1 0,-1-1 0,1 0 0,-2 1 0,1 0 0,-1-1 0,0 1 0,0 0 0,0 10 0,-1 12 0,-1 35 0,-1-28 0,-3 33 0,-18 102 0,11-99 0,-3 89 0,14 26 0,-7 151 0,-21 6 0,21-295 0,-24 81 0,3-19 0,14-59 0,-2-1 0,-3-1 0,-31 62 0,26-63 0,3 0 0,2 2 0,-15 62 0,24-54 0,2 2 0,0 63 0,11 124 0,-3-242 0,12 203 0,1 76 0,-14 47 0,4-310 0,0-17 0,1-17 0,-3 5 0,-1-1 0,0 0 0,0 0 0,-1 0 0,0 0 0,0 0 0,-1 1 0,-3-12 0,4 16 0,0-1 0,0 1 0,0-1 0,0 1 0,-1 0 0,1 0 0,-1-1 0,0 1 0,0 0 0,0 0 0,-2-1 0,3 2 0,0 0 0,-1 0 0,1 1 0,-1-1 0,1 1 0,0-1 0,-1 1 0,1-1 0,-1 1 0,1 0 0,-1 0 0,0-1 0,1 1 0,-1 1 0,1-1 0,-1 0 0,1 0 0,-1 0 0,1 1 0,-3 0 0,1 0 0,1 1 0,-1-1 0,1 1 0,-1-1 0,1 1 0,0 0 0,0 0 0,0 0 0,0 0 0,0 0 0,1 1 0,-1-1 0,0 0 0,1 1 0,0-1 0,0 1 0,0 0 0,-1 2 0,-3 9 0,2 0 0,-4 18 0,5-19 0,1-11 0,1 1 0,-1 0 0,1-1 0,0 1 0,0 0 0,0 0 0,0-1 0,0 1 0,0 0 0,1 0 0,-1-1 0,1 1 0,0 0 0,0-1 0,2 6 0,-1-6 0,0 0 0,1 1 0,-1-1 0,1 0 0,-1 0 0,1 0 0,-1-1 0,1 1 0,0-1 0,0 1 0,0-1 0,0 0 0,5 1 0,1 1 0,-1-1 0,1 0 0,0 0 0,0-1 0,-1 0 0,1-1 0,0 0 0,12-1 0,-17 0 0,0 0 0,1 0 0,-1 0 0,0-1 0,0 1 0,0-1 0,0 0 0,0 0 0,0-1 0,0 1 0,-1-1 0,1 0 0,-1 1 0,0-2 0,1 1 0,-2 0 0,1-1 0,3-4 0,-2 1 0,-1 0 0,0 0 0,0 0 0,0 0 0,-1 0 0,0-1 0,-1 1 0,0-1 0,0 1 0,0-1 0,-1 1 0,0-1 0,0 0 0,-1 1 0,-3-13 0,3 14 0,-1 0 0,0 0 0,0 1 0,0-1 0,-1 0 0,1 1 0,-1 0 0,-1 0 0,1 0 0,-1 0 0,0 0 0,0 1 0,0 0 0,-1-1 0,1 2 0,-1-1 0,0 0 0,0 1 0,0 0 0,-7-3 0,9 5 0,1 1 0,0-1 0,0 1 0,0 0 0,-1-1 0,1 1 0,0 0 0,-1 0 0,1 0 0,0 1 0,0-1 0,-1 1 0,1-1 0,0 1 0,0 0 0,0-1 0,0 1 0,0 0 0,0 0 0,0 1 0,0-1 0,0 0 0,0 1 0,1-1 0,-1 1 0,0 0 0,1-1 0,0 1 0,-1 0 0,1 0 0,0 0 0,-1 2 0,-4 7 0,0 0 0,1 0 0,0 0 0,-5 21 0,5-12 0,0 0 0,1 1 0,2 0 0,0-1 0,1 1 0,3 36 0,-1-45 0,1 0 0,0-1 0,1 1 0,0-1 0,1 1 0,0-1 0,1-1 0,0 1 0,1-1 0,0 1 0,1-2 0,0 1 0,11 11 0,-6-9 0,0 0 0,1-1 0,1-1 0,-1 0 0,2-1 0,-1 0 0,1-1 0,0-1 0,1-1 0,17 6 0,-29-12 0,0 1 0,0-1 0,0 0 0,0 0 0,0 0 0,0-1 0,0 1 0,0-1 0,0 0 0,0 0 0,0 0 0,-1-1 0,1 1 0,0-1 0,-1 0 0,1 0 0,-1 0 0,0-1 0,0 1 0,0-1 0,0 1 0,0-1 0,0 0 0,-1 0 0,5-7 0,1-2 0,-1 0 0,0 0 0,-1 0 0,-1-1 0,0 0 0,5-20 0,-5 13 0,-2 0 0,0 0 0,-1 0 0,-2-1 0,0 1 0,0-1 0,-8-39 0,5 46 0,0 0 0,-1 1 0,-1-1 0,0 1 0,0 0 0,-2 0 0,1 0 0,-2 1 0,0 0 0,0 0 0,-1 1 0,-14-14 0,20 22 0,0 0 0,0 1 0,0-1 0,0 1 0,-1-1 0,1 1 0,-1 0 0,0 0 0,0 1 0,1-1 0,-1 1 0,0 0 0,0 0 0,0 0 0,-1 0 0,1 1 0,0 0 0,0-1 0,0 2 0,0-1 0,0 0 0,0 1 0,0 0 0,-1 0 0,2 0 0,-1 0 0,0 1 0,0-1 0,0 1 0,1 0 0,-1 0 0,1 1 0,-1-1 0,1 1 0,0 0 0,0-1 0,0 1 0,0 1 0,1-1 0,-5 6 0,1 3 0,-1 0 0,1 0 0,1 0 0,0 1 0,1-1 0,0 1 0,1 0 0,0 1 0,1-1 0,1 0 0,0 1 0,1-1 0,0 1 0,1-1 0,1 1 0,5 21 0,-6-31 0,0 0 0,1 0 0,0-1 0,-1 1 0,1-1 0,0 1 0,1-1 0,-1 0 0,1 0 0,-1 0 0,7 5 0,-8-7 0,0 0 0,0-1 0,0 1 0,1 0 0,-1-1 0,0 1 0,1-1 0,-1 1 0,0-1 0,1 0 0,-1 1 0,1-1 0,-1 0 0,0 0 0,1 0 0,-1 0 0,1 0 0,-1 0 0,1-1 0,-1 1 0,0 0 0,1-1 0,-1 1 0,0-1 0,1 1 0,-1-1 0,0 0 0,0 0 0,1 1 0,-1-1 0,0 0 0,0 0 0,0 0 0,0 0 0,0 0 0,0-2 0,8-8 0,-2-1 0,0 0 0,0 0 0,-1-1 0,-1 0 0,0 0 0,-1 0 0,0 0 0,-1-1 0,0 0 0,-1 1 0,-1-1 0,0 0 0,-1 0 0,-1 0 0,-3-24 0,3 35 0,0 0 0,0 0 0,0 0 0,0 0 0,0 1 0,-1-1 0,1 0 0,-1 1 0,0 0 0,-4-5 0,6 6 0,-1 1 0,0-1 0,1 1 0,-1 0 0,0-1 0,1 1 0,-1-1 0,0 1 0,0 0 0,1 0 0,-1-1 0,0 1 0,0 0 0,0 0 0,1 0 0,-1 0 0,0 0 0,0 0 0,0 0 0,1 0 0,-1 0 0,0 1 0,0-1 0,1 0 0,-1 0 0,0 1 0,0-1 0,1 0 0,-1 1 0,0-1 0,1 1 0,-1-1 0,0 1 0,1-1 0,-1 1 0,1-1 0,-1 1 0,1 0 0,-1-1 0,1 1 0,-1 0 0,1 1 0,-3 2 0,0 0 0,1 0 0,0 0 0,0 1 0,0-1 0,1 1 0,-1-1 0,1 1 0,0-1 0,1 1 0,-1 0 0,1 0 0,0-1 0,0 1 0,0 0 0,1 0 0,-1-1 0,1 1 0,1 0 0,-1-1 0,0 1 0,1-1 0,0 1 0,0-1 0,0 0 0,1 0 0,0 0 0,-1 0 0,1 0 0,1-1 0,-1 1 0,0-1 0,1 0 0,0 0 0,0 0 0,-1 0 0,2-1 0,-1 1 0,0-1 0,0 0 0,1-1 0,-1 1 0,1-1 0,0 0 0,-1 0 0,10 1 0,-12-2-44,-1 0 0,1 0 0,-1-1 0,1 1 0,0 0 0,-1 0 0,1-1 0,-1 1 0,1-1 0,-1 0 0,1 1 0,-1-1 0,0 0 0,1 0 0,-1 0 0,0 0 0,1 0 0,-1 0-1,0 0 1,0 0 0,0-1 0,0 1 0,0 0 0,0-1 0,-1 1 0,1-1 0,0 1 0,-1-1 0,1 1 0,0-3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19:26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24575,'57'0'0,"0"3"0,0 3 0,0 2 0,85 23 0,-139-30 0,0 0 0,-1-1 0,1 1 0,-1 0 0,1 0 0,-1 1 0,0-1 0,1 0 0,-1 1 0,0 0 0,0-1 0,0 1 0,0 0 0,0 0 0,-1 0 0,1 0 0,2 4 0,-3-2 0,1 1 0,-1-1 0,0 0 0,0 1 0,-1-1 0,1 1 0,-1-1 0,0 1 0,-1 6 0,-14 151 0,11-138 0,-1-1 0,-1 0 0,-1 0 0,-19 40 0,20-51-227,0 0-1,1 0 1,0 0-1,1 0 1,-3 18-1,6-17-6598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09:17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24575,'74'0'0,"48"-1"0,181 21 0,-272-15 0,61 8 0,123 34 0,-199-42 0,0 0 0,-1 2 0,1-1 0,-1 2 0,24 16 0,-34-21 0,-1 0 0,0 1 0,0 0 0,0-1 0,0 1 0,0 1 0,-1-1 0,0 0 0,0 1 0,0 0 0,-1 0 0,1 0 0,-1 0 0,0 0 0,0 0 0,-1 0 0,0 1 0,0-1 0,0 1 0,0 9 0,-3 22 0,-1 0 0,-2-1 0,-1 1 0,-2-1 0,-12 35 0,18-67 0,1-1 0,0 1 0,0 0 0,0-1 0,0 1 0,1 0 0,0 0 0,-1 0 0,2 5 0,-1-7 0,1 0 0,0-1 0,-1 1 0,1 0 0,0 0 0,0 0 0,0-1 0,0 1 0,1-1 0,-1 1 0,0-1 0,1 1 0,-1-1 0,1 0 0,-1 1 0,1-1 0,0 0 0,-1 0 0,1 0 0,2 0 0,98 46 0,14 7 0,-112-51 0,1-1 0,0 1 0,-1 0 0,0 1 0,0-1 0,0 1 0,0-1 0,0 1 0,-1 0 0,1 1 0,-1-1 0,0 1 0,-1-1 0,5 10 0,-4-4 0,0-1 0,-1 1 0,0 0 0,-1 0 0,0 0 0,-1 0 0,0 11 0,0-16 0,0 0 0,1 0 0,0 0 0,0-1 0,0 1 0,0 0 0,1-1 0,0 1 0,0-1 0,0 1 0,1-1 0,-1 0 0,1 0 0,0 0 0,0 0 0,0-1 0,1 1 0,-1-1 0,7 5 0,7 4 0,-1-1 0,2-1 0,23 11 0,-38-20 0,73 34 0,-26-13 0,55 33 0,-100-52 0,-1 0 0,1 1 0,0-1 0,-1 1 0,0 0 0,0 0 0,0 0 0,4 6 0,-7-8 0,0 0 0,0 0 0,0 0 0,0 1 0,0-1 0,-1 0 0,1 0 0,-1 1 0,1-1 0,-1 1 0,0-1 0,0 0 0,0 1 0,0-1 0,0 1 0,-1-1 0,1 0 0,-1 1 0,1-1 0,-1 0 0,-1 3 0,-7 12 0,0 0 0,-13 18 0,-6 9 0,-7 12 0,19-31 0,-18 35 0,30-51 0,1 0 0,-1 0 0,1 1 0,1-1 0,0 1 0,0-1 0,1 1 0,-1 10 0,2 6 0,-2 0 0,-1-1 0,0 1 0,-3-1 0,0 1 0,-1-2 0,-1 1 0,-2-1 0,-12 24 0,12-29 0,-2 0 0,0-1 0,-1 0 0,-1-1 0,-1 0 0,0-1 0,-1-1 0,0-1 0,-2 0 0,-35 22 0,16-16 0,0-1 0,-2-1 0,-69 21 0,83-33 0,0 0 0,-1-1 0,0-2 0,1 0 0,-1-2 0,0-1 0,-35-4 0,51 1 0,-1 1 0,1-1 0,0-1 0,1 0 0,-1 0 0,-13-9 0,11 7 0,0 0 0,0 0 0,-14-4 0,-21 3 0,36 6 0,0-1 0,-18-4 0,27 6 1,-81-23 340,74 21-531,1 1 0,-1 0 1,1 0-1,-1 1 0,1 0 1,-1 1-1,1 0 1,-10 2-1,9 0-6636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09:19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515 13 24575,'0'-1'0,"-1"1"0,1-1 0,0 0 0,0 1 0,-1-1 0,1 1 0,-1 0 0,1-1 0,0 1 0,-1-1 0,1 1 0,-1-1 0,1 1 0,-1 0 0,1-1 0,-1 1 0,1 0 0,-1 0 0,1-1 0,-1 1 0,0 0 0,1 0 0,-1 0 0,1 0 0,-1 0 0,1 0 0,-2 0 0,-20-3 0,18 3 0,-85-1 0,0 4 0,0 3 0,-103 22 0,191-28 0,0 0 0,1 0 0,-1 0 0,1 0 0,-1 0 0,0 0 0,1 0 0,-1 1 0,1-1 0,-1 0 0,0 0 0,1 0 0,-1 1 0,1-1 0,-1 0 0,1 1 0,-1-1 0,1 0 0,-1 1 0,1-1 0,-1 1 0,1-1 0,0 1 0,-1-1 0,1 1 0,0-1 0,-1 1 0,0 0 0,2 0 0,-1 0 0,0 0 0,1 0 0,-1-1 0,1 1 0,-1 0 0,1 0 0,-1-1 0,1 1 0,-1 0 0,1 0 0,-1-1 0,1 1 0,0-1 0,0 1 0,1 0 0,34 19 0,2-6 134,-19-7-384,0 0 0,0 2 0,-1 0 1,0 0-1,21 16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09:20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24575,'-7'0'0,"3"0"0,6 2 0,12 9 0,-5-2 0,13 12 0,32 40 0,-15-7 273,32 39-1911,-61-83-5188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09:22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1 760 24575,'0'34'0,"1"-1"0,2 1 0,1-1 0,2 0 0,1 0 0,2-1 0,1 0 0,1 0 0,2-1 0,1 0 0,2-2 0,35 53 0,-34-59 0,1-1 0,1-1 0,1 0 0,1-2 0,1 0 0,0-1 0,32 18 0,-36-25 0,0-2 0,1 0 0,0 0 0,1-2 0,0 0 0,0-2 0,0 0 0,1-1 0,0-1 0,35 0 0,-42-4 0,0-1 0,0 0 0,-1-1 0,1 0 0,-1-1 0,0-1 0,0 0 0,-1-1 0,1 0 0,13-10 0,-3 1 0,-2-1 0,0 0 0,0-2 0,22-26 0,8-23 0,-50 65 0,-1 1 0,1 0 0,0 0 0,0 0 0,-1 0 0,1 0 0,0 0 0,0 0 0,0 0 0,0 0 0,0 1 0,0-1 0,0 0 0,0 1 0,1-1 0,-1 0 0,0 1 0,0 0 0,0-1 0,1 1 0,-1 0 0,0-1 0,1 1 0,-1 0 0,0 0 0,1 0 0,-1 0 0,0 0 0,0 0 0,1 1 0,-1-1 0,0 0 0,1 1 0,-1-1 0,0 1 0,0-1 0,0 1 0,2 1 0,3 2 0,-1 1 0,0 0 0,1 1 0,-2-1 0,9 12 0,-6-8 0,13 17 0,1 0 0,2-2 0,0 0 0,1-2 0,47 34 0,-54-45 0,1-1 0,-1-1 0,2 0 0,-1-2 0,1 0 0,0-1 0,0 0 0,1-2 0,0 0 0,36 1 0,-32-5 0,1-1 0,-1-1 0,0-1 0,0-1 0,0-1 0,-1-1 0,45-19 0,-48 17 0,-1-2 0,-1 0 0,0-1 0,0-1 0,-1-1 0,0 0 0,-1-1 0,-1-1 0,19-22 0,-16 9 0,-14 23 0,-1-1 0,1 0 0,0 1 0,0 0 0,0 0 0,1 0 0,6-5 0,-10 10 0,-1-1 0,1 1 0,0 0 0,0-1 0,0 1 0,0 0 0,0-1 0,0 1 0,0 0 0,0 0 0,0 0 0,0 0 0,0 0 0,0 0 0,0 0 0,-1 0 0,1 0 0,0 0 0,0 0 0,0 1 0,0-1 0,0 0 0,0 1 0,0-1 0,1 2 0,19 18 0,31 54 0,-28-39 0,36 41 0,-50-65 0,1 0 0,0-1 0,0-1 0,1 0 0,0 0 0,1-1 0,22 10 0,-23-13 0,2 0 0,-1-1 0,0 0 0,1-1 0,0-1 0,0 0 0,0 0 0,0-2 0,20-1 0,-15-1 0,0-1 0,1-1 0,-2 0 0,1-2 0,0 0 0,17-10 0,11-8 0,-2-3 0,-1-2 0,-1-1 0,40-38 0,60-69 0,-55 49 0,-86 86 0,1-1 0,-1 1 0,1 0 0,-1 0 0,1 0 0,0 0 0,0 0 0,0 1 0,0 0 0,0-1 0,0 1 0,4-1 0,-5 2 0,0 0 0,0 0 0,1 1 0,-1-1 0,0 0 0,0 1 0,0-1 0,0 1 0,0 0 0,0 0 0,-1 0 0,1 0 0,0 0 0,0 0 0,0 0 0,-1 0 0,1 1 0,-1-1 0,3 4 0,30 31 0,-19-18 0,34 28 0,-42-40 0,0-1 0,1 0 0,-1-1 0,1 1 0,0-2 0,1 1 0,-1-1 0,14 3 0,-14-4 0,0 0 0,1-1 0,-1 0 0,1-1 0,14 0 0,-18-1 0,-1 1 0,0-1 0,0 0 0,0-1 0,0 1 0,0-1 0,0 0 0,0 0 0,0 0 0,0 0 0,-1-1 0,0 1 0,6-6 0,1-2 0,-2-1 0,0 0 0,0 0 0,-1-1 0,0 0 0,8-22 0,25-85 0,-27 76 0,-5 16 0,0 0 0,1 1 0,1-1 0,22-38 0,-30 61 0,1 0 0,-1 1 0,1 0 0,0-1 0,0 1 0,0 0 0,0 1 0,0-1 0,1 0 0,-1 1 0,1 0 0,0 0 0,-1 0 0,1 0 0,0 1 0,0-1 0,1 1 0,5-1 0,5 0 0,0 1 0,-1 1 0,1 0 0,15 3 0,29 0 0,-24-7 0,-1-1 0,0-2 0,0-1 0,42-17 0,-13 5 0,662-208 0,-23-58 0,-698 284 0,292-131 342,-254 118-627,0 1 1,2 2-1,0 3 1,0 1-1,51-3 1,-69 10-6542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09:23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24575,'37'3'0,"-1"1"0,0 2 0,0 2 0,49 16 0,-29-8 0,-6-3 0,57 18 0,-105-30 0,-1-1 0,1 1 0,-1 0 0,1 0 0,-1-1 0,0 1 0,1 0 0,-1 0 0,0 1 0,0-1 0,0 0 0,0 0 0,0 0 0,0 1 0,0-1 0,0 0 0,0 1 0,-1-1 0,2 4 0,-1-2 0,-1 0 0,1 0 0,-1 0 0,0 1 0,0-1 0,0 0 0,0 0 0,-1 0 0,0 6 0,-3 3 0,0 0 0,-1 0 0,-12 21 0,-41 69-1365,48-88-5461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09:25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2561 4 24575,'0'0'0,"1"0"0,-1 0 0,0 0 0,0 0 0,0-1 0,0 1 0,0 0 0,0 0 0,-1 0 0,1 0 0,0 0 0,0-1 0,0 1 0,0 0 0,0 0 0,0 0 0,0 0 0,0 0 0,0 0 0,0 0 0,0-1 0,0 1 0,0 0 0,-1 0 0,1 0 0,0 0 0,0 0 0,0 0 0,0 0 0,0 0 0,0 0 0,-1 0 0,1 0 0,0 0 0,0-1 0,0 1 0,0 0 0,0 0 0,0 0 0,-1 0 0,1 0 0,0 0 0,0 0 0,-9 4 0,-10 10 0,-131 113 0,5 6 0,7 6 0,-149 193 0,267-307 0,-97 136 0,91-123 0,2 2 0,-22 50 0,41-80 0,1 1 0,0-1 0,0 1 0,1 0 0,1 0 0,0 1 0,0-1 0,1 0 0,0 1 0,1-1 0,1 1 0,0-1 0,0 1 0,1-1 0,0 0 0,1 0 0,5 11 0,24 53 0,84 136 0,11 23 0,-113-203 0,-2 0 0,-1 0 0,-2 1 0,-1 1 0,-1 0 0,1 33 0,-6-29 0,-2 0 0,-2-1 0,-1 1 0,-11 45 0,-44 138 0,38-154 0,-27 102 0,-64 203 0,21-147 0,69-181 0,-3-1 0,-1-1 0,-32 38 0,39-59 0,-2 0 0,0-1 0,-2-1 0,0-1 0,-44 26 0,-6 5 0,44-26 0,2 1 0,-40 45 0,37-37 0,-40 34 0,44-45 0,1 1 0,0 0 0,2 2 0,0 1 0,2 1 0,0 0 0,-28 52 0,29-40 0,1 2 0,2-1 0,-11 46 0,24-75 0,1-1 0,-2 1 0,1-1 0,-1 0 0,0 0 0,-1-1 0,0 1 0,0-1 0,0 0 0,-1 0 0,0 0 0,-1-1 0,1 0 0,-1 0 0,0-1 0,-1 0 0,1 0 0,-1-1 0,0 0 0,0 0 0,-1-1 0,-15 5 0,-310 82 0,311-84 0,0 1 0,0 1 0,0 1 0,2 1 0,-40 23 0,58-31-170,1-1-1,-1 0 0,0 1 1,0-1-1,0 0 0,0-1 1,-6 2-1,-1-1-6655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09:26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 0 24575,'-14'36'0,"0"0"0,-3-2 0,-21 35 0,-72 88 0,90-130 0,0-2 0,1 1 0,-24 43 0,42-68 0,1 0 0,-1 0 0,1-1 0,0 1 0,-1 0 0,1 0 0,0 0 0,0-1 0,0 1 0,0 0 0,0 0 0,0 0 0,0 0 0,0-1 0,0 1 0,0 0 0,0 0 0,0 0 0,0-1 0,1 1 0,-1 0 0,0 0 0,1 0 0,-1-1 0,0 1 0,1 0 0,-1-1 0,1 1 0,-1 0 0,1-1 0,0 1 0,-1-1 0,1 1 0,0-1 0,-1 1 0,1-1 0,0 1 0,0-1 0,-1 1 0,1-1 0,0 0 0,0 0 0,-1 1 0,1-1 0,0 0 0,0 0 0,1 0 0,7 2 0,0-1 0,0 0 0,15-1 0,-12 0 0,140 2 0,158 7 0,-259-5-1365,-13-1-5461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94F85-B658-C4F3-8F14-509BC006A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975B26-E354-6C30-F053-BB8076F04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64FE4-91E0-7B3B-21C9-0457E901B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AA1D-DB48-4ECA-A963-59AC428A4A9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D0ECF-6145-BB45-84A4-5C8A2A6E5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7901E-0214-B01F-FEA9-A3174C254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C232-2CE0-49C2-9B04-BCDCD335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7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A36BF-C8EE-0DFA-4926-369F233A5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ABBDB2-8949-0EBF-19EE-7A72F3D25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49366-E745-9737-B575-A689A1F5D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AA1D-DB48-4ECA-A963-59AC428A4A9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BA4DB-5333-A482-D2B5-35E6C284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F0CDF-B4E0-D26A-BCC6-6835A12F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C232-2CE0-49C2-9B04-BCDCD335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644ED0-DB9A-B9A7-952D-C8E60B9ECD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F951BC-6C3D-FEE6-F765-218C595B9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7ED5C-CB02-6665-F476-3368EA90B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AA1D-DB48-4ECA-A963-59AC428A4A9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F0C3F-0FCD-B93F-EB0D-A36A9DD24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94476-76FC-12E7-A0F7-E5E4A152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C232-2CE0-49C2-9B04-BCDCD335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5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57F36-BAFB-8288-EB38-0C992B1DE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C6B27-38FA-7BFB-CE2B-4CC05262E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42B39-7282-2481-0CEF-54A1616C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AA1D-DB48-4ECA-A963-59AC428A4A9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95654-A73B-E139-79C6-9E00C0D32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0E459-1D7A-8492-6D46-68E06CF7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C232-2CE0-49C2-9B04-BCDCD335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5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C7C9B-EF02-436F-371F-9E66F5E3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1AB53-3247-BE19-E51A-71DCA2354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3F474-56D8-A06D-23CC-965A176C7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AA1D-DB48-4ECA-A963-59AC428A4A9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3123C-2621-C88C-3358-BA0CE3CFE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29DF1-930B-D3A3-0FBA-4ECF48CF5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C232-2CE0-49C2-9B04-BCDCD335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6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AEEC-45C1-FEEF-AF11-5BEACAC7B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6D415-3961-4085-A095-85770A0B9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A9420-18EB-BFF7-D3AB-2184A0F9B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8E428-04C0-A33C-B27B-A2B557B45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AA1D-DB48-4ECA-A963-59AC428A4A9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68BA9-8DC1-941D-67F2-19F14080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23B85-947B-403D-97E2-126667E7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C232-2CE0-49C2-9B04-BCDCD335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B587-EC7A-74E7-51E1-E61890EEE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2EFEC-9380-F363-8E87-687474BCF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7CB7B-4774-2BF8-D6FF-66D107B30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FDD64-F7ED-30F8-8CF4-29ED55AAB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067B84-C1FB-B4DA-0E17-6BDCC61E0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CC7E0A-A700-5F49-DED5-C2B0FF48B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AA1D-DB48-4ECA-A963-59AC428A4A9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7FE55-7153-C27C-400A-9BF488F58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3C8E22-85BB-FDA3-0FF9-5D71D6C7F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C232-2CE0-49C2-9B04-BCDCD335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7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94448-006B-81BC-E165-FA46D8155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7649F-4164-5F20-07CE-7A3F5416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AA1D-DB48-4ECA-A963-59AC428A4A9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15D66-C3C5-3D7F-80AB-786E28A1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7129D-72D0-F831-CE5C-1866F4D7B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C232-2CE0-49C2-9B04-BCDCD335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9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48510-44A0-17E2-3A39-838B58712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AA1D-DB48-4ECA-A963-59AC428A4A9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A10CE-4A65-B7BC-8997-6889903BD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3A5B0-7444-A528-0F5B-EA4BBC29E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C232-2CE0-49C2-9B04-BCDCD335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0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61160-0110-6D09-4605-CDDFDA6A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F6655-1CDC-B35A-B174-940AF34CC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6056B-5CEA-BE5A-AF69-518D65D3D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260F4-D990-87A1-25E2-535E445F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AA1D-DB48-4ECA-A963-59AC428A4A9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E5CE0-8546-AE70-EC1B-A5B578C0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1C0E1-D1E4-AD5B-A09A-4F5EBD62A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C232-2CE0-49C2-9B04-BCDCD335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1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2933-8342-F584-EB97-A29C60BD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A8EDD7-1C37-DDCA-E106-7B41F4A02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DF144-BF32-014E-27C0-148A8850B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EC1CF-A2A8-E62C-44B7-2F78E6299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AA1D-DB48-4ECA-A963-59AC428A4A9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25EF6-FA09-CA4D-201C-170B5DDAA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905A3-F01B-6DB4-705C-4DB29E83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C232-2CE0-49C2-9B04-BCDCD335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9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99D554-DE26-82E9-3050-7A756403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1FCD3-5F6E-3A9A-9236-3A1800A56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B94F6-C8EB-2C42-6B75-AC5038A79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8AA1D-DB48-4ECA-A963-59AC428A4A9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727ED-DBCD-939A-5A1E-D4DC66F01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EC2E7-B8C9-3CC8-26EF-9043810D8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3C232-2CE0-49C2-9B04-BCDCD335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8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ic/EICrecon/tree/main/src/algorithm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ic/EICrecon/pull/511/" TargetMode="External"/><Relationship Id="rId2" Type="http://schemas.openxmlformats.org/officeDocument/2006/relationships/hyperlink" Target="https://github.com/eic/EICrecon/issues/3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eic/EICrecon/issues/398" TargetMode="External"/><Relationship Id="rId5" Type="http://schemas.openxmlformats.org/officeDocument/2006/relationships/hyperlink" Target="https://github.com/eic/EICrecon/issues/384" TargetMode="External"/><Relationship Id="rId4" Type="http://schemas.openxmlformats.org/officeDocument/2006/relationships/hyperlink" Target="https://github.com/eic/EICrecon/issues/51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18.png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image" Target="../media/image6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10" Type="http://schemas.openxmlformats.org/officeDocument/2006/relationships/image" Target="../media/image60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30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image" Target="../media/image16.png"/><Relationship Id="rId8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7D35A-793D-C6A1-9B98-247791A11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EICrecon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task force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D4EC3-7C98-AD5E-88C8-82322F74A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13321"/>
            <a:ext cx="9144000" cy="1655762"/>
          </a:xfrm>
        </p:spPr>
        <p:txBody>
          <a:bodyPr/>
          <a:lstStyle/>
          <a:p>
            <a:r>
              <a:rPr lang="en-US" dirty="0"/>
              <a:t>Dmitry Romanov</a:t>
            </a:r>
            <a:br>
              <a:rPr lang="en-US" dirty="0"/>
            </a:br>
            <a:r>
              <a:rPr lang="en-US" dirty="0"/>
              <a:t>2023-03-06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6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9F84D-701E-DACD-CFDC-3B8C9BDB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force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982C7-91D5-DC0B-8EF3-79A83658A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Just go yesterday and fix all bugs!</a:t>
            </a: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  (not really)</a:t>
            </a:r>
            <a:b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</a:br>
            <a:endParaRPr lang="en-US" b="0" i="0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Build a better throughput of tasks, shape workflow, </a:t>
            </a:r>
            <a:b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</a:br>
            <a:r>
              <a:rPr lang="en-US" b="0" i="1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(so there won't be piles of outdated issues)</a:t>
            </a:r>
            <a:br>
              <a:rPr lang="en-US" b="0" i="1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</a:br>
            <a:endParaRPr lang="en-US" b="0" i="1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Priorities, planning, metrics to meet deadlines</a:t>
            </a:r>
            <a:b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</a:br>
            <a:endParaRPr lang="en-US" b="0" i="0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Always have a road map</a:t>
            </a:r>
            <a:b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</a:br>
            <a:endParaRPr lang="en-US" b="0" i="0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Feedback, help,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42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2D3BA-D33D-C680-251D-16FCC319F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CA203-5FBF-2BB6-05F6-2265F4B16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Calorimeter review – Middle of March</a:t>
            </a:r>
          </a:p>
          <a:p>
            <a:r>
              <a:rPr lang="en-US" dirty="0"/>
              <a:t>Simulation campaign – End of March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Resulting: </a:t>
            </a:r>
          </a:p>
          <a:p>
            <a:r>
              <a:rPr lang="en-US" dirty="0"/>
              <a:t>All bugs/features for Calorimeter Review -&gt; Highest priority</a:t>
            </a:r>
          </a:p>
          <a:p>
            <a:r>
              <a:rPr lang="en-US" dirty="0"/>
              <a:t>Only subset of issues could be solved to Simulation campaign</a:t>
            </a:r>
            <a:br>
              <a:rPr lang="en-US" dirty="0"/>
            </a:br>
            <a:r>
              <a:rPr lang="en-US" dirty="0"/>
              <a:t>so we have to set priorities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4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440C-95E9-5457-2DB9-B57FA909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5384"/>
            <a:ext cx="10515600" cy="1325563"/>
          </a:xfrm>
        </p:spPr>
        <p:txBody>
          <a:bodyPr/>
          <a:lstStyle/>
          <a:p>
            <a:r>
              <a:rPr lang="en-US" dirty="0"/>
              <a:t>EIC recon parts.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FBF63-510B-17E9-1659-CA8A1F694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9751"/>
            <a:ext cx="10515600" cy="3380237"/>
          </a:xfrm>
        </p:spPr>
        <p:txBody>
          <a:bodyPr>
            <a:normAutofit fontScale="70000" lnSpcReduction="20000"/>
          </a:bodyPr>
          <a:lstStyle/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 Algorithms has no links to JANA2 or </a:t>
            </a:r>
            <a:r>
              <a:rPr lang="en-US" b="1" i="0" dirty="0" err="1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EICrecon</a:t>
            </a: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, </a:t>
            </a:r>
            <a:b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</a:br>
            <a:r>
              <a:rPr lang="en-US" b="0" i="1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they are completely independent. </a:t>
            </a:r>
            <a:br>
              <a:rPr lang="en-US" b="0" i="1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</a:br>
            <a:r>
              <a:rPr lang="en-US" b="0" i="1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No services or any other elements are used.</a:t>
            </a:r>
            <a:br>
              <a:rPr lang="en-US" b="0" i="1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</a:br>
            <a:endParaRPr lang="en-US" b="0" i="1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Live in their own </a:t>
            </a:r>
            <a:r>
              <a:rPr lang="en-US" b="1" i="0" u="none" strike="noStrike" dirty="0">
                <a:solidFill>
                  <a:srgbClr val="386FE5"/>
                </a:solidFill>
                <a:effectLst/>
                <a:latin typeface="Open Sans" panose="020B0606030504020204" pitchFamily="34" charset="0"/>
                <a:hlinkClick r:id="rId2"/>
              </a:rPr>
              <a:t>separated folder</a:t>
            </a:r>
            <a:br>
              <a:rPr lang="en-US" b="1" i="0" u="none" strike="noStrike" dirty="0">
                <a:solidFill>
                  <a:srgbClr val="386FE5"/>
                </a:solidFill>
                <a:effectLst/>
                <a:latin typeface="Open Sans" panose="020B0606030504020204" pitchFamily="34" charset="0"/>
              </a:rPr>
            </a:br>
            <a:endParaRPr lang="en-US" b="1" i="0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Separate build system </a:t>
            </a:r>
            <a:br>
              <a:rPr lang="en-US" b="1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</a:br>
            <a:r>
              <a:rPr lang="en-US" b="1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  </a:t>
            </a:r>
            <a:r>
              <a:rPr lang="en-US" b="0" i="1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They are built like regular libraries (not plugins)</a:t>
            </a:r>
          </a:p>
          <a:p>
            <a:pPr algn="l">
              <a:buFont typeface="+mj-lt"/>
              <a:buAutoNum type="arabicPeriod"/>
            </a:pPr>
            <a:r>
              <a:rPr lang="en-US" dirty="0">
                <a:solidFill>
                  <a:srgbClr val="3F4350"/>
                </a:solidFill>
                <a:latin typeface="Open Sans" panose="020B0606030504020204" pitchFamily="34" charset="0"/>
              </a:rPr>
              <a:t> </a:t>
            </a:r>
            <a:r>
              <a:rPr lang="en-US" b="1" dirty="0">
                <a:solidFill>
                  <a:srgbClr val="3F4350"/>
                </a:solidFill>
                <a:latin typeface="Open Sans" panose="020B0606030504020204" pitchFamily="34" charset="0"/>
              </a:rPr>
              <a:t>Usable</a:t>
            </a:r>
            <a:r>
              <a:rPr lang="en-US" b="1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 in any other framework out of the box</a:t>
            </a:r>
            <a:br>
              <a:rPr lang="en-US" b="1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</a:br>
            <a:endParaRPr lang="en-US" b="1" i="0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Algorithms are isolated from each other</a:t>
            </a: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, so if one takes a single algorithm and just drop it to another framework - </a:t>
            </a:r>
            <a:r>
              <a:rPr lang="en-US" b="1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it will work with no any code modification</a:t>
            </a: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95ED13-677D-31DA-3FDD-5ECA2FC9BACD}"/>
              </a:ext>
            </a:extLst>
          </p:cNvPr>
          <p:cNvGrpSpPr/>
          <p:nvPr/>
        </p:nvGrpSpPr>
        <p:grpSpPr>
          <a:xfrm>
            <a:off x="2543220" y="1137587"/>
            <a:ext cx="7105559" cy="950084"/>
            <a:chOff x="3590691" y="1690688"/>
            <a:chExt cx="7105559" cy="95008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2E8060E-71A8-1C45-77A7-8436B39F8083}"/>
                </a:ext>
              </a:extLst>
            </p:cNvPr>
            <p:cNvGrpSpPr/>
            <p:nvPr/>
          </p:nvGrpSpPr>
          <p:grpSpPr>
            <a:xfrm>
              <a:off x="3590691" y="1690688"/>
              <a:ext cx="7105559" cy="950084"/>
              <a:chOff x="2636147" y="1748511"/>
              <a:chExt cx="7105559" cy="950084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058413-99A1-DCDA-4CF2-2A6F956E705C}"/>
                  </a:ext>
                </a:extLst>
              </p:cNvPr>
              <p:cNvSpPr/>
              <p:nvPr/>
            </p:nvSpPr>
            <p:spPr>
              <a:xfrm>
                <a:off x="2636147" y="1748511"/>
                <a:ext cx="7105559" cy="95008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Algorithms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8F6A2B-6C88-CFE6-ED9A-FD34195B936B}"/>
                  </a:ext>
                </a:extLst>
              </p:cNvPr>
              <p:cNvSpPr/>
              <p:nvPr/>
            </p:nvSpPr>
            <p:spPr>
              <a:xfrm>
                <a:off x="2756580" y="2069667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Calorimetry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24AAA44-0D43-603D-51A5-D545ABC62E8C}"/>
                  </a:ext>
                </a:extLst>
              </p:cNvPr>
              <p:cNvSpPr/>
              <p:nvPr/>
            </p:nvSpPr>
            <p:spPr>
              <a:xfrm>
                <a:off x="4563076" y="2069667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PID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6E7FDF-FF90-372F-5770-5DB06697595B}"/>
                  </a:ext>
                </a:extLst>
              </p:cNvPr>
              <p:cNvSpPr/>
              <p:nvPr/>
            </p:nvSpPr>
            <p:spPr>
              <a:xfrm>
                <a:off x="6369572" y="2069667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Tracking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CE00E-E951-4BAE-1F63-A795D9E78E00}"/>
                </a:ext>
              </a:extLst>
            </p:cNvPr>
            <p:cNvSpPr/>
            <p:nvPr/>
          </p:nvSpPr>
          <p:spPr>
            <a:xfrm>
              <a:off x="9130612" y="2011843"/>
              <a:ext cx="1427357" cy="52633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Physics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8D763F5-7581-AF7C-DC67-A1726877007E}"/>
              </a:ext>
            </a:extLst>
          </p:cNvPr>
          <p:cNvSpPr/>
          <p:nvPr/>
        </p:nvSpPr>
        <p:spPr>
          <a:xfrm>
            <a:off x="8083140" y="2551399"/>
            <a:ext cx="3607799" cy="26941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Each algorithm : </a:t>
            </a:r>
            <a:br>
              <a:rPr lang="en-US" dirty="0"/>
            </a:b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Require some global context</a:t>
            </a:r>
            <a:br>
              <a:rPr lang="en-US" dirty="0"/>
            </a:br>
            <a:r>
              <a:rPr lang="en-US" dirty="0"/>
              <a:t>(geometry, logging, ACTS)</a:t>
            </a:r>
            <a:br>
              <a:rPr lang="en-US" dirty="0"/>
            </a:b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Process events</a:t>
            </a:r>
            <a:br>
              <a:rPr lang="en-US" dirty="0"/>
            </a:b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Configuration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C9DAFF-ED16-C05F-0D5B-87CB3EA11AB9}"/>
              </a:ext>
            </a:extLst>
          </p:cNvPr>
          <p:cNvCxnSpPr>
            <a:cxnSpLocks/>
          </p:cNvCxnSpPr>
          <p:nvPr/>
        </p:nvCxnSpPr>
        <p:spPr>
          <a:xfrm flipH="1" flipV="1">
            <a:off x="7930747" y="1985079"/>
            <a:ext cx="310373" cy="679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068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440C-95E9-5457-2DB9-B57FA909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5384"/>
            <a:ext cx="10515600" cy="1325563"/>
          </a:xfrm>
        </p:spPr>
        <p:txBody>
          <a:bodyPr/>
          <a:lstStyle/>
          <a:p>
            <a:r>
              <a:rPr lang="en-US" dirty="0"/>
              <a:t>EIC recon parts. Middle factories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95ED13-677D-31DA-3FDD-5ECA2FC9BACD}"/>
              </a:ext>
            </a:extLst>
          </p:cNvPr>
          <p:cNvGrpSpPr/>
          <p:nvPr/>
        </p:nvGrpSpPr>
        <p:grpSpPr>
          <a:xfrm>
            <a:off x="2543220" y="1137587"/>
            <a:ext cx="7105559" cy="950084"/>
            <a:chOff x="3590691" y="1690688"/>
            <a:chExt cx="7105559" cy="95008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2E8060E-71A8-1C45-77A7-8436B39F8083}"/>
                </a:ext>
              </a:extLst>
            </p:cNvPr>
            <p:cNvGrpSpPr/>
            <p:nvPr/>
          </p:nvGrpSpPr>
          <p:grpSpPr>
            <a:xfrm>
              <a:off x="3590691" y="1690688"/>
              <a:ext cx="7105559" cy="950084"/>
              <a:chOff x="2636147" y="1748511"/>
              <a:chExt cx="7105559" cy="950084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058413-99A1-DCDA-4CF2-2A6F956E705C}"/>
                  </a:ext>
                </a:extLst>
              </p:cNvPr>
              <p:cNvSpPr/>
              <p:nvPr/>
            </p:nvSpPr>
            <p:spPr>
              <a:xfrm>
                <a:off x="2636147" y="1748511"/>
                <a:ext cx="7105559" cy="95008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Algorithms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8F6A2B-6C88-CFE6-ED9A-FD34195B936B}"/>
                  </a:ext>
                </a:extLst>
              </p:cNvPr>
              <p:cNvSpPr/>
              <p:nvPr/>
            </p:nvSpPr>
            <p:spPr>
              <a:xfrm>
                <a:off x="2756580" y="2069667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Calorimetry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24AAA44-0D43-603D-51A5-D545ABC62E8C}"/>
                  </a:ext>
                </a:extLst>
              </p:cNvPr>
              <p:cNvSpPr/>
              <p:nvPr/>
            </p:nvSpPr>
            <p:spPr>
              <a:xfrm>
                <a:off x="4563076" y="2069667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PID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6E7FDF-FF90-372F-5770-5DB06697595B}"/>
                  </a:ext>
                </a:extLst>
              </p:cNvPr>
              <p:cNvSpPr/>
              <p:nvPr/>
            </p:nvSpPr>
            <p:spPr>
              <a:xfrm>
                <a:off x="6369572" y="2069667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Tracking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CE00E-E951-4BAE-1F63-A795D9E78E00}"/>
                </a:ext>
              </a:extLst>
            </p:cNvPr>
            <p:cNvSpPr/>
            <p:nvPr/>
          </p:nvSpPr>
          <p:spPr>
            <a:xfrm>
              <a:off x="9130612" y="2011843"/>
              <a:ext cx="1427357" cy="52633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Physics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F5CD84-03D3-E55C-2629-19496CFCD1C4}"/>
              </a:ext>
            </a:extLst>
          </p:cNvPr>
          <p:cNvGrpSpPr/>
          <p:nvPr/>
        </p:nvGrpSpPr>
        <p:grpSpPr>
          <a:xfrm>
            <a:off x="2543219" y="2306234"/>
            <a:ext cx="7105559" cy="950084"/>
            <a:chOff x="3590691" y="1690688"/>
            <a:chExt cx="7105559" cy="95008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BD5CA6F-9856-FCBD-9895-84E179A26738}"/>
                </a:ext>
              </a:extLst>
            </p:cNvPr>
            <p:cNvGrpSpPr/>
            <p:nvPr/>
          </p:nvGrpSpPr>
          <p:grpSpPr>
            <a:xfrm>
              <a:off x="3590691" y="1690688"/>
              <a:ext cx="7105559" cy="950084"/>
              <a:chOff x="2636147" y="1748511"/>
              <a:chExt cx="7105559" cy="95008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F7CC7AA-6EB0-E677-4AD6-D30220E300A5}"/>
                  </a:ext>
                </a:extLst>
              </p:cNvPr>
              <p:cNvSpPr/>
              <p:nvPr/>
            </p:nvSpPr>
            <p:spPr>
              <a:xfrm>
                <a:off x="2636147" y="1748511"/>
                <a:ext cx="7105559" cy="950084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JANA2 Factories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F5EF0F-9EBF-35EB-0C2D-AF05FE845742}"/>
                  </a:ext>
                </a:extLst>
              </p:cNvPr>
              <p:cNvSpPr/>
              <p:nvPr/>
            </p:nvSpPr>
            <p:spPr>
              <a:xfrm>
                <a:off x="2756580" y="2069667"/>
                <a:ext cx="2399003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Detectors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DD89AD-75E0-BC95-A5F5-67DA1A6FD455}"/>
                  </a:ext>
                </a:extLst>
              </p:cNvPr>
              <p:cNvSpPr/>
              <p:nvPr/>
            </p:nvSpPr>
            <p:spPr>
              <a:xfrm>
                <a:off x="5534722" y="2069667"/>
                <a:ext cx="2262207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Global reconstruction</a:t>
                </a: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92700B-8B9B-0265-17F4-5607EE0B527A}"/>
                </a:ext>
              </a:extLst>
            </p:cNvPr>
            <p:cNvSpPr/>
            <p:nvPr/>
          </p:nvSpPr>
          <p:spPr>
            <a:xfrm>
              <a:off x="9130612" y="2011843"/>
              <a:ext cx="1427357" cy="526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Etc.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E14D0BE-0A7E-6D87-FD59-2BEEC0271DF0}"/>
              </a:ext>
            </a:extLst>
          </p:cNvPr>
          <p:cNvSpPr/>
          <p:nvPr/>
        </p:nvSpPr>
        <p:spPr>
          <a:xfrm>
            <a:off x="2619043" y="3645457"/>
            <a:ext cx="6966546" cy="16937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Middle factories: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Backend factories provide context, event data and configs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framework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data flow order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2793119-932A-2417-D3AF-83160B424A3D}"/>
              </a:ext>
            </a:extLst>
          </p:cNvPr>
          <p:cNvCxnSpPr>
            <a:cxnSpLocks/>
          </p:cNvCxnSpPr>
          <p:nvPr/>
        </p:nvCxnSpPr>
        <p:spPr>
          <a:xfrm flipH="1" flipV="1">
            <a:off x="5241073" y="2967704"/>
            <a:ext cx="45344" cy="6777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779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440C-95E9-5457-2DB9-B57FA909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5384"/>
            <a:ext cx="10515600" cy="1325563"/>
          </a:xfrm>
        </p:spPr>
        <p:txBody>
          <a:bodyPr/>
          <a:lstStyle/>
          <a:p>
            <a:r>
              <a:rPr lang="en-US" dirty="0"/>
              <a:t>EIC recon parts. Middle factories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95ED13-677D-31DA-3FDD-5ECA2FC9BACD}"/>
              </a:ext>
            </a:extLst>
          </p:cNvPr>
          <p:cNvGrpSpPr/>
          <p:nvPr/>
        </p:nvGrpSpPr>
        <p:grpSpPr>
          <a:xfrm>
            <a:off x="2543220" y="1137587"/>
            <a:ext cx="7105559" cy="950084"/>
            <a:chOff x="3590691" y="1690688"/>
            <a:chExt cx="7105559" cy="95008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2E8060E-71A8-1C45-77A7-8436B39F8083}"/>
                </a:ext>
              </a:extLst>
            </p:cNvPr>
            <p:cNvGrpSpPr/>
            <p:nvPr/>
          </p:nvGrpSpPr>
          <p:grpSpPr>
            <a:xfrm>
              <a:off x="3590691" y="1690688"/>
              <a:ext cx="7105559" cy="950084"/>
              <a:chOff x="2636147" y="1748511"/>
              <a:chExt cx="7105559" cy="950084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058413-99A1-DCDA-4CF2-2A6F956E705C}"/>
                  </a:ext>
                </a:extLst>
              </p:cNvPr>
              <p:cNvSpPr/>
              <p:nvPr/>
            </p:nvSpPr>
            <p:spPr>
              <a:xfrm>
                <a:off x="2636147" y="1748511"/>
                <a:ext cx="7105559" cy="95008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Algorithms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8F6A2B-6C88-CFE6-ED9A-FD34195B936B}"/>
                  </a:ext>
                </a:extLst>
              </p:cNvPr>
              <p:cNvSpPr/>
              <p:nvPr/>
            </p:nvSpPr>
            <p:spPr>
              <a:xfrm>
                <a:off x="2756580" y="2069667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Calorimetry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24AAA44-0D43-603D-51A5-D545ABC62E8C}"/>
                  </a:ext>
                </a:extLst>
              </p:cNvPr>
              <p:cNvSpPr/>
              <p:nvPr/>
            </p:nvSpPr>
            <p:spPr>
              <a:xfrm>
                <a:off x="4563076" y="2069667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PID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6E7FDF-FF90-372F-5770-5DB06697595B}"/>
                  </a:ext>
                </a:extLst>
              </p:cNvPr>
              <p:cNvSpPr/>
              <p:nvPr/>
            </p:nvSpPr>
            <p:spPr>
              <a:xfrm>
                <a:off x="6369572" y="2069667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Tracking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CE00E-E951-4BAE-1F63-A795D9E78E00}"/>
                </a:ext>
              </a:extLst>
            </p:cNvPr>
            <p:cNvSpPr/>
            <p:nvPr/>
          </p:nvSpPr>
          <p:spPr>
            <a:xfrm>
              <a:off x="9130612" y="2011843"/>
              <a:ext cx="1427357" cy="52633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Physics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F5CD84-03D3-E55C-2629-19496CFCD1C4}"/>
              </a:ext>
            </a:extLst>
          </p:cNvPr>
          <p:cNvGrpSpPr/>
          <p:nvPr/>
        </p:nvGrpSpPr>
        <p:grpSpPr>
          <a:xfrm>
            <a:off x="2543219" y="2306234"/>
            <a:ext cx="7105559" cy="950084"/>
            <a:chOff x="3590691" y="1690688"/>
            <a:chExt cx="7105559" cy="95008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BD5CA6F-9856-FCBD-9895-84E179A26738}"/>
                </a:ext>
              </a:extLst>
            </p:cNvPr>
            <p:cNvGrpSpPr/>
            <p:nvPr/>
          </p:nvGrpSpPr>
          <p:grpSpPr>
            <a:xfrm>
              <a:off x="3590691" y="1690688"/>
              <a:ext cx="7105559" cy="950084"/>
              <a:chOff x="2636147" y="1748511"/>
              <a:chExt cx="7105559" cy="95008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F7CC7AA-6EB0-E677-4AD6-D30220E300A5}"/>
                  </a:ext>
                </a:extLst>
              </p:cNvPr>
              <p:cNvSpPr/>
              <p:nvPr/>
            </p:nvSpPr>
            <p:spPr>
              <a:xfrm>
                <a:off x="2636147" y="1748511"/>
                <a:ext cx="7105559" cy="950084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JANA2 Factories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F5EF0F-9EBF-35EB-0C2D-AF05FE845742}"/>
                  </a:ext>
                </a:extLst>
              </p:cNvPr>
              <p:cNvSpPr/>
              <p:nvPr/>
            </p:nvSpPr>
            <p:spPr>
              <a:xfrm>
                <a:off x="2756580" y="2069667"/>
                <a:ext cx="2399003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Detectors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DD89AD-75E0-BC95-A5F5-67DA1A6FD455}"/>
                  </a:ext>
                </a:extLst>
              </p:cNvPr>
              <p:cNvSpPr/>
              <p:nvPr/>
            </p:nvSpPr>
            <p:spPr>
              <a:xfrm>
                <a:off x="5534722" y="2069667"/>
                <a:ext cx="2262207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Global reconstruction</a:t>
                </a: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92700B-8B9B-0265-17F4-5607EE0B527A}"/>
                </a:ext>
              </a:extLst>
            </p:cNvPr>
            <p:cNvSpPr/>
            <p:nvPr/>
          </p:nvSpPr>
          <p:spPr>
            <a:xfrm>
              <a:off x="9130612" y="2011843"/>
              <a:ext cx="1427357" cy="526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Etc.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E14D0BE-0A7E-6D87-FD59-2BEEC0271DF0}"/>
              </a:ext>
            </a:extLst>
          </p:cNvPr>
          <p:cNvSpPr/>
          <p:nvPr/>
        </p:nvSpPr>
        <p:spPr>
          <a:xfrm>
            <a:off x="2619043" y="3645457"/>
            <a:ext cx="6966546" cy="16937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Middle factories: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Backend factories provide context, event data and configs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framework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data flow order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2793119-932A-2417-D3AF-83160B424A3D}"/>
              </a:ext>
            </a:extLst>
          </p:cNvPr>
          <p:cNvCxnSpPr>
            <a:cxnSpLocks/>
          </p:cNvCxnSpPr>
          <p:nvPr/>
        </p:nvCxnSpPr>
        <p:spPr>
          <a:xfrm flipH="1" flipV="1">
            <a:off x="5241073" y="2967704"/>
            <a:ext cx="45344" cy="6777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161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440C-95E9-5457-2DB9-B57FA909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5384"/>
            <a:ext cx="10515600" cy="1325563"/>
          </a:xfrm>
        </p:spPr>
        <p:txBody>
          <a:bodyPr/>
          <a:lstStyle/>
          <a:p>
            <a:r>
              <a:rPr lang="en-US" dirty="0"/>
              <a:t>EIC recon parts. Infrastructure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95ED13-677D-31DA-3FDD-5ECA2FC9BACD}"/>
              </a:ext>
            </a:extLst>
          </p:cNvPr>
          <p:cNvGrpSpPr/>
          <p:nvPr/>
        </p:nvGrpSpPr>
        <p:grpSpPr>
          <a:xfrm>
            <a:off x="2543220" y="1137587"/>
            <a:ext cx="7105559" cy="950084"/>
            <a:chOff x="3590691" y="1690688"/>
            <a:chExt cx="7105559" cy="95008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2E8060E-71A8-1C45-77A7-8436B39F8083}"/>
                </a:ext>
              </a:extLst>
            </p:cNvPr>
            <p:cNvGrpSpPr/>
            <p:nvPr/>
          </p:nvGrpSpPr>
          <p:grpSpPr>
            <a:xfrm>
              <a:off x="3590691" y="1690688"/>
              <a:ext cx="7105559" cy="950084"/>
              <a:chOff x="2636147" y="1748511"/>
              <a:chExt cx="7105559" cy="950084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058413-99A1-DCDA-4CF2-2A6F956E705C}"/>
                  </a:ext>
                </a:extLst>
              </p:cNvPr>
              <p:cNvSpPr/>
              <p:nvPr/>
            </p:nvSpPr>
            <p:spPr>
              <a:xfrm>
                <a:off x="2636147" y="1748511"/>
                <a:ext cx="7105559" cy="95008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Algorithms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8F6A2B-6C88-CFE6-ED9A-FD34195B936B}"/>
                  </a:ext>
                </a:extLst>
              </p:cNvPr>
              <p:cNvSpPr/>
              <p:nvPr/>
            </p:nvSpPr>
            <p:spPr>
              <a:xfrm>
                <a:off x="2756580" y="2069667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Calorimetry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24AAA44-0D43-603D-51A5-D545ABC62E8C}"/>
                  </a:ext>
                </a:extLst>
              </p:cNvPr>
              <p:cNvSpPr/>
              <p:nvPr/>
            </p:nvSpPr>
            <p:spPr>
              <a:xfrm>
                <a:off x="4563076" y="2069667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PID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6E7FDF-FF90-372F-5770-5DB06697595B}"/>
                  </a:ext>
                </a:extLst>
              </p:cNvPr>
              <p:cNvSpPr/>
              <p:nvPr/>
            </p:nvSpPr>
            <p:spPr>
              <a:xfrm>
                <a:off x="6369572" y="2069667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Tracking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CE00E-E951-4BAE-1F63-A795D9E78E00}"/>
                </a:ext>
              </a:extLst>
            </p:cNvPr>
            <p:cNvSpPr/>
            <p:nvPr/>
          </p:nvSpPr>
          <p:spPr>
            <a:xfrm>
              <a:off x="9130612" y="2011843"/>
              <a:ext cx="1427357" cy="52633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Physics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F5CD84-03D3-E55C-2629-19496CFCD1C4}"/>
              </a:ext>
            </a:extLst>
          </p:cNvPr>
          <p:cNvGrpSpPr/>
          <p:nvPr/>
        </p:nvGrpSpPr>
        <p:grpSpPr>
          <a:xfrm>
            <a:off x="2543219" y="2306234"/>
            <a:ext cx="7105559" cy="950084"/>
            <a:chOff x="3590691" y="1690688"/>
            <a:chExt cx="7105559" cy="95008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BD5CA6F-9856-FCBD-9895-84E179A26738}"/>
                </a:ext>
              </a:extLst>
            </p:cNvPr>
            <p:cNvGrpSpPr/>
            <p:nvPr/>
          </p:nvGrpSpPr>
          <p:grpSpPr>
            <a:xfrm>
              <a:off x="3590691" y="1690688"/>
              <a:ext cx="7105559" cy="950084"/>
              <a:chOff x="2636147" y="1748511"/>
              <a:chExt cx="7105559" cy="95008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F7CC7AA-6EB0-E677-4AD6-D30220E300A5}"/>
                  </a:ext>
                </a:extLst>
              </p:cNvPr>
              <p:cNvSpPr/>
              <p:nvPr/>
            </p:nvSpPr>
            <p:spPr>
              <a:xfrm>
                <a:off x="2636147" y="1748511"/>
                <a:ext cx="7105559" cy="950084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JANA2 Factories behind algorithms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F5EF0F-9EBF-35EB-0C2D-AF05FE845742}"/>
                  </a:ext>
                </a:extLst>
              </p:cNvPr>
              <p:cNvSpPr/>
              <p:nvPr/>
            </p:nvSpPr>
            <p:spPr>
              <a:xfrm>
                <a:off x="2756580" y="2069667"/>
                <a:ext cx="2399003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Detectors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DD89AD-75E0-BC95-A5F5-67DA1A6FD455}"/>
                  </a:ext>
                </a:extLst>
              </p:cNvPr>
              <p:cNvSpPr/>
              <p:nvPr/>
            </p:nvSpPr>
            <p:spPr>
              <a:xfrm>
                <a:off x="5534722" y="2069667"/>
                <a:ext cx="2262207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Global reconstruction</a:t>
                </a: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92700B-8B9B-0265-17F4-5607EE0B527A}"/>
                </a:ext>
              </a:extLst>
            </p:cNvPr>
            <p:cNvSpPr/>
            <p:nvPr/>
          </p:nvSpPr>
          <p:spPr>
            <a:xfrm>
              <a:off x="9130612" y="2011843"/>
              <a:ext cx="1427357" cy="526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Etc.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E14D0BE-0A7E-6D87-FD59-2BEEC0271DF0}"/>
              </a:ext>
            </a:extLst>
          </p:cNvPr>
          <p:cNvSpPr/>
          <p:nvPr/>
        </p:nvSpPr>
        <p:spPr>
          <a:xfrm>
            <a:off x="2543218" y="5014827"/>
            <a:ext cx="7105559" cy="16937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Infrastructure factories and services: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proper initialization for underlying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framework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data flow order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AEC5CC-C76C-440A-3CB2-7C3B51A28398}"/>
              </a:ext>
            </a:extLst>
          </p:cNvPr>
          <p:cNvGrpSpPr/>
          <p:nvPr/>
        </p:nvGrpSpPr>
        <p:grpSpPr>
          <a:xfrm>
            <a:off x="2543218" y="3474881"/>
            <a:ext cx="7105559" cy="950084"/>
            <a:chOff x="2543218" y="3641957"/>
            <a:chExt cx="7105559" cy="9500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9CB9CD7-EC5A-74C4-D647-0CA344301C53}"/>
                </a:ext>
              </a:extLst>
            </p:cNvPr>
            <p:cNvGrpSpPr/>
            <p:nvPr/>
          </p:nvGrpSpPr>
          <p:grpSpPr>
            <a:xfrm>
              <a:off x="2543218" y="3641957"/>
              <a:ext cx="7105559" cy="950084"/>
              <a:chOff x="3590691" y="1690688"/>
              <a:chExt cx="7105559" cy="950084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9AB5662-6A4D-6CD5-4BB9-2EDE5DE7D297}"/>
                  </a:ext>
                </a:extLst>
              </p:cNvPr>
              <p:cNvGrpSpPr/>
              <p:nvPr/>
            </p:nvGrpSpPr>
            <p:grpSpPr>
              <a:xfrm>
                <a:off x="3590691" y="1690688"/>
                <a:ext cx="7105559" cy="950084"/>
                <a:chOff x="2636147" y="1748511"/>
                <a:chExt cx="7105559" cy="950084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62140E6-036C-84BF-0016-09096BB32B92}"/>
                    </a:ext>
                  </a:extLst>
                </p:cNvPr>
                <p:cNvSpPr/>
                <p:nvPr/>
              </p:nvSpPr>
              <p:spPr>
                <a:xfrm>
                  <a:off x="2636147" y="1748511"/>
                  <a:ext cx="7105559" cy="950084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Infrastructure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B910358-A7E8-1F38-8694-CCBA2E4CFE09}"/>
                    </a:ext>
                  </a:extLst>
                </p:cNvPr>
                <p:cNvSpPr/>
                <p:nvPr/>
              </p:nvSpPr>
              <p:spPr>
                <a:xfrm>
                  <a:off x="2756580" y="2069667"/>
                  <a:ext cx="1153787" cy="52633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PODIO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4EC8C3B-6956-ABA5-7040-31DEDF92E4E2}"/>
                    </a:ext>
                  </a:extLst>
                </p:cNvPr>
                <p:cNvSpPr/>
                <p:nvPr/>
              </p:nvSpPr>
              <p:spPr>
                <a:xfrm>
                  <a:off x="4030800" y="2069665"/>
                  <a:ext cx="967928" cy="52633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ACTS</a:t>
                  </a:r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8609DC-DAF7-D730-28B8-A93CB5CC9D3C}"/>
                  </a:ext>
                </a:extLst>
              </p:cNvPr>
              <p:cNvSpPr/>
              <p:nvPr/>
            </p:nvSpPr>
            <p:spPr>
              <a:xfrm>
                <a:off x="8454848" y="2011843"/>
                <a:ext cx="2103122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Etc. etc. etc.</a:t>
                </a: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F0B3A64-CF3A-C22D-F2D5-EE81AD3A441D}"/>
                </a:ext>
              </a:extLst>
            </p:cNvPr>
            <p:cNvSpPr/>
            <p:nvPr/>
          </p:nvSpPr>
          <p:spPr>
            <a:xfrm>
              <a:off x="5026232" y="3960848"/>
              <a:ext cx="1069768" cy="526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DD4HEP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DB19149-BAB9-2FEF-94D9-BED5C5EFB4D8}"/>
                </a:ext>
              </a:extLst>
            </p:cNvPr>
            <p:cNvSpPr/>
            <p:nvPr/>
          </p:nvSpPr>
          <p:spPr>
            <a:xfrm>
              <a:off x="6217174" y="3960847"/>
              <a:ext cx="1069768" cy="526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Logging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2793119-932A-2417-D3AF-83160B424A3D}"/>
              </a:ext>
            </a:extLst>
          </p:cNvPr>
          <p:cNvCxnSpPr>
            <a:cxnSpLocks/>
          </p:cNvCxnSpPr>
          <p:nvPr/>
        </p:nvCxnSpPr>
        <p:spPr>
          <a:xfrm flipH="1" flipV="1">
            <a:off x="4955602" y="4320108"/>
            <a:ext cx="31223" cy="6947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197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440C-95E9-5457-2DB9-B57FA909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5384"/>
            <a:ext cx="10515600" cy="1325563"/>
          </a:xfrm>
        </p:spPr>
        <p:txBody>
          <a:bodyPr/>
          <a:lstStyle/>
          <a:p>
            <a:r>
              <a:rPr lang="en-US" dirty="0"/>
              <a:t>EIC recon parts. CI Testing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1E8B4DA-F970-659E-121E-86AA8EA4C7D5}"/>
              </a:ext>
            </a:extLst>
          </p:cNvPr>
          <p:cNvGrpSpPr/>
          <p:nvPr/>
        </p:nvGrpSpPr>
        <p:grpSpPr>
          <a:xfrm>
            <a:off x="1071257" y="1726371"/>
            <a:ext cx="7105561" cy="3287378"/>
            <a:chOff x="2543218" y="1137587"/>
            <a:chExt cx="7105561" cy="328737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895ED13-677D-31DA-3FDD-5ECA2FC9BACD}"/>
                </a:ext>
              </a:extLst>
            </p:cNvPr>
            <p:cNvGrpSpPr/>
            <p:nvPr/>
          </p:nvGrpSpPr>
          <p:grpSpPr>
            <a:xfrm>
              <a:off x="2543220" y="1137587"/>
              <a:ext cx="7105559" cy="950084"/>
              <a:chOff x="3590691" y="1690688"/>
              <a:chExt cx="7105559" cy="95008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2E8060E-71A8-1C45-77A7-8436B39F8083}"/>
                  </a:ext>
                </a:extLst>
              </p:cNvPr>
              <p:cNvGrpSpPr/>
              <p:nvPr/>
            </p:nvGrpSpPr>
            <p:grpSpPr>
              <a:xfrm>
                <a:off x="3590691" y="1690688"/>
                <a:ext cx="7105559" cy="950084"/>
                <a:chOff x="2636147" y="1748511"/>
                <a:chExt cx="7105559" cy="950084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4B058413-99A1-DCDA-4CF2-2A6F956E705C}"/>
                    </a:ext>
                  </a:extLst>
                </p:cNvPr>
                <p:cNvSpPr/>
                <p:nvPr/>
              </p:nvSpPr>
              <p:spPr>
                <a:xfrm>
                  <a:off x="2636147" y="1748511"/>
                  <a:ext cx="7105559" cy="950084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Algorithms</a:t>
                  </a:r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48F6A2B-6C88-CFE6-ED9A-FD34195B936B}"/>
                    </a:ext>
                  </a:extLst>
                </p:cNvPr>
                <p:cNvSpPr/>
                <p:nvPr/>
              </p:nvSpPr>
              <p:spPr>
                <a:xfrm>
                  <a:off x="2756580" y="2069667"/>
                  <a:ext cx="1427357" cy="526337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Calorimetry</a:t>
                  </a:r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24AAA44-0D43-603D-51A5-D545ABC62E8C}"/>
                    </a:ext>
                  </a:extLst>
                </p:cNvPr>
                <p:cNvSpPr/>
                <p:nvPr/>
              </p:nvSpPr>
              <p:spPr>
                <a:xfrm>
                  <a:off x="4563076" y="2069667"/>
                  <a:ext cx="1427357" cy="526337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PID</a:t>
                  </a:r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6C6E7FDF-FF90-372F-5770-5DB06697595B}"/>
                    </a:ext>
                  </a:extLst>
                </p:cNvPr>
                <p:cNvSpPr/>
                <p:nvPr/>
              </p:nvSpPr>
              <p:spPr>
                <a:xfrm>
                  <a:off x="6369572" y="2069667"/>
                  <a:ext cx="1427357" cy="526337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Tracking</a:t>
                  </a:r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0BCE00E-E951-4BAE-1F63-A795D9E78E00}"/>
                  </a:ext>
                </a:extLst>
              </p:cNvPr>
              <p:cNvSpPr/>
              <p:nvPr/>
            </p:nvSpPr>
            <p:spPr>
              <a:xfrm>
                <a:off x="9130612" y="2011843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Physics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AF5CD84-03D3-E55C-2629-19496CFCD1C4}"/>
                </a:ext>
              </a:extLst>
            </p:cNvPr>
            <p:cNvGrpSpPr/>
            <p:nvPr/>
          </p:nvGrpSpPr>
          <p:grpSpPr>
            <a:xfrm>
              <a:off x="2543219" y="2306234"/>
              <a:ext cx="7105559" cy="950084"/>
              <a:chOff x="3590691" y="1690688"/>
              <a:chExt cx="7105559" cy="95008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BD5CA6F-9856-FCBD-9895-84E179A26738}"/>
                  </a:ext>
                </a:extLst>
              </p:cNvPr>
              <p:cNvGrpSpPr/>
              <p:nvPr/>
            </p:nvGrpSpPr>
            <p:grpSpPr>
              <a:xfrm>
                <a:off x="3590691" y="1690688"/>
                <a:ext cx="7105559" cy="950084"/>
                <a:chOff x="2636147" y="1748511"/>
                <a:chExt cx="7105559" cy="950084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F7CC7AA-6EB0-E677-4AD6-D30220E300A5}"/>
                    </a:ext>
                  </a:extLst>
                </p:cNvPr>
                <p:cNvSpPr/>
                <p:nvPr/>
              </p:nvSpPr>
              <p:spPr>
                <a:xfrm>
                  <a:off x="2636147" y="1748511"/>
                  <a:ext cx="7105559" cy="950084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JANA2 Factories behind algorithms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BF5EF0F-9EBF-35EB-0C2D-AF05FE845742}"/>
                    </a:ext>
                  </a:extLst>
                </p:cNvPr>
                <p:cNvSpPr/>
                <p:nvPr/>
              </p:nvSpPr>
              <p:spPr>
                <a:xfrm>
                  <a:off x="2756580" y="2069667"/>
                  <a:ext cx="2399003" cy="52633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Detectors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BDD89AD-75E0-BC95-A5F5-67DA1A6FD455}"/>
                    </a:ext>
                  </a:extLst>
                </p:cNvPr>
                <p:cNvSpPr/>
                <p:nvPr/>
              </p:nvSpPr>
              <p:spPr>
                <a:xfrm>
                  <a:off x="5534722" y="2069667"/>
                  <a:ext cx="2262207" cy="52633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Global reconstruction</a:t>
                  </a:r>
                </a:p>
              </p:txBody>
            </p: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192700B-8B9B-0265-17F4-5607EE0B527A}"/>
                  </a:ext>
                </a:extLst>
              </p:cNvPr>
              <p:cNvSpPr/>
              <p:nvPr/>
            </p:nvSpPr>
            <p:spPr>
              <a:xfrm>
                <a:off x="9130612" y="2011843"/>
                <a:ext cx="1427357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Etc.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3AEC5CC-C76C-440A-3CB2-7C3B51A28398}"/>
                </a:ext>
              </a:extLst>
            </p:cNvPr>
            <p:cNvGrpSpPr/>
            <p:nvPr/>
          </p:nvGrpSpPr>
          <p:grpSpPr>
            <a:xfrm>
              <a:off x="2543218" y="3474881"/>
              <a:ext cx="7105559" cy="950084"/>
              <a:chOff x="2543218" y="3641957"/>
              <a:chExt cx="7105559" cy="950084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9CB9CD7-EC5A-74C4-D647-0CA344301C53}"/>
                  </a:ext>
                </a:extLst>
              </p:cNvPr>
              <p:cNvGrpSpPr/>
              <p:nvPr/>
            </p:nvGrpSpPr>
            <p:grpSpPr>
              <a:xfrm>
                <a:off x="2543218" y="3641957"/>
                <a:ext cx="7105559" cy="950084"/>
                <a:chOff x="3590691" y="1690688"/>
                <a:chExt cx="7105559" cy="950084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E9AB5662-6A4D-6CD5-4BB9-2EDE5DE7D297}"/>
                    </a:ext>
                  </a:extLst>
                </p:cNvPr>
                <p:cNvGrpSpPr/>
                <p:nvPr/>
              </p:nvGrpSpPr>
              <p:grpSpPr>
                <a:xfrm>
                  <a:off x="3590691" y="1690688"/>
                  <a:ext cx="7105559" cy="950084"/>
                  <a:chOff x="2636147" y="1748511"/>
                  <a:chExt cx="7105559" cy="950084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362140E6-036C-84BF-0016-09096BB32B92}"/>
                      </a:ext>
                    </a:extLst>
                  </p:cNvPr>
                  <p:cNvSpPr/>
                  <p:nvPr/>
                </p:nvSpPr>
                <p:spPr>
                  <a:xfrm>
                    <a:off x="2636147" y="1748511"/>
                    <a:ext cx="7105559" cy="950084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en-US" dirty="0"/>
                      <a:t>Infrastructure</a:t>
                    </a:r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AB910358-A7E8-1F38-8694-CCBA2E4CFE09}"/>
                      </a:ext>
                    </a:extLst>
                  </p:cNvPr>
                  <p:cNvSpPr/>
                  <p:nvPr/>
                </p:nvSpPr>
                <p:spPr>
                  <a:xfrm>
                    <a:off x="2756580" y="2069667"/>
                    <a:ext cx="1153787" cy="526337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PODIO</a:t>
                    </a: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74EC8C3B-6956-ABA5-7040-31DEDF92E4E2}"/>
                      </a:ext>
                    </a:extLst>
                  </p:cNvPr>
                  <p:cNvSpPr/>
                  <p:nvPr/>
                </p:nvSpPr>
                <p:spPr>
                  <a:xfrm>
                    <a:off x="4030800" y="2069665"/>
                    <a:ext cx="967928" cy="526337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ACTS</a:t>
                    </a:r>
                  </a:p>
                </p:txBody>
              </p:sp>
            </p:grp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A8609DC-DAF7-D730-28B8-A93CB5CC9D3C}"/>
                    </a:ext>
                  </a:extLst>
                </p:cNvPr>
                <p:cNvSpPr/>
                <p:nvPr/>
              </p:nvSpPr>
              <p:spPr>
                <a:xfrm>
                  <a:off x="8454848" y="2011843"/>
                  <a:ext cx="2103122" cy="52633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Etc. etc. etc.</a:t>
                  </a: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F0B3A64-CF3A-C22D-F2D5-EE81AD3A441D}"/>
                  </a:ext>
                </a:extLst>
              </p:cNvPr>
              <p:cNvSpPr/>
              <p:nvPr/>
            </p:nvSpPr>
            <p:spPr>
              <a:xfrm>
                <a:off x="5026232" y="3960848"/>
                <a:ext cx="1069768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DD4HEP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DB19149-BAB9-2FEF-94D9-BED5C5EFB4D8}"/>
                  </a:ext>
                </a:extLst>
              </p:cNvPr>
              <p:cNvSpPr/>
              <p:nvPr/>
            </p:nvSpPr>
            <p:spPr>
              <a:xfrm>
                <a:off x="6217174" y="3960847"/>
                <a:ext cx="1069768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Logging</a:t>
                </a:r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6F1363-5610-313F-1A4A-6A4F8010E67C}"/>
              </a:ext>
            </a:extLst>
          </p:cNvPr>
          <p:cNvSpPr/>
          <p:nvPr/>
        </p:nvSpPr>
        <p:spPr>
          <a:xfrm>
            <a:off x="8492769" y="1726370"/>
            <a:ext cx="1422895" cy="328737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Continuous Integration</a:t>
            </a:r>
            <a:br>
              <a:rPr lang="en-US" dirty="0"/>
            </a:br>
            <a:br>
              <a:rPr lang="en-US" dirty="0"/>
            </a:b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Tests</a:t>
            </a:r>
            <a:br>
              <a:rPr lang="en-US" i="1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EICrecon</a:t>
            </a:r>
            <a:br>
              <a:rPr lang="en-US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Benchmarks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184088-934F-C989-71D9-B3D7116295AD}"/>
              </a:ext>
            </a:extLst>
          </p:cNvPr>
          <p:cNvSpPr/>
          <p:nvPr/>
        </p:nvSpPr>
        <p:spPr>
          <a:xfrm>
            <a:off x="10288860" y="1726370"/>
            <a:ext cx="1422895" cy="3287379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Benchmarks</a:t>
            </a:r>
          </a:p>
        </p:txBody>
      </p:sp>
    </p:spTree>
    <p:extLst>
      <p:ext uri="{BB962C8B-B14F-4D97-AF65-F5344CB8AC3E}">
        <p14:creationId xmlns:p14="http://schemas.microsoft.com/office/powerpoint/2010/main" val="3492906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FEFF-46FC-2292-55B5-9A4DE4207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EICrecon</a:t>
            </a:r>
            <a:r>
              <a:rPr lang="en-US" dirty="0"/>
              <a:t> -&gt; Algorithms road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91299-C88C-AC2D-596A-CA93DDC03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it is going to be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2EA5828-F149-6F24-10FB-F567C29B819F}"/>
              </a:ext>
            </a:extLst>
          </p:cNvPr>
          <p:cNvSpPr/>
          <p:nvPr/>
        </p:nvSpPr>
        <p:spPr>
          <a:xfrm rot="845710">
            <a:off x="3947532" y="3305665"/>
            <a:ext cx="1543328" cy="39698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EA3A15-0F7B-5CBA-BD9B-6298FA28BA3D}"/>
              </a:ext>
            </a:extLst>
          </p:cNvPr>
          <p:cNvGrpSpPr/>
          <p:nvPr/>
        </p:nvGrpSpPr>
        <p:grpSpPr>
          <a:xfrm>
            <a:off x="7925813" y="3193265"/>
            <a:ext cx="3541481" cy="1739590"/>
            <a:chOff x="6731021" y="4130412"/>
            <a:chExt cx="3541481" cy="1739590"/>
          </a:xfrm>
        </p:grpSpPr>
        <p:pic>
          <p:nvPicPr>
            <p:cNvPr id="1026" name="Picture 2" descr="Feeding for a Brilliant Coat Shine">
              <a:extLst>
                <a:ext uri="{FF2B5EF4-FFF2-40B4-BE49-F238E27FC236}">
                  <a16:creationId xmlns:a16="http://schemas.microsoft.com/office/drawing/2014/main" id="{90887C27-FCE4-A7D5-F1E3-DCD6938236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8" t="11888" r="2824" b="6778"/>
            <a:stretch/>
          </p:blipFill>
          <p:spPr bwMode="auto">
            <a:xfrm flipH="1">
              <a:off x="7341963" y="4130412"/>
              <a:ext cx="2930539" cy="1739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D6A9B2E-212E-9E44-7321-FDA64ADF2C78}"/>
                </a:ext>
              </a:extLst>
            </p:cNvPr>
            <p:cNvSpPr/>
            <p:nvPr/>
          </p:nvSpPr>
          <p:spPr>
            <a:xfrm>
              <a:off x="6731021" y="5024295"/>
              <a:ext cx="822298" cy="396984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CD23C1-09F5-C7C2-A0EE-065363099576}"/>
              </a:ext>
            </a:extLst>
          </p:cNvPr>
          <p:cNvCxnSpPr/>
          <p:nvPr/>
        </p:nvCxnSpPr>
        <p:spPr>
          <a:xfrm>
            <a:off x="1552250" y="6329432"/>
            <a:ext cx="95632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27BB4BB-F8A8-D2B7-FC62-1B0588010F25}"/>
              </a:ext>
            </a:extLst>
          </p:cNvPr>
          <p:cNvSpPr txBox="1"/>
          <p:nvPr/>
        </p:nvSpPr>
        <p:spPr>
          <a:xfrm>
            <a:off x="1699445" y="6317174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BE0DD0-BF99-6135-6DCD-2BDC3D7414BF}"/>
              </a:ext>
            </a:extLst>
          </p:cNvPr>
          <p:cNvSpPr txBox="1"/>
          <p:nvPr/>
        </p:nvSpPr>
        <p:spPr>
          <a:xfrm>
            <a:off x="11030786" y="64471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A1BCD1-11FE-EB18-050C-D612C6AC900C}"/>
              </a:ext>
            </a:extLst>
          </p:cNvPr>
          <p:cNvSpPr txBox="1"/>
          <p:nvPr/>
        </p:nvSpPr>
        <p:spPr>
          <a:xfrm>
            <a:off x="9256467" y="5000911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shiny life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9FB77D-BD01-CF8C-12BB-73BE47C398D9}"/>
              </a:ext>
            </a:extLst>
          </p:cNvPr>
          <p:cNvSpPr/>
          <p:nvPr/>
        </p:nvSpPr>
        <p:spPr>
          <a:xfrm>
            <a:off x="2700543" y="4326229"/>
            <a:ext cx="1427356" cy="121325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Algorithms</a:t>
            </a:r>
            <a:br>
              <a:rPr lang="en-US" dirty="0"/>
            </a:br>
            <a:r>
              <a:rPr lang="en-US" dirty="0"/>
              <a:t>Library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5847F93-EB79-B5BD-7FEC-71E9DA6BF226}"/>
              </a:ext>
            </a:extLst>
          </p:cNvPr>
          <p:cNvSpPr/>
          <p:nvPr/>
        </p:nvSpPr>
        <p:spPr>
          <a:xfrm rot="20366469">
            <a:off x="4283062" y="4127737"/>
            <a:ext cx="1052437" cy="39698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AE9EE3-AD65-A9E4-E1E0-4E45C81C9558}"/>
              </a:ext>
            </a:extLst>
          </p:cNvPr>
          <p:cNvSpPr/>
          <p:nvPr/>
        </p:nvSpPr>
        <p:spPr>
          <a:xfrm>
            <a:off x="4788352" y="4709130"/>
            <a:ext cx="1427356" cy="12132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Dynamic data flow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D477D47-04CE-CFC9-3C79-9DAC214F24A5}"/>
              </a:ext>
            </a:extLst>
          </p:cNvPr>
          <p:cNvSpPr/>
          <p:nvPr/>
        </p:nvSpPr>
        <p:spPr>
          <a:xfrm rot="845710">
            <a:off x="5731974" y="3616463"/>
            <a:ext cx="789867" cy="39698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7030ADD-F947-7C20-FA3E-DDF0E4D62F6F}"/>
              </a:ext>
            </a:extLst>
          </p:cNvPr>
          <p:cNvSpPr/>
          <p:nvPr/>
        </p:nvSpPr>
        <p:spPr>
          <a:xfrm rot="20366469">
            <a:off x="5630126" y="4124281"/>
            <a:ext cx="678606" cy="39698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5C20CD9-50BA-0A7E-2FC5-9EEB01DF199D}"/>
              </a:ext>
            </a:extLst>
          </p:cNvPr>
          <p:cNvSpPr/>
          <p:nvPr/>
        </p:nvSpPr>
        <p:spPr>
          <a:xfrm rot="845710">
            <a:off x="6802821" y="3905157"/>
            <a:ext cx="789867" cy="39698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A38570-A07A-CAA8-4843-57A0DC4F7536}"/>
              </a:ext>
            </a:extLst>
          </p:cNvPr>
          <p:cNvSpPr/>
          <p:nvPr/>
        </p:nvSpPr>
        <p:spPr>
          <a:xfrm>
            <a:off x="6558290" y="4889557"/>
            <a:ext cx="1427356" cy="852398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Databases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CA18353-74A5-9C0E-5B53-8C9CF28538FB}"/>
              </a:ext>
            </a:extLst>
          </p:cNvPr>
          <p:cNvSpPr/>
          <p:nvPr/>
        </p:nvSpPr>
        <p:spPr>
          <a:xfrm rot="20366469">
            <a:off x="6929274" y="4252102"/>
            <a:ext cx="462541" cy="39698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Horse Chewing Stock Illustrations – 44 Horse Chewing Stock Illustrations,  Vectors &amp; Clipart - Dreamstime">
            <a:extLst>
              <a:ext uri="{FF2B5EF4-FFF2-40B4-BE49-F238E27FC236}">
                <a16:creationId xmlns:a16="http://schemas.microsoft.com/office/drawing/2014/main" id="{5E5BAA92-856D-2FB8-C6D6-DEF458938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6353" y="2325330"/>
            <a:ext cx="1789572" cy="143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3558E86-D1C8-72AF-2D50-2B203C9B12D5}"/>
              </a:ext>
            </a:extLst>
          </p:cNvPr>
          <p:cNvSpPr txBox="1"/>
          <p:nvPr/>
        </p:nvSpPr>
        <p:spPr>
          <a:xfrm>
            <a:off x="2033859" y="3648437"/>
            <a:ext cx="101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EICrecon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38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440C-95E9-5457-2DB9-B57FA909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5384"/>
            <a:ext cx="10515600" cy="1325563"/>
          </a:xfrm>
        </p:spPr>
        <p:txBody>
          <a:bodyPr/>
          <a:lstStyle/>
          <a:p>
            <a:r>
              <a:rPr lang="en-US" dirty="0"/>
              <a:t>EIC recon parts. Infrastructure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5B2FF31-E94D-08BC-61E8-52294F8FEBE6}"/>
              </a:ext>
            </a:extLst>
          </p:cNvPr>
          <p:cNvGrpSpPr/>
          <p:nvPr/>
        </p:nvGrpSpPr>
        <p:grpSpPr>
          <a:xfrm>
            <a:off x="2819769" y="1785311"/>
            <a:ext cx="7105561" cy="3287378"/>
            <a:chOff x="2543218" y="1137587"/>
            <a:chExt cx="7105561" cy="328737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895ED13-677D-31DA-3FDD-5ECA2FC9BACD}"/>
                </a:ext>
              </a:extLst>
            </p:cNvPr>
            <p:cNvGrpSpPr/>
            <p:nvPr/>
          </p:nvGrpSpPr>
          <p:grpSpPr>
            <a:xfrm>
              <a:off x="2543220" y="1137587"/>
              <a:ext cx="7105559" cy="950084"/>
              <a:chOff x="3590691" y="1690688"/>
              <a:chExt cx="7105559" cy="95008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2E8060E-71A8-1C45-77A7-8436B39F8083}"/>
                  </a:ext>
                </a:extLst>
              </p:cNvPr>
              <p:cNvGrpSpPr/>
              <p:nvPr/>
            </p:nvGrpSpPr>
            <p:grpSpPr>
              <a:xfrm>
                <a:off x="3590691" y="1690688"/>
                <a:ext cx="7105559" cy="950084"/>
                <a:chOff x="2636147" y="1748511"/>
                <a:chExt cx="7105559" cy="950084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4B058413-99A1-DCDA-4CF2-2A6F956E705C}"/>
                    </a:ext>
                  </a:extLst>
                </p:cNvPr>
                <p:cNvSpPr/>
                <p:nvPr/>
              </p:nvSpPr>
              <p:spPr>
                <a:xfrm>
                  <a:off x="2636147" y="1748511"/>
                  <a:ext cx="7105559" cy="950084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Algorithms</a:t>
                  </a:r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48F6A2B-6C88-CFE6-ED9A-FD34195B936B}"/>
                    </a:ext>
                  </a:extLst>
                </p:cNvPr>
                <p:cNvSpPr/>
                <p:nvPr/>
              </p:nvSpPr>
              <p:spPr>
                <a:xfrm>
                  <a:off x="2756580" y="2069667"/>
                  <a:ext cx="1427357" cy="526337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Calorimetry</a:t>
                  </a:r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24AAA44-0D43-603D-51A5-D545ABC62E8C}"/>
                    </a:ext>
                  </a:extLst>
                </p:cNvPr>
                <p:cNvSpPr/>
                <p:nvPr/>
              </p:nvSpPr>
              <p:spPr>
                <a:xfrm>
                  <a:off x="4563076" y="2069667"/>
                  <a:ext cx="1427357" cy="526337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PID</a:t>
                  </a:r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6C6E7FDF-FF90-372F-5770-5DB06697595B}"/>
                    </a:ext>
                  </a:extLst>
                </p:cNvPr>
                <p:cNvSpPr/>
                <p:nvPr/>
              </p:nvSpPr>
              <p:spPr>
                <a:xfrm>
                  <a:off x="6369572" y="2069667"/>
                  <a:ext cx="1427357" cy="526337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Tracking</a:t>
                  </a:r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0BCE00E-E951-4BAE-1F63-A795D9E78E00}"/>
                  </a:ext>
                </a:extLst>
              </p:cNvPr>
              <p:cNvSpPr/>
              <p:nvPr/>
            </p:nvSpPr>
            <p:spPr>
              <a:xfrm>
                <a:off x="9130612" y="2011843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Physics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AF5CD84-03D3-E55C-2629-19496CFCD1C4}"/>
                </a:ext>
              </a:extLst>
            </p:cNvPr>
            <p:cNvGrpSpPr/>
            <p:nvPr/>
          </p:nvGrpSpPr>
          <p:grpSpPr>
            <a:xfrm>
              <a:off x="2543219" y="2306234"/>
              <a:ext cx="7105559" cy="950084"/>
              <a:chOff x="3590691" y="1690688"/>
              <a:chExt cx="7105559" cy="95008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BD5CA6F-9856-FCBD-9895-84E179A26738}"/>
                  </a:ext>
                </a:extLst>
              </p:cNvPr>
              <p:cNvGrpSpPr/>
              <p:nvPr/>
            </p:nvGrpSpPr>
            <p:grpSpPr>
              <a:xfrm>
                <a:off x="3590691" y="1690688"/>
                <a:ext cx="7105559" cy="950084"/>
                <a:chOff x="2636147" y="1748511"/>
                <a:chExt cx="7105559" cy="950084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F7CC7AA-6EB0-E677-4AD6-D30220E300A5}"/>
                    </a:ext>
                  </a:extLst>
                </p:cNvPr>
                <p:cNvSpPr/>
                <p:nvPr/>
              </p:nvSpPr>
              <p:spPr>
                <a:xfrm>
                  <a:off x="2636147" y="1748511"/>
                  <a:ext cx="7105559" cy="950084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JANA2 Factories behind algorithms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BF5EF0F-9EBF-35EB-0C2D-AF05FE845742}"/>
                    </a:ext>
                  </a:extLst>
                </p:cNvPr>
                <p:cNvSpPr/>
                <p:nvPr/>
              </p:nvSpPr>
              <p:spPr>
                <a:xfrm>
                  <a:off x="2756580" y="2069667"/>
                  <a:ext cx="2399003" cy="52633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Detectors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BDD89AD-75E0-BC95-A5F5-67DA1A6FD455}"/>
                    </a:ext>
                  </a:extLst>
                </p:cNvPr>
                <p:cNvSpPr/>
                <p:nvPr/>
              </p:nvSpPr>
              <p:spPr>
                <a:xfrm>
                  <a:off x="5534722" y="2069667"/>
                  <a:ext cx="2262207" cy="52633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Global reconstruction</a:t>
                  </a:r>
                </a:p>
              </p:txBody>
            </p: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192700B-8B9B-0265-17F4-5607EE0B527A}"/>
                  </a:ext>
                </a:extLst>
              </p:cNvPr>
              <p:cNvSpPr/>
              <p:nvPr/>
            </p:nvSpPr>
            <p:spPr>
              <a:xfrm>
                <a:off x="9130612" y="2011843"/>
                <a:ext cx="1427357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Etc.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3AEC5CC-C76C-440A-3CB2-7C3B51A28398}"/>
                </a:ext>
              </a:extLst>
            </p:cNvPr>
            <p:cNvGrpSpPr/>
            <p:nvPr/>
          </p:nvGrpSpPr>
          <p:grpSpPr>
            <a:xfrm>
              <a:off x="2543218" y="3474881"/>
              <a:ext cx="7105559" cy="950084"/>
              <a:chOff x="2543218" y="3641957"/>
              <a:chExt cx="7105559" cy="950084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9CB9CD7-EC5A-74C4-D647-0CA344301C53}"/>
                  </a:ext>
                </a:extLst>
              </p:cNvPr>
              <p:cNvGrpSpPr/>
              <p:nvPr/>
            </p:nvGrpSpPr>
            <p:grpSpPr>
              <a:xfrm>
                <a:off x="2543218" y="3641957"/>
                <a:ext cx="7105559" cy="950084"/>
                <a:chOff x="3590691" y="1690688"/>
                <a:chExt cx="7105559" cy="950084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E9AB5662-6A4D-6CD5-4BB9-2EDE5DE7D297}"/>
                    </a:ext>
                  </a:extLst>
                </p:cNvPr>
                <p:cNvGrpSpPr/>
                <p:nvPr/>
              </p:nvGrpSpPr>
              <p:grpSpPr>
                <a:xfrm>
                  <a:off x="3590691" y="1690688"/>
                  <a:ext cx="7105559" cy="950084"/>
                  <a:chOff x="2636147" y="1748511"/>
                  <a:chExt cx="7105559" cy="950084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362140E6-036C-84BF-0016-09096BB32B92}"/>
                      </a:ext>
                    </a:extLst>
                  </p:cNvPr>
                  <p:cNvSpPr/>
                  <p:nvPr/>
                </p:nvSpPr>
                <p:spPr>
                  <a:xfrm>
                    <a:off x="2636147" y="1748511"/>
                    <a:ext cx="7105559" cy="950084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en-US" dirty="0"/>
                      <a:t>Infrastructure</a:t>
                    </a:r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AB910358-A7E8-1F38-8694-CCBA2E4CFE09}"/>
                      </a:ext>
                    </a:extLst>
                  </p:cNvPr>
                  <p:cNvSpPr/>
                  <p:nvPr/>
                </p:nvSpPr>
                <p:spPr>
                  <a:xfrm>
                    <a:off x="2756580" y="2069667"/>
                    <a:ext cx="1153787" cy="526337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PODIO</a:t>
                    </a: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74EC8C3B-6956-ABA5-7040-31DEDF92E4E2}"/>
                      </a:ext>
                    </a:extLst>
                  </p:cNvPr>
                  <p:cNvSpPr/>
                  <p:nvPr/>
                </p:nvSpPr>
                <p:spPr>
                  <a:xfrm>
                    <a:off x="4030800" y="2069665"/>
                    <a:ext cx="967928" cy="526337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ACTS</a:t>
                    </a:r>
                  </a:p>
                </p:txBody>
              </p:sp>
            </p:grp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A8609DC-DAF7-D730-28B8-A93CB5CC9D3C}"/>
                    </a:ext>
                  </a:extLst>
                </p:cNvPr>
                <p:cNvSpPr/>
                <p:nvPr/>
              </p:nvSpPr>
              <p:spPr>
                <a:xfrm>
                  <a:off x="8454848" y="2011843"/>
                  <a:ext cx="2103122" cy="52633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Etc. etc. etc.</a:t>
                  </a: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F0B3A64-CF3A-C22D-F2D5-EE81AD3A441D}"/>
                  </a:ext>
                </a:extLst>
              </p:cNvPr>
              <p:cNvSpPr/>
              <p:nvPr/>
            </p:nvSpPr>
            <p:spPr>
              <a:xfrm>
                <a:off x="5026232" y="3960848"/>
                <a:ext cx="1069768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DD4HEP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DB19149-BAB9-2FEF-94D9-BED5C5EFB4D8}"/>
                  </a:ext>
                </a:extLst>
              </p:cNvPr>
              <p:cNvSpPr/>
              <p:nvPr/>
            </p:nvSpPr>
            <p:spPr>
              <a:xfrm>
                <a:off x="6217174" y="3960847"/>
                <a:ext cx="1069768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Logging</a:t>
                </a: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24A9BCB-1F21-41EF-5E09-B53317BD39AA}"/>
              </a:ext>
            </a:extLst>
          </p:cNvPr>
          <p:cNvSpPr txBox="1"/>
          <p:nvPr/>
        </p:nvSpPr>
        <p:spPr>
          <a:xfrm>
            <a:off x="879605" y="1937187"/>
            <a:ext cx="1487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Modified</a:t>
            </a:r>
            <a:br>
              <a:rPr lang="en-US" b="1" dirty="0"/>
            </a:br>
            <a:r>
              <a:rPr lang="en-US" b="1" dirty="0"/>
              <a:t>to fit new API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7A387E-44AD-C5F2-145B-9DBD3D5BC750}"/>
              </a:ext>
            </a:extLst>
          </p:cNvPr>
          <p:cNvSpPr txBox="1"/>
          <p:nvPr/>
        </p:nvSpPr>
        <p:spPr>
          <a:xfrm>
            <a:off x="801705" y="3275113"/>
            <a:ext cx="150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Heavy rework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72EC60-1D5E-641D-CE82-AD459AE1D4BB}"/>
              </a:ext>
            </a:extLst>
          </p:cNvPr>
          <p:cNvSpPr txBox="1"/>
          <p:nvPr/>
        </p:nvSpPr>
        <p:spPr>
          <a:xfrm>
            <a:off x="833002" y="4274481"/>
            <a:ext cx="1409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Mostly intact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fit new API</a:t>
            </a:r>
          </a:p>
        </p:txBody>
      </p:sp>
    </p:spTree>
    <p:extLst>
      <p:ext uri="{BB962C8B-B14F-4D97-AF65-F5344CB8AC3E}">
        <p14:creationId xmlns:p14="http://schemas.microsoft.com/office/powerpoint/2010/main" val="1255701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440C-95E9-5457-2DB9-B57FA909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5384"/>
            <a:ext cx="10515600" cy="1325563"/>
          </a:xfrm>
        </p:spPr>
        <p:txBody>
          <a:bodyPr/>
          <a:lstStyle/>
          <a:p>
            <a:r>
              <a:rPr lang="en-US" dirty="0"/>
              <a:t>Responsibilities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1E8B4DA-F970-659E-121E-86AA8EA4C7D5}"/>
              </a:ext>
            </a:extLst>
          </p:cNvPr>
          <p:cNvGrpSpPr/>
          <p:nvPr/>
        </p:nvGrpSpPr>
        <p:grpSpPr>
          <a:xfrm>
            <a:off x="1071257" y="1726371"/>
            <a:ext cx="7105561" cy="3287378"/>
            <a:chOff x="2543218" y="1137587"/>
            <a:chExt cx="7105561" cy="328737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895ED13-677D-31DA-3FDD-5ECA2FC9BACD}"/>
                </a:ext>
              </a:extLst>
            </p:cNvPr>
            <p:cNvGrpSpPr/>
            <p:nvPr/>
          </p:nvGrpSpPr>
          <p:grpSpPr>
            <a:xfrm>
              <a:off x="2543220" y="1137587"/>
              <a:ext cx="7105559" cy="950084"/>
              <a:chOff x="3590691" y="1690688"/>
              <a:chExt cx="7105559" cy="95008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2E8060E-71A8-1C45-77A7-8436B39F8083}"/>
                  </a:ext>
                </a:extLst>
              </p:cNvPr>
              <p:cNvGrpSpPr/>
              <p:nvPr/>
            </p:nvGrpSpPr>
            <p:grpSpPr>
              <a:xfrm>
                <a:off x="3590691" y="1690688"/>
                <a:ext cx="7105559" cy="950084"/>
                <a:chOff x="2636147" y="1748511"/>
                <a:chExt cx="7105559" cy="950084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4B058413-99A1-DCDA-4CF2-2A6F956E705C}"/>
                    </a:ext>
                  </a:extLst>
                </p:cNvPr>
                <p:cNvSpPr/>
                <p:nvPr/>
              </p:nvSpPr>
              <p:spPr>
                <a:xfrm>
                  <a:off x="2636147" y="1748511"/>
                  <a:ext cx="7105559" cy="950084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Algorithms</a:t>
                  </a:r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48F6A2B-6C88-CFE6-ED9A-FD34195B936B}"/>
                    </a:ext>
                  </a:extLst>
                </p:cNvPr>
                <p:cNvSpPr/>
                <p:nvPr/>
              </p:nvSpPr>
              <p:spPr>
                <a:xfrm>
                  <a:off x="2756580" y="2069667"/>
                  <a:ext cx="1427357" cy="526337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Calorimetry</a:t>
                  </a:r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24AAA44-0D43-603D-51A5-D545ABC62E8C}"/>
                    </a:ext>
                  </a:extLst>
                </p:cNvPr>
                <p:cNvSpPr/>
                <p:nvPr/>
              </p:nvSpPr>
              <p:spPr>
                <a:xfrm>
                  <a:off x="4563076" y="2069667"/>
                  <a:ext cx="1427357" cy="526337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PID</a:t>
                  </a:r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6C6E7FDF-FF90-372F-5770-5DB06697595B}"/>
                    </a:ext>
                  </a:extLst>
                </p:cNvPr>
                <p:cNvSpPr/>
                <p:nvPr/>
              </p:nvSpPr>
              <p:spPr>
                <a:xfrm>
                  <a:off x="6369572" y="2069667"/>
                  <a:ext cx="1427357" cy="526337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Tracking</a:t>
                  </a:r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0BCE00E-E951-4BAE-1F63-A795D9E78E00}"/>
                  </a:ext>
                </a:extLst>
              </p:cNvPr>
              <p:cNvSpPr/>
              <p:nvPr/>
            </p:nvSpPr>
            <p:spPr>
              <a:xfrm>
                <a:off x="9130612" y="2011843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Physics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AF5CD84-03D3-E55C-2629-19496CFCD1C4}"/>
                </a:ext>
              </a:extLst>
            </p:cNvPr>
            <p:cNvGrpSpPr/>
            <p:nvPr/>
          </p:nvGrpSpPr>
          <p:grpSpPr>
            <a:xfrm>
              <a:off x="2543219" y="2306234"/>
              <a:ext cx="7105559" cy="950084"/>
              <a:chOff x="3590691" y="1690688"/>
              <a:chExt cx="7105559" cy="95008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BD5CA6F-9856-FCBD-9895-84E179A26738}"/>
                  </a:ext>
                </a:extLst>
              </p:cNvPr>
              <p:cNvGrpSpPr/>
              <p:nvPr/>
            </p:nvGrpSpPr>
            <p:grpSpPr>
              <a:xfrm>
                <a:off x="3590691" y="1690688"/>
                <a:ext cx="7105559" cy="950084"/>
                <a:chOff x="2636147" y="1748511"/>
                <a:chExt cx="7105559" cy="950084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F7CC7AA-6EB0-E677-4AD6-D30220E300A5}"/>
                    </a:ext>
                  </a:extLst>
                </p:cNvPr>
                <p:cNvSpPr/>
                <p:nvPr/>
              </p:nvSpPr>
              <p:spPr>
                <a:xfrm>
                  <a:off x="2636147" y="1748511"/>
                  <a:ext cx="7105559" cy="950084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JANA2 Factories behind algorithms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BF5EF0F-9EBF-35EB-0C2D-AF05FE845742}"/>
                    </a:ext>
                  </a:extLst>
                </p:cNvPr>
                <p:cNvSpPr/>
                <p:nvPr/>
              </p:nvSpPr>
              <p:spPr>
                <a:xfrm>
                  <a:off x="2756580" y="2069667"/>
                  <a:ext cx="2399003" cy="52633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Detectors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BDD89AD-75E0-BC95-A5F5-67DA1A6FD455}"/>
                    </a:ext>
                  </a:extLst>
                </p:cNvPr>
                <p:cNvSpPr/>
                <p:nvPr/>
              </p:nvSpPr>
              <p:spPr>
                <a:xfrm>
                  <a:off x="5534722" y="2069667"/>
                  <a:ext cx="2262207" cy="52633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Global reconstruction</a:t>
                  </a:r>
                </a:p>
              </p:txBody>
            </p: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192700B-8B9B-0265-17F4-5607EE0B527A}"/>
                  </a:ext>
                </a:extLst>
              </p:cNvPr>
              <p:cNvSpPr/>
              <p:nvPr/>
            </p:nvSpPr>
            <p:spPr>
              <a:xfrm>
                <a:off x="9130612" y="2011843"/>
                <a:ext cx="1427357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Etc.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3AEC5CC-C76C-440A-3CB2-7C3B51A28398}"/>
                </a:ext>
              </a:extLst>
            </p:cNvPr>
            <p:cNvGrpSpPr/>
            <p:nvPr/>
          </p:nvGrpSpPr>
          <p:grpSpPr>
            <a:xfrm>
              <a:off x="2543218" y="3474881"/>
              <a:ext cx="7105559" cy="950084"/>
              <a:chOff x="2543218" y="3641957"/>
              <a:chExt cx="7105559" cy="950084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9CB9CD7-EC5A-74C4-D647-0CA344301C53}"/>
                  </a:ext>
                </a:extLst>
              </p:cNvPr>
              <p:cNvGrpSpPr/>
              <p:nvPr/>
            </p:nvGrpSpPr>
            <p:grpSpPr>
              <a:xfrm>
                <a:off x="2543218" y="3641957"/>
                <a:ext cx="7105559" cy="950084"/>
                <a:chOff x="3590691" y="1690688"/>
                <a:chExt cx="7105559" cy="950084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E9AB5662-6A4D-6CD5-4BB9-2EDE5DE7D297}"/>
                    </a:ext>
                  </a:extLst>
                </p:cNvPr>
                <p:cNvGrpSpPr/>
                <p:nvPr/>
              </p:nvGrpSpPr>
              <p:grpSpPr>
                <a:xfrm>
                  <a:off x="3590691" y="1690688"/>
                  <a:ext cx="7105559" cy="950084"/>
                  <a:chOff x="2636147" y="1748511"/>
                  <a:chExt cx="7105559" cy="950084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362140E6-036C-84BF-0016-09096BB32B92}"/>
                      </a:ext>
                    </a:extLst>
                  </p:cNvPr>
                  <p:cNvSpPr/>
                  <p:nvPr/>
                </p:nvSpPr>
                <p:spPr>
                  <a:xfrm>
                    <a:off x="2636147" y="1748511"/>
                    <a:ext cx="7105559" cy="950084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en-US" dirty="0"/>
                      <a:t>Infrastructure</a:t>
                    </a:r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AB910358-A7E8-1F38-8694-CCBA2E4CFE09}"/>
                      </a:ext>
                    </a:extLst>
                  </p:cNvPr>
                  <p:cNvSpPr/>
                  <p:nvPr/>
                </p:nvSpPr>
                <p:spPr>
                  <a:xfrm>
                    <a:off x="2756580" y="2069667"/>
                    <a:ext cx="1153787" cy="526337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PODIO</a:t>
                    </a: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74EC8C3B-6956-ABA5-7040-31DEDF92E4E2}"/>
                      </a:ext>
                    </a:extLst>
                  </p:cNvPr>
                  <p:cNvSpPr/>
                  <p:nvPr/>
                </p:nvSpPr>
                <p:spPr>
                  <a:xfrm>
                    <a:off x="4030800" y="2069665"/>
                    <a:ext cx="967928" cy="526337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ACTS</a:t>
                    </a:r>
                  </a:p>
                </p:txBody>
              </p:sp>
            </p:grp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A8609DC-DAF7-D730-28B8-A93CB5CC9D3C}"/>
                    </a:ext>
                  </a:extLst>
                </p:cNvPr>
                <p:cNvSpPr/>
                <p:nvPr/>
              </p:nvSpPr>
              <p:spPr>
                <a:xfrm>
                  <a:off x="8454848" y="2011843"/>
                  <a:ext cx="2103122" cy="52633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Etc. etc. etc.</a:t>
                  </a: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F0B3A64-CF3A-C22D-F2D5-EE81AD3A441D}"/>
                  </a:ext>
                </a:extLst>
              </p:cNvPr>
              <p:cNvSpPr/>
              <p:nvPr/>
            </p:nvSpPr>
            <p:spPr>
              <a:xfrm>
                <a:off x="5026232" y="3960848"/>
                <a:ext cx="1069768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DD4HEP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DB19149-BAB9-2FEF-94D9-BED5C5EFB4D8}"/>
                  </a:ext>
                </a:extLst>
              </p:cNvPr>
              <p:cNvSpPr/>
              <p:nvPr/>
            </p:nvSpPr>
            <p:spPr>
              <a:xfrm>
                <a:off x="6217174" y="3960847"/>
                <a:ext cx="1069768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Logging</a:t>
                </a:r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6F1363-5610-313F-1A4A-6A4F8010E67C}"/>
              </a:ext>
            </a:extLst>
          </p:cNvPr>
          <p:cNvSpPr/>
          <p:nvPr/>
        </p:nvSpPr>
        <p:spPr>
          <a:xfrm>
            <a:off x="8492769" y="1726370"/>
            <a:ext cx="1422895" cy="328737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Continuous Integration</a:t>
            </a:r>
            <a:br>
              <a:rPr lang="en-US" dirty="0"/>
            </a:br>
            <a:br>
              <a:rPr lang="en-US" dirty="0"/>
            </a:b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Tests</a:t>
            </a:r>
            <a:br>
              <a:rPr lang="en-US" i="1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EICrecon</a:t>
            </a:r>
            <a:br>
              <a:rPr lang="en-US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Benchmarks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184088-934F-C989-71D9-B3D7116295AD}"/>
              </a:ext>
            </a:extLst>
          </p:cNvPr>
          <p:cNvSpPr/>
          <p:nvPr/>
        </p:nvSpPr>
        <p:spPr>
          <a:xfrm>
            <a:off x="10288860" y="1726370"/>
            <a:ext cx="1422895" cy="3287379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Benchmarks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DF32FA-4F65-2555-5339-035A82FC0F27}"/>
              </a:ext>
            </a:extLst>
          </p:cNvPr>
          <p:cNvSpPr/>
          <p:nvPr/>
        </p:nvSpPr>
        <p:spPr>
          <a:xfrm>
            <a:off x="2391192" y="5495638"/>
            <a:ext cx="8385717" cy="53525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Documentation, tutorials</a:t>
            </a:r>
          </a:p>
        </p:txBody>
      </p:sp>
    </p:spTree>
    <p:extLst>
      <p:ext uri="{BB962C8B-B14F-4D97-AF65-F5344CB8AC3E}">
        <p14:creationId xmlns:p14="http://schemas.microsoft.com/office/powerpoint/2010/main" val="67750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73E0-7067-3442-E5B7-9EC93B78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59EE-FEF7-A629-6995-4CDB80B08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 not working and double free()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>
              <a:spcBef>
                <a:spcPts val="0"/>
              </a:spcBef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PODIO updates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>
              <a:spcBef>
                <a:spcPts val="0"/>
              </a:spcBef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EICrecon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issues categories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Calorimetry issues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PID updates and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libIRT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AOB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9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E5BC3-D539-D7AD-616D-2CB2638F1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68068-652D-18F4-AECC-6E6A86BD9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wanted issues to be fixed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Coding conventions and documentation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GitHub changes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Organization improvement</a:t>
            </a:r>
          </a:p>
        </p:txBody>
      </p:sp>
    </p:spTree>
    <p:extLst>
      <p:ext uri="{BB962C8B-B14F-4D97-AF65-F5344CB8AC3E}">
        <p14:creationId xmlns:p14="http://schemas.microsoft.com/office/powerpoint/2010/main" val="1359951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749C-DB01-0E1A-36DE-0864567D9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91A06-3907-3B93-FA2E-E2B799873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Do on the regular basis: </a:t>
            </a:r>
          </a:p>
          <a:p>
            <a:r>
              <a:rPr lang="en-US" dirty="0"/>
              <a:t>Go over issues</a:t>
            </a:r>
          </a:p>
          <a:p>
            <a:r>
              <a:rPr lang="en-US" dirty="0"/>
              <a:t>Identify priorities and possible workforce (who could fix what)</a:t>
            </a:r>
          </a:p>
          <a:p>
            <a:r>
              <a:rPr lang="en-US" dirty="0"/>
              <a:t>Discuss any problems and progress with solving what we have</a:t>
            </a:r>
          </a:p>
          <a:p>
            <a:r>
              <a:rPr lang="en-US" dirty="0" err="1"/>
              <a:t>EICrecon</a:t>
            </a:r>
            <a:r>
              <a:rPr lang="en-US" dirty="0"/>
              <a:t> open hours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75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618E8-D5F1-1BBE-4443-E719B8B9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GitHub labels: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F7652C-3F41-BF3C-5CE3-4DCB32B01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932" y="1918101"/>
            <a:ext cx="7212135" cy="38215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B6B17D-3C0C-FF98-71E9-6F0E7E2605F9}"/>
              </a:ext>
            </a:extLst>
          </p:cNvPr>
          <p:cNvSpPr txBox="1"/>
          <p:nvPr/>
        </p:nvSpPr>
        <p:spPr>
          <a:xfrm>
            <a:off x="2790701" y="600099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9B82B-B364-C474-ACA8-AB4715D669BD}"/>
              </a:ext>
            </a:extLst>
          </p:cNvPr>
          <p:cNvSpPr txBox="1"/>
          <p:nvPr/>
        </p:nvSpPr>
        <p:spPr>
          <a:xfrm>
            <a:off x="2897579" y="1579418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 labels</a:t>
            </a:r>
          </a:p>
        </p:txBody>
      </p:sp>
    </p:spTree>
    <p:extLst>
      <p:ext uri="{BB962C8B-B14F-4D97-AF65-F5344CB8AC3E}">
        <p14:creationId xmlns:p14="http://schemas.microsoft.com/office/powerpoint/2010/main" val="2842489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6299-AA5F-3A56-A51B-9FBA7B4D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categories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59D70-5BE3-A2FA-BA23-F8AB9789EC1F}"/>
              </a:ext>
            </a:extLst>
          </p:cNvPr>
          <p:cNvSpPr txBox="1"/>
          <p:nvPr/>
        </p:nvSpPr>
        <p:spPr>
          <a:xfrm>
            <a:off x="1100447" y="1956564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[meta]</a:t>
            </a:r>
            <a:br>
              <a:rPr lang="en-US" dirty="0"/>
            </a:br>
            <a:r>
              <a:rPr lang="en-US" dirty="0"/>
              <a:t>(Usual labels)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120DB-4145-14FC-AE44-16C1FF7506CD}"/>
              </a:ext>
            </a:extLst>
          </p:cNvPr>
          <p:cNvSpPr txBox="1"/>
          <p:nvPr/>
        </p:nvSpPr>
        <p:spPr>
          <a:xfrm>
            <a:off x="5389419" y="1270822"/>
            <a:ext cx="1646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[part]</a:t>
            </a:r>
            <a:br>
              <a:rPr lang="en-US" dirty="0"/>
            </a:br>
            <a:r>
              <a:rPr lang="en-US" dirty="0"/>
              <a:t>(EIC recon part)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75B1F-5458-C9C4-9E53-11AD8F3A7AB5}"/>
              </a:ext>
            </a:extLst>
          </p:cNvPr>
          <p:cNvSpPr txBox="1"/>
          <p:nvPr/>
        </p:nvSpPr>
        <p:spPr>
          <a:xfrm>
            <a:off x="8783782" y="1868384"/>
            <a:ext cx="2492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reco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(Reconstruction context)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86D3B5-23C6-9BDC-F65E-5593FE152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167" y="5180577"/>
            <a:ext cx="3646236" cy="16246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01110-8916-BC1E-1916-3DFF75DB9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68" y="2789949"/>
            <a:ext cx="3146750" cy="31251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4DAC68-3A6D-4148-53E0-251573DA2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868" y="1917153"/>
            <a:ext cx="2633837" cy="32634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3CC0CA-8AB9-D794-5DEB-0C530009F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882" y="2731325"/>
            <a:ext cx="3438598" cy="255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E80E1-BE04-5C3C-1899-E43B1AFA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if possible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6D028-188B-1AD5-5510-F8D244252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(Dmitry K., Nathan, David) </a:t>
            </a:r>
            <a:r>
              <a:rPr lang="en-US" sz="2400" dirty="0">
                <a:hlinkClick r:id="rId2"/>
              </a:rPr>
              <a:t>Non-unique </a:t>
            </a:r>
            <a:r>
              <a:rPr lang="en-US" sz="2400" dirty="0" err="1">
                <a:hlinkClick r:id="rId2"/>
              </a:rPr>
              <a:t>type_info</a:t>
            </a:r>
            <a:r>
              <a:rPr lang="en-US" sz="2400" dirty="0">
                <a:hlinkClick r:id="rId2"/>
              </a:rPr>
              <a:t> for Jug::</a:t>
            </a:r>
            <a:r>
              <a:rPr lang="en-US" sz="2400" dirty="0" err="1">
                <a:hlinkClick r:id="rId2"/>
              </a:rPr>
              <a:t>BField</a:t>
            </a:r>
            <a:r>
              <a:rPr lang="en-US" sz="2400" dirty="0">
                <a:hlinkClick r:id="rId2"/>
              </a:rPr>
              <a:t>::DD4hepBField</a:t>
            </a:r>
            <a:endParaRPr lang="en-US" sz="2400" dirty="0"/>
          </a:p>
          <a:p>
            <a:r>
              <a:rPr lang="en-US" sz="2400" dirty="0"/>
              <a:t>(Dmitry K., Nathan, David) </a:t>
            </a:r>
            <a:r>
              <a:rPr lang="en-US" sz="2400" dirty="0">
                <a:hlinkClick r:id="rId3"/>
              </a:rPr>
              <a:t>enable __GXX_MERGED_TYPEINFO_NAMES globally </a:t>
            </a:r>
            <a:r>
              <a:rPr lang="en-US" sz="2400" dirty="0"/>
              <a:t>(Dmitry K., Nathan, David) </a:t>
            </a:r>
            <a:r>
              <a:rPr lang="en-US" sz="2400" dirty="0">
                <a:hlinkClick r:id="rId4"/>
              </a:rPr>
              <a:t>Move to only static libraries or only shared libraries</a:t>
            </a:r>
            <a:endParaRPr lang="en-US" sz="2400" dirty="0"/>
          </a:p>
          <a:p>
            <a:r>
              <a:rPr lang="en-US" sz="2400" dirty="0"/>
              <a:t>(Wouter) Closed - </a:t>
            </a:r>
            <a:r>
              <a:rPr lang="en-US" sz="2400" dirty="0">
                <a:hlinkClick r:id="rId5"/>
              </a:rPr>
              <a:t>Occasional </a:t>
            </a:r>
            <a:r>
              <a:rPr lang="en-US" sz="2400" dirty="0" err="1">
                <a:hlinkClick r:id="rId5"/>
              </a:rPr>
              <a:t>segfault</a:t>
            </a:r>
            <a:r>
              <a:rPr lang="en-US" sz="2400" dirty="0">
                <a:hlinkClick r:id="rId5"/>
              </a:rPr>
              <a:t> in </a:t>
            </a:r>
            <a:r>
              <a:rPr lang="en-US" sz="2400" dirty="0" err="1">
                <a:hlinkClick r:id="rId5"/>
              </a:rPr>
              <a:t>eicrecon</a:t>
            </a:r>
            <a:r>
              <a:rPr lang="en-US" sz="2400" dirty="0">
                <a:hlinkClick r:id="rId5"/>
              </a:rPr>
              <a:t> loading acts plugin</a:t>
            </a:r>
            <a:endParaRPr lang="en-US" sz="2400" dirty="0"/>
          </a:p>
          <a:p>
            <a:r>
              <a:rPr lang="en-US" sz="2400" dirty="0"/>
              <a:t>(</a:t>
            </a:r>
            <a:r>
              <a:rPr lang="en-US" sz="2400" dirty="0" err="1"/>
              <a:t>C.Dilks</a:t>
            </a:r>
            <a:r>
              <a:rPr lang="en-US" sz="2400" dirty="0"/>
              <a:t>, Wouter) Closed - </a:t>
            </a:r>
            <a:r>
              <a:rPr lang="en-US" sz="2400" dirty="0" err="1">
                <a:hlinkClick r:id="rId6"/>
              </a:rPr>
              <a:t>EICrecon</a:t>
            </a:r>
            <a:r>
              <a:rPr lang="en-US" sz="2400" dirty="0">
                <a:hlinkClick r:id="rId6"/>
              </a:rPr>
              <a:t> build fails to find IRT in </a:t>
            </a:r>
            <a:r>
              <a:rPr lang="en-US" sz="2400" dirty="0" err="1">
                <a:hlinkClick r:id="rId6"/>
              </a:rPr>
              <a:t>eic</a:t>
            </a:r>
            <a:r>
              <a:rPr lang="en-US" sz="2400" dirty="0">
                <a:hlinkClick r:id="rId6"/>
              </a:rPr>
              <a:t>-shell container build when not yet in /</a:t>
            </a:r>
            <a:r>
              <a:rPr lang="en-US" sz="2400" dirty="0" err="1">
                <a:hlinkClick r:id="rId6"/>
              </a:rPr>
              <a:t>usr</a:t>
            </a:r>
            <a:r>
              <a:rPr lang="en-US" sz="2400" dirty="0">
                <a:hlinkClick r:id="rId6"/>
              </a:rPr>
              <a:t>/local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868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FADA-C9C3-76B7-2602-A9F6CFB2A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77" y="264914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57316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6AE7-5447-7FED-62B3-01953E8FC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rocks, small rocks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1E4AEE-B2B7-1BBA-EBE5-C2D8125003B9}"/>
              </a:ext>
            </a:extLst>
          </p:cNvPr>
          <p:cNvGrpSpPr/>
          <p:nvPr/>
        </p:nvGrpSpPr>
        <p:grpSpPr>
          <a:xfrm>
            <a:off x="3022600" y="1724838"/>
            <a:ext cx="4470400" cy="4267362"/>
            <a:chOff x="4064000" y="1354504"/>
            <a:chExt cx="4470400" cy="42673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C125F7-2CC1-4422-3395-0586E9BC5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2965" y="1354504"/>
              <a:ext cx="3915902" cy="4148991"/>
            </a:xfrm>
            <a:prstGeom prst="rect">
              <a:avLst/>
            </a:prstGeom>
          </p:spPr>
        </p:pic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72BB99C7-E9AD-BD7F-7EAA-A60D33D5FF43}"/>
                </a:ext>
              </a:extLst>
            </p:cNvPr>
            <p:cNvSpPr/>
            <p:nvPr/>
          </p:nvSpPr>
          <p:spPr>
            <a:xfrm rot="10800000">
              <a:off x="4064000" y="1591732"/>
              <a:ext cx="4470400" cy="4030134"/>
            </a:xfrm>
            <a:prstGeom prst="trapezoid">
              <a:avLst>
                <a:gd name="adj" fmla="val 15546"/>
              </a:avLst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7F53990-6192-B574-0414-357BF076F0B7}"/>
              </a:ext>
            </a:extLst>
          </p:cNvPr>
          <p:cNvSpPr txBox="1"/>
          <p:nvPr/>
        </p:nvSpPr>
        <p:spPr>
          <a:xfrm>
            <a:off x="7556433" y="2365794"/>
            <a:ext cx="363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MCParticles</a:t>
            </a:r>
            <a:r>
              <a:rPr lang="en-US" b="1" dirty="0">
                <a:solidFill>
                  <a:srgbClr val="FF0000"/>
                </a:solidFill>
              </a:rPr>
              <a:t> to Hits, Clusters, Tracks associations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088FF4-00C9-D289-D3A1-10FBF49FE72B}"/>
              </a:ext>
            </a:extLst>
          </p:cNvPr>
          <p:cNvSpPr txBox="1"/>
          <p:nvPr/>
        </p:nvSpPr>
        <p:spPr>
          <a:xfrm>
            <a:off x="7511819" y="4607603"/>
            <a:ext cx="391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Realistic seeding working and tuned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E0FF82-96D7-3DD6-C102-2EF3DA3480BB}"/>
              </a:ext>
            </a:extLst>
          </p:cNvPr>
          <p:cNvSpPr txBox="1"/>
          <p:nvPr/>
        </p:nvSpPr>
        <p:spPr>
          <a:xfrm>
            <a:off x="7465450" y="3098837"/>
            <a:ext cx="391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… logging work in acts…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6D5185-A9F5-F7DC-241D-CA8D42198FE8}"/>
              </a:ext>
            </a:extLst>
          </p:cNvPr>
          <p:cNvSpPr txBox="1"/>
          <p:nvPr/>
        </p:nvSpPr>
        <p:spPr>
          <a:xfrm>
            <a:off x="7401950" y="3689228"/>
            <a:ext cx="391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… error X when Y…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421960-39D6-16EC-DDD9-7FB0EAF956C8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5983063" y="2687784"/>
            <a:ext cx="1573370" cy="1176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95E2B7-0CAF-D942-92BF-4EE5F983FEAC}"/>
              </a:ext>
            </a:extLst>
          </p:cNvPr>
          <p:cNvCxnSpPr>
            <a:cxnSpLocks/>
          </p:cNvCxnSpPr>
          <p:nvPr/>
        </p:nvCxnSpPr>
        <p:spPr>
          <a:xfrm flipH="1" flipV="1">
            <a:off x="6769748" y="3278948"/>
            <a:ext cx="742071" cy="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362F83-E3C5-8D9D-71D6-975CC1848C0B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6812280" y="3868939"/>
            <a:ext cx="589670" cy="495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DE15C2-C40B-5588-9564-3906CA061E2B}"/>
              </a:ext>
            </a:extLst>
          </p:cNvPr>
          <p:cNvCxnSpPr/>
          <p:nvPr/>
        </p:nvCxnSpPr>
        <p:spPr>
          <a:xfrm flipH="1" flipV="1">
            <a:off x="5860712" y="4792269"/>
            <a:ext cx="1573373" cy="1179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33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6AE7-5447-7FED-62B3-01953E8FC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rocks, small rocks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1E4AEE-B2B7-1BBA-EBE5-C2D8125003B9}"/>
              </a:ext>
            </a:extLst>
          </p:cNvPr>
          <p:cNvGrpSpPr/>
          <p:nvPr/>
        </p:nvGrpSpPr>
        <p:grpSpPr>
          <a:xfrm>
            <a:off x="4507015" y="1954428"/>
            <a:ext cx="1885868" cy="1786300"/>
            <a:chOff x="4064000" y="1354504"/>
            <a:chExt cx="4470400" cy="42673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C125F7-2CC1-4422-3395-0586E9BC5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2965" y="1354504"/>
              <a:ext cx="3915902" cy="4148991"/>
            </a:xfrm>
            <a:prstGeom prst="rect">
              <a:avLst/>
            </a:prstGeom>
          </p:spPr>
        </p:pic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72BB99C7-E9AD-BD7F-7EAA-A60D33D5FF43}"/>
                </a:ext>
              </a:extLst>
            </p:cNvPr>
            <p:cNvSpPr/>
            <p:nvPr/>
          </p:nvSpPr>
          <p:spPr>
            <a:xfrm rot="10800000">
              <a:off x="4064000" y="1591732"/>
              <a:ext cx="4470400" cy="4030134"/>
            </a:xfrm>
            <a:prstGeom prst="trapezoid">
              <a:avLst>
                <a:gd name="adj" fmla="val 15546"/>
              </a:avLst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998AA08-5977-6B34-E327-768B520F12BF}"/>
              </a:ext>
            </a:extLst>
          </p:cNvPr>
          <p:cNvGrpSpPr/>
          <p:nvPr/>
        </p:nvGrpSpPr>
        <p:grpSpPr>
          <a:xfrm>
            <a:off x="7089898" y="2447894"/>
            <a:ext cx="1885868" cy="1786300"/>
            <a:chOff x="4064000" y="1354504"/>
            <a:chExt cx="4470400" cy="42673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2A0149-8A20-242C-ADB1-ED7C56F5F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2965" y="1354504"/>
              <a:ext cx="3915902" cy="4148991"/>
            </a:xfrm>
            <a:prstGeom prst="rect">
              <a:avLst/>
            </a:prstGeom>
          </p:spPr>
        </p:pic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ED8D59F1-6533-090B-F41B-0A8CF21BEFCD}"/>
                </a:ext>
              </a:extLst>
            </p:cNvPr>
            <p:cNvSpPr/>
            <p:nvPr/>
          </p:nvSpPr>
          <p:spPr>
            <a:xfrm rot="10800000">
              <a:off x="4064000" y="1591732"/>
              <a:ext cx="4470400" cy="4030134"/>
            </a:xfrm>
            <a:prstGeom prst="trapezoid">
              <a:avLst>
                <a:gd name="adj" fmla="val 15546"/>
              </a:avLst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B8364EC-A915-EF7B-D489-E788CEED93A9}"/>
              </a:ext>
            </a:extLst>
          </p:cNvPr>
          <p:cNvGrpSpPr/>
          <p:nvPr/>
        </p:nvGrpSpPr>
        <p:grpSpPr>
          <a:xfrm>
            <a:off x="1585026" y="2108205"/>
            <a:ext cx="1885868" cy="1786300"/>
            <a:chOff x="4064000" y="1354504"/>
            <a:chExt cx="4470400" cy="42673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8AA8EF1-D554-7B24-205F-7BA497F79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2965" y="1354504"/>
              <a:ext cx="3915902" cy="4148991"/>
            </a:xfrm>
            <a:prstGeom prst="rect">
              <a:avLst/>
            </a:prstGeom>
          </p:spPr>
        </p:pic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245B51AE-37F2-CF7A-C3CB-2E1E3C53A73D}"/>
                </a:ext>
              </a:extLst>
            </p:cNvPr>
            <p:cNvSpPr/>
            <p:nvPr/>
          </p:nvSpPr>
          <p:spPr>
            <a:xfrm rot="10800000">
              <a:off x="4064000" y="1591732"/>
              <a:ext cx="4470400" cy="4030134"/>
            </a:xfrm>
            <a:prstGeom prst="trapezoid">
              <a:avLst>
                <a:gd name="adj" fmla="val 15546"/>
              </a:avLst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B5B484-F1C9-D01E-35EA-9C03F876E23C}"/>
              </a:ext>
            </a:extLst>
          </p:cNvPr>
          <p:cNvGrpSpPr/>
          <p:nvPr/>
        </p:nvGrpSpPr>
        <p:grpSpPr>
          <a:xfrm>
            <a:off x="3216235" y="4175359"/>
            <a:ext cx="1885868" cy="1786300"/>
            <a:chOff x="4064000" y="1354504"/>
            <a:chExt cx="4470400" cy="426736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F3DA9D0-A7B5-1C5F-957E-0A0BE02F8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2965" y="1354504"/>
              <a:ext cx="3915902" cy="4148991"/>
            </a:xfrm>
            <a:prstGeom prst="rect">
              <a:avLst/>
            </a:prstGeom>
          </p:spPr>
        </p:pic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7FB62585-D9CF-F4DE-2728-4598B3EF65B9}"/>
                </a:ext>
              </a:extLst>
            </p:cNvPr>
            <p:cNvSpPr/>
            <p:nvPr/>
          </p:nvSpPr>
          <p:spPr>
            <a:xfrm rot="10800000">
              <a:off x="4064000" y="1591732"/>
              <a:ext cx="4470400" cy="4030134"/>
            </a:xfrm>
            <a:prstGeom prst="trapezoid">
              <a:avLst>
                <a:gd name="adj" fmla="val 15546"/>
              </a:avLst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94A9FE-1610-2066-481F-DFF057FE9354}"/>
              </a:ext>
            </a:extLst>
          </p:cNvPr>
          <p:cNvGrpSpPr/>
          <p:nvPr/>
        </p:nvGrpSpPr>
        <p:grpSpPr>
          <a:xfrm>
            <a:off x="5675600" y="4628355"/>
            <a:ext cx="1885868" cy="1786300"/>
            <a:chOff x="4064000" y="1354504"/>
            <a:chExt cx="4470400" cy="426736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D0A2808-03C8-0D4C-B64A-BAB4A770E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2965" y="1354504"/>
              <a:ext cx="3915902" cy="4148991"/>
            </a:xfrm>
            <a:prstGeom prst="rect">
              <a:avLst/>
            </a:prstGeom>
          </p:spPr>
        </p:pic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EC5C4D2D-B569-608A-CE9D-B258FDBCD4D9}"/>
                </a:ext>
              </a:extLst>
            </p:cNvPr>
            <p:cNvSpPr/>
            <p:nvPr/>
          </p:nvSpPr>
          <p:spPr>
            <a:xfrm rot="10800000">
              <a:off x="4064000" y="1591732"/>
              <a:ext cx="4470400" cy="4030134"/>
            </a:xfrm>
            <a:prstGeom prst="trapezoid">
              <a:avLst>
                <a:gd name="adj" fmla="val 15546"/>
              </a:avLst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5DCAB70-69C0-467F-AC15-4459F3890340}"/>
              </a:ext>
            </a:extLst>
          </p:cNvPr>
          <p:cNvSpPr txBox="1"/>
          <p:nvPr/>
        </p:nvSpPr>
        <p:spPr>
          <a:xfrm>
            <a:off x="5041847" y="1689474"/>
            <a:ext cx="101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EICrecon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7A3A078-9969-7EE2-843C-0429C3120F44}"/>
              </a:ext>
            </a:extLst>
          </p:cNvPr>
          <p:cNvSpPr txBox="1"/>
          <p:nvPr/>
        </p:nvSpPr>
        <p:spPr>
          <a:xfrm>
            <a:off x="7651976" y="2211102"/>
            <a:ext cx="786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JANA2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0FB24E-4E98-C546-EDDE-E0D4493156F7}"/>
              </a:ext>
            </a:extLst>
          </p:cNvPr>
          <p:cNvSpPr txBox="1"/>
          <p:nvPr/>
        </p:nvSpPr>
        <p:spPr>
          <a:xfrm>
            <a:off x="3797722" y="3941042"/>
            <a:ext cx="65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ACTS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B30C44-4D2A-DBF2-46D5-90A5F5AD8BFB}"/>
              </a:ext>
            </a:extLst>
          </p:cNvPr>
          <p:cNvSpPr txBox="1"/>
          <p:nvPr/>
        </p:nvSpPr>
        <p:spPr>
          <a:xfrm>
            <a:off x="6408837" y="4461175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PODIO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25C300-8D20-9C9A-DB9A-851B585FBC21}"/>
              </a:ext>
            </a:extLst>
          </p:cNvPr>
          <p:cNvSpPr txBox="1"/>
          <p:nvPr/>
        </p:nvSpPr>
        <p:spPr>
          <a:xfrm>
            <a:off x="1931426" y="1882416"/>
            <a:ext cx="144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EPIC detector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CDD702A-9D27-C50C-9FCF-098C2C5AB1DE}"/>
              </a:ext>
            </a:extLst>
          </p:cNvPr>
          <p:cNvGrpSpPr/>
          <p:nvPr/>
        </p:nvGrpSpPr>
        <p:grpSpPr>
          <a:xfrm>
            <a:off x="8776706" y="4603580"/>
            <a:ext cx="1885868" cy="1786300"/>
            <a:chOff x="4064000" y="1354504"/>
            <a:chExt cx="4470400" cy="426736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1B89C84-73F7-0EB6-2CCA-EAE5DABC8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2965" y="1354504"/>
              <a:ext cx="3915902" cy="4148991"/>
            </a:xfrm>
            <a:prstGeom prst="rect">
              <a:avLst/>
            </a:prstGeom>
          </p:spPr>
        </p:pic>
        <p:sp>
          <p:nvSpPr>
            <p:cNvPr id="44" name="Trapezoid 43">
              <a:extLst>
                <a:ext uri="{FF2B5EF4-FFF2-40B4-BE49-F238E27FC236}">
                  <a16:creationId xmlns:a16="http://schemas.microsoft.com/office/drawing/2014/main" id="{FA95E09A-7727-D415-B072-7BE8C4ECF9A5}"/>
                </a:ext>
              </a:extLst>
            </p:cNvPr>
            <p:cNvSpPr/>
            <p:nvPr/>
          </p:nvSpPr>
          <p:spPr>
            <a:xfrm rot="10800000">
              <a:off x="4064000" y="1591732"/>
              <a:ext cx="4470400" cy="4030134"/>
            </a:xfrm>
            <a:prstGeom prst="trapezoid">
              <a:avLst>
                <a:gd name="adj" fmla="val 15546"/>
              </a:avLst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ADD5196-45CE-BFC3-C0E1-A47DA4A7EA10}"/>
              </a:ext>
            </a:extLst>
          </p:cNvPr>
          <p:cNvSpPr txBox="1"/>
          <p:nvPr/>
        </p:nvSpPr>
        <p:spPr>
          <a:xfrm>
            <a:off x="9219275" y="4106798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Modularity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task force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9177A4F-F4B8-7C38-D60E-9B88FA5A3678}"/>
                  </a:ext>
                </a:extLst>
              </p14:cNvPr>
              <p14:cNvContentPartPr/>
              <p14:nvPr/>
            </p14:nvContentPartPr>
            <p14:xfrm>
              <a:off x="6842186" y="5379120"/>
              <a:ext cx="2466720" cy="301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9177A4F-F4B8-7C38-D60E-9B88FA5A36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33546" y="5370480"/>
                <a:ext cx="248436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1678F0A-36B9-7640-3C43-66CC80A552FA}"/>
                  </a:ext>
                </a:extLst>
              </p14:cNvPr>
              <p14:cNvContentPartPr/>
              <p14:nvPr/>
            </p14:nvContentPartPr>
            <p14:xfrm>
              <a:off x="9241946" y="5517360"/>
              <a:ext cx="151200" cy="198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1678F0A-36B9-7640-3C43-66CC80A552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33306" y="5508720"/>
                <a:ext cx="16884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525D2450-BC76-AB82-8CE2-184FC8016B53}"/>
              </a:ext>
            </a:extLst>
          </p:cNvPr>
          <p:cNvGrpSpPr/>
          <p:nvPr/>
        </p:nvGrpSpPr>
        <p:grpSpPr>
          <a:xfrm>
            <a:off x="2756546" y="2408040"/>
            <a:ext cx="5623200" cy="3248640"/>
            <a:chOff x="2756546" y="2408040"/>
            <a:chExt cx="5623200" cy="324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F0A5AA1-33DB-AF31-5113-755A4B8CF481}"/>
                    </a:ext>
                  </a:extLst>
                </p14:cNvPr>
                <p14:cNvContentPartPr/>
                <p14:nvPr/>
              </p14:nvContentPartPr>
              <p14:xfrm>
                <a:off x="5736266" y="2408040"/>
                <a:ext cx="613080" cy="765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F0A5AA1-33DB-AF31-5113-755A4B8CF48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27266" y="2399400"/>
                  <a:ext cx="630720" cy="78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D83ECE0-B654-73C0-6A78-F0FE193D1EDD}"/>
                    </a:ext>
                  </a:extLst>
                </p14:cNvPr>
                <p14:cNvContentPartPr/>
                <p14:nvPr/>
              </p14:nvContentPartPr>
              <p14:xfrm>
                <a:off x="5827346" y="3077640"/>
                <a:ext cx="185400" cy="57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D83ECE0-B654-73C0-6A78-F0FE193D1ED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18346" y="3068640"/>
                  <a:ext cx="2030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326BC9D-027A-EB85-69C9-97F6D5C6FC05}"/>
                    </a:ext>
                  </a:extLst>
                </p14:cNvPr>
                <p14:cNvContentPartPr/>
                <p14:nvPr/>
              </p14:nvContentPartPr>
              <p14:xfrm>
                <a:off x="5852546" y="3095280"/>
                <a:ext cx="79920" cy="94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326BC9D-027A-EB85-69C9-97F6D5C6FC0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43546" y="3086640"/>
                  <a:ext cx="97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B88F1AB-B37E-83C6-979B-5896C74367C7}"/>
                    </a:ext>
                  </a:extLst>
                </p14:cNvPr>
                <p14:cNvContentPartPr/>
                <p14:nvPr/>
              </p14:nvContentPartPr>
              <p14:xfrm>
                <a:off x="5762546" y="2889000"/>
                <a:ext cx="2215440" cy="576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B88F1AB-B37E-83C6-979B-5896C74367C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53906" y="2880000"/>
                  <a:ext cx="223308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69CD5D5-F8B8-7507-BF24-1EC1374D1BA5}"/>
                    </a:ext>
                  </a:extLst>
                </p14:cNvPr>
                <p14:cNvContentPartPr/>
                <p14:nvPr/>
              </p14:nvContentPartPr>
              <p14:xfrm>
                <a:off x="7903826" y="2801160"/>
                <a:ext cx="169200" cy="127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69CD5D5-F8B8-7507-BF24-1EC1374D1BA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94826" y="2792160"/>
                  <a:ext cx="186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CECDD5A-87D9-E524-E663-494DD41840C8}"/>
                    </a:ext>
                  </a:extLst>
                </p14:cNvPr>
                <p14:cNvContentPartPr/>
                <p14:nvPr/>
              </p14:nvContentPartPr>
              <p14:xfrm>
                <a:off x="6928226" y="3589200"/>
                <a:ext cx="922320" cy="1701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CECDD5A-87D9-E524-E663-494DD41840C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19226" y="3580200"/>
                  <a:ext cx="939960" cy="171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CD173BD-861A-0BF3-7AFF-CEBDF4717EC6}"/>
                    </a:ext>
                  </a:extLst>
                </p14:cNvPr>
                <p14:cNvContentPartPr/>
                <p14:nvPr/>
              </p14:nvContentPartPr>
              <p14:xfrm>
                <a:off x="6895466" y="5115960"/>
                <a:ext cx="228600" cy="191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CD173BD-861A-0BF3-7AFF-CEBDF4717EC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86826" y="5106960"/>
                  <a:ext cx="246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13615DA-1FDA-7169-C338-740DF3418A90}"/>
                    </a:ext>
                  </a:extLst>
                </p14:cNvPr>
                <p14:cNvContentPartPr/>
                <p14:nvPr/>
              </p14:nvContentPartPr>
              <p14:xfrm>
                <a:off x="4391666" y="2476440"/>
                <a:ext cx="1056960" cy="2162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13615DA-1FDA-7169-C338-740DF3418A9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82666" y="2467800"/>
                  <a:ext cx="1074600" cy="21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B7614FB-0EDB-F00E-2DAB-E37ECEE3F030}"/>
                    </a:ext>
                  </a:extLst>
                </p14:cNvPr>
                <p14:cNvContentPartPr/>
                <p14:nvPr/>
              </p14:nvContentPartPr>
              <p14:xfrm>
                <a:off x="5274746" y="2461680"/>
                <a:ext cx="257760" cy="237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B7614FB-0EDB-F00E-2DAB-E37ECEE3F03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66106" y="2452680"/>
                  <a:ext cx="275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8DF42D2-8648-C045-61E6-CD1637624719}"/>
                    </a:ext>
                  </a:extLst>
                </p14:cNvPr>
                <p14:cNvContentPartPr/>
                <p14:nvPr/>
              </p14:nvContentPartPr>
              <p14:xfrm>
                <a:off x="4504706" y="4539600"/>
                <a:ext cx="2245320" cy="593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8DF42D2-8648-C045-61E6-CD163762471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96066" y="4530600"/>
                  <a:ext cx="226296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280D3E6-75D3-066F-9846-11C530C82BFE}"/>
                    </a:ext>
                  </a:extLst>
                </p14:cNvPr>
                <p14:cNvContentPartPr/>
                <p14:nvPr/>
              </p14:nvContentPartPr>
              <p14:xfrm>
                <a:off x="6635906" y="4964400"/>
                <a:ext cx="163800" cy="242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280D3E6-75D3-066F-9846-11C530C82BF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26906" y="4955760"/>
                  <a:ext cx="1814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7769DB1-8228-437D-CBC8-8BDB0154F824}"/>
                    </a:ext>
                  </a:extLst>
                </p14:cNvPr>
                <p14:cNvContentPartPr/>
                <p14:nvPr/>
              </p14:nvContentPartPr>
              <p14:xfrm>
                <a:off x="2756546" y="2491920"/>
                <a:ext cx="2398320" cy="419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7769DB1-8228-437D-CBC8-8BDB0154F82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47546" y="2482920"/>
                  <a:ext cx="24159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88FEE54-7E42-C8B1-CCB2-79DE80A9A941}"/>
                    </a:ext>
                  </a:extLst>
                </p14:cNvPr>
                <p14:cNvContentPartPr/>
                <p14:nvPr/>
              </p14:nvContentPartPr>
              <p14:xfrm>
                <a:off x="5057666" y="2808360"/>
                <a:ext cx="120600" cy="174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88FEE54-7E42-C8B1-CCB2-79DE80A9A94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49026" y="2799360"/>
                  <a:ext cx="138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B35F4B5-4972-7851-461B-9D0C44A55CA5}"/>
                    </a:ext>
                  </a:extLst>
                </p14:cNvPr>
                <p14:cNvContentPartPr/>
                <p14:nvPr/>
              </p14:nvContentPartPr>
              <p14:xfrm>
                <a:off x="8195066" y="3010680"/>
                <a:ext cx="184680" cy="2646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B35F4B5-4972-7851-461B-9D0C44A55CA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86426" y="3002040"/>
                  <a:ext cx="202320" cy="2663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00123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9F84D-701E-DACD-CFDC-3B8C9BDB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force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982C7-91D5-DC0B-8EF3-79A83658A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Just go yesterday and fix all bugs!</a:t>
            </a: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62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776</Words>
  <Application>Microsoft Office PowerPoint</Application>
  <PresentationFormat>Widescreen</PresentationFormat>
  <Paragraphs>188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Office Theme</vt:lpstr>
      <vt:lpstr>EICrecon  task force</vt:lpstr>
      <vt:lpstr>Discussion topics</vt:lpstr>
      <vt:lpstr>GitHub labels:</vt:lpstr>
      <vt:lpstr>Label categories</vt:lpstr>
      <vt:lpstr>Discuss if possible</vt:lpstr>
      <vt:lpstr>BACKUP</vt:lpstr>
      <vt:lpstr>Big rocks, small rocks</vt:lpstr>
      <vt:lpstr>Big rocks, small rocks</vt:lpstr>
      <vt:lpstr>Task force goals</vt:lpstr>
      <vt:lpstr>Task force goals</vt:lpstr>
      <vt:lpstr>Deadlines</vt:lpstr>
      <vt:lpstr>EIC recon parts. Algorithms</vt:lpstr>
      <vt:lpstr>EIC recon parts. Middle factories</vt:lpstr>
      <vt:lpstr>EIC recon parts. Middle factories</vt:lpstr>
      <vt:lpstr>EIC recon parts. Infrastructure</vt:lpstr>
      <vt:lpstr>EIC recon parts. CI Testing</vt:lpstr>
      <vt:lpstr>EICrecon -&gt; Algorithms road map</vt:lpstr>
      <vt:lpstr>EIC recon parts. Infrastructure</vt:lpstr>
      <vt:lpstr>Responsibilities</vt:lpstr>
      <vt:lpstr>Discussion</vt:lpstr>
      <vt:lpstr>Next meetings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EICrecon  bugfixing and TODO  taskforce</dc:title>
  <dc:creator>Dmitry Romanov</dc:creator>
  <cp:lastModifiedBy>Dmitry Romanov</cp:lastModifiedBy>
  <cp:revision>3</cp:revision>
  <dcterms:created xsi:type="dcterms:W3CDTF">2023-02-08T15:31:37Z</dcterms:created>
  <dcterms:modified xsi:type="dcterms:W3CDTF">2023-03-06T16:02:08Z</dcterms:modified>
</cp:coreProperties>
</file>