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6" r:id="rId5"/>
    <p:sldId id="268" r:id="rId6"/>
    <p:sldId id="269" r:id="rId7"/>
    <p:sldId id="258" r:id="rId8"/>
    <p:sldId id="270" r:id="rId9"/>
    <p:sldId id="25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2E48D5-6466-4ADB-8A16-698ECD8CC235}" v="40" dt="2023-03-09T14:50:30.2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232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mitry Romanov" userId="d8ae66ea23405669" providerId="LiveId" clId="{CC2E48D5-6466-4ADB-8A16-698ECD8CC235}"/>
    <pc:docChg chg="undo custSel addSld delSld modSld sldOrd">
      <pc:chgData name="Dmitry Romanov" userId="d8ae66ea23405669" providerId="LiveId" clId="{CC2E48D5-6466-4ADB-8A16-698ECD8CC235}" dt="2023-03-09T14:53:55.814" v="873" actId="20577"/>
      <pc:docMkLst>
        <pc:docMk/>
      </pc:docMkLst>
      <pc:sldChg chg="modSp mod">
        <pc:chgData name="Dmitry Romanov" userId="d8ae66ea23405669" providerId="LiveId" clId="{CC2E48D5-6466-4ADB-8A16-698ECD8CC235}" dt="2023-03-09T14:53:55.814" v="873" actId="20577"/>
        <pc:sldMkLst>
          <pc:docMk/>
          <pc:sldMk cId="4144471367" sldId="256"/>
        </pc:sldMkLst>
        <pc:spChg chg="mod">
          <ac:chgData name="Dmitry Romanov" userId="d8ae66ea23405669" providerId="LiveId" clId="{CC2E48D5-6466-4ADB-8A16-698ECD8CC235}" dt="2023-03-09T14:53:53.334" v="871" actId="20577"/>
          <ac:spMkLst>
            <pc:docMk/>
            <pc:sldMk cId="4144471367" sldId="256"/>
            <ac:spMk id="2" creationId="{5D3F443C-0F24-8B55-06D8-EE45D3C1CABF}"/>
          </ac:spMkLst>
        </pc:spChg>
        <pc:spChg chg="mod">
          <ac:chgData name="Dmitry Romanov" userId="d8ae66ea23405669" providerId="LiveId" clId="{CC2E48D5-6466-4ADB-8A16-698ECD8CC235}" dt="2023-03-09T14:53:55.814" v="873" actId="20577"/>
          <ac:spMkLst>
            <pc:docMk/>
            <pc:sldMk cId="4144471367" sldId="256"/>
            <ac:spMk id="3" creationId="{F1AB9009-FEB7-49E6-236B-EC8F9D5DC158}"/>
          </ac:spMkLst>
        </pc:spChg>
      </pc:sldChg>
      <pc:sldChg chg="addSp modSp mod">
        <pc:chgData name="Dmitry Romanov" userId="d8ae66ea23405669" providerId="LiveId" clId="{CC2E48D5-6466-4ADB-8A16-698ECD8CC235}" dt="2023-03-09T14:37:52.944" v="143" actId="164"/>
        <pc:sldMkLst>
          <pc:docMk/>
          <pc:sldMk cId="131087442" sldId="257"/>
        </pc:sldMkLst>
        <pc:spChg chg="add mod">
          <ac:chgData name="Dmitry Romanov" userId="d8ae66ea23405669" providerId="LiveId" clId="{CC2E48D5-6466-4ADB-8A16-698ECD8CC235}" dt="2023-03-09T14:37:43.638" v="142" actId="20577"/>
          <ac:spMkLst>
            <pc:docMk/>
            <pc:sldMk cId="131087442" sldId="257"/>
            <ac:spMk id="3" creationId="{793E1F33-C708-3A16-C9FA-8A5B76E3C833}"/>
          </ac:spMkLst>
        </pc:spChg>
        <pc:spChg chg="mod">
          <ac:chgData name="Dmitry Romanov" userId="d8ae66ea23405669" providerId="LiveId" clId="{CC2E48D5-6466-4ADB-8A16-698ECD8CC235}" dt="2023-03-09T14:37:52.944" v="143" actId="164"/>
          <ac:spMkLst>
            <pc:docMk/>
            <pc:sldMk cId="131087442" sldId="257"/>
            <ac:spMk id="16" creationId="{5699789F-8D30-E63E-850C-8E6ABC7A16C4}"/>
          </ac:spMkLst>
        </pc:spChg>
        <pc:spChg chg="mod">
          <ac:chgData name="Dmitry Romanov" userId="d8ae66ea23405669" providerId="LiveId" clId="{CC2E48D5-6466-4ADB-8A16-698ECD8CC235}" dt="2023-03-09T14:37:52.944" v="143" actId="164"/>
          <ac:spMkLst>
            <pc:docMk/>
            <pc:sldMk cId="131087442" sldId="257"/>
            <ac:spMk id="26" creationId="{F55C1A66-DF28-2EA8-1EE4-29A10D657399}"/>
          </ac:spMkLst>
        </pc:spChg>
        <pc:spChg chg="mod">
          <ac:chgData name="Dmitry Romanov" userId="d8ae66ea23405669" providerId="LiveId" clId="{CC2E48D5-6466-4ADB-8A16-698ECD8CC235}" dt="2023-03-09T14:37:52.944" v="143" actId="164"/>
          <ac:spMkLst>
            <pc:docMk/>
            <pc:sldMk cId="131087442" sldId="257"/>
            <ac:spMk id="27" creationId="{2E0BB692-FD75-C8F4-4489-9B0DA2AF2143}"/>
          </ac:spMkLst>
        </pc:spChg>
        <pc:spChg chg="mod">
          <ac:chgData name="Dmitry Romanov" userId="d8ae66ea23405669" providerId="LiveId" clId="{CC2E48D5-6466-4ADB-8A16-698ECD8CC235}" dt="2023-03-09T14:37:52.944" v="143" actId="164"/>
          <ac:spMkLst>
            <pc:docMk/>
            <pc:sldMk cId="131087442" sldId="257"/>
            <ac:spMk id="41" creationId="{1CA11F8D-E151-620D-D3A3-915A82ADB132}"/>
          </ac:spMkLst>
        </pc:spChg>
        <pc:grpChg chg="mod">
          <ac:chgData name="Dmitry Romanov" userId="d8ae66ea23405669" providerId="LiveId" clId="{CC2E48D5-6466-4ADB-8A16-698ECD8CC235}" dt="2023-03-09T14:37:52.944" v="143" actId="164"/>
          <ac:grpSpMkLst>
            <pc:docMk/>
            <pc:sldMk cId="131087442" sldId="257"/>
            <ac:grpSpMk id="4" creationId="{660E52C7-81C0-0243-1276-D1333EEA224A}"/>
          </ac:grpSpMkLst>
        </pc:grpChg>
        <pc:grpChg chg="mod">
          <ac:chgData name="Dmitry Romanov" userId="d8ae66ea23405669" providerId="LiveId" clId="{CC2E48D5-6466-4ADB-8A16-698ECD8CC235}" dt="2023-03-09T14:37:52.944" v="143" actId="164"/>
          <ac:grpSpMkLst>
            <pc:docMk/>
            <pc:sldMk cId="131087442" sldId="257"/>
            <ac:grpSpMk id="10" creationId="{554DBDA1-7D7B-B105-97D5-92E2274CEABA}"/>
          </ac:grpSpMkLst>
        </pc:grpChg>
        <pc:grpChg chg="mod">
          <ac:chgData name="Dmitry Romanov" userId="d8ae66ea23405669" providerId="LiveId" clId="{CC2E48D5-6466-4ADB-8A16-698ECD8CC235}" dt="2023-03-09T14:37:52.944" v="143" actId="164"/>
          <ac:grpSpMkLst>
            <pc:docMk/>
            <pc:sldMk cId="131087442" sldId="257"/>
            <ac:grpSpMk id="19" creationId="{5A784130-B474-B0ED-3E8C-73C56167D8BB}"/>
          </ac:grpSpMkLst>
        </pc:grpChg>
        <pc:grpChg chg="add mod">
          <ac:chgData name="Dmitry Romanov" userId="d8ae66ea23405669" providerId="LiveId" clId="{CC2E48D5-6466-4ADB-8A16-698ECD8CC235}" dt="2023-03-09T14:37:52.944" v="143" actId="164"/>
          <ac:grpSpMkLst>
            <pc:docMk/>
            <pc:sldMk cId="131087442" sldId="257"/>
            <ac:grpSpMk id="28" creationId="{6876A3D0-D2BC-1287-B2AF-D2E2344AB7F8}"/>
          </ac:grpSpMkLst>
        </pc:grpChg>
        <pc:grpChg chg="mod">
          <ac:chgData name="Dmitry Romanov" userId="d8ae66ea23405669" providerId="LiveId" clId="{CC2E48D5-6466-4ADB-8A16-698ECD8CC235}" dt="2023-03-09T14:37:52.944" v="143" actId="164"/>
          <ac:grpSpMkLst>
            <pc:docMk/>
            <pc:sldMk cId="131087442" sldId="257"/>
            <ac:grpSpMk id="29" creationId="{D2EC4735-E422-4179-9518-DA3D6E72CAEC}"/>
          </ac:grpSpMkLst>
        </pc:grpChg>
        <pc:cxnChg chg="mod">
          <ac:chgData name="Dmitry Romanov" userId="d8ae66ea23405669" providerId="LiveId" clId="{CC2E48D5-6466-4ADB-8A16-698ECD8CC235}" dt="2023-03-09T14:37:52.944" v="143" actId="164"/>
          <ac:cxnSpMkLst>
            <pc:docMk/>
            <pc:sldMk cId="131087442" sldId="257"/>
            <ac:cxnSpMk id="17" creationId="{BF397049-DA41-E193-C25D-8786E3D1E43C}"/>
          </ac:cxnSpMkLst>
        </pc:cxnChg>
        <pc:cxnChg chg="mod">
          <ac:chgData name="Dmitry Romanov" userId="d8ae66ea23405669" providerId="LiveId" clId="{CC2E48D5-6466-4ADB-8A16-698ECD8CC235}" dt="2023-03-09T14:37:52.944" v="143" actId="164"/>
          <ac:cxnSpMkLst>
            <pc:docMk/>
            <pc:sldMk cId="131087442" sldId="257"/>
            <ac:cxnSpMk id="18" creationId="{D4524C45-9B0F-3533-6B8F-6B45B6B6026D}"/>
          </ac:cxnSpMkLst>
        </pc:cxnChg>
      </pc:sldChg>
      <pc:sldChg chg="addSp delSp modSp mod">
        <pc:chgData name="Dmitry Romanov" userId="d8ae66ea23405669" providerId="LiveId" clId="{CC2E48D5-6466-4ADB-8A16-698ECD8CC235}" dt="2023-03-09T14:51:02.085" v="508" actId="20577"/>
        <pc:sldMkLst>
          <pc:docMk/>
          <pc:sldMk cId="2688212598" sldId="258"/>
        </pc:sldMkLst>
        <pc:spChg chg="mod">
          <ac:chgData name="Dmitry Romanov" userId="d8ae66ea23405669" providerId="LiveId" clId="{CC2E48D5-6466-4ADB-8A16-698ECD8CC235}" dt="2023-03-09T14:47:31.615" v="388" actId="14100"/>
          <ac:spMkLst>
            <pc:docMk/>
            <pc:sldMk cId="2688212598" sldId="258"/>
            <ac:spMk id="6" creationId="{4B5D7378-490C-A1A5-2849-C409D2988535}"/>
          </ac:spMkLst>
        </pc:spChg>
        <pc:spChg chg="add del mod">
          <ac:chgData name="Dmitry Romanov" userId="d8ae66ea23405669" providerId="LiveId" clId="{CC2E48D5-6466-4ADB-8A16-698ECD8CC235}" dt="2023-03-09T14:50:13.348" v="434"/>
          <ac:spMkLst>
            <pc:docMk/>
            <pc:sldMk cId="2688212598" sldId="258"/>
            <ac:spMk id="12" creationId="{3F0D1538-0A8B-F185-0F99-875EB2F9FC09}"/>
          </ac:spMkLst>
        </pc:spChg>
        <pc:spChg chg="add mod">
          <ac:chgData name="Dmitry Romanov" userId="d8ae66ea23405669" providerId="LiveId" clId="{CC2E48D5-6466-4ADB-8A16-698ECD8CC235}" dt="2023-03-09T14:50:16.563" v="435" actId="1076"/>
          <ac:spMkLst>
            <pc:docMk/>
            <pc:sldMk cId="2688212598" sldId="258"/>
            <ac:spMk id="15" creationId="{80C92EA5-3C74-15F6-22BC-E3B658FAC501}"/>
          </ac:spMkLst>
        </pc:spChg>
        <pc:spChg chg="add mod">
          <ac:chgData name="Dmitry Romanov" userId="d8ae66ea23405669" providerId="LiveId" clId="{CC2E48D5-6466-4ADB-8A16-698ECD8CC235}" dt="2023-03-09T14:51:02.085" v="508" actId="20577"/>
          <ac:spMkLst>
            <pc:docMk/>
            <pc:sldMk cId="2688212598" sldId="258"/>
            <ac:spMk id="16" creationId="{823ADC85-08E6-0399-2698-165CAFDE300F}"/>
          </ac:spMkLst>
        </pc:spChg>
        <pc:spChg chg="del mod">
          <ac:chgData name="Dmitry Romanov" userId="d8ae66ea23405669" providerId="LiveId" clId="{CC2E48D5-6466-4ADB-8A16-698ECD8CC235}" dt="2023-03-09T14:48:46.791" v="400" actId="478"/>
          <ac:spMkLst>
            <pc:docMk/>
            <pc:sldMk cId="2688212598" sldId="258"/>
            <ac:spMk id="18" creationId="{FD575C69-0EA5-B66E-9848-D73F8DB0447B}"/>
          </ac:spMkLst>
        </pc:spChg>
        <pc:picChg chg="del">
          <ac:chgData name="Dmitry Romanov" userId="d8ae66ea23405669" providerId="LiveId" clId="{CC2E48D5-6466-4ADB-8A16-698ECD8CC235}" dt="2023-03-09T14:47:15.224" v="384" actId="478"/>
          <ac:picMkLst>
            <pc:docMk/>
            <pc:sldMk cId="2688212598" sldId="258"/>
            <ac:picMk id="8" creationId="{89548F98-E0D9-0658-DCDF-0BC1352026EA}"/>
          </ac:picMkLst>
        </pc:picChg>
        <pc:picChg chg="add mod">
          <ac:chgData name="Dmitry Romanov" userId="d8ae66ea23405669" providerId="LiveId" clId="{CC2E48D5-6466-4ADB-8A16-698ECD8CC235}" dt="2023-03-09T14:50:37.911" v="447" actId="1076"/>
          <ac:picMkLst>
            <pc:docMk/>
            <pc:sldMk cId="2688212598" sldId="258"/>
            <ac:picMk id="11" creationId="{7146C0EC-BEDC-1030-49E1-2DF42BBDF219}"/>
          </ac:picMkLst>
        </pc:picChg>
        <pc:picChg chg="mod">
          <ac:chgData name="Dmitry Romanov" userId="d8ae66ea23405669" providerId="LiveId" clId="{CC2E48D5-6466-4ADB-8A16-698ECD8CC235}" dt="2023-03-09T14:48:39.161" v="396" actId="14100"/>
          <ac:picMkLst>
            <pc:docMk/>
            <pc:sldMk cId="2688212598" sldId="258"/>
            <ac:picMk id="1026" creationId="{1FDE941C-02FB-AAA6-5B84-5A1387CC6186}"/>
          </ac:picMkLst>
        </pc:picChg>
        <pc:cxnChg chg="mod ord">
          <ac:chgData name="Dmitry Romanov" userId="d8ae66ea23405669" providerId="LiveId" clId="{CC2E48D5-6466-4ADB-8A16-698ECD8CC235}" dt="2023-03-09T14:50:20.071" v="436" actId="14100"/>
          <ac:cxnSpMkLst>
            <pc:docMk/>
            <pc:sldMk cId="2688212598" sldId="258"/>
            <ac:cxnSpMk id="10" creationId="{C60EEAAC-850D-6742-8C5B-4F9968BD8F66}"/>
          </ac:cxnSpMkLst>
        </pc:cxnChg>
        <pc:cxnChg chg="del">
          <ac:chgData name="Dmitry Romanov" userId="d8ae66ea23405669" providerId="LiveId" clId="{CC2E48D5-6466-4ADB-8A16-698ECD8CC235}" dt="2023-03-09T14:47:17.975" v="385" actId="478"/>
          <ac:cxnSpMkLst>
            <pc:docMk/>
            <pc:sldMk cId="2688212598" sldId="258"/>
            <ac:cxnSpMk id="13" creationId="{85DD2720-717D-59E9-20EA-20030E965370}"/>
          </ac:cxnSpMkLst>
        </pc:cxnChg>
        <pc:cxnChg chg="add mod">
          <ac:chgData name="Dmitry Romanov" userId="d8ae66ea23405669" providerId="LiveId" clId="{CC2E48D5-6466-4ADB-8A16-698ECD8CC235}" dt="2023-03-09T14:50:29" v="441" actId="14100"/>
          <ac:cxnSpMkLst>
            <pc:docMk/>
            <pc:sldMk cId="2688212598" sldId="258"/>
            <ac:cxnSpMk id="19" creationId="{A2ABD764-D969-D559-8117-D25A89621078}"/>
          </ac:cxnSpMkLst>
        </pc:cxnChg>
        <pc:cxnChg chg="add mod">
          <ac:chgData name="Dmitry Romanov" userId="d8ae66ea23405669" providerId="LiveId" clId="{CC2E48D5-6466-4ADB-8A16-698ECD8CC235}" dt="2023-03-09T14:50:35.869" v="445" actId="14100"/>
          <ac:cxnSpMkLst>
            <pc:docMk/>
            <pc:sldMk cId="2688212598" sldId="258"/>
            <ac:cxnSpMk id="23" creationId="{D9AF1D42-B053-AD75-012A-C2877A5F2BEC}"/>
          </ac:cxnSpMkLst>
        </pc:cxnChg>
      </pc:sldChg>
      <pc:sldChg chg="del">
        <pc:chgData name="Dmitry Romanov" userId="d8ae66ea23405669" providerId="LiveId" clId="{CC2E48D5-6466-4ADB-8A16-698ECD8CC235}" dt="2023-03-09T14:51:06.707" v="509" actId="47"/>
        <pc:sldMkLst>
          <pc:docMk/>
          <pc:sldMk cId="3255095278" sldId="260"/>
        </pc:sldMkLst>
      </pc:sldChg>
      <pc:sldChg chg="del">
        <pc:chgData name="Dmitry Romanov" userId="d8ae66ea23405669" providerId="LiveId" clId="{CC2E48D5-6466-4ADB-8A16-698ECD8CC235}" dt="2023-03-09T14:32:15.812" v="70" actId="47"/>
        <pc:sldMkLst>
          <pc:docMk/>
          <pc:sldMk cId="2236153308" sldId="261"/>
        </pc:sldMkLst>
      </pc:sldChg>
      <pc:sldChg chg="del">
        <pc:chgData name="Dmitry Romanov" userId="d8ae66ea23405669" providerId="LiveId" clId="{CC2E48D5-6466-4ADB-8A16-698ECD8CC235}" dt="2023-03-09T14:32:10.277" v="68" actId="47"/>
        <pc:sldMkLst>
          <pc:docMk/>
          <pc:sldMk cId="635166059" sldId="262"/>
        </pc:sldMkLst>
      </pc:sldChg>
      <pc:sldChg chg="del">
        <pc:chgData name="Dmitry Romanov" userId="d8ae66ea23405669" providerId="LiveId" clId="{CC2E48D5-6466-4ADB-8A16-698ECD8CC235}" dt="2023-03-09T14:32:12.849" v="69" actId="47"/>
        <pc:sldMkLst>
          <pc:docMk/>
          <pc:sldMk cId="189080686" sldId="265"/>
        </pc:sldMkLst>
      </pc:sldChg>
      <pc:sldChg chg="addSp delSp modSp mod ord">
        <pc:chgData name="Dmitry Romanov" userId="d8ae66ea23405669" providerId="LiveId" clId="{CC2E48D5-6466-4ADB-8A16-698ECD8CC235}" dt="2023-03-09T14:32:20.126" v="72"/>
        <pc:sldMkLst>
          <pc:docMk/>
          <pc:sldMk cId="2749157780" sldId="266"/>
        </pc:sldMkLst>
        <pc:spChg chg="mod">
          <ac:chgData name="Dmitry Romanov" userId="d8ae66ea23405669" providerId="LiveId" clId="{CC2E48D5-6466-4ADB-8A16-698ECD8CC235}" dt="2023-03-09T14:32:03.658" v="66" actId="164"/>
          <ac:spMkLst>
            <pc:docMk/>
            <pc:sldMk cId="2749157780" sldId="266"/>
            <ac:spMk id="16" creationId="{5699789F-8D30-E63E-850C-8E6ABC7A16C4}"/>
          </ac:spMkLst>
        </pc:spChg>
        <pc:spChg chg="mod">
          <ac:chgData name="Dmitry Romanov" userId="d8ae66ea23405669" providerId="LiveId" clId="{CC2E48D5-6466-4ADB-8A16-698ECD8CC235}" dt="2023-03-09T14:32:03.658" v="66" actId="164"/>
          <ac:spMkLst>
            <pc:docMk/>
            <pc:sldMk cId="2749157780" sldId="266"/>
            <ac:spMk id="26" creationId="{F55C1A66-DF28-2EA8-1EE4-29A10D657399}"/>
          </ac:spMkLst>
        </pc:spChg>
        <pc:spChg chg="del">
          <ac:chgData name="Dmitry Romanov" userId="d8ae66ea23405669" providerId="LiveId" clId="{CC2E48D5-6466-4ADB-8A16-698ECD8CC235}" dt="2023-03-09T14:29:34.295" v="43" actId="478"/>
          <ac:spMkLst>
            <pc:docMk/>
            <pc:sldMk cId="2749157780" sldId="266"/>
            <ac:spMk id="27" creationId="{2E0BB692-FD75-C8F4-4489-9B0DA2AF2143}"/>
          </ac:spMkLst>
        </pc:spChg>
        <pc:spChg chg="add del mod">
          <ac:chgData name="Dmitry Romanov" userId="d8ae66ea23405669" providerId="LiveId" clId="{CC2E48D5-6466-4ADB-8A16-698ECD8CC235}" dt="2023-03-09T14:29:55.399" v="49" actId="478"/>
          <ac:spMkLst>
            <pc:docMk/>
            <pc:sldMk cId="2749157780" sldId="266"/>
            <ac:spMk id="29" creationId="{55B687F5-047E-040D-C08C-6E45631A7E18}"/>
          </ac:spMkLst>
        </pc:spChg>
        <pc:spChg chg="add del mod">
          <ac:chgData name="Dmitry Romanov" userId="d8ae66ea23405669" providerId="LiveId" clId="{CC2E48D5-6466-4ADB-8A16-698ECD8CC235}" dt="2023-03-09T14:29:29.639" v="40" actId="478"/>
          <ac:spMkLst>
            <pc:docMk/>
            <pc:sldMk cId="2749157780" sldId="266"/>
            <ac:spMk id="30" creationId="{78D222C6-4885-C72B-2081-0564D820BEB3}"/>
          </ac:spMkLst>
        </pc:spChg>
        <pc:spChg chg="mod">
          <ac:chgData name="Dmitry Romanov" userId="d8ae66ea23405669" providerId="LiveId" clId="{CC2E48D5-6466-4ADB-8A16-698ECD8CC235}" dt="2023-03-09T14:32:03.658" v="66" actId="164"/>
          <ac:spMkLst>
            <pc:docMk/>
            <pc:sldMk cId="2749157780" sldId="266"/>
            <ac:spMk id="31" creationId="{EF006972-7E97-8160-8A86-3E94321F54D3}"/>
          </ac:spMkLst>
        </pc:spChg>
        <pc:spChg chg="add mod">
          <ac:chgData name="Dmitry Romanov" userId="d8ae66ea23405669" providerId="LiveId" clId="{CC2E48D5-6466-4ADB-8A16-698ECD8CC235}" dt="2023-03-09T14:29:43.574" v="46" actId="164"/>
          <ac:spMkLst>
            <pc:docMk/>
            <pc:sldMk cId="2749157780" sldId="266"/>
            <ac:spMk id="32" creationId="{7046448F-8123-413E-C30A-7FF04943C544}"/>
          </ac:spMkLst>
        </pc:spChg>
        <pc:spChg chg="add mod">
          <ac:chgData name="Dmitry Romanov" userId="d8ae66ea23405669" providerId="LiveId" clId="{CC2E48D5-6466-4ADB-8A16-698ECD8CC235}" dt="2023-03-09T14:29:43.574" v="46" actId="164"/>
          <ac:spMkLst>
            <pc:docMk/>
            <pc:sldMk cId="2749157780" sldId="266"/>
            <ac:spMk id="33" creationId="{35D7FDF2-4A08-7DD0-9116-5E9B6D20D87A}"/>
          </ac:spMkLst>
        </pc:spChg>
        <pc:spChg chg="del mod">
          <ac:chgData name="Dmitry Romanov" userId="d8ae66ea23405669" providerId="LiveId" clId="{CC2E48D5-6466-4ADB-8A16-698ECD8CC235}" dt="2023-03-09T14:29:33.303" v="42" actId="478"/>
          <ac:spMkLst>
            <pc:docMk/>
            <pc:sldMk cId="2749157780" sldId="266"/>
            <ac:spMk id="59" creationId="{0F4E90B1-4020-72E5-3533-EDF0B571CD00}"/>
          </ac:spMkLst>
        </pc:spChg>
        <pc:spChg chg="mod ord">
          <ac:chgData name="Dmitry Romanov" userId="d8ae66ea23405669" providerId="LiveId" clId="{CC2E48D5-6466-4ADB-8A16-698ECD8CC235}" dt="2023-03-09T14:32:03.658" v="66" actId="164"/>
          <ac:spMkLst>
            <pc:docMk/>
            <pc:sldMk cId="2749157780" sldId="266"/>
            <ac:spMk id="65" creationId="{0330CAEE-DC22-4B1B-FB91-E237A51A3248}"/>
          </ac:spMkLst>
        </pc:spChg>
        <pc:spChg chg="mod">
          <ac:chgData name="Dmitry Romanov" userId="d8ae66ea23405669" providerId="LiveId" clId="{CC2E48D5-6466-4ADB-8A16-698ECD8CC235}" dt="2023-03-09T14:32:03.658" v="66" actId="164"/>
          <ac:spMkLst>
            <pc:docMk/>
            <pc:sldMk cId="2749157780" sldId="266"/>
            <ac:spMk id="66" creationId="{18E19DB6-014C-0EE7-8F8F-720C5957ECB9}"/>
          </ac:spMkLst>
        </pc:spChg>
        <pc:spChg chg="mod">
          <ac:chgData name="Dmitry Romanov" userId="d8ae66ea23405669" providerId="LiveId" clId="{CC2E48D5-6466-4ADB-8A16-698ECD8CC235}" dt="2023-03-09T14:32:03.658" v="66" actId="164"/>
          <ac:spMkLst>
            <pc:docMk/>
            <pc:sldMk cId="2749157780" sldId="266"/>
            <ac:spMk id="67" creationId="{D7D562D4-CFBB-CACC-4480-CEBF187F7454}"/>
          </ac:spMkLst>
        </pc:spChg>
        <pc:grpChg chg="del">
          <ac:chgData name="Dmitry Romanov" userId="d8ae66ea23405669" providerId="LiveId" clId="{CC2E48D5-6466-4ADB-8A16-698ECD8CC235}" dt="2023-03-09T14:27:48.679" v="5" actId="478"/>
          <ac:grpSpMkLst>
            <pc:docMk/>
            <pc:sldMk cId="2749157780" sldId="266"/>
            <ac:grpSpMk id="4" creationId="{660E52C7-81C0-0243-1276-D1333EEA224A}"/>
          </ac:grpSpMkLst>
        </pc:grpChg>
        <pc:grpChg chg="del">
          <ac:chgData name="Dmitry Romanov" userId="d8ae66ea23405669" providerId="LiveId" clId="{CC2E48D5-6466-4ADB-8A16-698ECD8CC235}" dt="2023-03-09T14:29:58.168" v="50" actId="478"/>
          <ac:grpSpMkLst>
            <pc:docMk/>
            <pc:sldMk cId="2749157780" sldId="266"/>
            <ac:grpSpMk id="10" creationId="{554DBDA1-7D7B-B105-97D5-92E2274CEABA}"/>
          </ac:grpSpMkLst>
        </pc:grpChg>
        <pc:grpChg chg="del">
          <ac:chgData name="Dmitry Romanov" userId="d8ae66ea23405669" providerId="LiveId" clId="{CC2E48D5-6466-4ADB-8A16-698ECD8CC235}" dt="2023-03-09T14:29:59.527" v="51" actId="478"/>
          <ac:grpSpMkLst>
            <pc:docMk/>
            <pc:sldMk cId="2749157780" sldId="266"/>
            <ac:grpSpMk id="19" creationId="{5A784130-B474-B0ED-3E8C-73C56167D8BB}"/>
          </ac:grpSpMkLst>
        </pc:grpChg>
        <pc:grpChg chg="del">
          <ac:chgData name="Dmitry Romanov" userId="d8ae66ea23405669" providerId="LiveId" clId="{CC2E48D5-6466-4ADB-8A16-698ECD8CC235}" dt="2023-03-09T14:27:06.684" v="0" actId="478"/>
          <ac:grpSpMkLst>
            <pc:docMk/>
            <pc:sldMk cId="2749157780" sldId="266"/>
            <ac:grpSpMk id="35" creationId="{B96BEE23-F825-37FD-4B78-11C2E3760465}"/>
          </ac:grpSpMkLst>
        </pc:grpChg>
        <pc:grpChg chg="add mod">
          <ac:chgData name="Dmitry Romanov" userId="d8ae66ea23405669" providerId="LiveId" clId="{CC2E48D5-6466-4ADB-8A16-698ECD8CC235}" dt="2023-03-09T14:32:03.658" v="66" actId="164"/>
          <ac:grpSpMkLst>
            <pc:docMk/>
            <pc:sldMk cId="2749157780" sldId="266"/>
            <ac:grpSpMk id="42" creationId="{2D184881-23CA-A936-4810-D390C2E13C46}"/>
          </ac:grpSpMkLst>
        </pc:grpChg>
        <pc:grpChg chg="add mod">
          <ac:chgData name="Dmitry Romanov" userId="d8ae66ea23405669" providerId="LiveId" clId="{CC2E48D5-6466-4ADB-8A16-698ECD8CC235}" dt="2023-03-09T14:32:06.911" v="67" actId="1076"/>
          <ac:grpSpMkLst>
            <pc:docMk/>
            <pc:sldMk cId="2749157780" sldId="266"/>
            <ac:grpSpMk id="43" creationId="{4CAD2BB9-9B89-A71D-2418-61050CA1D8C7}"/>
          </ac:grpSpMkLst>
        </pc:grpChg>
        <pc:grpChg chg="del">
          <ac:chgData name="Dmitry Romanov" userId="d8ae66ea23405669" providerId="LiveId" clId="{CC2E48D5-6466-4ADB-8A16-698ECD8CC235}" dt="2023-03-09T14:27:11.192" v="1" actId="478"/>
          <ac:grpSpMkLst>
            <pc:docMk/>
            <pc:sldMk cId="2749157780" sldId="266"/>
            <ac:grpSpMk id="52" creationId="{4B8CDADC-20BE-C624-D226-75FAF972FEB3}"/>
          </ac:grpSpMkLst>
        </pc:grpChg>
        <pc:grpChg chg="mod">
          <ac:chgData name="Dmitry Romanov" userId="d8ae66ea23405669" providerId="LiveId" clId="{CC2E48D5-6466-4ADB-8A16-698ECD8CC235}" dt="2023-03-09T14:32:03.658" v="66" actId="164"/>
          <ac:grpSpMkLst>
            <pc:docMk/>
            <pc:sldMk cId="2749157780" sldId="266"/>
            <ac:grpSpMk id="60" creationId="{4AB9B187-AD40-FDA3-211D-D689EC0E6755}"/>
          </ac:grpSpMkLst>
        </pc:grpChg>
        <pc:picChg chg="add mod ord">
          <ac:chgData name="Dmitry Romanov" userId="d8ae66ea23405669" providerId="LiveId" clId="{CC2E48D5-6466-4ADB-8A16-698ECD8CC235}" dt="2023-03-09T14:32:03.658" v="66" actId="164"/>
          <ac:picMkLst>
            <pc:docMk/>
            <pc:sldMk cId="2749157780" sldId="266"/>
            <ac:picMk id="28" creationId="{2785AA8B-E36B-7AB7-E5FF-A0E1DBAE815C}"/>
          </ac:picMkLst>
        </pc:picChg>
        <pc:cxnChg chg="mod">
          <ac:chgData name="Dmitry Romanov" userId="d8ae66ea23405669" providerId="LiveId" clId="{CC2E48D5-6466-4ADB-8A16-698ECD8CC235}" dt="2023-03-09T14:29:58.168" v="50" actId="478"/>
          <ac:cxnSpMkLst>
            <pc:docMk/>
            <pc:sldMk cId="2749157780" sldId="266"/>
            <ac:cxnSpMk id="15" creationId="{ABADD05F-2EBE-BB31-ED41-7D9B86B999F7}"/>
          </ac:cxnSpMkLst>
        </pc:cxnChg>
        <pc:cxnChg chg="mod">
          <ac:chgData name="Dmitry Romanov" userId="d8ae66ea23405669" providerId="LiveId" clId="{CC2E48D5-6466-4ADB-8A16-698ECD8CC235}" dt="2023-03-09T14:32:03.658" v="66" actId="164"/>
          <ac:cxnSpMkLst>
            <pc:docMk/>
            <pc:sldMk cId="2749157780" sldId="266"/>
            <ac:cxnSpMk id="17" creationId="{BF397049-DA41-E193-C25D-8786E3D1E43C}"/>
          </ac:cxnSpMkLst>
        </pc:cxnChg>
        <pc:cxnChg chg="mod">
          <ac:chgData name="Dmitry Romanov" userId="d8ae66ea23405669" providerId="LiveId" clId="{CC2E48D5-6466-4ADB-8A16-698ECD8CC235}" dt="2023-03-09T14:32:03.658" v="66" actId="164"/>
          <ac:cxnSpMkLst>
            <pc:docMk/>
            <pc:sldMk cId="2749157780" sldId="266"/>
            <ac:cxnSpMk id="18" creationId="{D4524C45-9B0F-3533-6B8F-6B45B6B6026D}"/>
          </ac:cxnSpMkLst>
        </pc:cxnChg>
        <pc:cxnChg chg="add mod">
          <ac:chgData name="Dmitry Romanov" userId="d8ae66ea23405669" providerId="LiveId" clId="{CC2E48D5-6466-4ADB-8A16-698ECD8CC235}" dt="2023-03-09T14:29:43.574" v="46" actId="164"/>
          <ac:cxnSpMkLst>
            <pc:docMk/>
            <pc:sldMk cId="2749157780" sldId="266"/>
            <ac:cxnSpMk id="34" creationId="{CAABB220-828F-9186-B1C0-74544AE090FE}"/>
          </ac:cxnSpMkLst>
        </pc:cxnChg>
        <pc:cxnChg chg="add mod">
          <ac:chgData name="Dmitry Romanov" userId="d8ae66ea23405669" providerId="LiveId" clId="{CC2E48D5-6466-4ADB-8A16-698ECD8CC235}" dt="2023-03-09T14:29:43.574" v="46" actId="164"/>
          <ac:cxnSpMkLst>
            <pc:docMk/>
            <pc:sldMk cId="2749157780" sldId="266"/>
            <ac:cxnSpMk id="41" creationId="{4F16CE9F-AD2E-E9E7-CEDC-AE03544D8485}"/>
          </ac:cxnSpMkLst>
        </pc:cxnChg>
      </pc:sldChg>
      <pc:sldChg chg="addSp delSp modSp new mod ord">
        <pc:chgData name="Dmitry Romanov" userId="d8ae66ea23405669" providerId="LiveId" clId="{CC2E48D5-6466-4ADB-8A16-698ECD8CC235}" dt="2023-03-09T14:47:07.079" v="383"/>
        <pc:sldMkLst>
          <pc:docMk/>
          <pc:sldMk cId="800361263" sldId="267"/>
        </pc:sldMkLst>
        <pc:spChg chg="del">
          <ac:chgData name="Dmitry Romanov" userId="d8ae66ea23405669" providerId="LiveId" clId="{CC2E48D5-6466-4ADB-8A16-698ECD8CC235}" dt="2023-03-09T14:36:13.959" v="124" actId="478"/>
          <ac:spMkLst>
            <pc:docMk/>
            <pc:sldMk cId="800361263" sldId="267"/>
            <ac:spMk id="2" creationId="{52D4EE1E-AEB9-29C5-A543-47D66AF2BEE7}"/>
          </ac:spMkLst>
        </pc:spChg>
        <pc:spChg chg="mod">
          <ac:chgData name="Dmitry Romanov" userId="d8ae66ea23405669" providerId="LiveId" clId="{CC2E48D5-6466-4ADB-8A16-698ECD8CC235}" dt="2023-03-09T14:34:43.303" v="123" actId="1076"/>
          <ac:spMkLst>
            <pc:docMk/>
            <pc:sldMk cId="800361263" sldId="267"/>
            <ac:spMk id="3" creationId="{E538655A-C3C9-BC7B-5BA6-8F64314D6FFB}"/>
          </ac:spMkLst>
        </pc:spChg>
        <pc:picChg chg="add mod">
          <ac:chgData name="Dmitry Romanov" userId="d8ae66ea23405669" providerId="LiveId" clId="{CC2E48D5-6466-4ADB-8A16-698ECD8CC235}" dt="2023-03-09T14:36:40.432" v="130" actId="1440"/>
          <ac:picMkLst>
            <pc:docMk/>
            <pc:sldMk cId="800361263" sldId="267"/>
            <ac:picMk id="5" creationId="{1D6597F1-2E8C-3BE8-4D67-5354C53373E8}"/>
          </ac:picMkLst>
        </pc:picChg>
      </pc:sldChg>
      <pc:sldChg chg="addSp delSp modSp add mod">
        <pc:chgData name="Dmitry Romanov" userId="d8ae66ea23405669" providerId="LiveId" clId="{CC2E48D5-6466-4ADB-8A16-698ECD8CC235}" dt="2023-03-09T14:46:57.719" v="379"/>
        <pc:sldMkLst>
          <pc:docMk/>
          <pc:sldMk cId="2128158843" sldId="268"/>
        </pc:sldMkLst>
        <pc:spChg chg="mod">
          <ac:chgData name="Dmitry Romanov" userId="d8ae66ea23405669" providerId="LiveId" clId="{CC2E48D5-6466-4ADB-8A16-698ECD8CC235}" dt="2023-03-09T14:40:12.744" v="169" actId="1076"/>
          <ac:spMkLst>
            <pc:docMk/>
            <pc:sldMk cId="2128158843" sldId="268"/>
            <ac:spMk id="2" creationId="{C5D3A6E0-B969-75F0-BAD0-339C6A6293BB}"/>
          </ac:spMkLst>
        </pc:spChg>
        <pc:spChg chg="mod">
          <ac:chgData name="Dmitry Romanov" userId="d8ae66ea23405669" providerId="LiveId" clId="{CC2E48D5-6466-4ADB-8A16-698ECD8CC235}" dt="2023-03-09T14:37:59.163" v="144"/>
          <ac:spMkLst>
            <pc:docMk/>
            <pc:sldMk cId="2128158843" sldId="268"/>
            <ac:spMk id="4" creationId="{941C41DA-CE08-092F-CC0D-E15AFD770BD5}"/>
          </ac:spMkLst>
        </pc:spChg>
        <pc:spChg chg="mod">
          <ac:chgData name="Dmitry Romanov" userId="d8ae66ea23405669" providerId="LiveId" clId="{CC2E48D5-6466-4ADB-8A16-698ECD8CC235}" dt="2023-03-09T14:37:59.163" v="144"/>
          <ac:spMkLst>
            <pc:docMk/>
            <pc:sldMk cId="2128158843" sldId="268"/>
            <ac:spMk id="7" creationId="{5A99EAFC-136A-29EC-1600-3BF883F55303}"/>
          </ac:spMkLst>
        </pc:spChg>
        <pc:spChg chg="mod">
          <ac:chgData name="Dmitry Romanov" userId="d8ae66ea23405669" providerId="LiveId" clId="{CC2E48D5-6466-4ADB-8A16-698ECD8CC235}" dt="2023-03-09T14:37:59.163" v="144"/>
          <ac:spMkLst>
            <pc:docMk/>
            <pc:sldMk cId="2128158843" sldId="268"/>
            <ac:spMk id="11" creationId="{585ABC39-68BD-E833-59B7-83A987BCF7FE}"/>
          </ac:spMkLst>
        </pc:spChg>
        <pc:spChg chg="mod">
          <ac:chgData name="Dmitry Romanov" userId="d8ae66ea23405669" providerId="LiveId" clId="{CC2E48D5-6466-4ADB-8A16-698ECD8CC235}" dt="2023-03-09T14:37:59.163" v="144"/>
          <ac:spMkLst>
            <pc:docMk/>
            <pc:sldMk cId="2128158843" sldId="268"/>
            <ac:spMk id="13" creationId="{F50474CF-3525-7DA0-5213-009C551DD259}"/>
          </ac:spMkLst>
        </pc:spChg>
        <pc:spChg chg="mod">
          <ac:chgData name="Dmitry Romanov" userId="d8ae66ea23405669" providerId="LiveId" clId="{CC2E48D5-6466-4ADB-8A16-698ECD8CC235}" dt="2023-03-09T14:37:59.163" v="144"/>
          <ac:spMkLst>
            <pc:docMk/>
            <pc:sldMk cId="2128158843" sldId="268"/>
            <ac:spMk id="14" creationId="{2E0AE430-CFE9-6322-8F93-1DE6271B92BC}"/>
          </ac:spMkLst>
        </pc:spChg>
        <pc:spChg chg="mod">
          <ac:chgData name="Dmitry Romanov" userId="d8ae66ea23405669" providerId="LiveId" clId="{CC2E48D5-6466-4ADB-8A16-698ECD8CC235}" dt="2023-03-09T14:37:59.163" v="144"/>
          <ac:spMkLst>
            <pc:docMk/>
            <pc:sldMk cId="2128158843" sldId="268"/>
            <ac:spMk id="15" creationId="{0117C66B-8D27-644A-8C83-E5040FD6D49D}"/>
          </ac:spMkLst>
        </pc:spChg>
        <pc:spChg chg="mod">
          <ac:chgData name="Dmitry Romanov" userId="d8ae66ea23405669" providerId="LiveId" clId="{CC2E48D5-6466-4ADB-8A16-698ECD8CC235}" dt="2023-03-09T14:37:59.163" v="144"/>
          <ac:spMkLst>
            <pc:docMk/>
            <pc:sldMk cId="2128158843" sldId="268"/>
            <ac:spMk id="19" creationId="{E71F78D8-E76A-3FA9-BE98-A29819FC265A}"/>
          </ac:spMkLst>
        </pc:spChg>
        <pc:spChg chg="mod">
          <ac:chgData name="Dmitry Romanov" userId="d8ae66ea23405669" providerId="LiveId" clId="{CC2E48D5-6466-4ADB-8A16-698ECD8CC235}" dt="2023-03-09T14:37:59.163" v="144"/>
          <ac:spMkLst>
            <pc:docMk/>
            <pc:sldMk cId="2128158843" sldId="268"/>
            <ac:spMk id="20" creationId="{9C3C93F0-5FED-9D70-8A4F-75526726B1E0}"/>
          </ac:spMkLst>
        </pc:spChg>
        <pc:spChg chg="mod">
          <ac:chgData name="Dmitry Romanov" userId="d8ae66ea23405669" providerId="LiveId" clId="{CC2E48D5-6466-4ADB-8A16-698ECD8CC235}" dt="2023-03-09T14:37:59.163" v="144"/>
          <ac:spMkLst>
            <pc:docMk/>
            <pc:sldMk cId="2128158843" sldId="268"/>
            <ac:spMk id="21" creationId="{C1EF6489-8CC2-0415-7D4A-7E0DE0CC8A77}"/>
          </ac:spMkLst>
        </pc:spChg>
        <pc:spChg chg="mod">
          <ac:chgData name="Dmitry Romanov" userId="d8ae66ea23405669" providerId="LiveId" clId="{CC2E48D5-6466-4ADB-8A16-698ECD8CC235}" dt="2023-03-09T14:37:59.163" v="144"/>
          <ac:spMkLst>
            <pc:docMk/>
            <pc:sldMk cId="2128158843" sldId="268"/>
            <ac:spMk id="22" creationId="{C23CA1D3-052C-BA77-F569-F7F68F226A05}"/>
          </ac:spMkLst>
        </pc:spChg>
        <pc:spChg chg="mod">
          <ac:chgData name="Dmitry Romanov" userId="d8ae66ea23405669" providerId="LiveId" clId="{CC2E48D5-6466-4ADB-8A16-698ECD8CC235}" dt="2023-03-09T14:37:59.163" v="144"/>
          <ac:spMkLst>
            <pc:docMk/>
            <pc:sldMk cId="2128158843" sldId="268"/>
            <ac:spMk id="23" creationId="{5338E58B-865A-B384-5D33-232EFB03162F}"/>
          </ac:spMkLst>
        </pc:spChg>
        <pc:spChg chg="mod">
          <ac:chgData name="Dmitry Romanov" userId="d8ae66ea23405669" providerId="LiveId" clId="{CC2E48D5-6466-4ADB-8A16-698ECD8CC235}" dt="2023-03-09T14:37:59.163" v="144"/>
          <ac:spMkLst>
            <pc:docMk/>
            <pc:sldMk cId="2128158843" sldId="268"/>
            <ac:spMk id="24" creationId="{6096B1F1-73DB-6CC8-632F-8B9E67E10AFA}"/>
          </ac:spMkLst>
        </pc:spChg>
        <pc:spChg chg="mod">
          <ac:chgData name="Dmitry Romanov" userId="d8ae66ea23405669" providerId="LiveId" clId="{CC2E48D5-6466-4ADB-8A16-698ECD8CC235}" dt="2023-03-09T14:37:59.163" v="144"/>
          <ac:spMkLst>
            <pc:docMk/>
            <pc:sldMk cId="2128158843" sldId="268"/>
            <ac:spMk id="25" creationId="{82F3930E-3328-1959-2B90-D154DF4AF433}"/>
          </ac:spMkLst>
        </pc:spChg>
        <pc:spChg chg="mod">
          <ac:chgData name="Dmitry Romanov" userId="d8ae66ea23405669" providerId="LiveId" clId="{CC2E48D5-6466-4ADB-8A16-698ECD8CC235}" dt="2023-03-09T14:37:59.163" v="144"/>
          <ac:spMkLst>
            <pc:docMk/>
            <pc:sldMk cId="2128158843" sldId="268"/>
            <ac:spMk id="27" creationId="{D5E6A84B-5144-4426-C686-9CDF5AC76C0D}"/>
          </ac:spMkLst>
        </pc:spChg>
        <pc:spChg chg="mod">
          <ac:chgData name="Dmitry Romanov" userId="d8ae66ea23405669" providerId="LiveId" clId="{CC2E48D5-6466-4ADB-8A16-698ECD8CC235}" dt="2023-03-09T14:37:59.163" v="144"/>
          <ac:spMkLst>
            <pc:docMk/>
            <pc:sldMk cId="2128158843" sldId="268"/>
            <ac:spMk id="29" creationId="{8EBF80C7-4396-3544-0C4C-447040A35019}"/>
          </ac:spMkLst>
        </pc:spChg>
        <pc:spChg chg="mod">
          <ac:chgData name="Dmitry Romanov" userId="d8ae66ea23405669" providerId="LiveId" clId="{CC2E48D5-6466-4ADB-8A16-698ECD8CC235}" dt="2023-03-09T14:37:59.163" v="144"/>
          <ac:spMkLst>
            <pc:docMk/>
            <pc:sldMk cId="2128158843" sldId="268"/>
            <ac:spMk id="30" creationId="{E6197D4E-234A-4B7D-43EF-1D06797EE6F8}"/>
          </ac:spMkLst>
        </pc:spChg>
        <pc:spChg chg="mod">
          <ac:chgData name="Dmitry Romanov" userId="d8ae66ea23405669" providerId="LiveId" clId="{CC2E48D5-6466-4ADB-8A16-698ECD8CC235}" dt="2023-03-09T14:37:59.163" v="144"/>
          <ac:spMkLst>
            <pc:docMk/>
            <pc:sldMk cId="2128158843" sldId="268"/>
            <ac:spMk id="38" creationId="{0B4B7DED-2D62-141E-7357-64F1DBDF9BDB}"/>
          </ac:spMkLst>
        </pc:spChg>
        <pc:spChg chg="mod">
          <ac:chgData name="Dmitry Romanov" userId="d8ae66ea23405669" providerId="LiveId" clId="{CC2E48D5-6466-4ADB-8A16-698ECD8CC235}" dt="2023-03-09T14:37:59.163" v="144"/>
          <ac:spMkLst>
            <pc:docMk/>
            <pc:sldMk cId="2128158843" sldId="268"/>
            <ac:spMk id="39" creationId="{469A12C7-F267-F3AA-AFFC-E7787F4D8152}"/>
          </ac:spMkLst>
        </pc:spChg>
        <pc:spChg chg="mod">
          <ac:chgData name="Dmitry Romanov" userId="d8ae66ea23405669" providerId="LiveId" clId="{CC2E48D5-6466-4ADB-8A16-698ECD8CC235}" dt="2023-03-09T14:37:59.163" v="144"/>
          <ac:spMkLst>
            <pc:docMk/>
            <pc:sldMk cId="2128158843" sldId="268"/>
            <ac:spMk id="40" creationId="{829304C1-8404-F54C-7825-41842E1CD008}"/>
          </ac:spMkLst>
        </pc:spChg>
        <pc:spChg chg="mod">
          <ac:chgData name="Dmitry Romanov" userId="d8ae66ea23405669" providerId="LiveId" clId="{CC2E48D5-6466-4ADB-8A16-698ECD8CC235}" dt="2023-03-09T14:37:59.163" v="144"/>
          <ac:spMkLst>
            <pc:docMk/>
            <pc:sldMk cId="2128158843" sldId="268"/>
            <ac:spMk id="44" creationId="{BF67D230-94AC-2A58-279C-38554F54135D}"/>
          </ac:spMkLst>
        </pc:spChg>
        <pc:spChg chg="mod">
          <ac:chgData name="Dmitry Romanov" userId="d8ae66ea23405669" providerId="LiveId" clId="{CC2E48D5-6466-4ADB-8A16-698ECD8CC235}" dt="2023-03-09T14:37:59.163" v="144"/>
          <ac:spMkLst>
            <pc:docMk/>
            <pc:sldMk cId="2128158843" sldId="268"/>
            <ac:spMk id="45" creationId="{177ED64D-7169-0F08-F654-1DA9AEF1EA49}"/>
          </ac:spMkLst>
        </pc:spChg>
        <pc:spChg chg="add del mod">
          <ac:chgData name="Dmitry Romanov" userId="d8ae66ea23405669" providerId="LiveId" clId="{CC2E48D5-6466-4ADB-8A16-698ECD8CC235}" dt="2023-03-09T14:38:39.575" v="155" actId="478"/>
          <ac:spMkLst>
            <pc:docMk/>
            <pc:sldMk cId="2128158843" sldId="268"/>
            <ac:spMk id="46" creationId="{223133B0-9FC0-A3FC-AC92-C47FBCC6D558}"/>
          </ac:spMkLst>
        </pc:spChg>
        <pc:spChg chg="add mod">
          <ac:chgData name="Dmitry Romanov" userId="d8ae66ea23405669" providerId="LiveId" clId="{CC2E48D5-6466-4ADB-8A16-698ECD8CC235}" dt="2023-03-09T14:40:53.621" v="189" actId="164"/>
          <ac:spMkLst>
            <pc:docMk/>
            <pc:sldMk cId="2128158843" sldId="268"/>
            <ac:spMk id="47" creationId="{E4DB273B-AB3F-A327-D4DC-C0808DE7BC74}"/>
          </ac:spMkLst>
        </pc:spChg>
        <pc:spChg chg="add mod">
          <ac:chgData name="Dmitry Romanov" userId="d8ae66ea23405669" providerId="LiveId" clId="{CC2E48D5-6466-4ADB-8A16-698ECD8CC235}" dt="2023-03-09T14:44:15.287" v="330" actId="164"/>
          <ac:spMkLst>
            <pc:docMk/>
            <pc:sldMk cId="2128158843" sldId="268"/>
            <ac:spMk id="48" creationId="{ACE3D3D5-96DE-755F-2158-C3AC49404A3F}"/>
          </ac:spMkLst>
        </pc:spChg>
        <pc:spChg chg="add mod topLvl">
          <ac:chgData name="Dmitry Romanov" userId="d8ae66ea23405669" providerId="LiveId" clId="{CC2E48D5-6466-4ADB-8A16-698ECD8CC235}" dt="2023-03-09T14:43:15.932" v="278" actId="164"/>
          <ac:spMkLst>
            <pc:docMk/>
            <pc:sldMk cId="2128158843" sldId="268"/>
            <ac:spMk id="49" creationId="{44295A19-2894-DCD3-888A-F101E81A7903}"/>
          </ac:spMkLst>
        </pc:spChg>
        <pc:spChg chg="add mod">
          <ac:chgData name="Dmitry Romanov" userId="d8ae66ea23405669" providerId="LiveId" clId="{CC2E48D5-6466-4ADB-8A16-698ECD8CC235}" dt="2023-03-09T14:40:53.621" v="189" actId="164"/>
          <ac:spMkLst>
            <pc:docMk/>
            <pc:sldMk cId="2128158843" sldId="268"/>
            <ac:spMk id="50" creationId="{CB30BA6E-B307-FAF1-A04B-18AAA59F2C2D}"/>
          </ac:spMkLst>
        </pc:spChg>
        <pc:spChg chg="add mod">
          <ac:chgData name="Dmitry Romanov" userId="d8ae66ea23405669" providerId="LiveId" clId="{CC2E48D5-6466-4ADB-8A16-698ECD8CC235}" dt="2023-03-09T14:44:15.287" v="330" actId="164"/>
          <ac:spMkLst>
            <pc:docMk/>
            <pc:sldMk cId="2128158843" sldId="268"/>
            <ac:spMk id="51" creationId="{161B7FE3-F2BA-F39A-F870-CF89991E0123}"/>
          </ac:spMkLst>
        </pc:spChg>
        <pc:spChg chg="add mod topLvl">
          <ac:chgData name="Dmitry Romanov" userId="d8ae66ea23405669" providerId="LiveId" clId="{CC2E48D5-6466-4ADB-8A16-698ECD8CC235}" dt="2023-03-09T14:43:15.932" v="278" actId="164"/>
          <ac:spMkLst>
            <pc:docMk/>
            <pc:sldMk cId="2128158843" sldId="268"/>
            <ac:spMk id="53" creationId="{D7182ABA-B47D-24F3-BEAB-7349675798FE}"/>
          </ac:spMkLst>
        </pc:spChg>
        <pc:spChg chg="add mod">
          <ac:chgData name="Dmitry Romanov" userId="d8ae66ea23405669" providerId="LiveId" clId="{CC2E48D5-6466-4ADB-8A16-698ECD8CC235}" dt="2023-03-09T14:43:46.715" v="285" actId="1076"/>
          <ac:spMkLst>
            <pc:docMk/>
            <pc:sldMk cId="2128158843" sldId="268"/>
            <ac:spMk id="56" creationId="{131ED330-4290-FF94-C229-C0D2FC64FA00}"/>
          </ac:spMkLst>
        </pc:spChg>
        <pc:spChg chg="add mod">
          <ac:chgData name="Dmitry Romanov" userId="d8ae66ea23405669" providerId="LiveId" clId="{CC2E48D5-6466-4ADB-8A16-698ECD8CC235}" dt="2023-03-09T14:43:46.715" v="285" actId="1076"/>
          <ac:spMkLst>
            <pc:docMk/>
            <pc:sldMk cId="2128158843" sldId="268"/>
            <ac:spMk id="57" creationId="{6E3BF587-C317-B9AC-3773-43C8F28B4FAF}"/>
          </ac:spMkLst>
        </pc:spChg>
        <pc:spChg chg="add mod">
          <ac:chgData name="Dmitry Romanov" userId="d8ae66ea23405669" providerId="LiveId" clId="{CC2E48D5-6466-4ADB-8A16-698ECD8CC235}" dt="2023-03-09T14:44:00.998" v="329" actId="20577"/>
          <ac:spMkLst>
            <pc:docMk/>
            <pc:sldMk cId="2128158843" sldId="268"/>
            <ac:spMk id="58" creationId="{B533CC7B-3FC2-118F-1A75-8CE660BE0E1C}"/>
          </ac:spMkLst>
        </pc:spChg>
        <pc:spChg chg="del">
          <ac:chgData name="Dmitry Romanov" userId="d8ae66ea23405669" providerId="LiveId" clId="{CC2E48D5-6466-4ADB-8A16-698ECD8CC235}" dt="2023-03-09T14:37:15.641" v="132" actId="478"/>
          <ac:spMkLst>
            <pc:docMk/>
            <pc:sldMk cId="2128158843" sldId="268"/>
            <ac:spMk id="67" creationId="{D7D562D4-CFBB-CACC-4480-CEBF187F7454}"/>
          </ac:spMkLst>
        </pc:spChg>
        <pc:spChg chg="mod">
          <ac:chgData name="Dmitry Romanov" userId="d8ae66ea23405669" providerId="LiveId" clId="{CC2E48D5-6466-4ADB-8A16-698ECD8CC235}" dt="2023-03-09T14:46:23.371" v="374"/>
          <ac:spMkLst>
            <pc:docMk/>
            <pc:sldMk cId="2128158843" sldId="268"/>
            <ac:spMk id="69" creationId="{C5FB19AD-162F-09D1-01F0-D0215054C4FB}"/>
          </ac:spMkLst>
        </pc:spChg>
        <pc:spChg chg="mod">
          <ac:chgData name="Dmitry Romanov" userId="d8ae66ea23405669" providerId="LiveId" clId="{CC2E48D5-6466-4ADB-8A16-698ECD8CC235}" dt="2023-03-09T14:46:23.371" v="374"/>
          <ac:spMkLst>
            <pc:docMk/>
            <pc:sldMk cId="2128158843" sldId="268"/>
            <ac:spMk id="70" creationId="{E4141D32-E121-564B-2019-4F80648647CE}"/>
          </ac:spMkLst>
        </pc:spChg>
        <pc:spChg chg="mod">
          <ac:chgData name="Dmitry Romanov" userId="d8ae66ea23405669" providerId="LiveId" clId="{CC2E48D5-6466-4ADB-8A16-698ECD8CC235}" dt="2023-03-09T14:46:23.371" v="374"/>
          <ac:spMkLst>
            <pc:docMk/>
            <pc:sldMk cId="2128158843" sldId="268"/>
            <ac:spMk id="71" creationId="{97871FDE-62ED-0BBE-050E-5563DB6D1EE1}"/>
          </ac:spMkLst>
        </pc:spChg>
        <pc:spChg chg="mod">
          <ac:chgData name="Dmitry Romanov" userId="d8ae66ea23405669" providerId="LiveId" clId="{CC2E48D5-6466-4ADB-8A16-698ECD8CC235}" dt="2023-03-09T14:46:23.371" v="374"/>
          <ac:spMkLst>
            <pc:docMk/>
            <pc:sldMk cId="2128158843" sldId="268"/>
            <ac:spMk id="72" creationId="{6940F775-52ED-B02B-32EC-FA7790151AEB}"/>
          </ac:spMkLst>
        </pc:spChg>
        <pc:spChg chg="mod">
          <ac:chgData name="Dmitry Romanov" userId="d8ae66ea23405669" providerId="LiveId" clId="{CC2E48D5-6466-4ADB-8A16-698ECD8CC235}" dt="2023-03-09T14:46:23.371" v="374"/>
          <ac:spMkLst>
            <pc:docMk/>
            <pc:sldMk cId="2128158843" sldId="268"/>
            <ac:spMk id="73" creationId="{8ADCC3C2-BF78-FD35-2ADA-DB6CE4AC2F24}"/>
          </ac:spMkLst>
        </pc:spChg>
        <pc:spChg chg="mod">
          <ac:chgData name="Dmitry Romanov" userId="d8ae66ea23405669" providerId="LiveId" clId="{CC2E48D5-6466-4ADB-8A16-698ECD8CC235}" dt="2023-03-09T14:46:23.371" v="374"/>
          <ac:spMkLst>
            <pc:docMk/>
            <pc:sldMk cId="2128158843" sldId="268"/>
            <ac:spMk id="74" creationId="{722E0BB3-1099-2FC3-91BE-1442994EA703}"/>
          </ac:spMkLst>
        </pc:spChg>
        <pc:spChg chg="mod">
          <ac:chgData name="Dmitry Romanov" userId="d8ae66ea23405669" providerId="LiveId" clId="{CC2E48D5-6466-4ADB-8A16-698ECD8CC235}" dt="2023-03-09T14:46:23.371" v="374"/>
          <ac:spMkLst>
            <pc:docMk/>
            <pc:sldMk cId="2128158843" sldId="268"/>
            <ac:spMk id="75" creationId="{861DCA88-557B-0663-28D0-D2FA6611A76F}"/>
          </ac:spMkLst>
        </pc:spChg>
        <pc:spChg chg="add del mod">
          <ac:chgData name="Dmitry Romanov" userId="d8ae66ea23405669" providerId="LiveId" clId="{CC2E48D5-6466-4ADB-8A16-698ECD8CC235}" dt="2023-03-09T14:46:57.719" v="379"/>
          <ac:spMkLst>
            <pc:docMk/>
            <pc:sldMk cId="2128158843" sldId="268"/>
            <ac:spMk id="76" creationId="{F33D28B2-5894-B59E-9D3D-014A120FAA08}"/>
          </ac:spMkLst>
        </pc:spChg>
        <pc:grpChg chg="add mod">
          <ac:chgData name="Dmitry Romanov" userId="d8ae66ea23405669" providerId="LiveId" clId="{CC2E48D5-6466-4ADB-8A16-698ECD8CC235}" dt="2023-03-09T14:40:23.185" v="171" actId="1076"/>
          <ac:grpSpMkLst>
            <pc:docMk/>
            <pc:sldMk cId="2128158843" sldId="268"/>
            <ac:grpSpMk id="3" creationId="{7DEC0BC5-FF7F-E1B8-A029-2768BCA2D24B}"/>
          </ac:grpSpMkLst>
        </pc:grpChg>
        <pc:grpChg chg="mod">
          <ac:chgData name="Dmitry Romanov" userId="d8ae66ea23405669" providerId="LiveId" clId="{CC2E48D5-6466-4ADB-8A16-698ECD8CC235}" dt="2023-03-09T14:37:59.163" v="144"/>
          <ac:grpSpMkLst>
            <pc:docMk/>
            <pc:sldMk cId="2128158843" sldId="268"/>
            <ac:grpSpMk id="5" creationId="{033004BD-21D1-DB60-12D6-C38F98C9A22C}"/>
          </ac:grpSpMkLst>
        </pc:grpChg>
        <pc:grpChg chg="mod">
          <ac:chgData name="Dmitry Romanov" userId="d8ae66ea23405669" providerId="LiveId" clId="{CC2E48D5-6466-4ADB-8A16-698ECD8CC235}" dt="2023-03-09T14:37:59.163" v="144"/>
          <ac:grpSpMkLst>
            <pc:docMk/>
            <pc:sldMk cId="2128158843" sldId="268"/>
            <ac:grpSpMk id="6" creationId="{F5B56004-C724-8675-E2A8-E9431CFEF0BA}"/>
          </ac:grpSpMkLst>
        </pc:grpChg>
        <pc:grpChg chg="mod">
          <ac:chgData name="Dmitry Romanov" userId="d8ae66ea23405669" providerId="LiveId" clId="{CC2E48D5-6466-4ADB-8A16-698ECD8CC235}" dt="2023-03-09T14:37:59.163" v="144"/>
          <ac:grpSpMkLst>
            <pc:docMk/>
            <pc:sldMk cId="2128158843" sldId="268"/>
            <ac:grpSpMk id="10" creationId="{9E177C01-86E9-22AD-D98C-A3F0B0F329D2}"/>
          </ac:grpSpMkLst>
        </pc:grpChg>
        <pc:grpChg chg="mod">
          <ac:chgData name="Dmitry Romanov" userId="d8ae66ea23405669" providerId="LiveId" clId="{CC2E48D5-6466-4ADB-8A16-698ECD8CC235}" dt="2023-03-09T14:37:59.163" v="144"/>
          <ac:grpSpMkLst>
            <pc:docMk/>
            <pc:sldMk cId="2128158843" sldId="268"/>
            <ac:grpSpMk id="12" creationId="{F2DF56A3-EF52-CCC2-C561-647C2761CBEA}"/>
          </ac:grpSpMkLst>
        </pc:grpChg>
        <pc:grpChg chg="del mod">
          <ac:chgData name="Dmitry Romanov" userId="d8ae66ea23405669" providerId="LiveId" clId="{CC2E48D5-6466-4ADB-8A16-698ECD8CC235}" dt="2023-03-09T14:37:35.768" v="140" actId="478"/>
          <ac:grpSpMkLst>
            <pc:docMk/>
            <pc:sldMk cId="2128158843" sldId="268"/>
            <ac:grpSpMk id="43" creationId="{4CAD2BB9-9B89-A71D-2418-61050CA1D8C7}"/>
          </ac:grpSpMkLst>
        </pc:grpChg>
        <pc:grpChg chg="add mod">
          <ac:chgData name="Dmitry Romanov" userId="d8ae66ea23405669" providerId="LiveId" clId="{CC2E48D5-6466-4ADB-8A16-698ECD8CC235}" dt="2023-03-09T14:44:15.287" v="330" actId="164"/>
          <ac:grpSpMkLst>
            <pc:docMk/>
            <pc:sldMk cId="2128158843" sldId="268"/>
            <ac:grpSpMk id="52" creationId="{9EF0059D-733D-362A-6E8E-C6340B0CD4D3}"/>
          </ac:grpSpMkLst>
        </pc:grpChg>
        <pc:grpChg chg="add del mod">
          <ac:chgData name="Dmitry Romanov" userId="d8ae66ea23405669" providerId="LiveId" clId="{CC2E48D5-6466-4ADB-8A16-698ECD8CC235}" dt="2023-03-09T14:42:46.410" v="276" actId="165"/>
          <ac:grpSpMkLst>
            <pc:docMk/>
            <pc:sldMk cId="2128158843" sldId="268"/>
            <ac:grpSpMk id="54" creationId="{96C6B5FA-A021-8BE4-D395-4E5CD6242BC2}"/>
          </ac:grpSpMkLst>
        </pc:grpChg>
        <pc:grpChg chg="add mod">
          <ac:chgData name="Dmitry Romanov" userId="d8ae66ea23405669" providerId="LiveId" clId="{CC2E48D5-6466-4ADB-8A16-698ECD8CC235}" dt="2023-03-09T14:44:15.287" v="330" actId="164"/>
          <ac:grpSpMkLst>
            <pc:docMk/>
            <pc:sldMk cId="2128158843" sldId="268"/>
            <ac:grpSpMk id="55" creationId="{A5D56979-BFCE-6956-8E76-8A60338A6813}"/>
          </ac:grpSpMkLst>
        </pc:grpChg>
        <pc:grpChg chg="add mod">
          <ac:chgData name="Dmitry Romanov" userId="d8ae66ea23405669" providerId="LiveId" clId="{CC2E48D5-6466-4ADB-8A16-698ECD8CC235}" dt="2023-03-09T14:46:56.727" v="377" actId="1076"/>
          <ac:grpSpMkLst>
            <pc:docMk/>
            <pc:sldMk cId="2128158843" sldId="268"/>
            <ac:grpSpMk id="59" creationId="{9C346242-A23F-10CC-701D-ACDFAFB36EF0}"/>
          </ac:grpSpMkLst>
        </pc:grpChg>
        <pc:grpChg chg="add del mod">
          <ac:chgData name="Dmitry Romanov" userId="d8ae66ea23405669" providerId="LiveId" clId="{CC2E48D5-6466-4ADB-8A16-698ECD8CC235}" dt="2023-03-09T14:46:57.719" v="379"/>
          <ac:grpSpMkLst>
            <pc:docMk/>
            <pc:sldMk cId="2128158843" sldId="268"/>
            <ac:grpSpMk id="68" creationId="{0092B5E9-CDF8-20B0-3791-1CF2C8933DE2}"/>
          </ac:grpSpMkLst>
        </pc:grpChg>
        <pc:cxnChg chg="mod">
          <ac:chgData name="Dmitry Romanov" userId="d8ae66ea23405669" providerId="LiveId" clId="{CC2E48D5-6466-4ADB-8A16-698ECD8CC235}" dt="2023-03-09T14:37:59.163" v="144"/>
          <ac:cxnSpMkLst>
            <pc:docMk/>
            <pc:sldMk cId="2128158843" sldId="268"/>
            <ac:cxnSpMk id="8" creationId="{03CAE12B-E4A0-1760-9684-23EEEAAA5521}"/>
          </ac:cxnSpMkLst>
        </pc:cxnChg>
        <pc:cxnChg chg="mod">
          <ac:chgData name="Dmitry Romanov" userId="d8ae66ea23405669" providerId="LiveId" clId="{CC2E48D5-6466-4ADB-8A16-698ECD8CC235}" dt="2023-03-09T14:37:59.163" v="144"/>
          <ac:cxnSpMkLst>
            <pc:docMk/>
            <pc:sldMk cId="2128158843" sldId="268"/>
            <ac:cxnSpMk id="9" creationId="{A3F2CF0F-AD99-18F5-43A4-E0095F403B4E}"/>
          </ac:cxnSpMkLst>
        </pc:cxnChg>
        <pc:cxnChg chg="mod">
          <ac:chgData name="Dmitry Romanov" userId="d8ae66ea23405669" providerId="LiveId" clId="{CC2E48D5-6466-4ADB-8A16-698ECD8CC235}" dt="2023-03-09T14:37:59.163" v="144"/>
          <ac:cxnSpMkLst>
            <pc:docMk/>
            <pc:sldMk cId="2128158843" sldId="268"/>
            <ac:cxnSpMk id="35" creationId="{5F38BD32-2A91-1AEF-C966-A1660456F7D3}"/>
          </ac:cxnSpMkLst>
        </pc:cxnChg>
        <pc:cxnChg chg="mod">
          <ac:chgData name="Dmitry Romanov" userId="d8ae66ea23405669" providerId="LiveId" clId="{CC2E48D5-6466-4ADB-8A16-698ECD8CC235}" dt="2023-03-09T14:37:59.163" v="144"/>
          <ac:cxnSpMkLst>
            <pc:docMk/>
            <pc:sldMk cId="2128158843" sldId="268"/>
            <ac:cxnSpMk id="36" creationId="{5FCF37A1-B90F-3A3A-CE37-488A640329E7}"/>
          </ac:cxnSpMkLst>
        </pc:cxnChg>
        <pc:cxnChg chg="mod">
          <ac:chgData name="Dmitry Romanov" userId="d8ae66ea23405669" providerId="LiveId" clId="{CC2E48D5-6466-4ADB-8A16-698ECD8CC235}" dt="2023-03-09T14:37:59.163" v="144"/>
          <ac:cxnSpMkLst>
            <pc:docMk/>
            <pc:sldMk cId="2128158843" sldId="268"/>
            <ac:cxnSpMk id="37" creationId="{593478A2-3C49-5FC0-D635-76EA355CB4F8}"/>
          </ac:cxnSpMkLst>
        </pc:cxnChg>
      </pc:sldChg>
      <pc:sldChg chg="addSp modSp add mod">
        <pc:chgData name="Dmitry Romanov" userId="d8ae66ea23405669" providerId="LiveId" clId="{CC2E48D5-6466-4ADB-8A16-698ECD8CC235}" dt="2023-03-09T14:46:08.501" v="373" actId="1076"/>
        <pc:sldMkLst>
          <pc:docMk/>
          <pc:sldMk cId="790722130" sldId="269"/>
        </pc:sldMkLst>
        <pc:spChg chg="add mod">
          <ac:chgData name="Dmitry Romanov" userId="d8ae66ea23405669" providerId="LiveId" clId="{CC2E48D5-6466-4ADB-8A16-698ECD8CC235}" dt="2023-03-09T14:45:33.421" v="351" actId="164"/>
          <ac:spMkLst>
            <pc:docMk/>
            <pc:sldMk cId="790722130" sldId="269"/>
            <ac:spMk id="16" creationId="{3A4DBFCF-2BA6-1CDC-AA7B-48993BE27261}"/>
          </ac:spMkLst>
        </pc:spChg>
        <pc:spChg chg="add mod">
          <ac:chgData name="Dmitry Romanov" userId="d8ae66ea23405669" providerId="LiveId" clId="{CC2E48D5-6466-4ADB-8A16-698ECD8CC235}" dt="2023-03-09T14:45:33.421" v="351" actId="164"/>
          <ac:spMkLst>
            <pc:docMk/>
            <pc:sldMk cId="790722130" sldId="269"/>
            <ac:spMk id="17" creationId="{49BD5776-572D-A5C5-0896-A29E96849EE9}"/>
          </ac:spMkLst>
        </pc:spChg>
        <pc:spChg chg="add mod">
          <ac:chgData name="Dmitry Romanov" userId="d8ae66ea23405669" providerId="LiveId" clId="{CC2E48D5-6466-4ADB-8A16-698ECD8CC235}" dt="2023-03-09T14:45:33.421" v="351" actId="164"/>
          <ac:spMkLst>
            <pc:docMk/>
            <pc:sldMk cId="790722130" sldId="269"/>
            <ac:spMk id="18" creationId="{711B5CCD-E184-A7B2-81DD-4F814A12973D}"/>
          </ac:spMkLst>
        </pc:spChg>
        <pc:spChg chg="add mod">
          <ac:chgData name="Dmitry Romanov" userId="d8ae66ea23405669" providerId="LiveId" clId="{CC2E48D5-6466-4ADB-8A16-698ECD8CC235}" dt="2023-03-09T14:45:33.421" v="351" actId="164"/>
          <ac:spMkLst>
            <pc:docMk/>
            <pc:sldMk cId="790722130" sldId="269"/>
            <ac:spMk id="26" creationId="{DA25437A-0A61-C805-DC39-98310383E128}"/>
          </ac:spMkLst>
        </pc:spChg>
        <pc:spChg chg="add mod">
          <ac:chgData name="Dmitry Romanov" userId="d8ae66ea23405669" providerId="LiveId" clId="{CC2E48D5-6466-4ADB-8A16-698ECD8CC235}" dt="2023-03-09T14:45:33.421" v="351" actId="164"/>
          <ac:spMkLst>
            <pc:docMk/>
            <pc:sldMk cId="790722130" sldId="269"/>
            <ac:spMk id="28" creationId="{776D7736-2233-4CDD-3314-5EF5B1D0EC4C}"/>
          </ac:spMkLst>
        </pc:spChg>
        <pc:spChg chg="add mod">
          <ac:chgData name="Dmitry Romanov" userId="d8ae66ea23405669" providerId="LiveId" clId="{CC2E48D5-6466-4ADB-8A16-698ECD8CC235}" dt="2023-03-09T14:45:33.421" v="351" actId="164"/>
          <ac:spMkLst>
            <pc:docMk/>
            <pc:sldMk cId="790722130" sldId="269"/>
            <ac:spMk id="31" creationId="{2C896F6C-D3D8-7320-0493-60038032125D}"/>
          </ac:spMkLst>
        </pc:spChg>
        <pc:spChg chg="add mod">
          <ac:chgData name="Dmitry Romanov" userId="d8ae66ea23405669" providerId="LiveId" clId="{CC2E48D5-6466-4ADB-8A16-698ECD8CC235}" dt="2023-03-09T14:45:33.421" v="351" actId="164"/>
          <ac:spMkLst>
            <pc:docMk/>
            <pc:sldMk cId="790722130" sldId="269"/>
            <ac:spMk id="32" creationId="{D369682D-0071-79CB-D3DF-C8306140B0DB}"/>
          </ac:spMkLst>
        </pc:spChg>
        <pc:spChg chg="add mod">
          <ac:chgData name="Dmitry Romanov" userId="d8ae66ea23405669" providerId="LiveId" clId="{CC2E48D5-6466-4ADB-8A16-698ECD8CC235}" dt="2023-03-09T14:45:59.879" v="372" actId="1076"/>
          <ac:spMkLst>
            <pc:docMk/>
            <pc:sldMk cId="790722130" sldId="269"/>
            <ac:spMk id="34" creationId="{28A18B6C-40BA-A5DC-B2F5-F006644CD60E}"/>
          </ac:spMkLst>
        </pc:spChg>
        <pc:spChg chg="mod">
          <ac:chgData name="Dmitry Romanov" userId="d8ae66ea23405669" providerId="LiveId" clId="{CC2E48D5-6466-4ADB-8A16-698ECD8CC235}" dt="2023-03-09T14:46:08.501" v="373" actId="1076"/>
          <ac:spMkLst>
            <pc:docMk/>
            <pc:sldMk cId="790722130" sldId="269"/>
            <ac:spMk id="53" creationId="{D7182ABA-B47D-24F3-BEAB-7349675798FE}"/>
          </ac:spMkLst>
        </pc:spChg>
        <pc:spChg chg="mod">
          <ac:chgData name="Dmitry Romanov" userId="d8ae66ea23405669" providerId="LiveId" clId="{CC2E48D5-6466-4ADB-8A16-698ECD8CC235}" dt="2023-03-09T14:44:38.023" v="333" actId="1076"/>
          <ac:spMkLst>
            <pc:docMk/>
            <pc:sldMk cId="790722130" sldId="269"/>
            <ac:spMk id="56" creationId="{131ED330-4290-FF94-C229-C0D2FC64FA00}"/>
          </ac:spMkLst>
        </pc:spChg>
        <pc:spChg chg="mod">
          <ac:chgData name="Dmitry Romanov" userId="d8ae66ea23405669" providerId="LiveId" clId="{CC2E48D5-6466-4ADB-8A16-698ECD8CC235}" dt="2023-03-09T14:44:33.810" v="332" actId="1076"/>
          <ac:spMkLst>
            <pc:docMk/>
            <pc:sldMk cId="790722130" sldId="269"/>
            <ac:spMk id="57" creationId="{6E3BF587-C317-B9AC-3773-43C8F28B4FAF}"/>
          </ac:spMkLst>
        </pc:spChg>
        <pc:grpChg chg="add mod">
          <ac:chgData name="Dmitry Romanov" userId="d8ae66ea23405669" providerId="LiveId" clId="{CC2E48D5-6466-4ADB-8A16-698ECD8CC235}" dt="2023-03-09T14:45:37.631" v="352" actId="1076"/>
          <ac:grpSpMkLst>
            <pc:docMk/>
            <pc:sldMk cId="790722130" sldId="269"/>
            <ac:grpSpMk id="33" creationId="{8C68F34D-024C-49CF-D5BD-90A118F5EC0E}"/>
          </ac:grpSpMkLst>
        </pc:grpChg>
        <pc:grpChg chg="mod">
          <ac:chgData name="Dmitry Romanov" userId="d8ae66ea23405669" providerId="LiveId" clId="{CC2E48D5-6466-4ADB-8A16-698ECD8CC235}" dt="2023-03-09T14:44:33.810" v="332" actId="1076"/>
          <ac:grpSpMkLst>
            <pc:docMk/>
            <pc:sldMk cId="790722130" sldId="269"/>
            <ac:grpSpMk id="59" creationId="{9C346242-A23F-10CC-701D-ACDFAFB36EF0}"/>
          </ac:grpSpMkLst>
        </pc:grpChg>
      </pc:sldChg>
      <pc:sldChg chg="modSp new mod">
        <pc:chgData name="Dmitry Romanov" userId="d8ae66ea23405669" providerId="LiveId" clId="{CC2E48D5-6466-4ADB-8A16-698ECD8CC235}" dt="2023-03-09T14:53:35.718" v="851" actId="20577"/>
        <pc:sldMkLst>
          <pc:docMk/>
          <pc:sldMk cId="808509453" sldId="270"/>
        </pc:sldMkLst>
        <pc:spChg chg="mod">
          <ac:chgData name="Dmitry Romanov" userId="d8ae66ea23405669" providerId="LiveId" clId="{CC2E48D5-6466-4ADB-8A16-698ECD8CC235}" dt="2023-03-09T14:51:46.533" v="607" actId="20577"/>
          <ac:spMkLst>
            <pc:docMk/>
            <pc:sldMk cId="808509453" sldId="270"/>
            <ac:spMk id="2" creationId="{BA1A3FC0-A01D-CB61-F9B2-2EF2960179B9}"/>
          </ac:spMkLst>
        </pc:spChg>
        <pc:spChg chg="mod">
          <ac:chgData name="Dmitry Romanov" userId="d8ae66ea23405669" providerId="LiveId" clId="{CC2E48D5-6466-4ADB-8A16-698ECD8CC235}" dt="2023-03-09T14:53:35.718" v="851" actId="20577"/>
          <ac:spMkLst>
            <pc:docMk/>
            <pc:sldMk cId="808509453" sldId="270"/>
            <ac:spMk id="3" creationId="{8B66CB9F-5050-D502-3994-699A5598FF3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D4CE6-0F74-AEFB-DEAA-53329B7E8C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1BEB43-33A9-E5C6-7176-F550394C7A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01556A-BB0F-1E13-C6DD-8F2C066D2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66E8-65FF-4DA8-B9DA-62D54F98777C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4CFB2-E415-2869-2A28-BE9298726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DBD8F6-C533-1C0B-83F6-3AA6C4AAD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3181-5EB3-427E-9288-30762DE93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61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4801F-FDCF-3E3D-7DF0-F9410F194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DD43EC-50BD-D16C-B5AE-5C6C60D39C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96ADBE-3186-D98E-EDFF-B373256D4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66E8-65FF-4DA8-B9DA-62D54F98777C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1918F-E106-8026-AE53-871950655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00904-77CB-F077-996F-A213AB35C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3181-5EB3-427E-9288-30762DE93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00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AD01F3-369A-919B-C9A5-8F0C4C3AB0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B031BA-2012-0908-B7FF-678450822A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5AEA3-E6C9-23F9-14E7-76A0C61A4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66E8-65FF-4DA8-B9DA-62D54F98777C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F92BFA-EF77-6CEC-5372-EC62207A4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53F93-07DF-5CD6-E117-4D7CF92D3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3181-5EB3-427E-9288-30762DE93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8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B8A72-C1D7-55C8-BE4B-0782D856F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46DAC-010C-F8BF-1A98-E4CA0BD31A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D6DA28-2F68-6B2F-EF15-0249D0517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66E8-65FF-4DA8-B9DA-62D54F98777C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2A14B-AE16-601D-5217-6FF55131E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94F06-DDC7-5366-7DB4-22A4F30A8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3181-5EB3-427E-9288-30762DE93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61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545BD-E618-CAF4-231B-8CA6DE7E0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D7D615-F1DF-9899-EE3F-550FE0791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79B6CC-3791-1A2D-2822-D453C27F5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66E8-65FF-4DA8-B9DA-62D54F98777C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2BD3C2-593A-1F8C-1CE7-E3DE668DE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EAB1CA-6187-B397-4616-4C26A365C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3181-5EB3-427E-9288-30762DE93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771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2F49C-3C85-AA5D-70D7-A4ADEEFE9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D89EF-6C3B-075F-4F78-D64F519C72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B134CD-AAC6-681C-B694-0518ED0453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5F16A-3101-0990-682C-871B98AC8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66E8-65FF-4DA8-B9DA-62D54F98777C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65A64D-C513-A931-9BE3-2A3A8BA67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4C8BA2-7F01-B9A4-C0D5-403A38F46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3181-5EB3-427E-9288-30762DE93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263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8AFFF-6F61-9A72-0BE3-AD75B6DAB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A851AF-E2B7-2300-52DA-6414DF7CC9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C9EDA9-3D1B-2EAD-577E-707198ED72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FED8A3-15C6-FF82-F5FD-BEAB9A07EC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BB483B-A9EB-9B58-15E3-AF5075F858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72999C-B7E0-BA9D-E2A6-87B57D417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66E8-65FF-4DA8-B9DA-62D54F98777C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365797-5B44-B93E-38AC-AE66A8EEA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307373-B2C8-B924-CCA1-85F03DED9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3181-5EB3-427E-9288-30762DE93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589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A9027-9BB0-FBC5-7BEC-31B8C6C89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DD7DEB-D5DF-C691-9AF4-23D31B4F6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66E8-65FF-4DA8-B9DA-62D54F98777C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699359-2C53-55AD-97BC-0101F5696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13B378-3A98-F25B-D65A-2BAC5E8D2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3181-5EB3-427E-9288-30762DE93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78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CAE03B-800F-FD31-3548-B841D4ECF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66E8-65FF-4DA8-B9DA-62D54F98777C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1B3B33-09FD-055E-DCDA-C5DE4F642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7DF55B-8C9D-D926-EDEA-DEFAC40DE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3181-5EB3-427E-9288-30762DE93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066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310BF-2A2A-EA73-5964-B7DE8ABDD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C35C0-1601-C24E-7366-59735D7991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5A68D7-6C19-2D99-A493-1066CBCCFD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7AB69C-739C-8E77-FCE5-C38D06266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66E8-65FF-4DA8-B9DA-62D54F98777C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9646C0-6883-DF36-0765-3CB9823B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6D58CA-74B8-34D0-C532-71AC56FD1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3181-5EB3-427E-9288-30762DE93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887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97D9C-D009-98F9-F0FD-13EA8761C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198B35-4AC4-D8BD-9C06-7B80F3B2CB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09F19E-BD49-DF5F-ED4C-18B59733EA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E5B701-1F33-2DC5-0B07-44177DD1F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66E8-65FF-4DA8-B9DA-62D54F98777C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E61220-A161-CE80-3649-1897A1F31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D90153-E7B7-38AE-FF73-DBA385928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3181-5EB3-427E-9288-30762DE93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173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EFDA6E-69A6-B3FA-CAC6-6BC2987B5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2DA899-C706-9C1A-6410-CEA18F592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7CF5D-BA55-1DB8-B80E-6AF2BAC646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B66E8-65FF-4DA8-B9DA-62D54F98777C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7C337-AABC-712D-2CBF-2A96D4EF31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59862-402B-FE47-6E8A-CE5386241D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83181-5EB3-427E-9288-30762DE93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235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indico.bnl.gov/event/18507/contributions/73568/attachments/46134/78006/EIC_beam_gas_230221_v3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F443C-0F24-8B55-06D8-EE45D3C1CA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Background embedding </a:t>
            </a:r>
            <a:br>
              <a:rPr lang="en-US" dirty="0"/>
            </a:br>
            <a:r>
              <a:rPr lang="en-US" dirty="0"/>
              <a:t>for ACTS tracking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AB9009-FEB7-49E6-236B-EC8F9D5DC1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Dmitry Romanov</a:t>
            </a:r>
          </a:p>
          <a:p>
            <a:r>
              <a:rPr lang="en-US"/>
              <a:t>09 </a:t>
            </a:r>
            <a:r>
              <a:rPr lang="en-US" dirty="0"/>
              <a:t>March 2023</a:t>
            </a:r>
          </a:p>
        </p:txBody>
      </p:sp>
    </p:spTree>
    <p:extLst>
      <p:ext uri="{BB962C8B-B14F-4D97-AF65-F5344CB8AC3E}">
        <p14:creationId xmlns:p14="http://schemas.microsoft.com/office/powerpoint/2010/main" val="4144471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3A6E0-B969-75F0-BAD0-339C6A629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data flow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876A3D0-D2BC-1287-B2AF-D2E2344AB7F8}"/>
              </a:ext>
            </a:extLst>
          </p:cNvPr>
          <p:cNvGrpSpPr/>
          <p:nvPr/>
        </p:nvGrpSpPr>
        <p:grpSpPr>
          <a:xfrm>
            <a:off x="887168" y="2560486"/>
            <a:ext cx="10466632" cy="1684018"/>
            <a:chOff x="887168" y="2560486"/>
            <a:chExt cx="10466632" cy="1684018"/>
          </a:xfrm>
        </p:grpSpPr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F55C1A66-DF28-2EA8-1EE4-29A10D657399}"/>
                </a:ext>
              </a:extLst>
            </p:cNvPr>
            <p:cNvSpPr/>
            <p:nvPr/>
          </p:nvSpPr>
          <p:spPr>
            <a:xfrm>
              <a:off x="887168" y="2846167"/>
              <a:ext cx="1391035" cy="116566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b"/>
            <a:lstStyle/>
            <a:p>
              <a:pPr algn="ctr"/>
              <a:r>
                <a:rPr lang="en-US" dirty="0" err="1"/>
                <a:t>hepmc</a:t>
              </a:r>
              <a:endParaRPr lang="en-US" dirty="0"/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60E52C7-81C0-0243-1276-D1333EEA224A}"/>
                </a:ext>
              </a:extLst>
            </p:cNvPr>
            <p:cNvGrpSpPr/>
            <p:nvPr/>
          </p:nvGrpSpPr>
          <p:grpSpPr>
            <a:xfrm>
              <a:off x="2501493" y="2566026"/>
              <a:ext cx="2565647" cy="1678478"/>
              <a:chOff x="4459914" y="3976599"/>
              <a:chExt cx="2565647" cy="1678478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B9759B8-D837-D6AB-1604-D4EFFDF8D9D2}"/>
                  </a:ext>
                </a:extLst>
              </p:cNvPr>
              <p:cNvSpPr/>
              <p:nvPr/>
            </p:nvSpPr>
            <p:spPr>
              <a:xfrm>
                <a:off x="4459914" y="3976599"/>
                <a:ext cx="2565647" cy="1678478"/>
              </a:xfrm>
              <a:prstGeom prst="rect">
                <a:avLst/>
              </a:prstGeom>
              <a:solidFill>
                <a:srgbClr val="4472C4"/>
              </a:solidFill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b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DD4Hep</a:t>
                </a: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529EEC6-A2DB-C575-A0AC-7D31B3DBFAB4}"/>
                  </a:ext>
                </a:extLst>
              </p:cNvPr>
              <p:cNvSpPr/>
              <p:nvPr/>
            </p:nvSpPr>
            <p:spPr>
              <a:xfrm>
                <a:off x="4718088" y="4057094"/>
                <a:ext cx="355107" cy="1216241"/>
              </a:xfrm>
              <a:prstGeom prst="rect">
                <a:avLst/>
              </a:prstGeom>
              <a:solidFill>
                <a:srgbClr val="5B9BD5"/>
              </a:solidFill>
              <a:ln w="12700" cap="flat" cmpd="sng" algn="ctr">
                <a:solidFill>
                  <a:srgbClr val="5B9BD5">
                    <a:shade val="50000"/>
                  </a:srgbClr>
                </a:solidFill>
                <a:prstDash val="solid"/>
                <a:miter lim="800000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vert27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Detector</a:t>
                </a: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CDE6536F-5125-4196-147E-F2499489F5B8}"/>
                  </a:ext>
                </a:extLst>
              </p:cNvPr>
              <p:cNvSpPr/>
              <p:nvPr/>
            </p:nvSpPr>
            <p:spPr>
              <a:xfrm>
                <a:off x="5282931" y="4057094"/>
                <a:ext cx="355107" cy="1216241"/>
              </a:xfrm>
              <a:prstGeom prst="rect">
                <a:avLst/>
              </a:prstGeom>
              <a:solidFill>
                <a:srgbClr val="5B9BD5"/>
              </a:solidFill>
              <a:ln w="12700" cap="flat" cmpd="sng" algn="ctr">
                <a:solidFill>
                  <a:srgbClr val="5B9BD5">
                    <a:shade val="50000"/>
                  </a:srgbClr>
                </a:solidFill>
                <a:prstDash val="solid"/>
                <a:miter lim="800000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vert27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Detector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DC008D9-A15D-F79D-EA98-C9C45F017112}"/>
                  </a:ext>
                </a:extLst>
              </p:cNvPr>
              <p:cNvSpPr/>
              <p:nvPr/>
            </p:nvSpPr>
            <p:spPr>
              <a:xfrm>
                <a:off x="5847774" y="4057094"/>
                <a:ext cx="355107" cy="1216241"/>
              </a:xfrm>
              <a:prstGeom prst="rect">
                <a:avLst/>
              </a:prstGeom>
              <a:solidFill>
                <a:srgbClr val="5B9BD5"/>
              </a:solidFill>
              <a:ln w="12700" cap="flat" cmpd="sng" algn="ctr">
                <a:solidFill>
                  <a:srgbClr val="5B9BD5">
                    <a:shade val="50000"/>
                  </a:srgbClr>
                </a:solidFill>
                <a:prstDash val="solid"/>
                <a:miter lim="800000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vert27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Detector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6311012C-7E67-E0C3-F258-4A2EC66F156D}"/>
                  </a:ext>
                </a:extLst>
              </p:cNvPr>
              <p:cNvSpPr/>
              <p:nvPr/>
            </p:nvSpPr>
            <p:spPr>
              <a:xfrm>
                <a:off x="6412618" y="4057094"/>
                <a:ext cx="355107" cy="1216241"/>
              </a:xfrm>
              <a:prstGeom prst="rect">
                <a:avLst/>
              </a:prstGeom>
              <a:solidFill>
                <a:srgbClr val="5B9BD5"/>
              </a:solidFill>
              <a:ln w="12700" cap="flat" cmpd="sng" algn="ctr">
                <a:solidFill>
                  <a:srgbClr val="5B9BD5">
                    <a:shade val="50000"/>
                  </a:srgbClr>
                </a:solidFill>
                <a:prstDash val="solid"/>
                <a:miter lim="800000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vert27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Detector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554DBDA1-7D7B-B105-97D5-92E2274CEABA}"/>
                </a:ext>
              </a:extLst>
            </p:cNvPr>
            <p:cNvGrpSpPr/>
            <p:nvPr/>
          </p:nvGrpSpPr>
          <p:grpSpPr>
            <a:xfrm>
              <a:off x="1632573" y="2751796"/>
              <a:ext cx="3422316" cy="1103814"/>
              <a:chOff x="3603245" y="4126853"/>
              <a:chExt cx="3422316" cy="1103814"/>
            </a:xfrm>
          </p:grpSpPr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744D3884-EB4E-10D1-9623-6F8E9B4115F2}"/>
                  </a:ext>
                </a:extLst>
              </p:cNvPr>
              <p:cNvSpPr/>
              <p:nvPr/>
            </p:nvSpPr>
            <p:spPr>
              <a:xfrm rot="21239648">
                <a:off x="3621674" y="4126853"/>
                <a:ext cx="3289050" cy="482377"/>
              </a:xfrm>
              <a:custGeom>
                <a:avLst/>
                <a:gdLst>
                  <a:gd name="connsiteX0" fmla="*/ 0 w 4409440"/>
                  <a:gd name="connsiteY0" fmla="*/ 447040 h 482377"/>
                  <a:gd name="connsiteX1" fmla="*/ 2834640 w 4409440"/>
                  <a:gd name="connsiteY1" fmla="*/ 436880 h 482377"/>
                  <a:gd name="connsiteX2" fmla="*/ 4409440 w 4409440"/>
                  <a:gd name="connsiteY2" fmla="*/ 0 h 482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409440" h="482377">
                    <a:moveTo>
                      <a:pt x="0" y="447040"/>
                    </a:moveTo>
                    <a:cubicBezTo>
                      <a:pt x="1049866" y="479213"/>
                      <a:pt x="2099733" y="511387"/>
                      <a:pt x="2834640" y="436880"/>
                    </a:cubicBezTo>
                    <a:cubicBezTo>
                      <a:pt x="3569547" y="362373"/>
                      <a:pt x="4035213" y="123613"/>
                      <a:pt x="4409440" y="0"/>
                    </a:cubicBezTo>
                  </a:path>
                </a:pathLst>
              </a:custGeom>
              <a:noFill/>
              <a:ln w="38100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628E53D0-EDD4-55B9-B410-3FE6B3C443B0}"/>
                  </a:ext>
                </a:extLst>
              </p:cNvPr>
              <p:cNvSpPr/>
              <p:nvPr/>
            </p:nvSpPr>
            <p:spPr>
              <a:xfrm rot="468530" flipV="1">
                <a:off x="3603245" y="4936576"/>
                <a:ext cx="2401689" cy="294091"/>
              </a:xfrm>
              <a:custGeom>
                <a:avLst/>
                <a:gdLst>
                  <a:gd name="connsiteX0" fmla="*/ 0 w 4409440"/>
                  <a:gd name="connsiteY0" fmla="*/ 447040 h 482377"/>
                  <a:gd name="connsiteX1" fmla="*/ 2834640 w 4409440"/>
                  <a:gd name="connsiteY1" fmla="*/ 436880 h 482377"/>
                  <a:gd name="connsiteX2" fmla="*/ 4409440 w 4409440"/>
                  <a:gd name="connsiteY2" fmla="*/ 0 h 482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409440" h="482377">
                    <a:moveTo>
                      <a:pt x="0" y="447040"/>
                    </a:moveTo>
                    <a:cubicBezTo>
                      <a:pt x="1049866" y="479213"/>
                      <a:pt x="2099733" y="511387"/>
                      <a:pt x="2834640" y="436880"/>
                    </a:cubicBezTo>
                    <a:cubicBezTo>
                      <a:pt x="3569547" y="362373"/>
                      <a:pt x="4035213" y="123613"/>
                      <a:pt x="4409440" y="0"/>
                    </a:cubicBezTo>
                  </a:path>
                </a:pathLst>
              </a:custGeom>
              <a:noFill/>
              <a:ln w="38100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6856178F-6411-5DA8-F01C-F3B0B2347A5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68720" y="4368042"/>
                <a:ext cx="756841" cy="31809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24534475-6396-57F3-F2FA-872F0D2646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68720" y="4686132"/>
                <a:ext cx="669277" cy="419269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ABADD05F-2EBE-BB31-ED41-7D9B86B999F7}"/>
                  </a:ext>
                </a:extLst>
              </p:cNvPr>
              <p:cNvCxnSpPr>
                <a:cxnSpLocks/>
                <a:stCxn id="12" idx="0"/>
              </p:cNvCxnSpPr>
              <p:nvPr/>
            </p:nvCxnSpPr>
            <p:spPr>
              <a:xfrm flipV="1">
                <a:off x="3631432" y="4686132"/>
                <a:ext cx="2637288" cy="109995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</p:cxnSp>
        </p:grpSp>
        <p:sp>
          <p:nvSpPr>
            <p:cNvPr id="16" name="Взрыв: 8 точек 5">
              <a:extLst>
                <a:ext uri="{FF2B5EF4-FFF2-40B4-BE49-F238E27FC236}">
                  <a16:creationId xmlns:a16="http://schemas.microsoft.com/office/drawing/2014/main" id="{5699789F-8D30-E63E-850C-8E6ABC7A16C4}"/>
                </a:ext>
              </a:extLst>
            </p:cNvPr>
            <p:cNvSpPr/>
            <p:nvPr/>
          </p:nvSpPr>
          <p:spPr>
            <a:xfrm>
              <a:off x="1232735" y="3111690"/>
              <a:ext cx="633046" cy="617416"/>
            </a:xfrm>
            <a:prstGeom prst="irregularSeal1">
              <a:avLst/>
            </a:prstGeom>
            <a:solidFill>
              <a:srgbClr val="4472C4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BF397049-DA41-E193-C25D-8786E3D1E43C}"/>
                </a:ext>
              </a:extLst>
            </p:cNvPr>
            <p:cNvCxnSpPr>
              <a:cxnSpLocks/>
            </p:cNvCxnSpPr>
            <p:nvPr/>
          </p:nvCxnSpPr>
          <p:spPr>
            <a:xfrm>
              <a:off x="973777" y="3174228"/>
              <a:ext cx="329335" cy="133460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D4524C45-9B0F-3533-6B8F-6B45B6B6026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778227" y="3534166"/>
              <a:ext cx="432944" cy="201189"/>
            </a:xfrm>
            <a:prstGeom prst="straightConnector1">
              <a:avLst/>
            </a:prstGeom>
            <a:noFill/>
            <a:ln w="38100" cap="flat" cmpd="sng" algn="ctr">
              <a:solidFill>
                <a:srgbClr val="FFC000"/>
              </a:solidFill>
              <a:prstDash val="solid"/>
              <a:miter lim="800000"/>
              <a:tailEnd type="triangle"/>
            </a:ln>
            <a:effectLst/>
          </p:spPr>
        </p:cxn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5A784130-B474-B0ED-3E8C-73C56167D8BB}"/>
                </a:ext>
              </a:extLst>
            </p:cNvPr>
            <p:cNvGrpSpPr/>
            <p:nvPr/>
          </p:nvGrpSpPr>
          <p:grpSpPr>
            <a:xfrm>
              <a:off x="2916646" y="2920271"/>
              <a:ext cx="1864697" cy="958522"/>
              <a:chOff x="4855842" y="4336988"/>
              <a:chExt cx="1864697" cy="958522"/>
            </a:xfrm>
            <a:solidFill>
              <a:srgbClr val="FFC000"/>
            </a:solidFill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7A77127C-B457-9D1B-BDB4-B405361329D0}"/>
                  </a:ext>
                </a:extLst>
              </p:cNvPr>
              <p:cNvSpPr/>
              <p:nvPr/>
            </p:nvSpPr>
            <p:spPr>
              <a:xfrm>
                <a:off x="4855842" y="4596136"/>
                <a:ext cx="148590" cy="147441"/>
              </a:xfrm>
              <a:prstGeom prst="ellipse">
                <a:avLst/>
              </a:prstGeom>
              <a:grpFill/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BDF0428B-57B3-D812-09E4-413BE4B4E655}"/>
                  </a:ext>
                </a:extLst>
              </p:cNvPr>
              <p:cNvSpPr/>
              <p:nvPr/>
            </p:nvSpPr>
            <p:spPr>
              <a:xfrm>
                <a:off x="6571949" y="4499118"/>
                <a:ext cx="148590" cy="147441"/>
              </a:xfrm>
              <a:prstGeom prst="ellipse">
                <a:avLst/>
              </a:prstGeom>
              <a:grpFill/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395FF164-4A65-7C2D-DE5A-02797C2678D7}"/>
                  </a:ext>
                </a:extLst>
              </p:cNvPr>
              <p:cNvSpPr/>
              <p:nvPr/>
            </p:nvSpPr>
            <p:spPr>
              <a:xfrm>
                <a:off x="6564902" y="4906811"/>
                <a:ext cx="148590" cy="147441"/>
              </a:xfrm>
              <a:prstGeom prst="ellipse">
                <a:avLst/>
              </a:prstGeom>
              <a:grpFill/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349CD6B2-C469-6C6A-BB9B-6D776C71E4B8}"/>
                  </a:ext>
                </a:extLst>
              </p:cNvPr>
              <p:cNvSpPr/>
              <p:nvPr/>
            </p:nvSpPr>
            <p:spPr>
              <a:xfrm>
                <a:off x="6012836" y="4336988"/>
                <a:ext cx="148590" cy="147441"/>
              </a:xfrm>
              <a:prstGeom prst="ellipse">
                <a:avLst/>
              </a:prstGeom>
              <a:grpFill/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2EBE350E-2489-0AEC-3D50-C1D21D761BD1}"/>
                  </a:ext>
                </a:extLst>
              </p:cNvPr>
              <p:cNvSpPr/>
              <p:nvPr/>
            </p:nvSpPr>
            <p:spPr>
              <a:xfrm>
                <a:off x="5441348" y="5148069"/>
                <a:ext cx="148590" cy="147441"/>
              </a:xfrm>
              <a:prstGeom prst="ellipse">
                <a:avLst/>
              </a:prstGeom>
              <a:grpFill/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5C5B1E11-220B-AFC3-0E34-F99E9007FC30}"/>
                  </a:ext>
                </a:extLst>
              </p:cNvPr>
              <p:cNvSpPr/>
              <p:nvPr/>
            </p:nvSpPr>
            <p:spPr>
              <a:xfrm>
                <a:off x="5399704" y="4520240"/>
                <a:ext cx="148590" cy="147441"/>
              </a:xfrm>
              <a:prstGeom prst="ellipse">
                <a:avLst/>
              </a:prstGeom>
              <a:grpFill/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2E0BB692-FD75-C8F4-4489-9B0DA2AF2143}"/>
                </a:ext>
              </a:extLst>
            </p:cNvPr>
            <p:cNvSpPr/>
            <p:nvPr/>
          </p:nvSpPr>
          <p:spPr>
            <a:xfrm>
              <a:off x="5325314" y="2846167"/>
              <a:ext cx="1558454" cy="116566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b"/>
            <a:lstStyle/>
            <a:p>
              <a:pPr algn="ctr"/>
              <a:r>
                <a:rPr lang="en-US" b="1" dirty="0"/>
                <a:t>Hits in detectors</a:t>
              </a:r>
              <a:br>
                <a:rPr lang="en-US" dirty="0"/>
              </a:br>
              <a:r>
                <a:rPr lang="en-US" dirty="0"/>
                <a:t>edm4hep</a:t>
              </a:r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D2EC4735-E422-4179-9518-DA3D6E72CAEC}"/>
                </a:ext>
              </a:extLst>
            </p:cNvPr>
            <p:cNvGrpSpPr/>
            <p:nvPr/>
          </p:nvGrpSpPr>
          <p:grpSpPr>
            <a:xfrm>
              <a:off x="7209236" y="2560486"/>
              <a:ext cx="2117844" cy="1678478"/>
              <a:chOff x="4459915" y="3976599"/>
              <a:chExt cx="2117844" cy="1678478"/>
            </a:xfrm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16CE16BC-45D0-D1CA-815E-867AD7805CED}"/>
                  </a:ext>
                </a:extLst>
              </p:cNvPr>
              <p:cNvSpPr/>
              <p:nvPr/>
            </p:nvSpPr>
            <p:spPr>
              <a:xfrm>
                <a:off x="4459915" y="3976599"/>
                <a:ext cx="2117844" cy="1678478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b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EICrecon</a:t>
                </a: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CF39F438-D59F-1192-9BFF-8A7F83E8E96F}"/>
                  </a:ext>
                </a:extLst>
              </p:cNvPr>
              <p:cNvSpPr/>
              <p:nvPr/>
            </p:nvSpPr>
            <p:spPr>
              <a:xfrm>
                <a:off x="4709374" y="4057093"/>
                <a:ext cx="536779" cy="1216241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Digitization</a:t>
                </a: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EBFCF447-624E-B02C-93B5-509E7C57A638}"/>
                  </a:ext>
                </a:extLst>
              </p:cNvPr>
              <p:cNvSpPr/>
              <p:nvPr/>
            </p:nvSpPr>
            <p:spPr>
              <a:xfrm>
                <a:off x="5387629" y="4057093"/>
                <a:ext cx="355108" cy="1216241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Reco</a:t>
                </a: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06F2CACC-113E-6FD4-2297-0C2D73C8A8FE}"/>
                  </a:ext>
                </a:extLst>
              </p:cNvPr>
              <p:cNvSpPr/>
              <p:nvPr/>
            </p:nvSpPr>
            <p:spPr>
              <a:xfrm>
                <a:off x="5921435" y="4057093"/>
                <a:ext cx="355107" cy="1216241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Global </a:t>
                </a:r>
                <a:r>
                  <a:rPr kumimoji="0" lang="en-US" sz="1800" b="0" i="0" u="none" strike="noStrike" kern="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reco</a:t>
                </a: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1CA11F8D-E151-620D-D3A3-915A82ADB132}"/>
                </a:ext>
              </a:extLst>
            </p:cNvPr>
            <p:cNvSpPr/>
            <p:nvPr/>
          </p:nvSpPr>
          <p:spPr>
            <a:xfrm>
              <a:off x="9652547" y="2837565"/>
              <a:ext cx="1701253" cy="116566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b"/>
            <a:lstStyle/>
            <a:p>
              <a:pPr algn="ctr"/>
              <a:r>
                <a:rPr lang="en-US" b="1" dirty="0"/>
                <a:t>Reconstructed</a:t>
              </a:r>
              <a:br>
                <a:rPr lang="en-US" b="1" dirty="0"/>
              </a:br>
              <a:r>
                <a:rPr lang="en-US" b="1" dirty="0"/>
                <a:t>Particles </a:t>
              </a:r>
              <a:br>
                <a:rPr lang="en-US" dirty="0"/>
              </a:br>
              <a:r>
                <a:rPr lang="en-US" dirty="0"/>
                <a:t>edm4eic</a:t>
              </a:r>
            </a:p>
          </p:txBody>
        </p:sp>
      </p:grp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5BAECD87-8D89-3A46-1791-3ECC09C376B1}"/>
              </a:ext>
            </a:extLst>
          </p:cNvPr>
          <p:cNvSpPr/>
          <p:nvPr/>
        </p:nvSpPr>
        <p:spPr>
          <a:xfrm>
            <a:off x="1623729" y="4532539"/>
            <a:ext cx="9115926" cy="229949"/>
          </a:xfrm>
          <a:prstGeom prst="righ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3E1F33-C708-3A16-C9FA-8A5B76E3C833}"/>
              </a:ext>
            </a:extLst>
          </p:cNvPr>
          <p:cNvSpPr txBox="1"/>
          <p:nvPr/>
        </p:nvSpPr>
        <p:spPr>
          <a:xfrm>
            <a:off x="10497787" y="4892634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131087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8655A-C3C9-BC7B-5BA6-8F64314D6F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52351"/>
            <a:ext cx="9813966" cy="28104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Jaroslav Adam and Jakub </a:t>
            </a:r>
            <a:r>
              <a:rPr lang="en-US" dirty="0" err="1"/>
              <a:t>Češka</a:t>
            </a:r>
            <a:r>
              <a:rPr lang="en-US" dirty="0"/>
              <a:t> </a:t>
            </a:r>
            <a:r>
              <a:rPr lang="en-US" dirty="0">
                <a:hlinkClick r:id="rId2"/>
              </a:rPr>
              <a:t>(link to slides)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D6597F1-2E8C-3BE8-4D67-5354C53373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315" y="224602"/>
            <a:ext cx="10113369" cy="596418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800361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3A6E0-B969-75F0-BAD0-339C6A629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to merge background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CAD2BB9-9B89-A71D-2418-61050CA1D8C7}"/>
              </a:ext>
            </a:extLst>
          </p:cNvPr>
          <p:cNvGrpSpPr/>
          <p:nvPr/>
        </p:nvGrpSpPr>
        <p:grpSpPr>
          <a:xfrm>
            <a:off x="330201" y="1959887"/>
            <a:ext cx="11531597" cy="3918550"/>
            <a:chOff x="367247" y="2822827"/>
            <a:chExt cx="11531597" cy="3918550"/>
          </a:xfrm>
        </p:grpSpPr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F55C1A66-DF28-2EA8-1EE4-29A10D657399}"/>
                </a:ext>
              </a:extLst>
            </p:cNvPr>
            <p:cNvSpPr/>
            <p:nvPr/>
          </p:nvSpPr>
          <p:spPr>
            <a:xfrm>
              <a:off x="440625" y="2822827"/>
              <a:ext cx="1391035" cy="116566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b"/>
            <a:lstStyle/>
            <a:p>
              <a:pPr algn="ctr"/>
              <a:r>
                <a:rPr lang="en-US" dirty="0" err="1"/>
                <a:t>hepmc</a:t>
              </a:r>
              <a:endParaRPr lang="en-US" dirty="0"/>
            </a:p>
          </p:txBody>
        </p:sp>
        <p:sp>
          <p:nvSpPr>
            <p:cNvPr id="16" name="Взрыв: 8 точек 5">
              <a:extLst>
                <a:ext uri="{FF2B5EF4-FFF2-40B4-BE49-F238E27FC236}">
                  <a16:creationId xmlns:a16="http://schemas.microsoft.com/office/drawing/2014/main" id="{5699789F-8D30-E63E-850C-8E6ABC7A16C4}"/>
                </a:ext>
              </a:extLst>
            </p:cNvPr>
            <p:cNvSpPr/>
            <p:nvPr/>
          </p:nvSpPr>
          <p:spPr>
            <a:xfrm>
              <a:off x="806586" y="3080023"/>
              <a:ext cx="633046" cy="617416"/>
            </a:xfrm>
            <a:prstGeom prst="irregularSeal1">
              <a:avLst/>
            </a:prstGeom>
            <a:solidFill>
              <a:srgbClr val="4472C4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BF397049-DA41-E193-C25D-8786E3D1E43C}"/>
                </a:ext>
              </a:extLst>
            </p:cNvPr>
            <p:cNvCxnSpPr>
              <a:cxnSpLocks/>
            </p:cNvCxnSpPr>
            <p:nvPr/>
          </p:nvCxnSpPr>
          <p:spPr>
            <a:xfrm>
              <a:off x="547628" y="3142561"/>
              <a:ext cx="329335" cy="133460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D4524C45-9B0F-3533-6B8F-6B45B6B6026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52078" y="3502499"/>
              <a:ext cx="432944" cy="201189"/>
            </a:xfrm>
            <a:prstGeom prst="straightConnector1">
              <a:avLst/>
            </a:prstGeom>
            <a:noFill/>
            <a:ln w="38100" cap="flat" cmpd="sng" algn="ctr">
              <a:solidFill>
                <a:srgbClr val="FFC000"/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31" name="Rectangle: Rounded Corners 30">
              <a:extLst>
                <a:ext uri="{FF2B5EF4-FFF2-40B4-BE49-F238E27FC236}">
                  <a16:creationId xmlns:a16="http://schemas.microsoft.com/office/drawing/2014/main" id="{EF006972-7E97-8160-8A86-3E94321F54D3}"/>
                </a:ext>
              </a:extLst>
            </p:cNvPr>
            <p:cNvSpPr/>
            <p:nvPr/>
          </p:nvSpPr>
          <p:spPr>
            <a:xfrm>
              <a:off x="367247" y="4668164"/>
              <a:ext cx="1511724" cy="116566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b"/>
            <a:lstStyle/>
            <a:p>
              <a:pPr algn="ctr"/>
              <a:r>
                <a:rPr lang="en-US" dirty="0"/>
                <a:t>Background</a:t>
              </a:r>
            </a:p>
          </p:txBody>
        </p: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4AB9B187-AD40-FDA3-211D-D689EC0E6755}"/>
                </a:ext>
              </a:extLst>
            </p:cNvPr>
            <p:cNvGrpSpPr/>
            <p:nvPr/>
          </p:nvGrpSpPr>
          <p:grpSpPr>
            <a:xfrm>
              <a:off x="9781000" y="3365883"/>
              <a:ext cx="2117844" cy="1804635"/>
              <a:chOff x="4459915" y="3976599"/>
              <a:chExt cx="2117844" cy="1678478"/>
            </a:xfrm>
          </p:grpSpPr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427B9072-F239-9A37-5BCA-1F60615D454D}"/>
                  </a:ext>
                </a:extLst>
              </p:cNvPr>
              <p:cNvSpPr/>
              <p:nvPr/>
            </p:nvSpPr>
            <p:spPr>
              <a:xfrm>
                <a:off x="4459915" y="3976599"/>
                <a:ext cx="2117844" cy="1678478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b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EICrecon</a:t>
                </a: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BC876B19-6BA6-6846-B1DF-C33AA02EDEFC}"/>
                  </a:ext>
                </a:extLst>
              </p:cNvPr>
              <p:cNvSpPr/>
              <p:nvPr/>
            </p:nvSpPr>
            <p:spPr>
              <a:xfrm>
                <a:off x="4709374" y="4057093"/>
                <a:ext cx="536779" cy="1216241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Digitization</a:t>
                </a:r>
              </a:p>
            </p:txBody>
          </p:sp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25023DCD-89FF-777D-07B5-0928A836E887}"/>
                  </a:ext>
                </a:extLst>
              </p:cNvPr>
              <p:cNvSpPr/>
              <p:nvPr/>
            </p:nvSpPr>
            <p:spPr>
              <a:xfrm>
                <a:off x="5387629" y="4057093"/>
                <a:ext cx="355108" cy="1216241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Reco</a:t>
                </a: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6550DEA0-F85A-D33D-964A-73DCC6DF9001}"/>
                  </a:ext>
                </a:extLst>
              </p:cNvPr>
              <p:cNvSpPr/>
              <p:nvPr/>
            </p:nvSpPr>
            <p:spPr>
              <a:xfrm>
                <a:off x="5921435" y="4057093"/>
                <a:ext cx="355107" cy="1216241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Global </a:t>
                </a:r>
                <a:r>
                  <a:rPr kumimoji="0" lang="en-US" sz="1800" b="0" i="0" u="none" strike="noStrike" kern="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reco</a:t>
                </a: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66" name="Rectangle: Rounded Corners 65">
              <a:extLst>
                <a:ext uri="{FF2B5EF4-FFF2-40B4-BE49-F238E27FC236}">
                  <a16:creationId xmlns:a16="http://schemas.microsoft.com/office/drawing/2014/main" id="{18E19DB6-014C-0EE7-8F8F-720C5957ECB9}"/>
                </a:ext>
              </a:extLst>
            </p:cNvPr>
            <p:cNvSpPr/>
            <p:nvPr/>
          </p:nvSpPr>
          <p:spPr>
            <a:xfrm>
              <a:off x="8226210" y="3697439"/>
              <a:ext cx="1320909" cy="116566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b"/>
            <a:lstStyle/>
            <a:p>
              <a:pPr algn="ctr"/>
              <a:r>
                <a:rPr lang="en-US" b="1" dirty="0"/>
                <a:t>Hits in detectors</a:t>
              </a:r>
              <a:br>
                <a:rPr lang="en-US" dirty="0"/>
              </a:br>
              <a:r>
                <a:rPr lang="en-US" dirty="0"/>
                <a:t>edm4hep</a:t>
              </a:r>
            </a:p>
          </p:txBody>
        </p:sp>
        <p:sp>
          <p:nvSpPr>
            <p:cNvPr id="67" name="Arrow: Up 66">
              <a:extLst>
                <a:ext uri="{FF2B5EF4-FFF2-40B4-BE49-F238E27FC236}">
                  <a16:creationId xmlns:a16="http://schemas.microsoft.com/office/drawing/2014/main" id="{D7D562D4-CFBB-CACC-4480-CEBF187F7454}"/>
                </a:ext>
              </a:extLst>
            </p:cNvPr>
            <p:cNvSpPr/>
            <p:nvPr/>
          </p:nvSpPr>
          <p:spPr>
            <a:xfrm>
              <a:off x="2197796" y="5403424"/>
              <a:ext cx="1052946" cy="1337953"/>
            </a:xfrm>
            <a:prstGeom prst="up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2785AA8B-E36B-7AB7-E5FF-A0E1DBAE815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355041" y="3461553"/>
              <a:ext cx="2637288" cy="1774249"/>
            </a:xfrm>
            <a:prstGeom prst="rect">
              <a:avLst/>
            </a:prstGeom>
          </p:spPr>
        </p:pic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0330CAEE-DC22-4B1B-FB91-E237A51A3248}"/>
                </a:ext>
              </a:extLst>
            </p:cNvPr>
            <p:cNvSpPr/>
            <p:nvPr/>
          </p:nvSpPr>
          <p:spPr>
            <a:xfrm>
              <a:off x="2112852" y="3446360"/>
              <a:ext cx="1297659" cy="1804636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Background</a:t>
              </a:r>
              <a:br>
                <a:rPr lang="en-US" dirty="0"/>
              </a:br>
              <a:r>
                <a:rPr lang="en-US" dirty="0"/>
                <a:t>Embedding</a:t>
              </a:r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2D184881-23CA-A936-4810-D390C2E13C46}"/>
                </a:ext>
              </a:extLst>
            </p:cNvPr>
            <p:cNvGrpSpPr/>
            <p:nvPr/>
          </p:nvGrpSpPr>
          <p:grpSpPr>
            <a:xfrm>
              <a:off x="3644392" y="3582148"/>
              <a:ext cx="1476768" cy="1372103"/>
              <a:chOff x="3840127" y="2762992"/>
              <a:chExt cx="1476768" cy="1372103"/>
            </a:xfrm>
          </p:grpSpPr>
          <p:sp>
            <p:nvSpPr>
              <p:cNvPr id="32" name="Rectangle: Rounded Corners 31">
                <a:extLst>
                  <a:ext uri="{FF2B5EF4-FFF2-40B4-BE49-F238E27FC236}">
                    <a16:creationId xmlns:a16="http://schemas.microsoft.com/office/drawing/2014/main" id="{7046448F-8123-413E-C30A-7FF04943C544}"/>
                  </a:ext>
                </a:extLst>
              </p:cNvPr>
              <p:cNvSpPr/>
              <p:nvPr/>
            </p:nvSpPr>
            <p:spPr>
              <a:xfrm>
                <a:off x="3840127" y="2762992"/>
                <a:ext cx="1476768" cy="1372103"/>
              </a:xfrm>
              <a:prstGeom prst="round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b"/>
              <a:lstStyle/>
              <a:p>
                <a:pPr algn="ctr"/>
                <a:r>
                  <a:rPr lang="en-US" dirty="0" err="1"/>
                  <a:t>hepmc</a:t>
                </a:r>
                <a:r>
                  <a:rPr lang="en-US" dirty="0"/>
                  <a:t> +</a:t>
                </a:r>
                <a:br>
                  <a:rPr lang="en-US" dirty="0"/>
                </a:br>
                <a:r>
                  <a:rPr lang="en-US" dirty="0"/>
                  <a:t>background</a:t>
                </a:r>
              </a:p>
            </p:txBody>
          </p:sp>
          <p:sp>
            <p:nvSpPr>
              <p:cNvPr id="33" name="Взрыв: 8 точек 5">
                <a:extLst>
                  <a:ext uri="{FF2B5EF4-FFF2-40B4-BE49-F238E27FC236}">
                    <a16:creationId xmlns:a16="http://schemas.microsoft.com/office/drawing/2014/main" id="{35D7FDF2-4A08-7DD0-9116-5E9B6D20D87A}"/>
                  </a:ext>
                </a:extLst>
              </p:cNvPr>
              <p:cNvSpPr/>
              <p:nvPr/>
            </p:nvSpPr>
            <p:spPr>
              <a:xfrm>
                <a:off x="4221916" y="2888604"/>
                <a:ext cx="633046" cy="617416"/>
              </a:xfrm>
              <a:prstGeom prst="irregularSeal1">
                <a:avLst/>
              </a:prstGeom>
              <a:solidFill>
                <a:srgbClr val="4472C4"/>
              </a:solidFill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cxnSp>
            <p:nvCxnSpPr>
              <p:cNvPr id="34" name="Straight Arrow Connector 33">
                <a:extLst>
                  <a:ext uri="{FF2B5EF4-FFF2-40B4-BE49-F238E27FC236}">
                    <a16:creationId xmlns:a16="http://schemas.microsoft.com/office/drawing/2014/main" id="{CAABB220-828F-9186-B1C0-74544AE090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62958" y="2951142"/>
                <a:ext cx="329335" cy="13346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miter lim="800000"/>
                <a:tailEnd type="triangle"/>
              </a:ln>
              <a:effectLst/>
            </p:spPr>
          </p:cxnSp>
          <p:cxnSp>
            <p:nvCxnSpPr>
              <p:cNvPr id="41" name="Straight Arrow Connector 40">
                <a:extLst>
                  <a:ext uri="{FF2B5EF4-FFF2-40B4-BE49-F238E27FC236}">
                    <a16:creationId xmlns:a16="http://schemas.microsoft.com/office/drawing/2014/main" id="{4F16CE9F-AD2E-E9E7-CEDC-AE03544D848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767408" y="3311080"/>
                <a:ext cx="432944" cy="201189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C000"/>
                </a:solidFill>
                <a:prstDash val="solid"/>
                <a:miter lim="800000"/>
                <a:tailEnd type="triangle"/>
              </a:ln>
              <a:effectLst/>
            </p:spPr>
          </p:cxnSp>
        </p:grpSp>
      </p:grpSp>
    </p:spTree>
    <p:extLst>
      <p:ext uri="{BB962C8B-B14F-4D97-AF65-F5344CB8AC3E}">
        <p14:creationId xmlns:p14="http://schemas.microsoft.com/office/powerpoint/2010/main" val="2749157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3A6E0-B969-75F0-BAD0-339C6A629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Timing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DEC0BC5-FF7F-E1B8-A029-2768BCA2D24B}"/>
              </a:ext>
            </a:extLst>
          </p:cNvPr>
          <p:cNvGrpSpPr/>
          <p:nvPr/>
        </p:nvGrpSpPr>
        <p:grpSpPr>
          <a:xfrm>
            <a:off x="776333" y="1634087"/>
            <a:ext cx="10466632" cy="1684018"/>
            <a:chOff x="887168" y="2560486"/>
            <a:chExt cx="10466632" cy="1684018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941C41DA-CE08-092F-CC0D-E15AFD770BD5}"/>
                </a:ext>
              </a:extLst>
            </p:cNvPr>
            <p:cNvSpPr/>
            <p:nvPr/>
          </p:nvSpPr>
          <p:spPr>
            <a:xfrm>
              <a:off x="887168" y="2846167"/>
              <a:ext cx="1391035" cy="116566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b"/>
            <a:lstStyle/>
            <a:p>
              <a:pPr algn="ctr"/>
              <a:r>
                <a:rPr lang="en-US" dirty="0" err="1"/>
                <a:t>hepmc</a:t>
              </a:r>
              <a:endParaRPr lang="en-US" dirty="0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33004BD-21D1-DB60-12D6-C38F98C9A22C}"/>
                </a:ext>
              </a:extLst>
            </p:cNvPr>
            <p:cNvGrpSpPr/>
            <p:nvPr/>
          </p:nvGrpSpPr>
          <p:grpSpPr>
            <a:xfrm>
              <a:off x="2501493" y="2566026"/>
              <a:ext cx="2565647" cy="1678478"/>
              <a:chOff x="4459914" y="3976599"/>
              <a:chExt cx="2565647" cy="1678478"/>
            </a:xfrm>
          </p:grpSpPr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0B4B7DED-2D62-141E-7357-64F1DBDF9BDB}"/>
                  </a:ext>
                </a:extLst>
              </p:cNvPr>
              <p:cNvSpPr/>
              <p:nvPr/>
            </p:nvSpPr>
            <p:spPr>
              <a:xfrm>
                <a:off x="4459914" y="3976599"/>
                <a:ext cx="2565647" cy="1678478"/>
              </a:xfrm>
              <a:prstGeom prst="rect">
                <a:avLst/>
              </a:prstGeom>
              <a:solidFill>
                <a:srgbClr val="4472C4"/>
              </a:solidFill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b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DD4Hep</a:t>
                </a: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469A12C7-F267-F3AA-AFFC-E7787F4D8152}"/>
                  </a:ext>
                </a:extLst>
              </p:cNvPr>
              <p:cNvSpPr/>
              <p:nvPr/>
            </p:nvSpPr>
            <p:spPr>
              <a:xfrm>
                <a:off x="4718088" y="4057094"/>
                <a:ext cx="355107" cy="1216241"/>
              </a:xfrm>
              <a:prstGeom prst="rect">
                <a:avLst/>
              </a:prstGeom>
              <a:solidFill>
                <a:srgbClr val="5B9BD5"/>
              </a:solidFill>
              <a:ln w="12700" cap="flat" cmpd="sng" algn="ctr">
                <a:solidFill>
                  <a:srgbClr val="5B9BD5">
                    <a:shade val="50000"/>
                  </a:srgbClr>
                </a:solidFill>
                <a:prstDash val="solid"/>
                <a:miter lim="800000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vert27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Detector</a:t>
                </a:r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829304C1-8404-F54C-7825-41842E1CD008}"/>
                  </a:ext>
                </a:extLst>
              </p:cNvPr>
              <p:cNvSpPr/>
              <p:nvPr/>
            </p:nvSpPr>
            <p:spPr>
              <a:xfrm>
                <a:off x="5282931" y="4057094"/>
                <a:ext cx="355107" cy="1216241"/>
              </a:xfrm>
              <a:prstGeom prst="rect">
                <a:avLst/>
              </a:prstGeom>
              <a:solidFill>
                <a:srgbClr val="5B9BD5"/>
              </a:solidFill>
              <a:ln w="12700" cap="flat" cmpd="sng" algn="ctr">
                <a:solidFill>
                  <a:srgbClr val="5B9BD5">
                    <a:shade val="50000"/>
                  </a:srgbClr>
                </a:solidFill>
                <a:prstDash val="solid"/>
                <a:miter lim="800000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vert27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Detector</a:t>
                </a: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BF67D230-94AC-2A58-279C-38554F54135D}"/>
                  </a:ext>
                </a:extLst>
              </p:cNvPr>
              <p:cNvSpPr/>
              <p:nvPr/>
            </p:nvSpPr>
            <p:spPr>
              <a:xfrm>
                <a:off x="5847774" y="4057094"/>
                <a:ext cx="355107" cy="1216241"/>
              </a:xfrm>
              <a:prstGeom prst="rect">
                <a:avLst/>
              </a:prstGeom>
              <a:solidFill>
                <a:srgbClr val="5B9BD5"/>
              </a:solidFill>
              <a:ln w="12700" cap="flat" cmpd="sng" algn="ctr">
                <a:solidFill>
                  <a:srgbClr val="5B9BD5">
                    <a:shade val="50000"/>
                  </a:srgbClr>
                </a:solidFill>
                <a:prstDash val="solid"/>
                <a:miter lim="800000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vert27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Detector</a:t>
                </a: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177ED64D-7169-0F08-F654-1DA9AEF1EA49}"/>
                  </a:ext>
                </a:extLst>
              </p:cNvPr>
              <p:cNvSpPr/>
              <p:nvPr/>
            </p:nvSpPr>
            <p:spPr>
              <a:xfrm>
                <a:off x="6412618" y="4057094"/>
                <a:ext cx="355107" cy="1216241"/>
              </a:xfrm>
              <a:prstGeom prst="rect">
                <a:avLst/>
              </a:prstGeom>
              <a:solidFill>
                <a:srgbClr val="5B9BD5"/>
              </a:solidFill>
              <a:ln w="12700" cap="flat" cmpd="sng" algn="ctr">
                <a:solidFill>
                  <a:srgbClr val="5B9BD5">
                    <a:shade val="50000"/>
                  </a:srgbClr>
                </a:solidFill>
                <a:prstDash val="solid"/>
                <a:miter lim="800000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vert27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Detector</a:t>
                </a: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5B56004-C724-8675-E2A8-E9431CFEF0BA}"/>
                </a:ext>
              </a:extLst>
            </p:cNvPr>
            <p:cNvGrpSpPr/>
            <p:nvPr/>
          </p:nvGrpSpPr>
          <p:grpSpPr>
            <a:xfrm>
              <a:off x="1632573" y="2751796"/>
              <a:ext cx="3422316" cy="1103814"/>
              <a:chOff x="3603245" y="4126853"/>
              <a:chExt cx="3422316" cy="1103814"/>
            </a:xfrm>
          </p:grpSpPr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8EBF80C7-4396-3544-0C4C-447040A35019}"/>
                  </a:ext>
                </a:extLst>
              </p:cNvPr>
              <p:cNvSpPr/>
              <p:nvPr/>
            </p:nvSpPr>
            <p:spPr>
              <a:xfrm rot="21239648">
                <a:off x="3621674" y="4126853"/>
                <a:ext cx="3289050" cy="482377"/>
              </a:xfrm>
              <a:custGeom>
                <a:avLst/>
                <a:gdLst>
                  <a:gd name="connsiteX0" fmla="*/ 0 w 4409440"/>
                  <a:gd name="connsiteY0" fmla="*/ 447040 h 482377"/>
                  <a:gd name="connsiteX1" fmla="*/ 2834640 w 4409440"/>
                  <a:gd name="connsiteY1" fmla="*/ 436880 h 482377"/>
                  <a:gd name="connsiteX2" fmla="*/ 4409440 w 4409440"/>
                  <a:gd name="connsiteY2" fmla="*/ 0 h 482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409440" h="482377">
                    <a:moveTo>
                      <a:pt x="0" y="447040"/>
                    </a:moveTo>
                    <a:cubicBezTo>
                      <a:pt x="1049866" y="479213"/>
                      <a:pt x="2099733" y="511387"/>
                      <a:pt x="2834640" y="436880"/>
                    </a:cubicBezTo>
                    <a:cubicBezTo>
                      <a:pt x="3569547" y="362373"/>
                      <a:pt x="4035213" y="123613"/>
                      <a:pt x="4409440" y="0"/>
                    </a:cubicBezTo>
                  </a:path>
                </a:pathLst>
              </a:custGeom>
              <a:noFill/>
              <a:ln w="38100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E6197D4E-234A-4B7D-43EF-1D06797EE6F8}"/>
                  </a:ext>
                </a:extLst>
              </p:cNvPr>
              <p:cNvSpPr/>
              <p:nvPr/>
            </p:nvSpPr>
            <p:spPr>
              <a:xfrm rot="468530" flipV="1">
                <a:off x="3603245" y="4936576"/>
                <a:ext cx="2401689" cy="294091"/>
              </a:xfrm>
              <a:custGeom>
                <a:avLst/>
                <a:gdLst>
                  <a:gd name="connsiteX0" fmla="*/ 0 w 4409440"/>
                  <a:gd name="connsiteY0" fmla="*/ 447040 h 482377"/>
                  <a:gd name="connsiteX1" fmla="*/ 2834640 w 4409440"/>
                  <a:gd name="connsiteY1" fmla="*/ 436880 h 482377"/>
                  <a:gd name="connsiteX2" fmla="*/ 4409440 w 4409440"/>
                  <a:gd name="connsiteY2" fmla="*/ 0 h 482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409440" h="482377">
                    <a:moveTo>
                      <a:pt x="0" y="447040"/>
                    </a:moveTo>
                    <a:cubicBezTo>
                      <a:pt x="1049866" y="479213"/>
                      <a:pt x="2099733" y="511387"/>
                      <a:pt x="2834640" y="436880"/>
                    </a:cubicBezTo>
                    <a:cubicBezTo>
                      <a:pt x="3569547" y="362373"/>
                      <a:pt x="4035213" y="123613"/>
                      <a:pt x="4409440" y="0"/>
                    </a:cubicBezTo>
                  </a:path>
                </a:pathLst>
              </a:custGeom>
              <a:noFill/>
              <a:ln w="38100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5F38BD32-2A91-1AEF-C966-A1660456F7D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68720" y="4368042"/>
                <a:ext cx="756841" cy="31809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5FCF37A1-B90F-3A3A-CE37-488A640329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68720" y="4686132"/>
                <a:ext cx="669277" cy="419269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93478A2-3C49-5FC0-D635-76EA355CB4F8}"/>
                  </a:ext>
                </a:extLst>
              </p:cNvPr>
              <p:cNvCxnSpPr>
                <a:cxnSpLocks/>
                <a:stCxn id="30" idx="0"/>
              </p:cNvCxnSpPr>
              <p:nvPr/>
            </p:nvCxnSpPr>
            <p:spPr>
              <a:xfrm flipV="1">
                <a:off x="3631432" y="4686132"/>
                <a:ext cx="2637288" cy="109995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</p:cxnSp>
        </p:grpSp>
        <p:sp>
          <p:nvSpPr>
            <p:cNvPr id="7" name="Взрыв: 8 точек 5">
              <a:extLst>
                <a:ext uri="{FF2B5EF4-FFF2-40B4-BE49-F238E27FC236}">
                  <a16:creationId xmlns:a16="http://schemas.microsoft.com/office/drawing/2014/main" id="{5A99EAFC-136A-29EC-1600-3BF883F55303}"/>
                </a:ext>
              </a:extLst>
            </p:cNvPr>
            <p:cNvSpPr/>
            <p:nvPr/>
          </p:nvSpPr>
          <p:spPr>
            <a:xfrm>
              <a:off x="1232735" y="3111690"/>
              <a:ext cx="633046" cy="617416"/>
            </a:xfrm>
            <a:prstGeom prst="irregularSeal1">
              <a:avLst/>
            </a:prstGeom>
            <a:solidFill>
              <a:srgbClr val="4472C4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03CAE12B-E4A0-1760-9684-23EEEAAA5521}"/>
                </a:ext>
              </a:extLst>
            </p:cNvPr>
            <p:cNvCxnSpPr>
              <a:cxnSpLocks/>
            </p:cNvCxnSpPr>
            <p:nvPr/>
          </p:nvCxnSpPr>
          <p:spPr>
            <a:xfrm>
              <a:off x="973777" y="3174228"/>
              <a:ext cx="329335" cy="133460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A3F2CF0F-AD99-18F5-43A4-E0095F403B4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778227" y="3534166"/>
              <a:ext cx="432944" cy="201189"/>
            </a:xfrm>
            <a:prstGeom prst="straightConnector1">
              <a:avLst/>
            </a:prstGeom>
            <a:noFill/>
            <a:ln w="38100" cap="flat" cmpd="sng" algn="ctr">
              <a:solidFill>
                <a:srgbClr val="FFC000"/>
              </a:solidFill>
              <a:prstDash val="solid"/>
              <a:miter lim="800000"/>
              <a:tailEnd type="triangle"/>
            </a:ln>
            <a:effectLst/>
          </p:spPr>
        </p:cxn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9E177C01-86E9-22AD-D98C-A3F0B0F329D2}"/>
                </a:ext>
              </a:extLst>
            </p:cNvPr>
            <p:cNvGrpSpPr/>
            <p:nvPr/>
          </p:nvGrpSpPr>
          <p:grpSpPr>
            <a:xfrm>
              <a:off x="2916646" y="2920271"/>
              <a:ext cx="1864697" cy="958522"/>
              <a:chOff x="4855842" y="4336988"/>
              <a:chExt cx="1864697" cy="958522"/>
            </a:xfrm>
            <a:solidFill>
              <a:srgbClr val="FFC000"/>
            </a:solidFill>
          </p:grpSpPr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C1EF6489-8CC2-0415-7D4A-7E0DE0CC8A77}"/>
                  </a:ext>
                </a:extLst>
              </p:cNvPr>
              <p:cNvSpPr/>
              <p:nvPr/>
            </p:nvSpPr>
            <p:spPr>
              <a:xfrm>
                <a:off x="4855842" y="4596136"/>
                <a:ext cx="148590" cy="147441"/>
              </a:xfrm>
              <a:prstGeom prst="ellipse">
                <a:avLst/>
              </a:prstGeom>
              <a:grpFill/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C23CA1D3-052C-BA77-F569-F7F68F226A05}"/>
                  </a:ext>
                </a:extLst>
              </p:cNvPr>
              <p:cNvSpPr/>
              <p:nvPr/>
            </p:nvSpPr>
            <p:spPr>
              <a:xfrm>
                <a:off x="6571949" y="4499118"/>
                <a:ext cx="148590" cy="147441"/>
              </a:xfrm>
              <a:prstGeom prst="ellipse">
                <a:avLst/>
              </a:prstGeom>
              <a:grpFill/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5338E58B-865A-B384-5D33-232EFB03162F}"/>
                  </a:ext>
                </a:extLst>
              </p:cNvPr>
              <p:cNvSpPr/>
              <p:nvPr/>
            </p:nvSpPr>
            <p:spPr>
              <a:xfrm>
                <a:off x="6564902" y="4906811"/>
                <a:ext cx="148590" cy="147441"/>
              </a:xfrm>
              <a:prstGeom prst="ellipse">
                <a:avLst/>
              </a:prstGeom>
              <a:grpFill/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6096B1F1-73DB-6CC8-632F-8B9E67E10AFA}"/>
                  </a:ext>
                </a:extLst>
              </p:cNvPr>
              <p:cNvSpPr/>
              <p:nvPr/>
            </p:nvSpPr>
            <p:spPr>
              <a:xfrm>
                <a:off x="6012836" y="4336988"/>
                <a:ext cx="148590" cy="147441"/>
              </a:xfrm>
              <a:prstGeom prst="ellipse">
                <a:avLst/>
              </a:prstGeom>
              <a:grpFill/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82F3930E-3328-1959-2B90-D154DF4AF433}"/>
                  </a:ext>
                </a:extLst>
              </p:cNvPr>
              <p:cNvSpPr/>
              <p:nvPr/>
            </p:nvSpPr>
            <p:spPr>
              <a:xfrm>
                <a:off x="5441348" y="5148069"/>
                <a:ext cx="148590" cy="147441"/>
              </a:xfrm>
              <a:prstGeom prst="ellipse">
                <a:avLst/>
              </a:prstGeom>
              <a:grpFill/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D5E6A84B-5144-4426-C686-9CDF5AC76C0D}"/>
                  </a:ext>
                </a:extLst>
              </p:cNvPr>
              <p:cNvSpPr/>
              <p:nvPr/>
            </p:nvSpPr>
            <p:spPr>
              <a:xfrm>
                <a:off x="5399704" y="4520240"/>
                <a:ext cx="148590" cy="147441"/>
              </a:xfrm>
              <a:prstGeom prst="ellipse">
                <a:avLst/>
              </a:prstGeom>
              <a:grpFill/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585ABC39-68BD-E833-59B7-83A987BCF7FE}"/>
                </a:ext>
              </a:extLst>
            </p:cNvPr>
            <p:cNvSpPr/>
            <p:nvPr/>
          </p:nvSpPr>
          <p:spPr>
            <a:xfrm>
              <a:off x="5325314" y="2846167"/>
              <a:ext cx="1558454" cy="116566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b"/>
            <a:lstStyle/>
            <a:p>
              <a:pPr algn="ctr"/>
              <a:r>
                <a:rPr lang="en-US" b="1" dirty="0"/>
                <a:t>Hits in detectors</a:t>
              </a:r>
              <a:br>
                <a:rPr lang="en-US" dirty="0"/>
              </a:br>
              <a:r>
                <a:rPr lang="en-US" dirty="0"/>
                <a:t>edm4hep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F2DF56A3-EF52-CCC2-C561-647C2761CBEA}"/>
                </a:ext>
              </a:extLst>
            </p:cNvPr>
            <p:cNvGrpSpPr/>
            <p:nvPr/>
          </p:nvGrpSpPr>
          <p:grpSpPr>
            <a:xfrm>
              <a:off x="7209236" y="2560486"/>
              <a:ext cx="2117844" cy="1678478"/>
              <a:chOff x="4459915" y="3976599"/>
              <a:chExt cx="2117844" cy="1678478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2E0AE430-CFE9-6322-8F93-1DE6271B92BC}"/>
                  </a:ext>
                </a:extLst>
              </p:cNvPr>
              <p:cNvSpPr/>
              <p:nvPr/>
            </p:nvSpPr>
            <p:spPr>
              <a:xfrm>
                <a:off x="4459915" y="3976599"/>
                <a:ext cx="2117844" cy="1678478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b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EICrecon</a:t>
                </a: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0117C66B-8D27-644A-8C83-E5040FD6D49D}"/>
                  </a:ext>
                </a:extLst>
              </p:cNvPr>
              <p:cNvSpPr/>
              <p:nvPr/>
            </p:nvSpPr>
            <p:spPr>
              <a:xfrm>
                <a:off x="4709374" y="4057093"/>
                <a:ext cx="536779" cy="1216241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Digitization</a:t>
                </a: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E71F78D8-E76A-3FA9-BE98-A29819FC265A}"/>
                  </a:ext>
                </a:extLst>
              </p:cNvPr>
              <p:cNvSpPr/>
              <p:nvPr/>
            </p:nvSpPr>
            <p:spPr>
              <a:xfrm>
                <a:off x="5387629" y="4057093"/>
                <a:ext cx="355108" cy="1216241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Reco</a:t>
                </a: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9C3C93F0-5FED-9D70-8A4F-75526726B1E0}"/>
                  </a:ext>
                </a:extLst>
              </p:cNvPr>
              <p:cNvSpPr/>
              <p:nvPr/>
            </p:nvSpPr>
            <p:spPr>
              <a:xfrm>
                <a:off x="5921435" y="4057093"/>
                <a:ext cx="355107" cy="1216241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Global </a:t>
                </a:r>
                <a:r>
                  <a:rPr kumimoji="0" lang="en-US" sz="1800" b="0" i="0" u="none" strike="noStrike" kern="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reco</a:t>
                </a: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F50474CF-3525-7DA0-5213-009C551DD259}"/>
                </a:ext>
              </a:extLst>
            </p:cNvPr>
            <p:cNvSpPr/>
            <p:nvPr/>
          </p:nvSpPr>
          <p:spPr>
            <a:xfrm>
              <a:off x="9652547" y="2837565"/>
              <a:ext cx="1701253" cy="116566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b"/>
            <a:lstStyle/>
            <a:p>
              <a:pPr algn="ctr"/>
              <a:r>
                <a:rPr lang="en-US" b="1" dirty="0"/>
                <a:t>Reconstructed</a:t>
              </a:r>
              <a:br>
                <a:rPr lang="en-US" b="1" dirty="0"/>
              </a:br>
              <a:r>
                <a:rPr lang="en-US" b="1" dirty="0"/>
                <a:t>Particles </a:t>
              </a:r>
              <a:br>
                <a:rPr lang="en-US" dirty="0"/>
              </a:br>
              <a:r>
                <a:rPr lang="en-US" dirty="0"/>
                <a:t>edm4eic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9C346242-A23F-10CC-701D-ACDFAFB36EF0}"/>
              </a:ext>
            </a:extLst>
          </p:cNvPr>
          <p:cNvGrpSpPr/>
          <p:nvPr/>
        </p:nvGrpSpPr>
        <p:grpSpPr>
          <a:xfrm>
            <a:off x="1121900" y="4214695"/>
            <a:ext cx="9595517" cy="1309874"/>
            <a:chOff x="1121900" y="4214695"/>
            <a:chExt cx="9595517" cy="1309874"/>
          </a:xfrm>
        </p:grpSpPr>
        <p:sp>
          <p:nvSpPr>
            <p:cNvPr id="48" name="Right Bracket 47">
              <a:extLst>
                <a:ext uri="{FF2B5EF4-FFF2-40B4-BE49-F238E27FC236}">
                  <a16:creationId xmlns:a16="http://schemas.microsoft.com/office/drawing/2014/main" id="{ACE3D3D5-96DE-755F-2158-C3AC49404A3F}"/>
                </a:ext>
              </a:extLst>
            </p:cNvPr>
            <p:cNvSpPr/>
            <p:nvPr/>
          </p:nvSpPr>
          <p:spPr>
            <a:xfrm rot="5400000">
              <a:off x="2312811" y="3774413"/>
              <a:ext cx="115464" cy="2497286"/>
            </a:xfrm>
            <a:prstGeom prst="rightBracket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9EF0059D-733D-362A-6E8E-C6340B0CD4D3}"/>
                </a:ext>
              </a:extLst>
            </p:cNvPr>
            <p:cNvGrpSpPr/>
            <p:nvPr/>
          </p:nvGrpSpPr>
          <p:grpSpPr>
            <a:xfrm>
              <a:off x="1121900" y="4214695"/>
              <a:ext cx="965426" cy="369332"/>
              <a:chOff x="1297412" y="5397645"/>
              <a:chExt cx="965426" cy="369332"/>
            </a:xfrm>
          </p:grpSpPr>
          <p:sp>
            <p:nvSpPr>
              <p:cNvPr id="47" name="Right Bracket 46">
                <a:extLst>
                  <a:ext uri="{FF2B5EF4-FFF2-40B4-BE49-F238E27FC236}">
                    <a16:creationId xmlns:a16="http://schemas.microsoft.com/office/drawing/2014/main" id="{E4DB273B-AB3F-A327-D4DC-C0808DE7BC74}"/>
                  </a:ext>
                </a:extLst>
              </p:cNvPr>
              <p:cNvSpPr/>
              <p:nvPr/>
            </p:nvSpPr>
            <p:spPr>
              <a:xfrm rot="5400000">
                <a:off x="1739239" y="5243378"/>
                <a:ext cx="81772" cy="965426"/>
              </a:xfrm>
              <a:prstGeom prst="rightBracket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CB30BA6E-B307-FAF1-A04B-18AAA59F2C2D}"/>
                  </a:ext>
                </a:extLst>
              </p:cNvPr>
              <p:cNvSpPr txBox="1"/>
              <p:nvPr/>
            </p:nvSpPr>
            <p:spPr>
              <a:xfrm>
                <a:off x="1328386" y="5397645"/>
                <a:ext cx="85311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Physics</a:t>
                </a:r>
              </a:p>
            </p:txBody>
          </p:sp>
        </p:grp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161B7FE3-F2BA-F39A-F870-CF89991E0123}"/>
                </a:ext>
              </a:extLst>
            </p:cNvPr>
            <p:cNvSpPr txBox="1"/>
            <p:nvPr/>
          </p:nvSpPr>
          <p:spPr>
            <a:xfrm>
              <a:off x="1232858" y="4658475"/>
              <a:ext cx="2211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Geometry fly through</a:t>
              </a:r>
            </a:p>
          </p:txBody>
        </p: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A5D56979-BFCE-6956-8E76-8A60338A6813}"/>
                </a:ext>
              </a:extLst>
            </p:cNvPr>
            <p:cNvGrpSpPr/>
            <p:nvPr/>
          </p:nvGrpSpPr>
          <p:grpSpPr>
            <a:xfrm>
              <a:off x="1121900" y="5138210"/>
              <a:ext cx="9595517" cy="386359"/>
              <a:chOff x="1068956" y="5146724"/>
              <a:chExt cx="9595517" cy="386359"/>
            </a:xfrm>
          </p:grpSpPr>
          <p:sp>
            <p:nvSpPr>
              <p:cNvPr id="49" name="Right Bracket 48">
                <a:extLst>
                  <a:ext uri="{FF2B5EF4-FFF2-40B4-BE49-F238E27FC236}">
                    <a16:creationId xmlns:a16="http://schemas.microsoft.com/office/drawing/2014/main" id="{44295A19-2894-DCD3-888A-F101E81A7903}"/>
                  </a:ext>
                </a:extLst>
              </p:cNvPr>
              <p:cNvSpPr/>
              <p:nvPr/>
            </p:nvSpPr>
            <p:spPr>
              <a:xfrm rot="5400000">
                <a:off x="5808983" y="677592"/>
                <a:ext cx="115464" cy="9595517"/>
              </a:xfrm>
              <a:prstGeom prst="rightBracket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D7182ABA-B47D-24F3-BEAB-7349675798FE}"/>
                  </a:ext>
                </a:extLst>
              </p:cNvPr>
              <p:cNvSpPr txBox="1"/>
              <p:nvPr/>
            </p:nvSpPr>
            <p:spPr>
              <a:xfrm>
                <a:off x="4760771" y="5146724"/>
                <a:ext cx="31238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Detectors data integration time</a:t>
                </a:r>
              </a:p>
            </p:txBody>
          </p:sp>
        </p:grpSp>
      </p:grpSp>
      <p:sp>
        <p:nvSpPr>
          <p:cNvPr id="56" name="Arrow: Right 55">
            <a:extLst>
              <a:ext uri="{FF2B5EF4-FFF2-40B4-BE49-F238E27FC236}">
                <a16:creationId xmlns:a16="http://schemas.microsoft.com/office/drawing/2014/main" id="{131ED330-4290-FF94-C229-C0D2FC64FA00}"/>
              </a:ext>
            </a:extLst>
          </p:cNvPr>
          <p:cNvSpPr/>
          <p:nvPr/>
        </p:nvSpPr>
        <p:spPr>
          <a:xfrm>
            <a:off x="661060" y="6018249"/>
            <a:ext cx="10481953" cy="229949"/>
          </a:xfrm>
          <a:prstGeom prst="righ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E3BF587-C317-B9AC-3773-43C8F28B4FAF}"/>
              </a:ext>
            </a:extLst>
          </p:cNvPr>
          <p:cNvSpPr txBox="1"/>
          <p:nvPr/>
        </p:nvSpPr>
        <p:spPr>
          <a:xfrm>
            <a:off x="10316366" y="6378344"/>
            <a:ext cx="300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533CC7B-3FC2-118F-1A75-8CE660BE0E1C}"/>
              </a:ext>
            </a:extLst>
          </p:cNvPr>
          <p:cNvSpPr txBox="1"/>
          <p:nvPr/>
        </p:nvSpPr>
        <p:spPr>
          <a:xfrm>
            <a:off x="3705101" y="6429552"/>
            <a:ext cx="3216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(times scales are completely off)</a:t>
            </a:r>
          </a:p>
        </p:txBody>
      </p:sp>
    </p:spTree>
    <p:extLst>
      <p:ext uri="{BB962C8B-B14F-4D97-AF65-F5344CB8AC3E}">
        <p14:creationId xmlns:p14="http://schemas.microsoft.com/office/powerpoint/2010/main" val="2128158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3A6E0-B969-75F0-BAD0-339C6A629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Timing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DEC0BC5-FF7F-E1B8-A029-2768BCA2D24B}"/>
              </a:ext>
            </a:extLst>
          </p:cNvPr>
          <p:cNvGrpSpPr/>
          <p:nvPr/>
        </p:nvGrpSpPr>
        <p:grpSpPr>
          <a:xfrm>
            <a:off x="776333" y="1634087"/>
            <a:ext cx="10466632" cy="1684018"/>
            <a:chOff x="887168" y="2560486"/>
            <a:chExt cx="10466632" cy="1684018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941C41DA-CE08-092F-CC0D-E15AFD770BD5}"/>
                </a:ext>
              </a:extLst>
            </p:cNvPr>
            <p:cNvSpPr/>
            <p:nvPr/>
          </p:nvSpPr>
          <p:spPr>
            <a:xfrm>
              <a:off x="887168" y="2846167"/>
              <a:ext cx="1391035" cy="116566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b"/>
            <a:lstStyle/>
            <a:p>
              <a:pPr algn="ctr"/>
              <a:r>
                <a:rPr lang="en-US" dirty="0" err="1"/>
                <a:t>hepmc</a:t>
              </a:r>
              <a:endParaRPr lang="en-US" dirty="0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33004BD-21D1-DB60-12D6-C38F98C9A22C}"/>
                </a:ext>
              </a:extLst>
            </p:cNvPr>
            <p:cNvGrpSpPr/>
            <p:nvPr/>
          </p:nvGrpSpPr>
          <p:grpSpPr>
            <a:xfrm>
              <a:off x="2501493" y="2566026"/>
              <a:ext cx="2565647" cy="1678478"/>
              <a:chOff x="4459914" y="3976599"/>
              <a:chExt cx="2565647" cy="1678478"/>
            </a:xfrm>
          </p:grpSpPr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0B4B7DED-2D62-141E-7357-64F1DBDF9BDB}"/>
                  </a:ext>
                </a:extLst>
              </p:cNvPr>
              <p:cNvSpPr/>
              <p:nvPr/>
            </p:nvSpPr>
            <p:spPr>
              <a:xfrm>
                <a:off x="4459914" y="3976599"/>
                <a:ext cx="2565647" cy="1678478"/>
              </a:xfrm>
              <a:prstGeom prst="rect">
                <a:avLst/>
              </a:prstGeom>
              <a:solidFill>
                <a:srgbClr val="4472C4"/>
              </a:solidFill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b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DD4Hep</a:t>
                </a: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469A12C7-F267-F3AA-AFFC-E7787F4D8152}"/>
                  </a:ext>
                </a:extLst>
              </p:cNvPr>
              <p:cNvSpPr/>
              <p:nvPr/>
            </p:nvSpPr>
            <p:spPr>
              <a:xfrm>
                <a:off x="4718088" y="4057094"/>
                <a:ext cx="355107" cy="1216241"/>
              </a:xfrm>
              <a:prstGeom prst="rect">
                <a:avLst/>
              </a:prstGeom>
              <a:solidFill>
                <a:srgbClr val="5B9BD5"/>
              </a:solidFill>
              <a:ln w="12700" cap="flat" cmpd="sng" algn="ctr">
                <a:solidFill>
                  <a:srgbClr val="5B9BD5">
                    <a:shade val="50000"/>
                  </a:srgbClr>
                </a:solidFill>
                <a:prstDash val="solid"/>
                <a:miter lim="800000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vert27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Detector</a:t>
                </a:r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829304C1-8404-F54C-7825-41842E1CD008}"/>
                  </a:ext>
                </a:extLst>
              </p:cNvPr>
              <p:cNvSpPr/>
              <p:nvPr/>
            </p:nvSpPr>
            <p:spPr>
              <a:xfrm>
                <a:off x="5282931" y="4057094"/>
                <a:ext cx="355107" cy="1216241"/>
              </a:xfrm>
              <a:prstGeom prst="rect">
                <a:avLst/>
              </a:prstGeom>
              <a:solidFill>
                <a:srgbClr val="5B9BD5"/>
              </a:solidFill>
              <a:ln w="12700" cap="flat" cmpd="sng" algn="ctr">
                <a:solidFill>
                  <a:srgbClr val="5B9BD5">
                    <a:shade val="50000"/>
                  </a:srgbClr>
                </a:solidFill>
                <a:prstDash val="solid"/>
                <a:miter lim="800000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vert27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Detector</a:t>
                </a: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BF67D230-94AC-2A58-279C-38554F54135D}"/>
                  </a:ext>
                </a:extLst>
              </p:cNvPr>
              <p:cNvSpPr/>
              <p:nvPr/>
            </p:nvSpPr>
            <p:spPr>
              <a:xfrm>
                <a:off x="5847774" y="4057094"/>
                <a:ext cx="355107" cy="1216241"/>
              </a:xfrm>
              <a:prstGeom prst="rect">
                <a:avLst/>
              </a:prstGeom>
              <a:solidFill>
                <a:srgbClr val="5B9BD5"/>
              </a:solidFill>
              <a:ln w="12700" cap="flat" cmpd="sng" algn="ctr">
                <a:solidFill>
                  <a:srgbClr val="5B9BD5">
                    <a:shade val="50000"/>
                  </a:srgbClr>
                </a:solidFill>
                <a:prstDash val="solid"/>
                <a:miter lim="800000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vert27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Detector</a:t>
                </a: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177ED64D-7169-0F08-F654-1DA9AEF1EA49}"/>
                  </a:ext>
                </a:extLst>
              </p:cNvPr>
              <p:cNvSpPr/>
              <p:nvPr/>
            </p:nvSpPr>
            <p:spPr>
              <a:xfrm>
                <a:off x="6412618" y="4057094"/>
                <a:ext cx="355107" cy="1216241"/>
              </a:xfrm>
              <a:prstGeom prst="rect">
                <a:avLst/>
              </a:prstGeom>
              <a:solidFill>
                <a:srgbClr val="5B9BD5"/>
              </a:solidFill>
              <a:ln w="12700" cap="flat" cmpd="sng" algn="ctr">
                <a:solidFill>
                  <a:srgbClr val="5B9BD5">
                    <a:shade val="50000"/>
                  </a:srgbClr>
                </a:solidFill>
                <a:prstDash val="solid"/>
                <a:miter lim="800000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vert27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Detector</a:t>
                </a: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5B56004-C724-8675-E2A8-E9431CFEF0BA}"/>
                </a:ext>
              </a:extLst>
            </p:cNvPr>
            <p:cNvGrpSpPr/>
            <p:nvPr/>
          </p:nvGrpSpPr>
          <p:grpSpPr>
            <a:xfrm>
              <a:off x="1632573" y="2751796"/>
              <a:ext cx="3422316" cy="1103814"/>
              <a:chOff x="3603245" y="4126853"/>
              <a:chExt cx="3422316" cy="1103814"/>
            </a:xfrm>
          </p:grpSpPr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8EBF80C7-4396-3544-0C4C-447040A35019}"/>
                  </a:ext>
                </a:extLst>
              </p:cNvPr>
              <p:cNvSpPr/>
              <p:nvPr/>
            </p:nvSpPr>
            <p:spPr>
              <a:xfrm rot="21239648">
                <a:off x="3621674" y="4126853"/>
                <a:ext cx="3289050" cy="482377"/>
              </a:xfrm>
              <a:custGeom>
                <a:avLst/>
                <a:gdLst>
                  <a:gd name="connsiteX0" fmla="*/ 0 w 4409440"/>
                  <a:gd name="connsiteY0" fmla="*/ 447040 h 482377"/>
                  <a:gd name="connsiteX1" fmla="*/ 2834640 w 4409440"/>
                  <a:gd name="connsiteY1" fmla="*/ 436880 h 482377"/>
                  <a:gd name="connsiteX2" fmla="*/ 4409440 w 4409440"/>
                  <a:gd name="connsiteY2" fmla="*/ 0 h 482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409440" h="482377">
                    <a:moveTo>
                      <a:pt x="0" y="447040"/>
                    </a:moveTo>
                    <a:cubicBezTo>
                      <a:pt x="1049866" y="479213"/>
                      <a:pt x="2099733" y="511387"/>
                      <a:pt x="2834640" y="436880"/>
                    </a:cubicBezTo>
                    <a:cubicBezTo>
                      <a:pt x="3569547" y="362373"/>
                      <a:pt x="4035213" y="123613"/>
                      <a:pt x="4409440" y="0"/>
                    </a:cubicBezTo>
                  </a:path>
                </a:pathLst>
              </a:custGeom>
              <a:noFill/>
              <a:ln w="38100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E6197D4E-234A-4B7D-43EF-1D06797EE6F8}"/>
                  </a:ext>
                </a:extLst>
              </p:cNvPr>
              <p:cNvSpPr/>
              <p:nvPr/>
            </p:nvSpPr>
            <p:spPr>
              <a:xfrm rot="468530" flipV="1">
                <a:off x="3603245" y="4936576"/>
                <a:ext cx="2401689" cy="294091"/>
              </a:xfrm>
              <a:custGeom>
                <a:avLst/>
                <a:gdLst>
                  <a:gd name="connsiteX0" fmla="*/ 0 w 4409440"/>
                  <a:gd name="connsiteY0" fmla="*/ 447040 h 482377"/>
                  <a:gd name="connsiteX1" fmla="*/ 2834640 w 4409440"/>
                  <a:gd name="connsiteY1" fmla="*/ 436880 h 482377"/>
                  <a:gd name="connsiteX2" fmla="*/ 4409440 w 4409440"/>
                  <a:gd name="connsiteY2" fmla="*/ 0 h 482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409440" h="482377">
                    <a:moveTo>
                      <a:pt x="0" y="447040"/>
                    </a:moveTo>
                    <a:cubicBezTo>
                      <a:pt x="1049866" y="479213"/>
                      <a:pt x="2099733" y="511387"/>
                      <a:pt x="2834640" y="436880"/>
                    </a:cubicBezTo>
                    <a:cubicBezTo>
                      <a:pt x="3569547" y="362373"/>
                      <a:pt x="4035213" y="123613"/>
                      <a:pt x="4409440" y="0"/>
                    </a:cubicBezTo>
                  </a:path>
                </a:pathLst>
              </a:custGeom>
              <a:noFill/>
              <a:ln w="38100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5F38BD32-2A91-1AEF-C966-A1660456F7D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68720" y="4368042"/>
                <a:ext cx="756841" cy="31809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5FCF37A1-B90F-3A3A-CE37-488A640329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68720" y="4686132"/>
                <a:ext cx="669277" cy="419269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93478A2-3C49-5FC0-D635-76EA355CB4F8}"/>
                  </a:ext>
                </a:extLst>
              </p:cNvPr>
              <p:cNvCxnSpPr>
                <a:cxnSpLocks/>
                <a:stCxn id="30" idx="0"/>
              </p:cNvCxnSpPr>
              <p:nvPr/>
            </p:nvCxnSpPr>
            <p:spPr>
              <a:xfrm flipV="1">
                <a:off x="3631432" y="4686132"/>
                <a:ext cx="2637288" cy="109995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</p:cxnSp>
        </p:grpSp>
        <p:sp>
          <p:nvSpPr>
            <p:cNvPr id="7" name="Взрыв: 8 точек 5">
              <a:extLst>
                <a:ext uri="{FF2B5EF4-FFF2-40B4-BE49-F238E27FC236}">
                  <a16:creationId xmlns:a16="http://schemas.microsoft.com/office/drawing/2014/main" id="{5A99EAFC-136A-29EC-1600-3BF883F55303}"/>
                </a:ext>
              </a:extLst>
            </p:cNvPr>
            <p:cNvSpPr/>
            <p:nvPr/>
          </p:nvSpPr>
          <p:spPr>
            <a:xfrm>
              <a:off x="1232735" y="3111690"/>
              <a:ext cx="633046" cy="617416"/>
            </a:xfrm>
            <a:prstGeom prst="irregularSeal1">
              <a:avLst/>
            </a:prstGeom>
            <a:solidFill>
              <a:srgbClr val="4472C4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03CAE12B-E4A0-1760-9684-23EEEAAA5521}"/>
                </a:ext>
              </a:extLst>
            </p:cNvPr>
            <p:cNvCxnSpPr>
              <a:cxnSpLocks/>
            </p:cNvCxnSpPr>
            <p:nvPr/>
          </p:nvCxnSpPr>
          <p:spPr>
            <a:xfrm>
              <a:off x="973777" y="3174228"/>
              <a:ext cx="329335" cy="133460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A3F2CF0F-AD99-18F5-43A4-E0095F403B4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778227" y="3534166"/>
              <a:ext cx="432944" cy="201189"/>
            </a:xfrm>
            <a:prstGeom prst="straightConnector1">
              <a:avLst/>
            </a:prstGeom>
            <a:noFill/>
            <a:ln w="38100" cap="flat" cmpd="sng" algn="ctr">
              <a:solidFill>
                <a:srgbClr val="FFC000"/>
              </a:solidFill>
              <a:prstDash val="solid"/>
              <a:miter lim="800000"/>
              <a:tailEnd type="triangle"/>
            </a:ln>
            <a:effectLst/>
          </p:spPr>
        </p:cxn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9E177C01-86E9-22AD-D98C-A3F0B0F329D2}"/>
                </a:ext>
              </a:extLst>
            </p:cNvPr>
            <p:cNvGrpSpPr/>
            <p:nvPr/>
          </p:nvGrpSpPr>
          <p:grpSpPr>
            <a:xfrm>
              <a:off x="2916646" y="2920271"/>
              <a:ext cx="1864697" cy="958522"/>
              <a:chOff x="4855842" y="4336988"/>
              <a:chExt cx="1864697" cy="958522"/>
            </a:xfrm>
            <a:solidFill>
              <a:srgbClr val="FFC000"/>
            </a:solidFill>
          </p:grpSpPr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C1EF6489-8CC2-0415-7D4A-7E0DE0CC8A77}"/>
                  </a:ext>
                </a:extLst>
              </p:cNvPr>
              <p:cNvSpPr/>
              <p:nvPr/>
            </p:nvSpPr>
            <p:spPr>
              <a:xfrm>
                <a:off x="4855842" y="4596136"/>
                <a:ext cx="148590" cy="147441"/>
              </a:xfrm>
              <a:prstGeom prst="ellipse">
                <a:avLst/>
              </a:prstGeom>
              <a:grpFill/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C23CA1D3-052C-BA77-F569-F7F68F226A05}"/>
                  </a:ext>
                </a:extLst>
              </p:cNvPr>
              <p:cNvSpPr/>
              <p:nvPr/>
            </p:nvSpPr>
            <p:spPr>
              <a:xfrm>
                <a:off x="6571949" y="4499118"/>
                <a:ext cx="148590" cy="147441"/>
              </a:xfrm>
              <a:prstGeom prst="ellipse">
                <a:avLst/>
              </a:prstGeom>
              <a:grpFill/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5338E58B-865A-B384-5D33-232EFB03162F}"/>
                  </a:ext>
                </a:extLst>
              </p:cNvPr>
              <p:cNvSpPr/>
              <p:nvPr/>
            </p:nvSpPr>
            <p:spPr>
              <a:xfrm>
                <a:off x="6564902" y="4906811"/>
                <a:ext cx="148590" cy="147441"/>
              </a:xfrm>
              <a:prstGeom prst="ellipse">
                <a:avLst/>
              </a:prstGeom>
              <a:grpFill/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6096B1F1-73DB-6CC8-632F-8B9E67E10AFA}"/>
                  </a:ext>
                </a:extLst>
              </p:cNvPr>
              <p:cNvSpPr/>
              <p:nvPr/>
            </p:nvSpPr>
            <p:spPr>
              <a:xfrm>
                <a:off x="6012836" y="4336988"/>
                <a:ext cx="148590" cy="147441"/>
              </a:xfrm>
              <a:prstGeom prst="ellipse">
                <a:avLst/>
              </a:prstGeom>
              <a:grpFill/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82F3930E-3328-1959-2B90-D154DF4AF433}"/>
                  </a:ext>
                </a:extLst>
              </p:cNvPr>
              <p:cNvSpPr/>
              <p:nvPr/>
            </p:nvSpPr>
            <p:spPr>
              <a:xfrm>
                <a:off x="5441348" y="5148069"/>
                <a:ext cx="148590" cy="147441"/>
              </a:xfrm>
              <a:prstGeom prst="ellipse">
                <a:avLst/>
              </a:prstGeom>
              <a:grpFill/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D5E6A84B-5144-4426-C686-9CDF5AC76C0D}"/>
                  </a:ext>
                </a:extLst>
              </p:cNvPr>
              <p:cNvSpPr/>
              <p:nvPr/>
            </p:nvSpPr>
            <p:spPr>
              <a:xfrm>
                <a:off x="5399704" y="4520240"/>
                <a:ext cx="148590" cy="147441"/>
              </a:xfrm>
              <a:prstGeom prst="ellipse">
                <a:avLst/>
              </a:prstGeom>
              <a:grpFill/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585ABC39-68BD-E833-59B7-83A987BCF7FE}"/>
                </a:ext>
              </a:extLst>
            </p:cNvPr>
            <p:cNvSpPr/>
            <p:nvPr/>
          </p:nvSpPr>
          <p:spPr>
            <a:xfrm>
              <a:off x="5325314" y="2846167"/>
              <a:ext cx="1558454" cy="116566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b"/>
            <a:lstStyle/>
            <a:p>
              <a:pPr algn="ctr"/>
              <a:r>
                <a:rPr lang="en-US" b="1" dirty="0"/>
                <a:t>Hits in detectors</a:t>
              </a:r>
              <a:br>
                <a:rPr lang="en-US" dirty="0"/>
              </a:br>
              <a:r>
                <a:rPr lang="en-US" dirty="0"/>
                <a:t>edm4hep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F2DF56A3-EF52-CCC2-C561-647C2761CBEA}"/>
                </a:ext>
              </a:extLst>
            </p:cNvPr>
            <p:cNvGrpSpPr/>
            <p:nvPr/>
          </p:nvGrpSpPr>
          <p:grpSpPr>
            <a:xfrm>
              <a:off x="7209236" y="2560486"/>
              <a:ext cx="2117844" cy="1678478"/>
              <a:chOff x="4459915" y="3976599"/>
              <a:chExt cx="2117844" cy="1678478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2E0AE430-CFE9-6322-8F93-1DE6271B92BC}"/>
                  </a:ext>
                </a:extLst>
              </p:cNvPr>
              <p:cNvSpPr/>
              <p:nvPr/>
            </p:nvSpPr>
            <p:spPr>
              <a:xfrm>
                <a:off x="4459915" y="3976599"/>
                <a:ext cx="2117844" cy="1678478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b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EICrecon</a:t>
                </a: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0117C66B-8D27-644A-8C83-E5040FD6D49D}"/>
                  </a:ext>
                </a:extLst>
              </p:cNvPr>
              <p:cNvSpPr/>
              <p:nvPr/>
            </p:nvSpPr>
            <p:spPr>
              <a:xfrm>
                <a:off x="4709374" y="4057093"/>
                <a:ext cx="536779" cy="1216241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Digitization</a:t>
                </a: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E71F78D8-E76A-3FA9-BE98-A29819FC265A}"/>
                  </a:ext>
                </a:extLst>
              </p:cNvPr>
              <p:cNvSpPr/>
              <p:nvPr/>
            </p:nvSpPr>
            <p:spPr>
              <a:xfrm>
                <a:off x="5387629" y="4057093"/>
                <a:ext cx="355108" cy="1216241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Reco</a:t>
                </a: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9C3C93F0-5FED-9D70-8A4F-75526726B1E0}"/>
                  </a:ext>
                </a:extLst>
              </p:cNvPr>
              <p:cNvSpPr/>
              <p:nvPr/>
            </p:nvSpPr>
            <p:spPr>
              <a:xfrm>
                <a:off x="5921435" y="4057093"/>
                <a:ext cx="355107" cy="1216241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Global </a:t>
                </a:r>
                <a:r>
                  <a:rPr kumimoji="0" lang="en-US" sz="1800" b="0" i="0" u="none" strike="noStrike" kern="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reco</a:t>
                </a: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F50474CF-3525-7DA0-5213-009C551DD259}"/>
                </a:ext>
              </a:extLst>
            </p:cNvPr>
            <p:cNvSpPr/>
            <p:nvPr/>
          </p:nvSpPr>
          <p:spPr>
            <a:xfrm>
              <a:off x="9652547" y="2837565"/>
              <a:ext cx="1701253" cy="116566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b"/>
            <a:lstStyle/>
            <a:p>
              <a:pPr algn="ctr"/>
              <a:r>
                <a:rPr lang="en-US" b="1" dirty="0"/>
                <a:t>Reconstructed</a:t>
              </a:r>
              <a:br>
                <a:rPr lang="en-US" b="1" dirty="0"/>
              </a:br>
              <a:r>
                <a:rPr lang="en-US" b="1" dirty="0"/>
                <a:t>Particles </a:t>
              </a:r>
              <a:br>
                <a:rPr lang="en-US" dirty="0"/>
              </a:br>
              <a:r>
                <a:rPr lang="en-US" dirty="0"/>
                <a:t>edm4eic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9C346242-A23F-10CC-701D-ACDFAFB36EF0}"/>
              </a:ext>
            </a:extLst>
          </p:cNvPr>
          <p:cNvGrpSpPr/>
          <p:nvPr/>
        </p:nvGrpSpPr>
        <p:grpSpPr>
          <a:xfrm>
            <a:off x="1121900" y="3663899"/>
            <a:ext cx="9595517" cy="1309874"/>
            <a:chOff x="1121900" y="4214695"/>
            <a:chExt cx="9595517" cy="1309874"/>
          </a:xfrm>
        </p:grpSpPr>
        <p:sp>
          <p:nvSpPr>
            <p:cNvPr id="48" name="Right Bracket 47">
              <a:extLst>
                <a:ext uri="{FF2B5EF4-FFF2-40B4-BE49-F238E27FC236}">
                  <a16:creationId xmlns:a16="http://schemas.microsoft.com/office/drawing/2014/main" id="{ACE3D3D5-96DE-755F-2158-C3AC49404A3F}"/>
                </a:ext>
              </a:extLst>
            </p:cNvPr>
            <p:cNvSpPr/>
            <p:nvPr/>
          </p:nvSpPr>
          <p:spPr>
            <a:xfrm rot="5400000">
              <a:off x="2312811" y="3774413"/>
              <a:ext cx="115464" cy="2497286"/>
            </a:xfrm>
            <a:prstGeom prst="rightBracket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9EF0059D-733D-362A-6E8E-C6340B0CD4D3}"/>
                </a:ext>
              </a:extLst>
            </p:cNvPr>
            <p:cNvGrpSpPr/>
            <p:nvPr/>
          </p:nvGrpSpPr>
          <p:grpSpPr>
            <a:xfrm>
              <a:off x="1121900" y="4214695"/>
              <a:ext cx="965426" cy="369332"/>
              <a:chOff x="1297412" y="5397645"/>
              <a:chExt cx="965426" cy="369332"/>
            </a:xfrm>
          </p:grpSpPr>
          <p:sp>
            <p:nvSpPr>
              <p:cNvPr id="47" name="Right Bracket 46">
                <a:extLst>
                  <a:ext uri="{FF2B5EF4-FFF2-40B4-BE49-F238E27FC236}">
                    <a16:creationId xmlns:a16="http://schemas.microsoft.com/office/drawing/2014/main" id="{E4DB273B-AB3F-A327-D4DC-C0808DE7BC74}"/>
                  </a:ext>
                </a:extLst>
              </p:cNvPr>
              <p:cNvSpPr/>
              <p:nvPr/>
            </p:nvSpPr>
            <p:spPr>
              <a:xfrm rot="5400000">
                <a:off x="1739239" y="5243378"/>
                <a:ext cx="81772" cy="965426"/>
              </a:xfrm>
              <a:prstGeom prst="rightBracket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CB30BA6E-B307-FAF1-A04B-18AAA59F2C2D}"/>
                  </a:ext>
                </a:extLst>
              </p:cNvPr>
              <p:cNvSpPr txBox="1"/>
              <p:nvPr/>
            </p:nvSpPr>
            <p:spPr>
              <a:xfrm>
                <a:off x="1328386" y="5397645"/>
                <a:ext cx="85311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Physics</a:t>
                </a:r>
              </a:p>
            </p:txBody>
          </p:sp>
        </p:grp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161B7FE3-F2BA-F39A-F870-CF89991E0123}"/>
                </a:ext>
              </a:extLst>
            </p:cNvPr>
            <p:cNvSpPr txBox="1"/>
            <p:nvPr/>
          </p:nvSpPr>
          <p:spPr>
            <a:xfrm>
              <a:off x="1232858" y="4658475"/>
              <a:ext cx="2211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Geometry fly through</a:t>
              </a:r>
            </a:p>
          </p:txBody>
        </p: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A5D56979-BFCE-6956-8E76-8A60338A6813}"/>
                </a:ext>
              </a:extLst>
            </p:cNvPr>
            <p:cNvGrpSpPr/>
            <p:nvPr/>
          </p:nvGrpSpPr>
          <p:grpSpPr>
            <a:xfrm>
              <a:off x="1121900" y="5137533"/>
              <a:ext cx="9595517" cy="387036"/>
              <a:chOff x="1068956" y="5146047"/>
              <a:chExt cx="9595517" cy="387036"/>
            </a:xfrm>
          </p:grpSpPr>
          <p:sp>
            <p:nvSpPr>
              <p:cNvPr id="49" name="Right Bracket 48">
                <a:extLst>
                  <a:ext uri="{FF2B5EF4-FFF2-40B4-BE49-F238E27FC236}">
                    <a16:creationId xmlns:a16="http://schemas.microsoft.com/office/drawing/2014/main" id="{44295A19-2894-DCD3-888A-F101E81A7903}"/>
                  </a:ext>
                </a:extLst>
              </p:cNvPr>
              <p:cNvSpPr/>
              <p:nvPr/>
            </p:nvSpPr>
            <p:spPr>
              <a:xfrm rot="5400000">
                <a:off x="5808983" y="677592"/>
                <a:ext cx="115464" cy="9595517"/>
              </a:xfrm>
              <a:prstGeom prst="rightBracket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D7182ABA-B47D-24F3-BEAB-7349675798FE}"/>
                  </a:ext>
                </a:extLst>
              </p:cNvPr>
              <p:cNvSpPr txBox="1"/>
              <p:nvPr/>
            </p:nvSpPr>
            <p:spPr>
              <a:xfrm>
                <a:off x="4378828" y="5146047"/>
                <a:ext cx="31238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Detectors data integration time</a:t>
                </a:r>
              </a:p>
            </p:txBody>
          </p:sp>
        </p:grpSp>
      </p:grpSp>
      <p:sp>
        <p:nvSpPr>
          <p:cNvPr id="56" name="Arrow: Right 55">
            <a:extLst>
              <a:ext uri="{FF2B5EF4-FFF2-40B4-BE49-F238E27FC236}">
                <a16:creationId xmlns:a16="http://schemas.microsoft.com/office/drawing/2014/main" id="{131ED330-4290-FF94-C229-C0D2FC64FA00}"/>
              </a:ext>
            </a:extLst>
          </p:cNvPr>
          <p:cNvSpPr/>
          <p:nvPr/>
        </p:nvSpPr>
        <p:spPr>
          <a:xfrm>
            <a:off x="621476" y="6098442"/>
            <a:ext cx="10481953" cy="229949"/>
          </a:xfrm>
          <a:prstGeom prst="righ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E3BF587-C317-B9AC-3773-43C8F28B4FAF}"/>
              </a:ext>
            </a:extLst>
          </p:cNvPr>
          <p:cNvSpPr txBox="1"/>
          <p:nvPr/>
        </p:nvSpPr>
        <p:spPr>
          <a:xfrm>
            <a:off x="10316366" y="5827548"/>
            <a:ext cx="300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533CC7B-3FC2-118F-1A75-8CE660BE0E1C}"/>
              </a:ext>
            </a:extLst>
          </p:cNvPr>
          <p:cNvSpPr txBox="1"/>
          <p:nvPr/>
        </p:nvSpPr>
        <p:spPr>
          <a:xfrm>
            <a:off x="3705101" y="6429552"/>
            <a:ext cx="3216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(times scales are completely off)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8C68F34D-024C-49CF-D5BD-90A118F5EC0E}"/>
              </a:ext>
            </a:extLst>
          </p:cNvPr>
          <p:cNvGrpSpPr/>
          <p:nvPr/>
        </p:nvGrpSpPr>
        <p:grpSpPr>
          <a:xfrm>
            <a:off x="1121900" y="5486215"/>
            <a:ext cx="9860656" cy="115465"/>
            <a:chOff x="1121900" y="5230711"/>
            <a:chExt cx="9860656" cy="115465"/>
          </a:xfrm>
        </p:grpSpPr>
        <p:sp>
          <p:nvSpPr>
            <p:cNvPr id="16" name="Right Bracket 15">
              <a:extLst>
                <a:ext uri="{FF2B5EF4-FFF2-40B4-BE49-F238E27FC236}">
                  <a16:creationId xmlns:a16="http://schemas.microsoft.com/office/drawing/2014/main" id="{3A4DBFCF-2BA6-1CDC-AA7B-48993BE27261}"/>
                </a:ext>
              </a:extLst>
            </p:cNvPr>
            <p:cNvSpPr/>
            <p:nvPr/>
          </p:nvSpPr>
          <p:spPr>
            <a:xfrm rot="5400000">
              <a:off x="1714500" y="4638111"/>
              <a:ext cx="115465" cy="1300666"/>
            </a:xfrm>
            <a:prstGeom prst="rightBracket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17" name="Right Bracket 16">
              <a:extLst>
                <a:ext uri="{FF2B5EF4-FFF2-40B4-BE49-F238E27FC236}">
                  <a16:creationId xmlns:a16="http://schemas.microsoft.com/office/drawing/2014/main" id="{49BD5776-572D-A5C5-0896-A29E96849EE9}"/>
                </a:ext>
              </a:extLst>
            </p:cNvPr>
            <p:cNvSpPr/>
            <p:nvPr/>
          </p:nvSpPr>
          <p:spPr>
            <a:xfrm rot="5400000">
              <a:off x="3141165" y="4638111"/>
              <a:ext cx="115465" cy="1300666"/>
            </a:xfrm>
            <a:prstGeom prst="rightBracket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18" name="Right Bracket 17">
              <a:extLst>
                <a:ext uri="{FF2B5EF4-FFF2-40B4-BE49-F238E27FC236}">
                  <a16:creationId xmlns:a16="http://schemas.microsoft.com/office/drawing/2014/main" id="{711B5CCD-E184-A7B2-81DD-4F814A12973D}"/>
                </a:ext>
              </a:extLst>
            </p:cNvPr>
            <p:cNvSpPr/>
            <p:nvPr/>
          </p:nvSpPr>
          <p:spPr>
            <a:xfrm rot="5400000">
              <a:off x="4567830" y="4638111"/>
              <a:ext cx="115465" cy="1300666"/>
            </a:xfrm>
            <a:prstGeom prst="rightBracket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26" name="Right Bracket 25">
              <a:extLst>
                <a:ext uri="{FF2B5EF4-FFF2-40B4-BE49-F238E27FC236}">
                  <a16:creationId xmlns:a16="http://schemas.microsoft.com/office/drawing/2014/main" id="{DA25437A-0A61-C805-DC39-98310383E128}"/>
                </a:ext>
              </a:extLst>
            </p:cNvPr>
            <p:cNvSpPr/>
            <p:nvPr/>
          </p:nvSpPr>
          <p:spPr>
            <a:xfrm rot="5400000">
              <a:off x="5994495" y="4638111"/>
              <a:ext cx="115465" cy="1300666"/>
            </a:xfrm>
            <a:prstGeom prst="rightBracket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28" name="Right Bracket 27">
              <a:extLst>
                <a:ext uri="{FF2B5EF4-FFF2-40B4-BE49-F238E27FC236}">
                  <a16:creationId xmlns:a16="http://schemas.microsoft.com/office/drawing/2014/main" id="{776D7736-2233-4CDD-3314-5EF5B1D0EC4C}"/>
                </a:ext>
              </a:extLst>
            </p:cNvPr>
            <p:cNvSpPr/>
            <p:nvPr/>
          </p:nvSpPr>
          <p:spPr>
            <a:xfrm rot="5400000">
              <a:off x="7421160" y="4638111"/>
              <a:ext cx="115465" cy="1300666"/>
            </a:xfrm>
            <a:prstGeom prst="rightBracket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31" name="Right Bracket 30">
              <a:extLst>
                <a:ext uri="{FF2B5EF4-FFF2-40B4-BE49-F238E27FC236}">
                  <a16:creationId xmlns:a16="http://schemas.microsoft.com/office/drawing/2014/main" id="{2C896F6C-D3D8-7320-0493-60038032125D}"/>
                </a:ext>
              </a:extLst>
            </p:cNvPr>
            <p:cNvSpPr/>
            <p:nvPr/>
          </p:nvSpPr>
          <p:spPr>
            <a:xfrm rot="5400000">
              <a:off x="8847825" y="4638111"/>
              <a:ext cx="115465" cy="1300666"/>
            </a:xfrm>
            <a:prstGeom prst="rightBracket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32" name="Right Bracket 31">
              <a:extLst>
                <a:ext uri="{FF2B5EF4-FFF2-40B4-BE49-F238E27FC236}">
                  <a16:creationId xmlns:a16="http://schemas.microsoft.com/office/drawing/2014/main" id="{D369682D-0071-79CB-D3DF-C8306140B0DB}"/>
                </a:ext>
              </a:extLst>
            </p:cNvPr>
            <p:cNvSpPr/>
            <p:nvPr/>
          </p:nvSpPr>
          <p:spPr>
            <a:xfrm rot="5400000">
              <a:off x="10274490" y="4638111"/>
              <a:ext cx="115465" cy="1300666"/>
            </a:xfrm>
            <a:prstGeom prst="rightBracket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28A18B6C-40BA-A5DC-B2F5-F006644CD60E}"/>
              </a:ext>
            </a:extLst>
          </p:cNvPr>
          <p:cNvSpPr txBox="1"/>
          <p:nvPr/>
        </p:nvSpPr>
        <p:spPr>
          <a:xfrm>
            <a:off x="4879458" y="5042974"/>
            <a:ext cx="1965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Background events</a:t>
            </a:r>
          </a:p>
        </p:txBody>
      </p:sp>
    </p:spTree>
    <p:extLst>
      <p:ext uri="{BB962C8B-B14F-4D97-AF65-F5344CB8AC3E}">
        <p14:creationId xmlns:p14="http://schemas.microsoft.com/office/powerpoint/2010/main" val="790722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4A55C-43A3-B5F2-0B9D-7CE34078C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happens inside </a:t>
            </a:r>
            <a:r>
              <a:rPr lang="en-US" dirty="0" err="1"/>
              <a:t>EICrecon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(tracking example)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282970-C539-5569-5E46-FD0282D32E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317" y="1971303"/>
            <a:ext cx="3580457" cy="387729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B5D7378-490C-A1A5-2849-C409D2988535}"/>
              </a:ext>
            </a:extLst>
          </p:cNvPr>
          <p:cNvSpPr/>
          <p:nvPr/>
        </p:nvSpPr>
        <p:spPr>
          <a:xfrm>
            <a:off x="1452748" y="3253560"/>
            <a:ext cx="1025236" cy="131844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FDE941C-02FB-AAA6-5B84-5A1387CC61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644827"/>
            <a:ext cx="2699657" cy="1191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C6289BB0-5308-66AE-1E96-4E69135280E0}"/>
              </a:ext>
            </a:extLst>
          </p:cNvPr>
          <p:cNvSpPr/>
          <p:nvPr/>
        </p:nvSpPr>
        <p:spPr>
          <a:xfrm>
            <a:off x="7461662" y="3799113"/>
            <a:ext cx="237507" cy="2345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146C0EC-BEDC-1030-49E1-2DF42BBDF2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1984" y="2307492"/>
            <a:ext cx="4731573" cy="269016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60EEAAC-850D-6742-8C5B-4F9968BD8F66}"/>
              </a:ext>
            </a:extLst>
          </p:cNvPr>
          <p:cNvCxnSpPr>
            <a:cxnSpLocks/>
            <a:stCxn id="6" idx="3"/>
          </p:cNvCxnSpPr>
          <p:nvPr/>
        </p:nvCxnSpPr>
        <p:spPr>
          <a:xfrm flipV="1">
            <a:off x="2477984" y="3799113"/>
            <a:ext cx="1409206" cy="11366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0C92EA5-3C74-15F6-22BC-E3B658FAC501}"/>
              </a:ext>
            </a:extLst>
          </p:cNvPr>
          <p:cNvSpPr txBox="1"/>
          <p:nvPr/>
        </p:nvSpPr>
        <p:spPr>
          <a:xfrm>
            <a:off x="5751855" y="3213173"/>
            <a:ext cx="1634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 info exists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23ADC85-08E6-0399-2698-165CAFDE300F}"/>
              </a:ext>
            </a:extLst>
          </p:cNvPr>
          <p:cNvSpPr txBox="1"/>
          <p:nvPr/>
        </p:nvSpPr>
        <p:spPr>
          <a:xfrm>
            <a:off x="5622918" y="5288563"/>
            <a:ext cx="3502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 info not added to </a:t>
            </a:r>
            <a:r>
              <a:rPr lang="en-US" dirty="0" err="1"/>
              <a:t>CKFTracking</a:t>
            </a:r>
            <a:endParaRPr lang="en-US" dirty="0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A2ABD764-D969-D559-8117-D25A89621078}"/>
              </a:ext>
            </a:extLst>
          </p:cNvPr>
          <p:cNvCxnSpPr>
            <a:cxnSpLocks/>
          </p:cNvCxnSpPr>
          <p:nvPr/>
        </p:nvCxnSpPr>
        <p:spPr>
          <a:xfrm flipH="1">
            <a:off x="6221594" y="3529831"/>
            <a:ext cx="76287" cy="59719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9AF1D42-B053-AD75-012A-C2877A5F2BEC}"/>
              </a:ext>
            </a:extLst>
          </p:cNvPr>
          <p:cNvCxnSpPr>
            <a:cxnSpLocks/>
          </p:cNvCxnSpPr>
          <p:nvPr/>
        </p:nvCxnSpPr>
        <p:spPr>
          <a:xfrm flipH="1" flipV="1">
            <a:off x="6221594" y="4898795"/>
            <a:ext cx="146176" cy="47281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8212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A3FC0-A01D-CB61-F9B2-2EF296017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Deadlines and priorities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6CB9F-5050-D502-3994-699A5598F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“There is no need to go with the simulation campaign without this”©</a:t>
            </a:r>
          </a:p>
          <a:p>
            <a:endParaRPr lang="en-US" dirty="0"/>
          </a:p>
          <a:p>
            <a:r>
              <a:rPr lang="en-US" dirty="0"/>
              <a:t>Add time info to </a:t>
            </a:r>
            <a:r>
              <a:rPr lang="en-US" dirty="0" err="1"/>
              <a:t>CKFTracking</a:t>
            </a:r>
            <a:r>
              <a:rPr lang="en-US" dirty="0"/>
              <a:t> – time, volunteers? </a:t>
            </a:r>
            <a:br>
              <a:rPr lang="en-US" dirty="0"/>
            </a:br>
            <a:endParaRPr lang="en-US" dirty="0"/>
          </a:p>
          <a:p>
            <a:r>
              <a:rPr lang="en-US" dirty="0"/>
              <a:t>What about track seeding? </a:t>
            </a:r>
            <a:br>
              <a:rPr lang="en-US" dirty="0"/>
            </a:br>
            <a:endParaRPr lang="en-US" dirty="0"/>
          </a:p>
          <a:p>
            <a:r>
              <a:rPr lang="en-US" dirty="0"/>
              <a:t>What is to use as a test events? </a:t>
            </a:r>
            <a:br>
              <a:rPr lang="en-US" dirty="0"/>
            </a:br>
            <a:r>
              <a:rPr lang="en-US" dirty="0"/>
              <a:t>(Kolja proposed to start with double DIS events, before correct background is simulated)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509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4A55C-43A3-B5F2-0B9D-7CE34078C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happens inside </a:t>
            </a:r>
            <a:r>
              <a:rPr lang="en-US" dirty="0" err="1"/>
              <a:t>EICrecon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(tracking example)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282970-C539-5569-5E46-FD0282D32E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317" y="1971303"/>
            <a:ext cx="3580457" cy="387729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B5D7378-490C-A1A5-2849-C409D2988535}"/>
              </a:ext>
            </a:extLst>
          </p:cNvPr>
          <p:cNvSpPr/>
          <p:nvPr/>
        </p:nvSpPr>
        <p:spPr>
          <a:xfrm>
            <a:off x="3070088" y="2303534"/>
            <a:ext cx="696686" cy="993569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9548F98-E0D9-0658-DCDF-0BC1352026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354" y="1859786"/>
            <a:ext cx="1544428" cy="3386524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1FDE941C-02FB-AAA6-5B84-5A1387CC61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389908"/>
            <a:ext cx="5551627" cy="2450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60EEAAC-850D-6742-8C5B-4F9968BD8F66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3766774" y="2800319"/>
            <a:ext cx="255003" cy="27539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5DD2720-717D-59E9-20EA-20030E965370}"/>
              </a:ext>
            </a:extLst>
          </p:cNvPr>
          <p:cNvCxnSpPr>
            <a:cxnSpLocks/>
          </p:cNvCxnSpPr>
          <p:nvPr/>
        </p:nvCxnSpPr>
        <p:spPr>
          <a:xfrm>
            <a:off x="5359730" y="2513610"/>
            <a:ext cx="2101932" cy="13062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C6289BB0-5308-66AE-1E96-4E69135280E0}"/>
              </a:ext>
            </a:extLst>
          </p:cNvPr>
          <p:cNvSpPr/>
          <p:nvPr/>
        </p:nvSpPr>
        <p:spPr>
          <a:xfrm>
            <a:off x="7461662" y="3799113"/>
            <a:ext cx="237507" cy="2345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D575C69-0EA5-B66E-9848-D73F8DB0447B}"/>
              </a:ext>
            </a:extLst>
          </p:cNvPr>
          <p:cNvSpPr txBox="1"/>
          <p:nvPr/>
        </p:nvSpPr>
        <p:spPr>
          <a:xfrm>
            <a:off x="8337115" y="6018623"/>
            <a:ext cx="36904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/>
              <a:t>(This picture is from ACTS documentation.</a:t>
            </a:r>
            <a:br>
              <a:rPr lang="en-US" sz="1600" i="1" dirty="0"/>
            </a:br>
            <a:r>
              <a:rPr lang="en-US" sz="1600" i="1" dirty="0"/>
              <a:t>the geometry on pictures is not from EPIC)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05D5F65-2F62-FB89-519E-9114C7097870}"/>
              </a:ext>
            </a:extLst>
          </p:cNvPr>
          <p:cNvCxnSpPr>
            <a:cxnSpLocks/>
          </p:cNvCxnSpPr>
          <p:nvPr/>
        </p:nvCxnSpPr>
        <p:spPr>
          <a:xfrm flipV="1">
            <a:off x="5557652" y="4140530"/>
            <a:ext cx="1486394" cy="82360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509B6E1D-4EED-F057-9AC2-183383E79A0F}"/>
              </a:ext>
            </a:extLst>
          </p:cNvPr>
          <p:cNvSpPr/>
          <p:nvPr/>
        </p:nvSpPr>
        <p:spPr>
          <a:xfrm>
            <a:off x="7044046" y="3947556"/>
            <a:ext cx="237507" cy="234539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Brace 18">
            <a:extLst>
              <a:ext uri="{FF2B5EF4-FFF2-40B4-BE49-F238E27FC236}">
                <a16:creationId xmlns:a16="http://schemas.microsoft.com/office/drawing/2014/main" id="{83DDE336-8D37-46F6-D699-6E92C1EC8AD0}"/>
              </a:ext>
            </a:extLst>
          </p:cNvPr>
          <p:cNvSpPr/>
          <p:nvPr/>
        </p:nvSpPr>
        <p:spPr>
          <a:xfrm rot="4227191">
            <a:off x="7118907" y="3725610"/>
            <a:ext cx="146614" cy="1017591"/>
          </a:xfrm>
          <a:prstGeom prst="rightBrace">
            <a:avLst>
              <a:gd name="adj1" fmla="val 173515"/>
              <a:gd name="adj2" fmla="val 50000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8F08F37-8FC9-B312-9DB5-70DCB77F5636}"/>
              </a:ext>
            </a:extLst>
          </p:cNvPr>
          <p:cNvSpPr txBox="1"/>
          <p:nvPr/>
        </p:nvSpPr>
        <p:spPr>
          <a:xfrm>
            <a:off x="5483220" y="3527329"/>
            <a:ext cx="1086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Geo element </a:t>
            </a:r>
            <a:br>
              <a:rPr lang="en-US" sz="1200" dirty="0"/>
            </a:br>
            <a:r>
              <a:rPr lang="en-US" sz="1200" dirty="0"/>
              <a:t>ID #87468734</a:t>
            </a:r>
          </a:p>
        </p:txBody>
      </p:sp>
    </p:spTree>
    <p:extLst>
      <p:ext uri="{BB962C8B-B14F-4D97-AF65-F5344CB8AC3E}">
        <p14:creationId xmlns:p14="http://schemas.microsoft.com/office/powerpoint/2010/main" val="2003038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258</Words>
  <Application>Microsoft Office PowerPoint</Application>
  <PresentationFormat>Widescreen</PresentationFormat>
  <Paragraphs>78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Background embedding  for ACTS tracking</vt:lpstr>
      <vt:lpstr>Current data flow</vt:lpstr>
      <vt:lpstr>PowerPoint Presentation</vt:lpstr>
      <vt:lpstr>Where to merge background</vt:lpstr>
      <vt:lpstr>Timing</vt:lpstr>
      <vt:lpstr>Timing</vt:lpstr>
      <vt:lpstr>What happens inside EICrecon  (tracking example)</vt:lpstr>
      <vt:lpstr>Deadlines and priorities</vt:lpstr>
      <vt:lpstr>What happens inside EICrecon  (tracking example)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Background embedding software review</dc:title>
  <dc:creator>Dmitry Romanov</dc:creator>
  <cp:lastModifiedBy>Dmitry Romanov</cp:lastModifiedBy>
  <cp:revision>2</cp:revision>
  <dcterms:created xsi:type="dcterms:W3CDTF">2023-03-07T17:01:43Z</dcterms:created>
  <dcterms:modified xsi:type="dcterms:W3CDTF">2023-03-09T14:53:56Z</dcterms:modified>
</cp:coreProperties>
</file>