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4"/>
  </p:notesMasterIdLst>
  <p:handoutMasterIdLst>
    <p:handoutMasterId r:id="rId35"/>
  </p:handoutMasterIdLst>
  <p:sldIdLst>
    <p:sldId id="961" r:id="rId2"/>
    <p:sldId id="516" r:id="rId3"/>
    <p:sldId id="1078" r:id="rId4"/>
    <p:sldId id="1084" r:id="rId5"/>
    <p:sldId id="948" r:id="rId6"/>
    <p:sldId id="1015" r:id="rId7"/>
    <p:sldId id="748" r:id="rId8"/>
    <p:sldId id="1077" r:id="rId9"/>
    <p:sldId id="1048" r:id="rId10"/>
    <p:sldId id="1072" r:id="rId11"/>
    <p:sldId id="1086" r:id="rId12"/>
    <p:sldId id="1085" r:id="rId13"/>
    <p:sldId id="973" r:id="rId14"/>
    <p:sldId id="1064" r:id="rId15"/>
    <p:sldId id="1039" r:id="rId16"/>
    <p:sldId id="1073" r:id="rId17"/>
    <p:sldId id="1061" r:id="rId18"/>
    <p:sldId id="1050" r:id="rId19"/>
    <p:sldId id="1054" r:id="rId20"/>
    <p:sldId id="650" r:id="rId21"/>
    <p:sldId id="940" r:id="rId22"/>
    <p:sldId id="1079" r:id="rId23"/>
    <p:sldId id="1089" r:id="rId24"/>
    <p:sldId id="1082" r:id="rId25"/>
    <p:sldId id="1083" r:id="rId26"/>
    <p:sldId id="1080" r:id="rId27"/>
    <p:sldId id="1091" r:id="rId28"/>
    <p:sldId id="1001" r:id="rId29"/>
    <p:sldId id="1052" r:id="rId30"/>
    <p:sldId id="1092" r:id="rId31"/>
    <p:sldId id="1047" r:id="rId32"/>
    <p:sldId id="1009" r:id="rId33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POTE NOY, Roberto Mario" initials="CNRM" lastIdx="1" clrIdx="0">
    <p:extLst>
      <p:ext uri="{19B8F6BF-5375-455C-9EA6-DF929625EA0E}">
        <p15:presenceInfo xmlns:p15="http://schemas.microsoft.com/office/powerpoint/2012/main" userId="S-1-5-21-42344331-1018566265-2102726425-22547" providerId="AD"/>
      </p:ext>
    </p:extLst>
  </p:cmAuthor>
  <p:cmAuthor id="2" name="CAPOTE NOY, Roberto Mario" initials="CNRM [2]" lastIdx="1" clrIdx="1">
    <p:extLst>
      <p:ext uri="{19B8F6BF-5375-455C-9EA6-DF929625EA0E}">
        <p15:presenceInfo xmlns:p15="http://schemas.microsoft.com/office/powerpoint/2012/main" userId="S::ROBERTO.CAPOTENOY@iaea.org::00493373-f3c7-4a20-ad1a-1b901b156c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FFFFFF"/>
    <a:srgbClr val="FF3399"/>
    <a:srgbClr val="81FFFF"/>
    <a:srgbClr val="AEFAFC"/>
    <a:srgbClr val="1B3791"/>
    <a:srgbClr val="BC6916"/>
    <a:srgbClr val="D8791A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540629-CA9B-4774-BF31-BFAEB2C2B9A4}" v="152" dt="2023-11-16T17:24:58.3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1" autoAdjust="0"/>
    <p:restoredTop sz="94651" autoAdjust="0"/>
  </p:normalViewPr>
  <p:slideViewPr>
    <p:cSldViewPr>
      <p:cViewPr varScale="1">
        <p:scale>
          <a:sx n="81" d="100"/>
          <a:sy n="81" d="100"/>
        </p:scale>
        <p:origin x="653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514" y="-102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POTE NOY, Roberto Mario" userId="00493373-f3c7-4a20-ad1a-1b901b156c55" providerId="ADAL" clId="{7BC23443-F146-49FB-8254-85D17C9691B4}"/>
    <pc:docChg chg="addSld modSld">
      <pc:chgData name="CAPOTE NOY, Roberto Mario" userId="00493373-f3c7-4a20-ad1a-1b901b156c55" providerId="ADAL" clId="{7BC23443-F146-49FB-8254-85D17C9691B4}" dt="2021-01-18T12:17:23.382" v="0"/>
      <pc:docMkLst>
        <pc:docMk/>
      </pc:docMkLst>
      <pc:sldChg chg="add">
        <pc:chgData name="CAPOTE NOY, Roberto Mario" userId="00493373-f3c7-4a20-ad1a-1b901b156c55" providerId="ADAL" clId="{7BC23443-F146-49FB-8254-85D17C9691B4}" dt="2021-01-18T12:17:23.382" v="0"/>
        <pc:sldMkLst>
          <pc:docMk/>
          <pc:sldMk cId="1808954561" sldId="971"/>
        </pc:sldMkLst>
      </pc:sldChg>
    </pc:docChg>
  </pc:docChgLst>
  <pc:docChgLst>
    <pc:chgData name="CAPOTE NOY, Roberto Mario" userId="00493373-f3c7-4a20-ad1a-1b901b156c55" providerId="ADAL" clId="{67F17925-48FB-4B64-B1A6-B898696EA38D}"/>
    <pc:docChg chg="undo custSel addSld delSld modSld sldOrd modMainMaster">
      <pc:chgData name="CAPOTE NOY, Roberto Mario" userId="00493373-f3c7-4a20-ad1a-1b901b156c55" providerId="ADAL" clId="{67F17925-48FB-4B64-B1A6-B898696EA38D}" dt="2023-04-26T13:07:57.617" v="4640" actId="20577"/>
      <pc:docMkLst>
        <pc:docMk/>
      </pc:docMkLst>
      <pc:sldChg chg="modSp mod">
        <pc:chgData name="CAPOTE NOY, Roberto Mario" userId="00493373-f3c7-4a20-ad1a-1b901b156c55" providerId="ADAL" clId="{67F17925-48FB-4B64-B1A6-B898696EA38D}" dt="2023-04-26T11:56:34.279" v="4162"/>
        <pc:sldMkLst>
          <pc:docMk/>
          <pc:sldMk cId="0" sldId="516"/>
        </pc:sldMkLst>
        <pc:spChg chg="mod">
          <ac:chgData name="CAPOTE NOY, Roberto Mario" userId="00493373-f3c7-4a20-ad1a-1b901b156c55" providerId="ADAL" clId="{67F17925-48FB-4B64-B1A6-B898696EA38D}" dt="2023-04-26T11:56:34.279" v="4162"/>
          <ac:spMkLst>
            <pc:docMk/>
            <pc:sldMk cId="0" sldId="516"/>
            <ac:spMk id="4098" creationId="{00000000-0000-0000-0000-000000000000}"/>
          </ac:spMkLst>
        </pc:spChg>
      </pc:sldChg>
      <pc:sldChg chg="del">
        <pc:chgData name="CAPOTE NOY, Roberto Mario" userId="00493373-f3c7-4a20-ad1a-1b901b156c55" providerId="ADAL" clId="{67F17925-48FB-4B64-B1A6-B898696EA38D}" dt="2023-04-26T09:13:14.618" v="128" actId="47"/>
        <pc:sldMkLst>
          <pc:docMk/>
          <pc:sldMk cId="3248837360" sldId="641"/>
        </pc:sldMkLst>
      </pc:sldChg>
      <pc:sldChg chg="modSp del mod ord">
        <pc:chgData name="CAPOTE NOY, Roberto Mario" userId="00493373-f3c7-4a20-ad1a-1b901b156c55" providerId="ADAL" clId="{67F17925-48FB-4B64-B1A6-B898696EA38D}" dt="2023-04-26T11:25:06.510" v="3480" actId="47"/>
        <pc:sldMkLst>
          <pc:docMk/>
          <pc:sldMk cId="2562735166" sldId="748"/>
        </pc:sldMkLst>
        <pc:graphicFrameChg chg="mod modGraphic">
          <ac:chgData name="CAPOTE NOY, Roberto Mario" userId="00493373-f3c7-4a20-ad1a-1b901b156c55" providerId="ADAL" clId="{67F17925-48FB-4B64-B1A6-B898696EA38D}" dt="2023-04-26T09:08:02.778" v="112" actId="1036"/>
          <ac:graphicFrameMkLst>
            <pc:docMk/>
            <pc:sldMk cId="2562735166" sldId="748"/>
            <ac:graphicFrameMk id="4" creationId="{00000000-0000-0000-0000-000000000000}"/>
          </ac:graphicFrameMkLst>
        </pc:graphicFrameChg>
      </pc:sldChg>
      <pc:sldChg chg="del">
        <pc:chgData name="CAPOTE NOY, Roberto Mario" userId="00493373-f3c7-4a20-ad1a-1b901b156c55" providerId="ADAL" clId="{67F17925-48FB-4B64-B1A6-B898696EA38D}" dt="2023-04-26T09:13:16.629" v="129" actId="47"/>
        <pc:sldMkLst>
          <pc:docMk/>
          <pc:sldMk cId="1726202512" sldId="759"/>
        </pc:sldMkLst>
      </pc:sldChg>
      <pc:sldChg chg="add del">
        <pc:chgData name="CAPOTE NOY, Roberto Mario" userId="00493373-f3c7-4a20-ad1a-1b901b156c55" providerId="ADAL" clId="{67F17925-48FB-4B64-B1A6-B898696EA38D}" dt="2023-04-26T11:00:14.515" v="1369" actId="47"/>
        <pc:sldMkLst>
          <pc:docMk/>
          <pc:sldMk cId="3683213239" sldId="932"/>
        </pc:sldMkLst>
      </pc:sldChg>
      <pc:sldChg chg="modSp mod">
        <pc:chgData name="CAPOTE NOY, Roberto Mario" userId="00493373-f3c7-4a20-ad1a-1b901b156c55" providerId="ADAL" clId="{67F17925-48FB-4B64-B1A6-B898696EA38D}" dt="2023-04-26T11:59:00.428" v="4218" actId="14100"/>
        <pc:sldMkLst>
          <pc:docMk/>
          <pc:sldMk cId="547702265" sldId="940"/>
        </pc:sldMkLst>
        <pc:spChg chg="mod">
          <ac:chgData name="CAPOTE NOY, Roberto Mario" userId="00493373-f3c7-4a20-ad1a-1b901b156c55" providerId="ADAL" clId="{67F17925-48FB-4B64-B1A6-B898696EA38D}" dt="2023-04-26T11:59:00.428" v="4218" actId="14100"/>
          <ac:spMkLst>
            <pc:docMk/>
            <pc:sldMk cId="547702265" sldId="940"/>
            <ac:spMk id="8" creationId="{4F976036-822D-4993-823A-8544C9313492}"/>
          </ac:spMkLst>
        </pc:spChg>
      </pc:sldChg>
      <pc:sldChg chg="del">
        <pc:chgData name="CAPOTE NOY, Roberto Mario" userId="00493373-f3c7-4a20-ad1a-1b901b156c55" providerId="ADAL" clId="{67F17925-48FB-4B64-B1A6-B898696EA38D}" dt="2023-04-26T10:56:59.158" v="1355" actId="47"/>
        <pc:sldMkLst>
          <pc:docMk/>
          <pc:sldMk cId="2887828623" sldId="958"/>
        </pc:sldMkLst>
      </pc:sldChg>
      <pc:sldChg chg="modSp mod">
        <pc:chgData name="CAPOTE NOY, Roberto Mario" userId="00493373-f3c7-4a20-ad1a-1b901b156c55" providerId="ADAL" clId="{67F17925-48FB-4B64-B1A6-B898696EA38D}" dt="2023-04-26T11:41:31.822" v="3927" actId="6549"/>
        <pc:sldMkLst>
          <pc:docMk/>
          <pc:sldMk cId="2530887380" sldId="961"/>
        </pc:sldMkLst>
        <pc:spChg chg="mod">
          <ac:chgData name="CAPOTE NOY, Roberto Mario" userId="00493373-f3c7-4a20-ad1a-1b901b156c55" providerId="ADAL" clId="{67F17925-48FB-4B64-B1A6-B898696EA38D}" dt="2023-04-26T11:41:31.822" v="3927" actId="6549"/>
          <ac:spMkLst>
            <pc:docMk/>
            <pc:sldMk cId="2530887380" sldId="961"/>
            <ac:spMk id="4" creationId="{5066DEF5-945A-42AF-9E70-7FBDDE5B0C78}"/>
          </ac:spMkLst>
        </pc:spChg>
        <pc:spChg chg="mod">
          <ac:chgData name="CAPOTE NOY, Roberto Mario" userId="00493373-f3c7-4a20-ad1a-1b901b156c55" providerId="ADAL" clId="{67F17925-48FB-4B64-B1A6-B898696EA38D}" dt="2023-04-26T08:55:38.377" v="97" actId="20577"/>
          <ac:spMkLst>
            <pc:docMk/>
            <pc:sldMk cId="2530887380" sldId="961"/>
            <ac:spMk id="42" creationId="{58D8D654-EB4E-4940-A56D-E5068D7EBAC9}"/>
          </ac:spMkLst>
        </pc:spChg>
      </pc:sldChg>
      <pc:sldChg chg="ord">
        <pc:chgData name="CAPOTE NOY, Roberto Mario" userId="00493373-f3c7-4a20-ad1a-1b901b156c55" providerId="ADAL" clId="{67F17925-48FB-4B64-B1A6-B898696EA38D}" dt="2023-04-26T09:16:12.380" v="132"/>
        <pc:sldMkLst>
          <pc:docMk/>
          <pc:sldMk cId="1735969942" sldId="968"/>
        </pc:sldMkLst>
      </pc:sldChg>
      <pc:sldChg chg="del">
        <pc:chgData name="CAPOTE NOY, Roberto Mario" userId="00493373-f3c7-4a20-ad1a-1b901b156c55" providerId="ADAL" clId="{67F17925-48FB-4B64-B1A6-B898696EA38D}" dt="2023-04-26T09:11:24.442" v="113" actId="47"/>
        <pc:sldMkLst>
          <pc:docMk/>
          <pc:sldMk cId="3413981735" sldId="973"/>
        </pc:sldMkLst>
      </pc:sldChg>
      <pc:sldChg chg="del">
        <pc:chgData name="CAPOTE NOY, Roberto Mario" userId="00493373-f3c7-4a20-ad1a-1b901b156c55" providerId="ADAL" clId="{67F17925-48FB-4B64-B1A6-B898696EA38D}" dt="2023-04-26T09:12:21.877" v="123" actId="47"/>
        <pc:sldMkLst>
          <pc:docMk/>
          <pc:sldMk cId="2096003439" sldId="974"/>
        </pc:sldMkLst>
      </pc:sldChg>
      <pc:sldChg chg="modSp add del mod">
        <pc:chgData name="CAPOTE NOY, Roberto Mario" userId="00493373-f3c7-4a20-ad1a-1b901b156c55" providerId="ADAL" clId="{67F17925-48FB-4B64-B1A6-B898696EA38D}" dt="2023-04-26T11:21:18.745" v="3330" actId="47"/>
        <pc:sldMkLst>
          <pc:docMk/>
          <pc:sldMk cId="3530984074" sldId="974"/>
        </pc:sldMkLst>
        <pc:spChg chg="mod">
          <ac:chgData name="CAPOTE NOY, Roberto Mario" userId="00493373-f3c7-4a20-ad1a-1b901b156c55" providerId="ADAL" clId="{67F17925-48FB-4B64-B1A6-B898696EA38D}" dt="2023-04-26T10:56:20.526" v="1354" actId="1076"/>
          <ac:spMkLst>
            <pc:docMk/>
            <pc:sldMk cId="3530984074" sldId="974"/>
            <ac:spMk id="6" creationId="{53951F36-ABA2-4B17-8B1D-B875684AC3EB}"/>
          </ac:spMkLst>
        </pc:spChg>
      </pc:sldChg>
      <pc:sldChg chg="del">
        <pc:chgData name="CAPOTE NOY, Roberto Mario" userId="00493373-f3c7-4a20-ad1a-1b901b156c55" providerId="ADAL" clId="{67F17925-48FB-4B64-B1A6-B898696EA38D}" dt="2023-04-26T09:12:36.969" v="126" actId="47"/>
        <pc:sldMkLst>
          <pc:docMk/>
          <pc:sldMk cId="3487253603" sldId="975"/>
        </pc:sldMkLst>
      </pc:sldChg>
      <pc:sldChg chg="del">
        <pc:chgData name="CAPOTE NOY, Roberto Mario" userId="00493373-f3c7-4a20-ad1a-1b901b156c55" providerId="ADAL" clId="{67F17925-48FB-4B64-B1A6-B898696EA38D}" dt="2023-04-26T09:11:33.787" v="114" actId="47"/>
        <pc:sldMkLst>
          <pc:docMk/>
          <pc:sldMk cId="3956273510" sldId="977"/>
        </pc:sldMkLst>
      </pc:sldChg>
      <pc:sldChg chg="del">
        <pc:chgData name="CAPOTE NOY, Roberto Mario" userId="00493373-f3c7-4a20-ad1a-1b901b156c55" providerId="ADAL" clId="{67F17925-48FB-4B64-B1A6-B898696EA38D}" dt="2023-04-26T09:11:33.787" v="114" actId="47"/>
        <pc:sldMkLst>
          <pc:docMk/>
          <pc:sldMk cId="1591052147" sldId="979"/>
        </pc:sldMkLst>
      </pc:sldChg>
      <pc:sldChg chg="add del">
        <pc:chgData name="CAPOTE NOY, Roberto Mario" userId="00493373-f3c7-4a20-ad1a-1b901b156c55" providerId="ADAL" clId="{67F17925-48FB-4B64-B1A6-B898696EA38D}" dt="2023-04-26T09:12:04.706" v="121" actId="47"/>
        <pc:sldMkLst>
          <pc:docMk/>
          <pc:sldMk cId="318670676" sldId="980"/>
        </pc:sldMkLst>
      </pc:sldChg>
      <pc:sldChg chg="del">
        <pc:chgData name="CAPOTE NOY, Roberto Mario" userId="00493373-f3c7-4a20-ad1a-1b901b156c55" providerId="ADAL" clId="{67F17925-48FB-4B64-B1A6-B898696EA38D}" dt="2023-04-26T09:11:38.615" v="116" actId="47"/>
        <pc:sldMkLst>
          <pc:docMk/>
          <pc:sldMk cId="4147789451" sldId="981"/>
        </pc:sldMkLst>
      </pc:sldChg>
      <pc:sldChg chg="add del">
        <pc:chgData name="CAPOTE NOY, Roberto Mario" userId="00493373-f3c7-4a20-ad1a-1b901b156c55" providerId="ADAL" clId="{67F17925-48FB-4B64-B1A6-B898696EA38D}" dt="2023-04-26T09:11:59.883" v="119" actId="47"/>
        <pc:sldMkLst>
          <pc:docMk/>
          <pc:sldMk cId="1579709241" sldId="984"/>
        </pc:sldMkLst>
      </pc:sldChg>
      <pc:sldChg chg="del">
        <pc:chgData name="CAPOTE NOY, Roberto Mario" userId="00493373-f3c7-4a20-ad1a-1b901b156c55" providerId="ADAL" clId="{67F17925-48FB-4B64-B1A6-B898696EA38D}" dt="2023-04-26T09:11:55.833" v="117" actId="47"/>
        <pc:sldMkLst>
          <pc:docMk/>
          <pc:sldMk cId="1135212351" sldId="990"/>
        </pc:sldMkLst>
      </pc:sldChg>
      <pc:sldChg chg="del">
        <pc:chgData name="CAPOTE NOY, Roberto Mario" userId="00493373-f3c7-4a20-ad1a-1b901b156c55" providerId="ADAL" clId="{67F17925-48FB-4B64-B1A6-B898696EA38D}" dt="2023-04-26T11:00:24.913" v="1371" actId="47"/>
        <pc:sldMkLst>
          <pc:docMk/>
          <pc:sldMk cId="1100173741" sldId="996"/>
        </pc:sldMkLst>
      </pc:sldChg>
      <pc:sldChg chg="add del">
        <pc:chgData name="CAPOTE NOY, Roberto Mario" userId="00493373-f3c7-4a20-ad1a-1b901b156c55" providerId="ADAL" clId="{67F17925-48FB-4B64-B1A6-B898696EA38D}" dt="2023-04-26T11:00:10.647" v="1368" actId="47"/>
        <pc:sldMkLst>
          <pc:docMk/>
          <pc:sldMk cId="4076805271" sldId="1000"/>
        </pc:sldMkLst>
      </pc:sldChg>
      <pc:sldChg chg="modSp mod">
        <pc:chgData name="CAPOTE NOY, Roberto Mario" userId="00493373-f3c7-4a20-ad1a-1b901b156c55" providerId="ADAL" clId="{67F17925-48FB-4B64-B1A6-B898696EA38D}" dt="2023-04-26T13:07:57.617" v="4640" actId="20577"/>
        <pc:sldMkLst>
          <pc:docMk/>
          <pc:sldMk cId="2852046463" sldId="1001"/>
        </pc:sldMkLst>
        <pc:spChg chg="mod">
          <ac:chgData name="CAPOTE NOY, Roberto Mario" userId="00493373-f3c7-4a20-ad1a-1b901b156c55" providerId="ADAL" clId="{67F17925-48FB-4B64-B1A6-B898696EA38D}" dt="2023-04-26T13:07:57.617" v="4640" actId="20577"/>
          <ac:spMkLst>
            <pc:docMk/>
            <pc:sldMk cId="2852046463" sldId="1001"/>
            <ac:spMk id="6" creationId="{8CEEA699-30A9-4299-B5E1-AF9F1B085CD8}"/>
          </ac:spMkLst>
        </pc:spChg>
      </pc:sldChg>
      <pc:sldChg chg="del">
        <pc:chgData name="CAPOTE NOY, Roberto Mario" userId="00493373-f3c7-4a20-ad1a-1b901b156c55" providerId="ADAL" clId="{67F17925-48FB-4B64-B1A6-B898696EA38D}" dt="2023-04-26T09:11:24.442" v="113" actId="47"/>
        <pc:sldMkLst>
          <pc:docMk/>
          <pc:sldMk cId="2642740250" sldId="1003"/>
        </pc:sldMkLst>
      </pc:sldChg>
      <pc:sldChg chg="add del">
        <pc:chgData name="CAPOTE NOY, Roberto Mario" userId="00493373-f3c7-4a20-ad1a-1b901b156c55" providerId="ADAL" clId="{67F17925-48FB-4B64-B1A6-B898696EA38D}" dt="2023-04-26T11:21:22.425" v="3331" actId="47"/>
        <pc:sldMkLst>
          <pc:docMk/>
          <pc:sldMk cId="1408289157" sldId="1006"/>
        </pc:sldMkLst>
      </pc:sldChg>
      <pc:sldChg chg="modSp del mod ord">
        <pc:chgData name="CAPOTE NOY, Roberto Mario" userId="00493373-f3c7-4a20-ad1a-1b901b156c55" providerId="ADAL" clId="{67F17925-48FB-4B64-B1A6-B898696EA38D}" dt="2023-04-26T10:57:54.838" v="1358" actId="2696"/>
        <pc:sldMkLst>
          <pc:docMk/>
          <pc:sldMk cId="2331929167" sldId="1006"/>
        </pc:sldMkLst>
        <pc:spChg chg="mod">
          <ac:chgData name="CAPOTE NOY, Roberto Mario" userId="00493373-f3c7-4a20-ad1a-1b901b156c55" providerId="ADAL" clId="{67F17925-48FB-4B64-B1A6-B898696EA38D}" dt="2023-04-26T09:16:37.019" v="145" actId="6549"/>
          <ac:spMkLst>
            <pc:docMk/>
            <pc:sldMk cId="2331929167" sldId="1006"/>
            <ac:spMk id="4" creationId="{049304DD-7D17-42FF-8FAD-5FE00F0C4CB4}"/>
          </ac:spMkLst>
        </pc:spChg>
      </pc:sldChg>
      <pc:sldChg chg="del">
        <pc:chgData name="CAPOTE NOY, Roberto Mario" userId="00493373-f3c7-4a20-ad1a-1b901b156c55" providerId="ADAL" clId="{67F17925-48FB-4B64-B1A6-B898696EA38D}" dt="2023-04-26T09:11:24.442" v="113" actId="47"/>
        <pc:sldMkLst>
          <pc:docMk/>
          <pc:sldMk cId="933370099" sldId="1007"/>
        </pc:sldMkLst>
      </pc:sldChg>
      <pc:sldChg chg="del">
        <pc:chgData name="CAPOTE NOY, Roberto Mario" userId="00493373-f3c7-4a20-ad1a-1b901b156c55" providerId="ADAL" clId="{67F17925-48FB-4B64-B1A6-B898696EA38D}" dt="2023-04-26T10:57:11.105" v="1357" actId="47"/>
        <pc:sldMkLst>
          <pc:docMk/>
          <pc:sldMk cId="864175871" sldId="1008"/>
        </pc:sldMkLst>
      </pc:sldChg>
      <pc:sldChg chg="del">
        <pc:chgData name="CAPOTE NOY, Roberto Mario" userId="00493373-f3c7-4a20-ad1a-1b901b156c55" providerId="ADAL" clId="{67F17925-48FB-4B64-B1A6-B898696EA38D}" dt="2023-04-26T10:57:07.887" v="1356" actId="47"/>
        <pc:sldMkLst>
          <pc:docMk/>
          <pc:sldMk cId="2446418737" sldId="1009"/>
        </pc:sldMkLst>
      </pc:sldChg>
      <pc:sldChg chg="del">
        <pc:chgData name="CAPOTE NOY, Roberto Mario" userId="00493373-f3c7-4a20-ad1a-1b901b156c55" providerId="ADAL" clId="{67F17925-48FB-4B64-B1A6-B898696EA38D}" dt="2023-04-26T09:11:35.335" v="115" actId="47"/>
        <pc:sldMkLst>
          <pc:docMk/>
          <pc:sldMk cId="1439447941" sldId="1010"/>
        </pc:sldMkLst>
      </pc:sldChg>
      <pc:sldChg chg="add del">
        <pc:chgData name="CAPOTE NOY, Roberto Mario" userId="00493373-f3c7-4a20-ad1a-1b901b156c55" providerId="ADAL" clId="{67F17925-48FB-4B64-B1A6-B898696EA38D}" dt="2023-04-26T09:11:58.368" v="118" actId="47"/>
        <pc:sldMkLst>
          <pc:docMk/>
          <pc:sldMk cId="3461246015" sldId="1011"/>
        </pc:sldMkLst>
      </pc:sldChg>
      <pc:sldChg chg="add del">
        <pc:chgData name="CAPOTE NOY, Roberto Mario" userId="00493373-f3c7-4a20-ad1a-1b901b156c55" providerId="ADAL" clId="{67F17925-48FB-4B64-B1A6-B898696EA38D}" dt="2023-04-26T09:12:02.195" v="120" actId="47"/>
        <pc:sldMkLst>
          <pc:docMk/>
          <pc:sldMk cId="616577823" sldId="1012"/>
        </pc:sldMkLst>
      </pc:sldChg>
      <pc:sldChg chg="add del">
        <pc:chgData name="CAPOTE NOY, Roberto Mario" userId="00493373-f3c7-4a20-ad1a-1b901b156c55" providerId="ADAL" clId="{67F17925-48FB-4B64-B1A6-B898696EA38D}" dt="2023-04-26T10:58:18.825" v="1360" actId="47"/>
        <pc:sldMkLst>
          <pc:docMk/>
          <pc:sldMk cId="408158003" sldId="1013"/>
        </pc:sldMkLst>
      </pc:sldChg>
      <pc:sldChg chg="del">
        <pc:chgData name="CAPOTE NOY, Roberto Mario" userId="00493373-f3c7-4a20-ad1a-1b901b156c55" providerId="ADAL" clId="{67F17925-48FB-4B64-B1A6-B898696EA38D}" dt="2023-04-26T09:12:15.162" v="122" actId="47"/>
        <pc:sldMkLst>
          <pc:docMk/>
          <pc:sldMk cId="2815590289" sldId="1013"/>
        </pc:sldMkLst>
      </pc:sldChg>
      <pc:sldChg chg="del">
        <pc:chgData name="CAPOTE NOY, Roberto Mario" userId="00493373-f3c7-4a20-ad1a-1b901b156c55" providerId="ADAL" clId="{67F17925-48FB-4B64-B1A6-B898696EA38D}" dt="2023-04-26T09:13:13.389" v="127" actId="47"/>
        <pc:sldMkLst>
          <pc:docMk/>
          <pc:sldMk cId="2995105856" sldId="1014"/>
        </pc:sldMkLst>
      </pc:sldChg>
      <pc:sldChg chg="modSp add del mod">
        <pc:chgData name="CAPOTE NOY, Roberto Mario" userId="00493373-f3c7-4a20-ad1a-1b901b156c55" providerId="ADAL" clId="{67F17925-48FB-4B64-B1A6-B898696EA38D}" dt="2023-04-26T11:00:16.210" v="1370" actId="47"/>
        <pc:sldMkLst>
          <pc:docMk/>
          <pc:sldMk cId="2827330028" sldId="1016"/>
        </pc:sldMkLst>
        <pc:spChg chg="mod">
          <ac:chgData name="CAPOTE NOY, Roberto Mario" userId="00493373-f3c7-4a20-ad1a-1b901b156c55" providerId="ADAL" clId="{67F17925-48FB-4B64-B1A6-B898696EA38D}" dt="2023-04-26T10:59:22.664" v="1364" actId="6549"/>
          <ac:spMkLst>
            <pc:docMk/>
            <pc:sldMk cId="2827330028" sldId="1016"/>
            <ac:spMk id="4" creationId="{049304DD-7D17-42FF-8FAD-5FE00F0C4CB4}"/>
          </ac:spMkLst>
        </pc:spChg>
      </pc:sldChg>
      <pc:sldChg chg="addSp modSp new mod">
        <pc:chgData name="CAPOTE NOY, Roberto Mario" userId="00493373-f3c7-4a20-ad1a-1b901b156c55" providerId="ADAL" clId="{67F17925-48FB-4B64-B1A6-B898696EA38D}" dt="2023-04-26T09:24:20.900" v="439" actId="1036"/>
        <pc:sldMkLst>
          <pc:docMk/>
          <pc:sldMk cId="3630270033" sldId="1017"/>
        </pc:sldMkLst>
        <pc:spChg chg="add mod">
          <ac:chgData name="CAPOTE NOY, Roberto Mario" userId="00493373-f3c7-4a20-ad1a-1b901b156c55" providerId="ADAL" clId="{67F17925-48FB-4B64-B1A6-B898696EA38D}" dt="2023-04-26T09:22:05.731" v="297" actId="1037"/>
          <ac:spMkLst>
            <pc:docMk/>
            <pc:sldMk cId="3630270033" sldId="1017"/>
            <ac:spMk id="6" creationId="{BD7333E7-E665-0958-B5CB-5B0E31BA97C0}"/>
          </ac:spMkLst>
        </pc:spChg>
        <pc:spChg chg="add mod">
          <ac:chgData name="CAPOTE NOY, Roberto Mario" userId="00493373-f3c7-4a20-ad1a-1b901b156c55" providerId="ADAL" clId="{67F17925-48FB-4B64-B1A6-B898696EA38D}" dt="2023-04-26T09:24:14.073" v="433" actId="1076"/>
          <ac:spMkLst>
            <pc:docMk/>
            <pc:sldMk cId="3630270033" sldId="1017"/>
            <ac:spMk id="9" creationId="{F4B35C59-18B8-6134-1769-E9355395ABA8}"/>
          </ac:spMkLst>
        </pc:spChg>
        <pc:picChg chg="add mod">
          <ac:chgData name="CAPOTE NOY, Roberto Mario" userId="00493373-f3c7-4a20-ad1a-1b901b156c55" providerId="ADAL" clId="{67F17925-48FB-4B64-B1A6-B898696EA38D}" dt="2023-04-26T09:20:42.434" v="188" actId="1035"/>
          <ac:picMkLst>
            <pc:docMk/>
            <pc:sldMk cId="3630270033" sldId="1017"/>
            <ac:picMk id="3" creationId="{5A4430E1-F8D1-E156-525C-ED43E5231F71}"/>
          </ac:picMkLst>
        </pc:picChg>
        <pc:picChg chg="add mod">
          <ac:chgData name="CAPOTE NOY, Roberto Mario" userId="00493373-f3c7-4a20-ad1a-1b901b156c55" providerId="ADAL" clId="{67F17925-48FB-4B64-B1A6-B898696EA38D}" dt="2023-04-26T09:24:20.900" v="439" actId="1036"/>
          <ac:picMkLst>
            <pc:docMk/>
            <pc:sldMk cId="3630270033" sldId="1017"/>
            <ac:picMk id="5" creationId="{B7A2D0F4-FE52-DD9D-2155-3C1628C47964}"/>
          </ac:picMkLst>
        </pc:picChg>
        <pc:picChg chg="add mod">
          <ac:chgData name="CAPOTE NOY, Roberto Mario" userId="00493373-f3c7-4a20-ad1a-1b901b156c55" providerId="ADAL" clId="{67F17925-48FB-4B64-B1A6-B898696EA38D}" dt="2023-04-26T09:22:35.475" v="338" actId="1036"/>
          <ac:picMkLst>
            <pc:docMk/>
            <pc:sldMk cId="3630270033" sldId="1017"/>
            <ac:picMk id="8" creationId="{A50C8B51-ABD0-9846-9333-24F60326545D}"/>
          </ac:picMkLst>
        </pc:picChg>
      </pc:sldChg>
      <pc:sldChg chg="addSp delSp modSp new mod">
        <pc:chgData name="CAPOTE NOY, Roberto Mario" userId="00493373-f3c7-4a20-ad1a-1b901b156c55" providerId="ADAL" clId="{67F17925-48FB-4B64-B1A6-B898696EA38D}" dt="2023-04-26T11:44:32.522" v="3934" actId="1076"/>
        <pc:sldMkLst>
          <pc:docMk/>
          <pc:sldMk cId="1593794609" sldId="1018"/>
        </pc:sldMkLst>
        <pc:spChg chg="del">
          <ac:chgData name="CAPOTE NOY, Roberto Mario" userId="00493373-f3c7-4a20-ad1a-1b901b156c55" providerId="ADAL" clId="{67F17925-48FB-4B64-B1A6-B898696EA38D}" dt="2023-04-26T09:33:09.472" v="748" actId="478"/>
          <ac:spMkLst>
            <pc:docMk/>
            <pc:sldMk cId="1593794609" sldId="1018"/>
            <ac:spMk id="2" creationId="{37E7A1B9-9B9B-1113-2995-E7299D1DBAB4}"/>
          </ac:spMkLst>
        </pc:spChg>
        <pc:spChg chg="del">
          <ac:chgData name="CAPOTE NOY, Roberto Mario" userId="00493373-f3c7-4a20-ad1a-1b901b156c55" providerId="ADAL" clId="{67F17925-48FB-4B64-B1A6-B898696EA38D}" dt="2023-04-26T09:33:08.399" v="747" actId="478"/>
          <ac:spMkLst>
            <pc:docMk/>
            <pc:sldMk cId="1593794609" sldId="1018"/>
            <ac:spMk id="3" creationId="{2A84E1A7-4309-34A5-48F1-058B2FE62B37}"/>
          </ac:spMkLst>
        </pc:spChg>
        <pc:spChg chg="add del mod">
          <ac:chgData name="CAPOTE NOY, Roberto Mario" userId="00493373-f3c7-4a20-ad1a-1b901b156c55" providerId="ADAL" clId="{67F17925-48FB-4B64-B1A6-B898696EA38D}" dt="2023-04-26T11:44:16.729" v="3929" actId="478"/>
          <ac:spMkLst>
            <pc:docMk/>
            <pc:sldMk cId="1593794609" sldId="1018"/>
            <ac:spMk id="6" creationId="{D132383E-7BE7-B62C-E309-4FE5199FAE0A}"/>
          </ac:spMkLst>
        </pc:spChg>
        <pc:spChg chg="add mod">
          <ac:chgData name="CAPOTE NOY, Roberto Mario" userId="00493373-f3c7-4a20-ad1a-1b901b156c55" providerId="ADAL" clId="{67F17925-48FB-4B64-B1A6-B898696EA38D}" dt="2023-04-26T11:44:32.522" v="3934" actId="1076"/>
          <ac:spMkLst>
            <pc:docMk/>
            <pc:sldMk cId="1593794609" sldId="1018"/>
            <ac:spMk id="8" creationId="{F816F424-A55D-4413-F62B-8361390EAD1C}"/>
          </ac:spMkLst>
        </pc:spChg>
        <pc:spChg chg="add del mod">
          <ac:chgData name="CAPOTE NOY, Roberto Mario" userId="00493373-f3c7-4a20-ad1a-1b901b156c55" providerId="ADAL" clId="{67F17925-48FB-4B64-B1A6-B898696EA38D}" dt="2023-04-26T11:44:16.729" v="3929" actId="478"/>
          <ac:spMkLst>
            <pc:docMk/>
            <pc:sldMk cId="1593794609" sldId="1018"/>
            <ac:spMk id="11" creationId="{AE1D4E7B-198A-2B17-6A32-8AA380D56CF4}"/>
          </ac:spMkLst>
        </pc:spChg>
        <pc:spChg chg="add mod">
          <ac:chgData name="CAPOTE NOY, Roberto Mario" userId="00493373-f3c7-4a20-ad1a-1b901b156c55" providerId="ADAL" clId="{67F17925-48FB-4B64-B1A6-B898696EA38D}" dt="2023-04-26T09:48:18.286" v="1034" actId="6549"/>
          <ac:spMkLst>
            <pc:docMk/>
            <pc:sldMk cId="1593794609" sldId="1018"/>
            <ac:spMk id="12" creationId="{DF1F99C5-698E-E470-01FB-B9298802024C}"/>
          </ac:spMkLst>
        </pc:spChg>
        <pc:spChg chg="add mod">
          <ac:chgData name="CAPOTE NOY, Roberto Mario" userId="00493373-f3c7-4a20-ad1a-1b901b156c55" providerId="ADAL" clId="{67F17925-48FB-4B64-B1A6-B898696EA38D}" dt="2023-04-26T11:44:25.714" v="3932" actId="1076"/>
          <ac:spMkLst>
            <pc:docMk/>
            <pc:sldMk cId="1593794609" sldId="1018"/>
            <ac:spMk id="13" creationId="{90DF4418-D3B3-A165-EF86-BE4ACEA5D250}"/>
          </ac:spMkLst>
        </pc:spChg>
        <pc:spChg chg="add mod">
          <ac:chgData name="CAPOTE NOY, Roberto Mario" userId="00493373-f3c7-4a20-ad1a-1b901b156c55" providerId="ADAL" clId="{67F17925-48FB-4B64-B1A6-B898696EA38D}" dt="2023-04-26T11:44:32.522" v="3934" actId="1076"/>
          <ac:spMkLst>
            <pc:docMk/>
            <pc:sldMk cId="1593794609" sldId="1018"/>
            <ac:spMk id="14" creationId="{707D57A8-2E58-FCE9-13AE-D85977325FA3}"/>
          </ac:spMkLst>
        </pc:spChg>
        <pc:picChg chg="add mod">
          <ac:chgData name="CAPOTE NOY, Roberto Mario" userId="00493373-f3c7-4a20-ad1a-1b901b156c55" providerId="ADAL" clId="{67F17925-48FB-4B64-B1A6-B898696EA38D}" dt="2023-04-26T11:44:27.361" v="3933" actId="1076"/>
          <ac:picMkLst>
            <pc:docMk/>
            <pc:sldMk cId="1593794609" sldId="1018"/>
            <ac:picMk id="5" creationId="{D4E24357-7B34-0905-FD44-158706A60238}"/>
          </ac:picMkLst>
        </pc:picChg>
        <pc:picChg chg="add del mod">
          <ac:chgData name="CAPOTE NOY, Roberto Mario" userId="00493373-f3c7-4a20-ad1a-1b901b156c55" providerId="ADAL" clId="{67F17925-48FB-4B64-B1A6-B898696EA38D}" dt="2023-04-26T09:33:53.856" v="758" actId="478"/>
          <ac:picMkLst>
            <pc:docMk/>
            <pc:sldMk cId="1593794609" sldId="1018"/>
            <ac:picMk id="7" creationId="{085C5AF8-1C94-0902-2F06-8D10ED2A6529}"/>
          </ac:picMkLst>
        </pc:picChg>
        <pc:picChg chg="add del mod ord">
          <ac:chgData name="CAPOTE NOY, Roberto Mario" userId="00493373-f3c7-4a20-ad1a-1b901b156c55" providerId="ADAL" clId="{67F17925-48FB-4B64-B1A6-B898696EA38D}" dt="2023-04-26T11:44:12.642" v="3928" actId="478"/>
          <ac:picMkLst>
            <pc:docMk/>
            <pc:sldMk cId="1593794609" sldId="1018"/>
            <ac:picMk id="10" creationId="{6E8109FD-A5A6-9053-BBA4-B78FB0C512E6}"/>
          </ac:picMkLst>
        </pc:picChg>
      </pc:sldChg>
      <pc:sldChg chg="addSp delSp modSp new mod">
        <pc:chgData name="CAPOTE NOY, Roberto Mario" userId="00493373-f3c7-4a20-ad1a-1b901b156c55" providerId="ADAL" clId="{67F17925-48FB-4B64-B1A6-B898696EA38D}" dt="2023-04-26T11:18:38.892" v="3208" actId="1076"/>
        <pc:sldMkLst>
          <pc:docMk/>
          <pc:sldMk cId="1303018964" sldId="1019"/>
        </pc:sldMkLst>
        <pc:spChg chg="del">
          <ac:chgData name="CAPOTE NOY, Roberto Mario" userId="00493373-f3c7-4a20-ad1a-1b901b156c55" providerId="ADAL" clId="{67F17925-48FB-4B64-B1A6-B898696EA38D}" dt="2023-04-26T09:27:02.144" v="445" actId="478"/>
          <ac:spMkLst>
            <pc:docMk/>
            <pc:sldMk cId="1303018964" sldId="1019"/>
            <ac:spMk id="2" creationId="{68BC50B9-03D8-B6F3-59FE-E1E1E63972C7}"/>
          </ac:spMkLst>
        </pc:spChg>
        <pc:spChg chg="del">
          <ac:chgData name="CAPOTE NOY, Roberto Mario" userId="00493373-f3c7-4a20-ad1a-1b901b156c55" providerId="ADAL" clId="{67F17925-48FB-4B64-B1A6-B898696EA38D}" dt="2023-04-26T09:27:00.957" v="444" actId="478"/>
          <ac:spMkLst>
            <pc:docMk/>
            <pc:sldMk cId="1303018964" sldId="1019"/>
            <ac:spMk id="3" creationId="{AD28AA24-7F0E-AAE3-68E8-D1B5DF764A69}"/>
          </ac:spMkLst>
        </pc:spChg>
        <pc:spChg chg="add mod">
          <ac:chgData name="CAPOTE NOY, Roberto Mario" userId="00493373-f3c7-4a20-ad1a-1b901b156c55" providerId="ADAL" clId="{67F17925-48FB-4B64-B1A6-B898696EA38D}" dt="2023-04-26T11:18:35.523" v="3207" actId="1076"/>
          <ac:spMkLst>
            <pc:docMk/>
            <pc:sldMk cId="1303018964" sldId="1019"/>
            <ac:spMk id="8" creationId="{EF22AEEA-8F07-9DF8-2F1C-733F2F09767C}"/>
          </ac:spMkLst>
        </pc:spChg>
        <pc:spChg chg="add del mod">
          <ac:chgData name="CAPOTE NOY, Roberto Mario" userId="00493373-f3c7-4a20-ad1a-1b901b156c55" providerId="ADAL" clId="{67F17925-48FB-4B64-B1A6-B898696EA38D}" dt="2023-04-26T09:28:59.896" v="519"/>
          <ac:spMkLst>
            <pc:docMk/>
            <pc:sldMk cId="1303018964" sldId="1019"/>
            <ac:spMk id="9" creationId="{28C29431-5AA0-8AE8-1864-2C02F27BD5C0}"/>
          </ac:spMkLst>
        </pc:spChg>
        <pc:spChg chg="add mod">
          <ac:chgData name="CAPOTE NOY, Roberto Mario" userId="00493373-f3c7-4a20-ad1a-1b901b156c55" providerId="ADAL" clId="{67F17925-48FB-4B64-B1A6-B898696EA38D}" dt="2023-04-26T11:18:38.892" v="3208" actId="1076"/>
          <ac:spMkLst>
            <pc:docMk/>
            <pc:sldMk cId="1303018964" sldId="1019"/>
            <ac:spMk id="10" creationId="{F090D472-F34A-1538-5FB1-DFB30500AF24}"/>
          </ac:spMkLst>
        </pc:spChg>
        <pc:spChg chg="add mod">
          <ac:chgData name="CAPOTE NOY, Roberto Mario" userId="00493373-f3c7-4a20-ad1a-1b901b156c55" providerId="ADAL" clId="{67F17925-48FB-4B64-B1A6-B898696EA38D}" dt="2023-04-26T09:31:21.767" v="737" actId="6549"/>
          <ac:spMkLst>
            <pc:docMk/>
            <pc:sldMk cId="1303018964" sldId="1019"/>
            <ac:spMk id="12" creationId="{A0580202-F018-01EF-3DE0-C5A67C12E964}"/>
          </ac:spMkLst>
        </pc:spChg>
        <pc:spChg chg="add mod">
          <ac:chgData name="CAPOTE NOY, Roberto Mario" userId="00493373-f3c7-4a20-ad1a-1b901b156c55" providerId="ADAL" clId="{67F17925-48FB-4B64-B1A6-B898696EA38D}" dt="2023-04-26T09:32:23.249" v="746" actId="6549"/>
          <ac:spMkLst>
            <pc:docMk/>
            <pc:sldMk cId="1303018964" sldId="1019"/>
            <ac:spMk id="14" creationId="{B1DEA6E2-E247-6628-AFF7-A26AAC3CAB21}"/>
          </ac:spMkLst>
        </pc:spChg>
        <pc:spChg chg="add mod">
          <ac:chgData name="CAPOTE NOY, Roberto Mario" userId="00493373-f3c7-4a20-ad1a-1b901b156c55" providerId="ADAL" clId="{67F17925-48FB-4B64-B1A6-B898696EA38D}" dt="2023-04-26T09:46:29.442" v="915" actId="207"/>
          <ac:spMkLst>
            <pc:docMk/>
            <pc:sldMk cId="1303018964" sldId="1019"/>
            <ac:spMk id="19" creationId="{24469DB2-CEAC-D8D8-B53F-CF40A7571FAC}"/>
          </ac:spMkLst>
        </pc:spChg>
        <pc:spChg chg="add mod">
          <ac:chgData name="CAPOTE NOY, Roberto Mario" userId="00493373-f3c7-4a20-ad1a-1b901b156c55" providerId="ADAL" clId="{67F17925-48FB-4B64-B1A6-B898696EA38D}" dt="2023-04-26T11:18:07.157" v="2993" actId="1035"/>
          <ac:spMkLst>
            <pc:docMk/>
            <pc:sldMk cId="1303018964" sldId="1019"/>
            <ac:spMk id="20" creationId="{22748CAB-3D28-3569-F490-2AB3A600CF2F}"/>
          </ac:spMkLst>
        </pc:spChg>
        <pc:spChg chg="add mod">
          <ac:chgData name="CAPOTE NOY, Roberto Mario" userId="00493373-f3c7-4a20-ad1a-1b901b156c55" providerId="ADAL" clId="{67F17925-48FB-4B64-B1A6-B898696EA38D}" dt="2023-04-26T11:18:12.731" v="3049" actId="1038"/>
          <ac:spMkLst>
            <pc:docMk/>
            <pc:sldMk cId="1303018964" sldId="1019"/>
            <ac:spMk id="21" creationId="{1D0A8FCF-637D-7BCB-6CAE-02EAB2D2891B}"/>
          </ac:spMkLst>
        </pc:spChg>
        <pc:spChg chg="add mod">
          <ac:chgData name="CAPOTE NOY, Roberto Mario" userId="00493373-f3c7-4a20-ad1a-1b901b156c55" providerId="ADAL" clId="{67F17925-48FB-4B64-B1A6-B898696EA38D}" dt="2023-04-26T11:18:18.970" v="3096" actId="1035"/>
          <ac:spMkLst>
            <pc:docMk/>
            <pc:sldMk cId="1303018964" sldId="1019"/>
            <ac:spMk id="22" creationId="{D32A2ED7-8127-359E-8A0B-BACFD0D1DF69}"/>
          </ac:spMkLst>
        </pc:spChg>
        <pc:spChg chg="add mod">
          <ac:chgData name="CAPOTE NOY, Roberto Mario" userId="00493373-f3c7-4a20-ad1a-1b901b156c55" providerId="ADAL" clId="{67F17925-48FB-4B64-B1A6-B898696EA38D}" dt="2023-04-26T11:18:30.202" v="3206" actId="1037"/>
          <ac:spMkLst>
            <pc:docMk/>
            <pc:sldMk cId="1303018964" sldId="1019"/>
            <ac:spMk id="23" creationId="{E182BD10-4D43-D159-4DE2-C48D59842F66}"/>
          </ac:spMkLst>
        </pc:spChg>
        <pc:picChg chg="add mod">
          <ac:chgData name="CAPOTE NOY, Roberto Mario" userId="00493373-f3c7-4a20-ad1a-1b901b156c55" providerId="ADAL" clId="{67F17925-48FB-4B64-B1A6-B898696EA38D}" dt="2023-04-26T09:29:37.478" v="622" actId="1035"/>
          <ac:picMkLst>
            <pc:docMk/>
            <pc:sldMk cId="1303018964" sldId="1019"/>
            <ac:picMk id="5" creationId="{1A518ECF-FC09-97C5-E087-2F1AEFC1EA6A}"/>
          </ac:picMkLst>
        </pc:picChg>
        <pc:picChg chg="add mod">
          <ac:chgData name="CAPOTE NOY, Roberto Mario" userId="00493373-f3c7-4a20-ad1a-1b901b156c55" providerId="ADAL" clId="{67F17925-48FB-4B64-B1A6-B898696EA38D}" dt="2023-04-26T09:29:46.863" v="625" actId="1035"/>
          <ac:picMkLst>
            <pc:docMk/>
            <pc:sldMk cId="1303018964" sldId="1019"/>
            <ac:picMk id="7" creationId="{99ECBFFD-597A-2536-B541-30D94703CED4}"/>
          </ac:picMkLst>
        </pc:picChg>
        <pc:picChg chg="add del mod">
          <ac:chgData name="CAPOTE NOY, Roberto Mario" userId="00493373-f3c7-4a20-ad1a-1b901b156c55" providerId="ADAL" clId="{67F17925-48FB-4B64-B1A6-B898696EA38D}" dt="2023-04-26T09:30:38.159" v="727" actId="478"/>
          <ac:picMkLst>
            <pc:docMk/>
            <pc:sldMk cId="1303018964" sldId="1019"/>
            <ac:picMk id="11" creationId="{7677A503-42A4-F879-5C26-C2964A17652A}"/>
          </ac:picMkLst>
        </pc:picChg>
        <pc:picChg chg="add del mod">
          <ac:chgData name="CAPOTE NOY, Roberto Mario" userId="00493373-f3c7-4a20-ad1a-1b901b156c55" providerId="ADAL" clId="{67F17925-48FB-4B64-B1A6-B898696EA38D}" dt="2023-04-26T09:31:25.070" v="738" actId="478"/>
          <ac:picMkLst>
            <pc:docMk/>
            <pc:sldMk cId="1303018964" sldId="1019"/>
            <ac:picMk id="13" creationId="{C7EA9DD8-8150-0DD6-65F6-E0C8A61BBD5D}"/>
          </ac:picMkLst>
        </pc:picChg>
        <pc:picChg chg="add mod ord">
          <ac:chgData name="CAPOTE NOY, Roberto Mario" userId="00493373-f3c7-4a20-ad1a-1b901b156c55" providerId="ADAL" clId="{67F17925-48FB-4B64-B1A6-B898696EA38D}" dt="2023-04-26T09:31:13.752" v="732" actId="167"/>
          <ac:picMkLst>
            <pc:docMk/>
            <pc:sldMk cId="1303018964" sldId="1019"/>
            <ac:picMk id="16" creationId="{E87BAAE2-7D44-FE8E-D9E7-360F4CC22869}"/>
          </ac:picMkLst>
        </pc:picChg>
        <pc:picChg chg="add mod ord">
          <ac:chgData name="CAPOTE NOY, Roberto Mario" userId="00493373-f3c7-4a20-ad1a-1b901b156c55" providerId="ADAL" clId="{67F17925-48FB-4B64-B1A6-B898696EA38D}" dt="2023-04-26T09:32:17.395" v="743" actId="167"/>
          <ac:picMkLst>
            <pc:docMk/>
            <pc:sldMk cId="1303018964" sldId="1019"/>
            <ac:picMk id="18" creationId="{DCD64686-9200-0F8D-208D-6D5FE3EDAEE6}"/>
          </ac:picMkLst>
        </pc:picChg>
      </pc:sldChg>
      <pc:sldChg chg="addSp delSp modSp add mod ord">
        <pc:chgData name="CAPOTE NOY, Roberto Mario" userId="00493373-f3c7-4a20-ad1a-1b901b156c55" providerId="ADAL" clId="{67F17925-48FB-4B64-B1A6-B898696EA38D}" dt="2023-04-26T11:46:22.578" v="3970" actId="20577"/>
        <pc:sldMkLst>
          <pc:docMk/>
          <pc:sldMk cId="1189090382" sldId="1020"/>
        </pc:sldMkLst>
        <pc:spChg chg="del">
          <ac:chgData name="CAPOTE NOY, Roberto Mario" userId="00493373-f3c7-4a20-ad1a-1b901b156c55" providerId="ADAL" clId="{67F17925-48FB-4B64-B1A6-B898696EA38D}" dt="2023-04-26T09:50:30.157" v="1058" actId="478"/>
          <ac:spMkLst>
            <pc:docMk/>
            <pc:sldMk cId="1189090382" sldId="1020"/>
            <ac:spMk id="6" creationId="{D132383E-7BE7-B62C-E309-4FE5199FAE0A}"/>
          </ac:spMkLst>
        </pc:spChg>
        <pc:spChg chg="mod">
          <ac:chgData name="CAPOTE NOY, Roberto Mario" userId="00493373-f3c7-4a20-ad1a-1b901b156c55" providerId="ADAL" clId="{67F17925-48FB-4B64-B1A6-B898696EA38D}" dt="2023-04-26T09:50:24.922" v="1056" actId="1076"/>
          <ac:spMkLst>
            <pc:docMk/>
            <pc:sldMk cId="1189090382" sldId="1020"/>
            <ac:spMk id="8" creationId="{F816F424-A55D-4413-F62B-8361390EAD1C}"/>
          </ac:spMkLst>
        </pc:spChg>
        <pc:spChg chg="add mod">
          <ac:chgData name="CAPOTE NOY, Roberto Mario" userId="00493373-f3c7-4a20-ad1a-1b901b156c55" providerId="ADAL" clId="{67F17925-48FB-4B64-B1A6-B898696EA38D}" dt="2023-04-26T09:51:54.927" v="1131" actId="6549"/>
          <ac:spMkLst>
            <pc:docMk/>
            <pc:sldMk cId="1189090382" sldId="1020"/>
            <ac:spMk id="9" creationId="{96D50141-4F8D-D4F5-5B4B-85262E8C272D}"/>
          </ac:spMkLst>
        </pc:spChg>
        <pc:spChg chg="del">
          <ac:chgData name="CAPOTE NOY, Roberto Mario" userId="00493373-f3c7-4a20-ad1a-1b901b156c55" providerId="ADAL" clId="{67F17925-48FB-4B64-B1A6-B898696EA38D}" dt="2023-04-26T09:50:31.677" v="1059" actId="478"/>
          <ac:spMkLst>
            <pc:docMk/>
            <pc:sldMk cId="1189090382" sldId="1020"/>
            <ac:spMk id="11" creationId="{AE1D4E7B-198A-2B17-6A32-8AA380D56CF4}"/>
          </ac:spMkLst>
        </pc:spChg>
        <pc:spChg chg="add mod">
          <ac:chgData name="CAPOTE NOY, Roberto Mario" userId="00493373-f3c7-4a20-ad1a-1b901b156c55" providerId="ADAL" clId="{67F17925-48FB-4B64-B1A6-B898696EA38D}" dt="2023-04-26T11:46:22.578" v="3970" actId="20577"/>
          <ac:spMkLst>
            <pc:docMk/>
            <pc:sldMk cId="1189090382" sldId="1020"/>
            <ac:spMk id="13" creationId="{ABE001ED-F525-88F9-7940-13B8F67CCD24}"/>
          </ac:spMkLst>
        </pc:spChg>
        <pc:picChg chg="add mod ord">
          <ac:chgData name="CAPOTE NOY, Roberto Mario" userId="00493373-f3c7-4a20-ad1a-1b901b156c55" providerId="ADAL" clId="{67F17925-48FB-4B64-B1A6-B898696EA38D}" dt="2023-04-26T09:50:12.277" v="1048" actId="167"/>
          <ac:picMkLst>
            <pc:docMk/>
            <pc:sldMk cId="1189090382" sldId="1020"/>
            <ac:picMk id="3" creationId="{0F10F315-2F2F-9178-B9FE-EB1055A0EB86}"/>
          </ac:picMkLst>
        </pc:picChg>
        <pc:picChg chg="del">
          <ac:chgData name="CAPOTE NOY, Roberto Mario" userId="00493373-f3c7-4a20-ad1a-1b901b156c55" providerId="ADAL" clId="{67F17925-48FB-4B64-B1A6-B898696EA38D}" dt="2023-04-26T09:50:01.221" v="1044" actId="478"/>
          <ac:picMkLst>
            <pc:docMk/>
            <pc:sldMk cId="1189090382" sldId="1020"/>
            <ac:picMk id="5" creationId="{D4E24357-7B34-0905-FD44-158706A60238}"/>
          </ac:picMkLst>
        </pc:picChg>
        <pc:picChg chg="add mod">
          <ac:chgData name="CAPOTE NOY, Roberto Mario" userId="00493373-f3c7-4a20-ad1a-1b901b156c55" providerId="ADAL" clId="{67F17925-48FB-4B64-B1A6-B898696EA38D}" dt="2023-04-26T09:52:00.669" v="1132" actId="14100"/>
          <ac:picMkLst>
            <pc:docMk/>
            <pc:sldMk cId="1189090382" sldId="1020"/>
            <ac:picMk id="7" creationId="{E1125D33-0402-7D18-2DA2-6275C55B328C}"/>
          </ac:picMkLst>
        </pc:picChg>
        <pc:picChg chg="del">
          <ac:chgData name="CAPOTE NOY, Roberto Mario" userId="00493373-f3c7-4a20-ad1a-1b901b156c55" providerId="ADAL" clId="{67F17925-48FB-4B64-B1A6-B898696EA38D}" dt="2023-04-26T09:50:28.293" v="1057" actId="478"/>
          <ac:picMkLst>
            <pc:docMk/>
            <pc:sldMk cId="1189090382" sldId="1020"/>
            <ac:picMk id="10" creationId="{6E8109FD-A5A6-9053-BBA4-B78FB0C512E6}"/>
          </ac:picMkLst>
        </pc:picChg>
        <pc:picChg chg="add del">
          <ac:chgData name="CAPOTE NOY, Roberto Mario" userId="00493373-f3c7-4a20-ad1a-1b901b156c55" providerId="ADAL" clId="{67F17925-48FB-4B64-B1A6-B898696EA38D}" dt="2023-04-26T09:59:02.104" v="1175" actId="22"/>
          <ac:picMkLst>
            <pc:docMk/>
            <pc:sldMk cId="1189090382" sldId="1020"/>
            <ac:picMk id="15" creationId="{2D4F7F52-6987-230A-0EC1-229A78977D5F}"/>
          </ac:picMkLst>
        </pc:picChg>
      </pc:sldChg>
      <pc:sldChg chg="addSp delSp modSp new del mod">
        <pc:chgData name="CAPOTE NOY, Roberto Mario" userId="00493373-f3c7-4a20-ad1a-1b901b156c55" providerId="ADAL" clId="{67F17925-48FB-4B64-B1A6-B898696EA38D}" dt="2023-04-26T10:34:36.288" v="1264" actId="47"/>
        <pc:sldMkLst>
          <pc:docMk/>
          <pc:sldMk cId="1861967229" sldId="1021"/>
        </pc:sldMkLst>
        <pc:spChg chg="del">
          <ac:chgData name="CAPOTE NOY, Roberto Mario" userId="00493373-f3c7-4a20-ad1a-1b901b156c55" providerId="ADAL" clId="{67F17925-48FB-4B64-B1A6-B898696EA38D}" dt="2023-04-26T09:53:15.357" v="1168" actId="478"/>
          <ac:spMkLst>
            <pc:docMk/>
            <pc:sldMk cId="1861967229" sldId="1021"/>
            <ac:spMk id="2" creationId="{861E080E-A094-C368-6305-00AAB9CE7BAB}"/>
          </ac:spMkLst>
        </pc:spChg>
        <pc:spChg chg="del">
          <ac:chgData name="CAPOTE NOY, Roberto Mario" userId="00493373-f3c7-4a20-ad1a-1b901b156c55" providerId="ADAL" clId="{67F17925-48FB-4B64-B1A6-B898696EA38D}" dt="2023-04-26T09:53:17.073" v="1169" actId="478"/>
          <ac:spMkLst>
            <pc:docMk/>
            <pc:sldMk cId="1861967229" sldId="1021"/>
            <ac:spMk id="3" creationId="{D05113C3-6ED5-72FA-A625-8404E3F4C09F}"/>
          </ac:spMkLst>
        </pc:spChg>
        <pc:picChg chg="add mod">
          <ac:chgData name="CAPOTE NOY, Roberto Mario" userId="00493373-f3c7-4a20-ad1a-1b901b156c55" providerId="ADAL" clId="{67F17925-48FB-4B64-B1A6-B898696EA38D}" dt="2023-04-26T09:59:20.458" v="1178" actId="1076"/>
          <ac:picMkLst>
            <pc:docMk/>
            <pc:sldMk cId="1861967229" sldId="1021"/>
            <ac:picMk id="5" creationId="{6D1E304C-FA9B-52B8-A31C-228ACEB7DD0D}"/>
          </ac:picMkLst>
        </pc:picChg>
      </pc:sldChg>
      <pc:sldChg chg="add ord">
        <pc:chgData name="CAPOTE NOY, Roberto Mario" userId="00493373-f3c7-4a20-ad1a-1b901b156c55" providerId="ADAL" clId="{67F17925-48FB-4B64-B1A6-B898696EA38D}" dt="2023-04-26T09:55:52.409" v="1173"/>
        <pc:sldMkLst>
          <pc:docMk/>
          <pc:sldMk cId="1223547367" sldId="1035"/>
        </pc:sldMkLst>
      </pc:sldChg>
      <pc:sldChg chg="addSp delSp modSp add mod ord">
        <pc:chgData name="CAPOTE NOY, Roberto Mario" userId="00493373-f3c7-4a20-ad1a-1b901b156c55" providerId="ADAL" clId="{67F17925-48FB-4B64-B1A6-B898696EA38D}" dt="2023-04-26T11:17:20.663" v="2964" actId="404"/>
        <pc:sldMkLst>
          <pc:docMk/>
          <pc:sldMk cId="2202003002" sldId="1037"/>
        </pc:sldMkLst>
        <pc:spChg chg="add mod">
          <ac:chgData name="CAPOTE NOY, Roberto Mario" userId="00493373-f3c7-4a20-ad1a-1b901b156c55" providerId="ADAL" clId="{67F17925-48FB-4B64-B1A6-B898696EA38D}" dt="2023-04-26T11:17:20.663" v="2964" actId="404"/>
          <ac:spMkLst>
            <pc:docMk/>
            <pc:sldMk cId="2202003002" sldId="1037"/>
            <ac:spMk id="2" creationId="{48230BD7-70FE-19D2-F997-6206A332E911}"/>
          </ac:spMkLst>
        </pc:spChg>
        <pc:spChg chg="del">
          <ac:chgData name="CAPOTE NOY, Roberto Mario" userId="00493373-f3c7-4a20-ad1a-1b901b156c55" providerId="ADAL" clId="{67F17925-48FB-4B64-B1A6-B898696EA38D}" dt="2023-04-26T09:55:44.623" v="1171" actId="478"/>
          <ac:spMkLst>
            <pc:docMk/>
            <pc:sldMk cId="2202003002" sldId="1037"/>
            <ac:spMk id="7" creationId="{70794A3E-DB31-4027-B841-9D34241FD8C0}"/>
          </ac:spMkLst>
        </pc:spChg>
      </pc:sldChg>
      <pc:sldChg chg="addSp delSp modSp add del mod">
        <pc:chgData name="CAPOTE NOY, Roberto Mario" userId="00493373-f3c7-4a20-ad1a-1b901b156c55" providerId="ADAL" clId="{67F17925-48FB-4B64-B1A6-B898696EA38D}" dt="2023-04-26T10:34:36.288" v="1264" actId="47"/>
        <pc:sldMkLst>
          <pc:docMk/>
          <pc:sldMk cId="3874375352" sldId="1038"/>
        </pc:sldMkLst>
        <pc:picChg chg="add mod">
          <ac:chgData name="CAPOTE NOY, Roberto Mario" userId="00493373-f3c7-4a20-ad1a-1b901b156c55" providerId="ADAL" clId="{67F17925-48FB-4B64-B1A6-B898696EA38D}" dt="2023-04-26T10:01:41.360" v="1217" actId="1035"/>
          <ac:picMkLst>
            <pc:docMk/>
            <pc:sldMk cId="3874375352" sldId="1038"/>
            <ac:picMk id="3" creationId="{9131AC0B-0497-E99F-3F85-BE94EF112045}"/>
          </ac:picMkLst>
        </pc:picChg>
        <pc:picChg chg="del">
          <ac:chgData name="CAPOTE NOY, Roberto Mario" userId="00493373-f3c7-4a20-ad1a-1b901b156c55" providerId="ADAL" clId="{67F17925-48FB-4B64-B1A6-B898696EA38D}" dt="2023-04-26T10:01:35.577" v="1212" actId="478"/>
          <ac:picMkLst>
            <pc:docMk/>
            <pc:sldMk cId="3874375352" sldId="1038"/>
            <ac:picMk id="5" creationId="{6D1E304C-FA9B-52B8-A31C-228ACEB7DD0D}"/>
          </ac:picMkLst>
        </pc:picChg>
      </pc:sldChg>
      <pc:sldChg chg="addSp delSp modSp new mod">
        <pc:chgData name="CAPOTE NOY, Roberto Mario" userId="00493373-f3c7-4a20-ad1a-1b901b156c55" providerId="ADAL" clId="{67F17925-48FB-4B64-B1A6-B898696EA38D}" dt="2023-04-26T11:31:39.827" v="3861" actId="113"/>
        <pc:sldMkLst>
          <pc:docMk/>
          <pc:sldMk cId="308764162" sldId="1039"/>
        </pc:sldMkLst>
        <pc:spChg chg="del">
          <ac:chgData name="CAPOTE NOY, Roberto Mario" userId="00493373-f3c7-4a20-ad1a-1b901b156c55" providerId="ADAL" clId="{67F17925-48FB-4B64-B1A6-B898696EA38D}" dt="2023-04-26T10:05:59.512" v="1220" actId="478"/>
          <ac:spMkLst>
            <pc:docMk/>
            <pc:sldMk cId="308764162" sldId="1039"/>
            <ac:spMk id="2" creationId="{052C9256-E1B3-B29C-F15B-C30336DE7D01}"/>
          </ac:spMkLst>
        </pc:spChg>
        <pc:spChg chg="del">
          <ac:chgData name="CAPOTE NOY, Roberto Mario" userId="00493373-f3c7-4a20-ad1a-1b901b156c55" providerId="ADAL" clId="{67F17925-48FB-4B64-B1A6-B898696EA38D}" dt="2023-04-26T10:05:58.010" v="1219" actId="478"/>
          <ac:spMkLst>
            <pc:docMk/>
            <pc:sldMk cId="308764162" sldId="1039"/>
            <ac:spMk id="3" creationId="{8D04A753-3AA3-225D-47F4-05B13F8E888B}"/>
          </ac:spMkLst>
        </pc:spChg>
        <pc:spChg chg="add mod">
          <ac:chgData name="CAPOTE NOY, Roberto Mario" userId="00493373-f3c7-4a20-ad1a-1b901b156c55" providerId="ADAL" clId="{67F17925-48FB-4B64-B1A6-B898696EA38D}" dt="2023-04-26T11:29:34.095" v="3659" actId="21"/>
          <ac:spMkLst>
            <pc:docMk/>
            <pc:sldMk cId="308764162" sldId="1039"/>
            <ac:spMk id="12" creationId="{311C560C-3451-4436-B121-4EFA67B976ED}"/>
          </ac:spMkLst>
        </pc:spChg>
        <pc:spChg chg="add mod">
          <ac:chgData name="CAPOTE NOY, Roberto Mario" userId="00493373-f3c7-4a20-ad1a-1b901b156c55" providerId="ADAL" clId="{67F17925-48FB-4B64-B1A6-B898696EA38D}" dt="2023-04-26T11:31:39.827" v="3861" actId="113"/>
          <ac:spMkLst>
            <pc:docMk/>
            <pc:sldMk cId="308764162" sldId="1039"/>
            <ac:spMk id="13" creationId="{3B7B92B0-EEF6-2E2E-4A09-F7A7F7022601}"/>
          </ac:spMkLst>
        </pc:spChg>
        <pc:graphicFrameChg chg="add mod">
          <ac:chgData name="CAPOTE NOY, Roberto Mario" userId="00493373-f3c7-4a20-ad1a-1b901b156c55" providerId="ADAL" clId="{67F17925-48FB-4B64-B1A6-B898696EA38D}" dt="2023-04-26T11:30:58.965" v="3829"/>
          <ac:graphicFrameMkLst>
            <pc:docMk/>
            <pc:sldMk cId="308764162" sldId="1039"/>
            <ac:graphicFrameMk id="14" creationId="{CFD29418-BF69-53C2-79C7-59567BDC9591}"/>
          </ac:graphicFrameMkLst>
        </pc:graphicFrameChg>
        <pc:picChg chg="add del mod">
          <ac:chgData name="CAPOTE NOY, Roberto Mario" userId="00493373-f3c7-4a20-ad1a-1b901b156c55" providerId="ADAL" clId="{67F17925-48FB-4B64-B1A6-B898696EA38D}" dt="2023-04-26T10:12:05.459" v="1229" actId="478"/>
          <ac:picMkLst>
            <pc:docMk/>
            <pc:sldMk cId="308764162" sldId="1039"/>
            <ac:picMk id="5" creationId="{9DD4CA66-9B51-1348-E022-D97369066E81}"/>
          </ac:picMkLst>
        </pc:picChg>
        <pc:picChg chg="add del mod">
          <ac:chgData name="CAPOTE NOY, Roberto Mario" userId="00493373-f3c7-4a20-ad1a-1b901b156c55" providerId="ADAL" clId="{67F17925-48FB-4B64-B1A6-B898696EA38D}" dt="2023-04-26T10:14:01.372" v="1238" actId="478"/>
          <ac:picMkLst>
            <pc:docMk/>
            <pc:sldMk cId="308764162" sldId="1039"/>
            <ac:picMk id="7" creationId="{DEFD4877-58BB-C404-C825-1FB8887C4BFC}"/>
          </ac:picMkLst>
        </pc:picChg>
        <pc:picChg chg="add del mod">
          <ac:chgData name="CAPOTE NOY, Roberto Mario" userId="00493373-f3c7-4a20-ad1a-1b901b156c55" providerId="ADAL" clId="{67F17925-48FB-4B64-B1A6-B898696EA38D}" dt="2023-04-26T10:16:30.332" v="1250" actId="478"/>
          <ac:picMkLst>
            <pc:docMk/>
            <pc:sldMk cId="308764162" sldId="1039"/>
            <ac:picMk id="9" creationId="{3677B4BC-A851-EC11-84B3-AD8AA0472AA7}"/>
          </ac:picMkLst>
        </pc:picChg>
        <pc:picChg chg="add mod">
          <ac:chgData name="CAPOTE NOY, Roberto Mario" userId="00493373-f3c7-4a20-ad1a-1b901b156c55" providerId="ADAL" clId="{67F17925-48FB-4B64-B1A6-B898696EA38D}" dt="2023-04-26T11:29:38.268" v="3665" actId="1035"/>
          <ac:picMkLst>
            <pc:docMk/>
            <pc:sldMk cId="308764162" sldId="1039"/>
            <ac:picMk id="11" creationId="{041A886B-7693-1F65-3146-660A8D44FFE1}"/>
          </ac:picMkLst>
        </pc:picChg>
        <pc:picChg chg="add mod">
          <ac:chgData name="CAPOTE NOY, Roberto Mario" userId="00493373-f3c7-4a20-ad1a-1b901b156c55" providerId="ADAL" clId="{67F17925-48FB-4B64-B1A6-B898696EA38D}" dt="2023-04-26T11:29:38.268" v="3665" actId="1035"/>
          <ac:picMkLst>
            <pc:docMk/>
            <pc:sldMk cId="308764162" sldId="1039"/>
            <ac:picMk id="1026" creationId="{5B71EAFD-AF9F-3325-F374-756C72CA1F85}"/>
          </ac:picMkLst>
        </pc:picChg>
      </pc:sldChg>
      <pc:sldChg chg="addSp delSp modSp new mod ord">
        <pc:chgData name="CAPOTE NOY, Roberto Mario" userId="00493373-f3c7-4a20-ad1a-1b901b156c55" providerId="ADAL" clId="{67F17925-48FB-4B64-B1A6-B898696EA38D}" dt="2023-04-26T11:29:05.977" v="3635" actId="14100"/>
        <pc:sldMkLst>
          <pc:docMk/>
          <pc:sldMk cId="3767766166" sldId="1040"/>
        </pc:sldMkLst>
        <pc:spChg chg="del">
          <ac:chgData name="CAPOTE NOY, Roberto Mario" userId="00493373-f3c7-4a20-ad1a-1b901b156c55" providerId="ADAL" clId="{67F17925-48FB-4B64-B1A6-B898696EA38D}" dt="2023-04-26T10:21:14.360" v="1258" actId="478"/>
          <ac:spMkLst>
            <pc:docMk/>
            <pc:sldMk cId="3767766166" sldId="1040"/>
            <ac:spMk id="2" creationId="{C42FCEB0-FAAD-9DAF-BDF5-DF43CB723640}"/>
          </ac:spMkLst>
        </pc:spChg>
        <pc:spChg chg="del">
          <ac:chgData name="CAPOTE NOY, Roberto Mario" userId="00493373-f3c7-4a20-ad1a-1b901b156c55" providerId="ADAL" clId="{67F17925-48FB-4B64-B1A6-B898696EA38D}" dt="2023-04-26T10:21:10.688" v="1257" actId="478"/>
          <ac:spMkLst>
            <pc:docMk/>
            <pc:sldMk cId="3767766166" sldId="1040"/>
            <ac:spMk id="3" creationId="{30F620A1-A0A6-0BCA-114C-9CD97EE315F6}"/>
          </ac:spMkLst>
        </pc:spChg>
        <pc:spChg chg="add mod">
          <ac:chgData name="CAPOTE NOY, Roberto Mario" userId="00493373-f3c7-4a20-ad1a-1b901b156c55" providerId="ADAL" clId="{67F17925-48FB-4B64-B1A6-B898696EA38D}" dt="2023-04-26T11:27:30.962" v="3566" actId="403"/>
          <ac:spMkLst>
            <pc:docMk/>
            <pc:sldMk cId="3767766166" sldId="1040"/>
            <ac:spMk id="10" creationId="{9D927146-23F6-7DF7-C49A-AFAA7666A744}"/>
          </ac:spMkLst>
        </pc:spChg>
        <pc:spChg chg="add mod">
          <ac:chgData name="CAPOTE NOY, Roberto Mario" userId="00493373-f3c7-4a20-ad1a-1b901b156c55" providerId="ADAL" clId="{67F17925-48FB-4B64-B1A6-B898696EA38D}" dt="2023-04-26T11:28:29.836" v="3629" actId="1076"/>
          <ac:spMkLst>
            <pc:docMk/>
            <pc:sldMk cId="3767766166" sldId="1040"/>
            <ac:spMk id="11" creationId="{CBEBBE2A-F7C6-9675-A5F7-CA4B50809F07}"/>
          </ac:spMkLst>
        </pc:spChg>
        <pc:graphicFrameChg chg="add del mod modGraphic">
          <ac:chgData name="CAPOTE NOY, Roberto Mario" userId="00493373-f3c7-4a20-ad1a-1b901b156c55" providerId="ADAL" clId="{67F17925-48FB-4B64-B1A6-B898696EA38D}" dt="2023-04-26T10:44:53.099" v="1284" actId="478"/>
          <ac:graphicFrameMkLst>
            <pc:docMk/>
            <pc:sldMk cId="3767766166" sldId="1040"/>
            <ac:graphicFrameMk id="6" creationId="{6E42A512-76A4-BBAE-4837-AE9F4D9FE0C6}"/>
          </ac:graphicFrameMkLst>
        </pc:graphicFrameChg>
        <pc:graphicFrameChg chg="add mod modGraphic">
          <ac:chgData name="CAPOTE NOY, Roberto Mario" userId="00493373-f3c7-4a20-ad1a-1b901b156c55" providerId="ADAL" clId="{67F17925-48FB-4B64-B1A6-B898696EA38D}" dt="2023-04-26T11:29:05.977" v="3635" actId="14100"/>
          <ac:graphicFrameMkLst>
            <pc:docMk/>
            <pc:sldMk cId="3767766166" sldId="1040"/>
            <ac:graphicFrameMk id="7" creationId="{A42E028A-61FA-FF3B-DFF6-A8B39E827C0D}"/>
          </ac:graphicFrameMkLst>
        </pc:graphicFrameChg>
        <pc:graphicFrameChg chg="add mod modGraphic">
          <ac:chgData name="CAPOTE NOY, Roberto Mario" userId="00493373-f3c7-4a20-ad1a-1b901b156c55" providerId="ADAL" clId="{67F17925-48FB-4B64-B1A6-B898696EA38D}" dt="2023-04-26T11:29:00.322" v="3634" actId="14100"/>
          <ac:graphicFrameMkLst>
            <pc:docMk/>
            <pc:sldMk cId="3767766166" sldId="1040"/>
            <ac:graphicFrameMk id="8" creationId="{297618AF-665E-B085-1848-94083D69282C}"/>
          </ac:graphicFrameMkLst>
        </pc:graphicFrameChg>
        <pc:graphicFrameChg chg="add del mod">
          <ac:chgData name="CAPOTE NOY, Roberto Mario" userId="00493373-f3c7-4a20-ad1a-1b901b156c55" providerId="ADAL" clId="{67F17925-48FB-4B64-B1A6-B898696EA38D}" dt="2023-04-26T10:55:32.331" v="1322"/>
          <ac:graphicFrameMkLst>
            <pc:docMk/>
            <pc:sldMk cId="3767766166" sldId="1040"/>
            <ac:graphicFrameMk id="9" creationId="{8BD0CE18-32F7-251F-6937-065C3C9520AB}"/>
          </ac:graphicFrameMkLst>
        </pc:graphicFrameChg>
        <pc:picChg chg="add del">
          <ac:chgData name="CAPOTE NOY, Roberto Mario" userId="00493373-f3c7-4a20-ad1a-1b901b156c55" providerId="ADAL" clId="{67F17925-48FB-4B64-B1A6-B898696EA38D}" dt="2023-04-26T10:32:25.115" v="1260" actId="478"/>
          <ac:picMkLst>
            <pc:docMk/>
            <pc:sldMk cId="3767766166" sldId="1040"/>
            <ac:picMk id="5" creationId="{817E1836-EFA1-4383-D266-3EEF4FCD2341}"/>
          </ac:picMkLst>
        </pc:picChg>
      </pc:sldChg>
      <pc:sldChg chg="new del">
        <pc:chgData name="CAPOTE NOY, Roberto Mario" userId="00493373-f3c7-4a20-ad1a-1b901b156c55" providerId="ADAL" clId="{67F17925-48FB-4B64-B1A6-B898696EA38D}" dt="2023-04-26T10:34:11.019" v="1263" actId="47"/>
        <pc:sldMkLst>
          <pc:docMk/>
          <pc:sldMk cId="2411857559" sldId="1041"/>
        </pc:sldMkLst>
      </pc:sldChg>
      <pc:sldChg chg="addSp delSp modSp add mod">
        <pc:chgData name="CAPOTE NOY, Roberto Mario" userId="00493373-f3c7-4a20-ad1a-1b901b156c55" providerId="ADAL" clId="{67F17925-48FB-4B64-B1A6-B898696EA38D}" dt="2023-04-26T12:27:16.819" v="4355" actId="1036"/>
        <pc:sldMkLst>
          <pc:docMk/>
          <pc:sldMk cId="2787421053" sldId="1042"/>
        </pc:sldMkLst>
        <pc:spChg chg="add mod">
          <ac:chgData name="CAPOTE NOY, Roberto Mario" userId="00493373-f3c7-4a20-ad1a-1b901b156c55" providerId="ADAL" clId="{67F17925-48FB-4B64-B1A6-B898696EA38D}" dt="2023-04-26T12:27:16.819" v="4355" actId="1036"/>
          <ac:spMkLst>
            <pc:docMk/>
            <pc:sldMk cId="2787421053" sldId="1042"/>
            <ac:spMk id="2" creationId="{32DB1B4E-4668-1CEE-34DF-DC6DCA595C83}"/>
          </ac:spMkLst>
        </pc:spChg>
        <pc:spChg chg="mod">
          <ac:chgData name="CAPOTE NOY, Roberto Mario" userId="00493373-f3c7-4a20-ad1a-1b901b156c55" providerId="ADAL" clId="{67F17925-48FB-4B64-B1A6-B898696EA38D}" dt="2023-04-26T11:45:44.843" v="3963" actId="6549"/>
          <ac:spMkLst>
            <pc:docMk/>
            <pc:sldMk cId="2787421053" sldId="1042"/>
            <ac:spMk id="6" creationId="{38E6F8E1-B52A-4233-95CA-9BD61AE2B239}"/>
          </ac:spMkLst>
        </pc:spChg>
        <pc:spChg chg="del">
          <ac:chgData name="CAPOTE NOY, Roberto Mario" userId="00493373-f3c7-4a20-ad1a-1b901b156c55" providerId="ADAL" clId="{67F17925-48FB-4B64-B1A6-B898696EA38D}" dt="2023-04-26T11:58:10.296" v="4163" actId="478"/>
          <ac:spMkLst>
            <pc:docMk/>
            <pc:sldMk cId="2787421053" sldId="1042"/>
            <ac:spMk id="15" creationId="{65C4AC0F-A3B1-44BA-98C3-5A0CDF7F8F3D}"/>
          </ac:spMkLst>
        </pc:spChg>
        <pc:picChg chg="mod">
          <ac:chgData name="CAPOTE NOY, Roberto Mario" userId="00493373-f3c7-4a20-ad1a-1b901b156c55" providerId="ADAL" clId="{67F17925-48FB-4B64-B1A6-B898696EA38D}" dt="2023-04-26T12:27:12.459" v="4348" actId="1076"/>
          <ac:picMkLst>
            <pc:docMk/>
            <pc:sldMk cId="2787421053" sldId="1042"/>
            <ac:picMk id="5" creationId="{8BF73FFA-AB66-47AE-AA79-CD83ED24F165}"/>
          </ac:picMkLst>
        </pc:picChg>
      </pc:sldChg>
      <pc:sldChg chg="new del">
        <pc:chgData name="CAPOTE NOY, Roberto Mario" userId="00493373-f3c7-4a20-ad1a-1b901b156c55" providerId="ADAL" clId="{67F17925-48FB-4B64-B1A6-B898696EA38D}" dt="2023-04-26T11:25:06.510" v="3480" actId="47"/>
        <pc:sldMkLst>
          <pc:docMk/>
          <pc:sldMk cId="1755942447" sldId="1043"/>
        </pc:sldMkLst>
      </pc:sldChg>
      <pc:sldChg chg="addSp modSp new mod">
        <pc:chgData name="CAPOTE NOY, Roberto Mario" userId="00493373-f3c7-4a20-ad1a-1b901b156c55" providerId="ADAL" clId="{67F17925-48FB-4B64-B1A6-B898696EA38D}" dt="2023-04-26T11:15:39.390" v="2786" actId="21"/>
        <pc:sldMkLst>
          <pc:docMk/>
          <pc:sldMk cId="3928738102" sldId="1044"/>
        </pc:sldMkLst>
        <pc:spChg chg="add mod">
          <ac:chgData name="CAPOTE NOY, Roberto Mario" userId="00493373-f3c7-4a20-ad1a-1b901b156c55" providerId="ADAL" clId="{67F17925-48FB-4B64-B1A6-B898696EA38D}" dt="2023-04-26T11:15:39.390" v="2786" actId="21"/>
          <ac:spMkLst>
            <pc:docMk/>
            <pc:sldMk cId="3928738102" sldId="1044"/>
            <ac:spMk id="2" creationId="{5D0BE717-363C-5285-468D-F3EFE356A76B}"/>
          </ac:spMkLst>
        </pc:spChg>
      </pc:sldChg>
      <pc:sldChg chg="modSp add mod">
        <pc:chgData name="CAPOTE NOY, Roberto Mario" userId="00493373-f3c7-4a20-ad1a-1b901b156c55" providerId="ADAL" clId="{67F17925-48FB-4B64-B1A6-B898696EA38D}" dt="2023-04-26T11:16:24.898" v="2844" actId="1038"/>
        <pc:sldMkLst>
          <pc:docMk/>
          <pc:sldMk cId="1102554335" sldId="1045"/>
        </pc:sldMkLst>
        <pc:spChg chg="mod">
          <ac:chgData name="CAPOTE NOY, Roberto Mario" userId="00493373-f3c7-4a20-ad1a-1b901b156c55" providerId="ADAL" clId="{67F17925-48FB-4B64-B1A6-B898696EA38D}" dt="2023-04-26T11:16:24.898" v="2844" actId="1038"/>
          <ac:spMkLst>
            <pc:docMk/>
            <pc:sldMk cId="1102554335" sldId="1045"/>
            <ac:spMk id="2" creationId="{5D0BE717-363C-5285-468D-F3EFE356A76B}"/>
          </ac:spMkLst>
        </pc:spChg>
      </pc:sldChg>
      <pc:sldChg chg="modSp add mod">
        <pc:chgData name="CAPOTE NOY, Roberto Mario" userId="00493373-f3c7-4a20-ad1a-1b901b156c55" providerId="ADAL" clId="{67F17925-48FB-4B64-B1A6-B898696EA38D}" dt="2023-04-26T11:32:20.130" v="3923" actId="1036"/>
        <pc:sldMkLst>
          <pc:docMk/>
          <pc:sldMk cId="1131504563" sldId="1046"/>
        </pc:sldMkLst>
        <pc:spChg chg="mod">
          <ac:chgData name="CAPOTE NOY, Roberto Mario" userId="00493373-f3c7-4a20-ad1a-1b901b156c55" providerId="ADAL" clId="{67F17925-48FB-4B64-B1A6-B898696EA38D}" dt="2023-04-26T11:32:20.130" v="3923" actId="1036"/>
          <ac:spMkLst>
            <pc:docMk/>
            <pc:sldMk cId="1131504563" sldId="1046"/>
            <ac:spMk id="2" creationId="{5D0BE717-363C-5285-468D-F3EFE356A76B}"/>
          </ac:spMkLst>
        </pc:spChg>
      </pc:sldChg>
      <pc:sldChg chg="addSp modSp add mod ord">
        <pc:chgData name="CAPOTE NOY, Roberto Mario" userId="00493373-f3c7-4a20-ad1a-1b901b156c55" providerId="ADAL" clId="{67F17925-48FB-4B64-B1A6-B898696EA38D}" dt="2023-04-26T11:53:07.443" v="4158" actId="14100"/>
        <pc:sldMkLst>
          <pc:docMk/>
          <pc:sldMk cId="1074826474" sldId="1047"/>
        </pc:sldMkLst>
        <pc:spChg chg="add mod">
          <ac:chgData name="CAPOTE NOY, Roberto Mario" userId="00493373-f3c7-4a20-ad1a-1b901b156c55" providerId="ADAL" clId="{67F17925-48FB-4B64-B1A6-B898696EA38D}" dt="2023-04-26T11:51:59.009" v="4147" actId="1076"/>
          <ac:spMkLst>
            <pc:docMk/>
            <pc:sldMk cId="1074826474" sldId="1047"/>
            <ac:spMk id="7" creationId="{A6D28F50-02E8-F749-AEFA-4BC25A940AF5}"/>
          </ac:spMkLst>
        </pc:spChg>
        <pc:spChg chg="add mod">
          <ac:chgData name="CAPOTE NOY, Roberto Mario" userId="00493373-f3c7-4a20-ad1a-1b901b156c55" providerId="ADAL" clId="{67F17925-48FB-4B64-B1A6-B898696EA38D}" dt="2023-04-26T11:53:07.443" v="4158" actId="14100"/>
          <ac:spMkLst>
            <pc:docMk/>
            <pc:sldMk cId="1074826474" sldId="1047"/>
            <ac:spMk id="16" creationId="{546ACFFC-8B00-F864-D2E0-367F04D8AF5F}"/>
          </ac:spMkLst>
        </pc:spChg>
        <pc:cxnChg chg="add mod">
          <ac:chgData name="CAPOTE NOY, Roberto Mario" userId="00493373-f3c7-4a20-ad1a-1b901b156c55" providerId="ADAL" clId="{67F17925-48FB-4B64-B1A6-B898696EA38D}" dt="2023-04-26T11:52:56.442" v="4156" actId="208"/>
          <ac:cxnSpMkLst>
            <pc:docMk/>
            <pc:sldMk cId="1074826474" sldId="1047"/>
            <ac:cxnSpMk id="2" creationId="{2BA8E573-8535-3871-9A48-93B2B84AF88C}"/>
          </ac:cxnSpMkLst>
        </pc:cxnChg>
      </pc:sldChg>
      <pc:sldChg chg="add">
        <pc:chgData name="CAPOTE NOY, Roberto Mario" userId="00493373-f3c7-4a20-ad1a-1b901b156c55" providerId="ADAL" clId="{67F17925-48FB-4B64-B1A6-B898696EA38D}" dt="2023-04-26T11:20:30.197" v="3310"/>
        <pc:sldMkLst>
          <pc:docMk/>
          <pc:sldMk cId="880942106" sldId="1048"/>
        </pc:sldMkLst>
      </pc:sldChg>
      <pc:sldChg chg="modSp add mod">
        <pc:chgData name="CAPOTE NOY, Roberto Mario" userId="00493373-f3c7-4a20-ad1a-1b901b156c55" providerId="ADAL" clId="{67F17925-48FB-4B64-B1A6-B898696EA38D}" dt="2023-04-26T11:20:49.886" v="3329" actId="21"/>
        <pc:sldMkLst>
          <pc:docMk/>
          <pc:sldMk cId="227174641" sldId="1049"/>
        </pc:sldMkLst>
        <pc:spChg chg="mod">
          <ac:chgData name="CAPOTE NOY, Roberto Mario" userId="00493373-f3c7-4a20-ad1a-1b901b156c55" providerId="ADAL" clId="{67F17925-48FB-4B64-B1A6-B898696EA38D}" dt="2023-04-26T11:20:49.886" v="3329" actId="21"/>
          <ac:spMkLst>
            <pc:docMk/>
            <pc:sldMk cId="227174641" sldId="1049"/>
            <ac:spMk id="2" creationId="{5D0BE717-363C-5285-468D-F3EFE356A76B}"/>
          </ac:spMkLst>
        </pc:spChg>
      </pc:sldChg>
      <pc:sldChg chg="modSp add mod">
        <pc:chgData name="CAPOTE NOY, Roberto Mario" userId="00493373-f3c7-4a20-ad1a-1b901b156c55" providerId="ADAL" clId="{67F17925-48FB-4B64-B1A6-B898696EA38D}" dt="2023-04-26T11:32:38.299" v="3926" actId="404"/>
        <pc:sldMkLst>
          <pc:docMk/>
          <pc:sldMk cId="162133083" sldId="1050"/>
        </pc:sldMkLst>
        <pc:spChg chg="mod">
          <ac:chgData name="CAPOTE NOY, Roberto Mario" userId="00493373-f3c7-4a20-ad1a-1b901b156c55" providerId="ADAL" clId="{67F17925-48FB-4B64-B1A6-B898696EA38D}" dt="2023-04-26T11:32:38.299" v="3926" actId="404"/>
          <ac:spMkLst>
            <pc:docMk/>
            <pc:sldMk cId="162133083" sldId="1050"/>
            <ac:spMk id="2" creationId="{5D0BE717-363C-5285-468D-F3EFE356A76B}"/>
          </ac:spMkLst>
        </pc:spChg>
      </pc:sldChg>
      <pc:sldChg chg="addSp modSp new mod ord">
        <pc:chgData name="CAPOTE NOY, Roberto Mario" userId="00493373-f3c7-4a20-ad1a-1b901b156c55" providerId="ADAL" clId="{67F17925-48FB-4B64-B1A6-B898696EA38D}" dt="2023-04-26T11:50:47.273" v="4097" actId="14100"/>
        <pc:sldMkLst>
          <pc:docMk/>
          <pc:sldMk cId="2306200359" sldId="1051"/>
        </pc:sldMkLst>
        <pc:spChg chg="add mod">
          <ac:chgData name="CAPOTE NOY, Roberto Mario" userId="00493373-f3c7-4a20-ad1a-1b901b156c55" providerId="ADAL" clId="{67F17925-48FB-4B64-B1A6-B898696EA38D}" dt="2023-04-26T11:49:14.595" v="4044" actId="1036"/>
          <ac:spMkLst>
            <pc:docMk/>
            <pc:sldMk cId="2306200359" sldId="1051"/>
            <ac:spMk id="2" creationId="{513943C6-9356-517A-158A-18D4922AD410}"/>
          </ac:spMkLst>
        </pc:spChg>
        <pc:spChg chg="add mod">
          <ac:chgData name="CAPOTE NOY, Roberto Mario" userId="00493373-f3c7-4a20-ad1a-1b901b156c55" providerId="ADAL" clId="{67F17925-48FB-4B64-B1A6-B898696EA38D}" dt="2023-04-26T11:50:04.442" v="4091" actId="207"/>
          <ac:spMkLst>
            <pc:docMk/>
            <pc:sldMk cId="2306200359" sldId="1051"/>
            <ac:spMk id="3" creationId="{1922D556-B8EE-8AF8-9E44-D0B21615DBF0}"/>
          </ac:spMkLst>
        </pc:spChg>
        <pc:picChg chg="add mod">
          <ac:chgData name="CAPOTE NOY, Roberto Mario" userId="00493373-f3c7-4a20-ad1a-1b901b156c55" providerId="ADAL" clId="{67F17925-48FB-4B64-B1A6-B898696EA38D}" dt="2023-04-26T11:49:19.497" v="4045" actId="14100"/>
          <ac:picMkLst>
            <pc:docMk/>
            <pc:sldMk cId="2306200359" sldId="1051"/>
            <ac:picMk id="3074" creationId="{A54C21C1-60A7-E0B9-5DCF-ACC408F635B0}"/>
          </ac:picMkLst>
        </pc:picChg>
        <pc:cxnChg chg="add mod">
          <ac:chgData name="CAPOTE NOY, Roberto Mario" userId="00493373-f3c7-4a20-ad1a-1b901b156c55" providerId="ADAL" clId="{67F17925-48FB-4B64-B1A6-B898696EA38D}" dt="2023-04-26T11:50:47.273" v="4097" actId="14100"/>
          <ac:cxnSpMkLst>
            <pc:docMk/>
            <pc:sldMk cId="2306200359" sldId="1051"/>
            <ac:cxnSpMk id="5" creationId="{FE4603B4-0C07-2E6A-A46E-571ABEE05BBB}"/>
          </ac:cxnSpMkLst>
        </pc:cxnChg>
      </pc:sldChg>
      <pc:sldMasterChg chg="modSp mod">
        <pc:chgData name="CAPOTE NOY, Roberto Mario" userId="00493373-f3c7-4a20-ad1a-1b901b156c55" providerId="ADAL" clId="{67F17925-48FB-4B64-B1A6-B898696EA38D}" dt="2023-04-26T11:25:52.472" v="3524" actId="6549"/>
        <pc:sldMasterMkLst>
          <pc:docMk/>
          <pc:sldMasterMk cId="0" sldId="2147483649"/>
        </pc:sldMasterMkLst>
        <pc:spChg chg="mod">
          <ac:chgData name="CAPOTE NOY, Roberto Mario" userId="00493373-f3c7-4a20-ad1a-1b901b156c55" providerId="ADAL" clId="{67F17925-48FB-4B64-B1A6-B898696EA38D}" dt="2023-04-26T11:25:52.472" v="3524" actId="6549"/>
          <ac:spMkLst>
            <pc:docMk/>
            <pc:sldMasterMk cId="0" sldId="2147483649"/>
            <ac:spMk id="8" creationId="{1C175D44-DA0E-4BF1-A434-7F239BBE9ED1}"/>
          </ac:spMkLst>
        </pc:spChg>
      </pc:sldMasterChg>
    </pc:docChg>
  </pc:docChgLst>
  <pc:docChgLst>
    <pc:chgData name="CAPOTE NOY, Roberto Mario" userId="00493373-f3c7-4a20-ad1a-1b901b156c55" providerId="ADAL" clId="{A3146B6B-AD58-4D25-824D-959119A78C08}"/>
    <pc:docChg chg="undo custSel addSld delSld modSld sldOrd modMainMaster">
      <pc:chgData name="CAPOTE NOY, Roberto Mario" userId="00493373-f3c7-4a20-ad1a-1b901b156c55" providerId="ADAL" clId="{A3146B6B-AD58-4D25-824D-959119A78C08}" dt="2023-04-27T17:55:06.037" v="3726" actId="1076"/>
      <pc:docMkLst>
        <pc:docMk/>
      </pc:docMkLst>
      <pc:sldChg chg="modSp mod">
        <pc:chgData name="CAPOTE NOY, Roberto Mario" userId="00493373-f3c7-4a20-ad1a-1b901b156c55" providerId="ADAL" clId="{A3146B6B-AD58-4D25-824D-959119A78C08}" dt="2023-04-27T17:11:46.414" v="3584" actId="1076"/>
        <pc:sldMkLst>
          <pc:docMk/>
          <pc:sldMk cId="0" sldId="516"/>
        </pc:sldMkLst>
        <pc:spChg chg="mod">
          <ac:chgData name="CAPOTE NOY, Roberto Mario" userId="00493373-f3c7-4a20-ad1a-1b901b156c55" providerId="ADAL" clId="{A3146B6B-AD58-4D25-824D-959119A78C08}" dt="2023-04-27T17:08:44.461" v="3581" actId="1076"/>
          <ac:spMkLst>
            <pc:docMk/>
            <pc:sldMk cId="0" sldId="516"/>
            <ac:spMk id="4098" creationId="{00000000-0000-0000-0000-000000000000}"/>
          </ac:spMkLst>
        </pc:spChg>
        <pc:spChg chg="mod">
          <ac:chgData name="CAPOTE NOY, Roberto Mario" userId="00493373-f3c7-4a20-ad1a-1b901b156c55" providerId="ADAL" clId="{A3146B6B-AD58-4D25-824D-959119A78C08}" dt="2023-04-27T17:11:46.414" v="3584" actId="1076"/>
          <ac:spMkLst>
            <pc:docMk/>
            <pc:sldMk cId="0" sldId="516"/>
            <ac:spMk id="4099" creationId="{00000000-0000-0000-0000-000000000000}"/>
          </ac:spMkLst>
        </pc:spChg>
      </pc:sldChg>
      <pc:sldChg chg="addSp delSp modSp add del mod">
        <pc:chgData name="CAPOTE NOY, Roberto Mario" userId="00493373-f3c7-4a20-ad1a-1b901b156c55" providerId="ADAL" clId="{A3146B6B-AD58-4D25-824D-959119A78C08}" dt="2023-04-27T17:17:32.024" v="3630" actId="1076"/>
        <pc:sldMkLst>
          <pc:docMk/>
          <pc:sldMk cId="2160907317" sldId="551"/>
        </pc:sldMkLst>
        <pc:spChg chg="mod">
          <ac:chgData name="CAPOTE NOY, Roberto Mario" userId="00493373-f3c7-4a20-ad1a-1b901b156c55" providerId="ADAL" clId="{A3146B6B-AD58-4D25-824D-959119A78C08}" dt="2023-04-27T17:15:31.878" v="3595" actId="20577"/>
          <ac:spMkLst>
            <pc:docMk/>
            <pc:sldMk cId="2160907317" sldId="551"/>
            <ac:spMk id="2" creationId="{00000000-0000-0000-0000-000000000000}"/>
          </ac:spMkLst>
        </pc:spChg>
        <pc:spChg chg="add del mod">
          <ac:chgData name="CAPOTE NOY, Roberto Mario" userId="00493373-f3c7-4a20-ad1a-1b901b156c55" providerId="ADAL" clId="{A3146B6B-AD58-4D25-824D-959119A78C08}" dt="2023-04-27T17:15:45.725" v="3598" actId="478"/>
          <ac:spMkLst>
            <pc:docMk/>
            <pc:sldMk cId="2160907317" sldId="551"/>
            <ac:spMk id="4" creationId="{28D53EC6-7AE7-3622-94A7-005BA7B77467}"/>
          </ac:spMkLst>
        </pc:spChg>
        <pc:spChg chg="add mod">
          <ac:chgData name="CAPOTE NOY, Roberto Mario" userId="00493373-f3c7-4a20-ad1a-1b901b156c55" providerId="ADAL" clId="{A3146B6B-AD58-4D25-824D-959119A78C08}" dt="2023-04-27T17:17:32.024" v="3630" actId="1076"/>
          <ac:spMkLst>
            <pc:docMk/>
            <pc:sldMk cId="2160907317" sldId="551"/>
            <ac:spMk id="7" creationId="{F064CC8C-D7C1-E0CB-0D39-6CC0FE26EA78}"/>
          </ac:spMkLst>
        </pc:spChg>
        <pc:spChg chg="mod">
          <ac:chgData name="CAPOTE NOY, Roberto Mario" userId="00493373-f3c7-4a20-ad1a-1b901b156c55" providerId="ADAL" clId="{A3146B6B-AD58-4D25-824D-959119A78C08}" dt="2023-04-27T17:15:29.323" v="3594" actId="113"/>
          <ac:spMkLst>
            <pc:docMk/>
            <pc:sldMk cId="2160907317" sldId="551"/>
            <ac:spMk id="39939" creationId="{00000000-0000-0000-0000-000000000000}"/>
          </ac:spMkLst>
        </pc:spChg>
        <pc:graphicFrameChg chg="mod">
          <ac:chgData name="CAPOTE NOY, Roberto Mario" userId="00493373-f3c7-4a20-ad1a-1b901b156c55" providerId="ADAL" clId="{A3146B6B-AD58-4D25-824D-959119A78C08}" dt="2023-04-27T17:16:57.337" v="3600" actId="1076"/>
          <ac:graphicFrameMkLst>
            <pc:docMk/>
            <pc:sldMk cId="2160907317" sldId="551"/>
            <ac:graphicFrameMk id="6" creationId="{00000000-0000-0000-0000-000000000000}"/>
          </ac:graphicFrameMkLst>
        </pc:graphicFrameChg>
        <pc:picChg chg="del">
          <ac:chgData name="CAPOTE NOY, Roberto Mario" userId="00493373-f3c7-4a20-ad1a-1b901b156c55" providerId="ADAL" clId="{A3146B6B-AD58-4D25-824D-959119A78C08}" dt="2023-04-27T17:15:42.568" v="3597" actId="478"/>
          <ac:picMkLst>
            <pc:docMk/>
            <pc:sldMk cId="2160907317" sldId="551"/>
            <ac:picMk id="9" creationId="{EEDAE5F7-02FC-CEE2-9F36-D5A461F72837}"/>
          </ac:picMkLst>
        </pc:picChg>
      </pc:sldChg>
      <pc:sldChg chg="modSp mod">
        <pc:chgData name="CAPOTE NOY, Roberto Mario" userId="00493373-f3c7-4a20-ad1a-1b901b156c55" providerId="ADAL" clId="{A3146B6B-AD58-4D25-824D-959119A78C08}" dt="2023-04-27T17:01:20.999" v="3391" actId="20577"/>
        <pc:sldMkLst>
          <pc:docMk/>
          <pc:sldMk cId="2530887380" sldId="961"/>
        </pc:sldMkLst>
        <pc:spChg chg="mod">
          <ac:chgData name="CAPOTE NOY, Roberto Mario" userId="00493373-f3c7-4a20-ad1a-1b901b156c55" providerId="ADAL" clId="{A3146B6B-AD58-4D25-824D-959119A78C08}" dt="2023-04-27T17:01:20.999" v="3391" actId="20577"/>
          <ac:spMkLst>
            <pc:docMk/>
            <pc:sldMk cId="2530887380" sldId="961"/>
            <ac:spMk id="4" creationId="{5066DEF5-945A-42AF-9E70-7FBDDE5B0C78}"/>
          </ac:spMkLst>
        </pc:spChg>
        <pc:spChg chg="mod">
          <ac:chgData name="CAPOTE NOY, Roberto Mario" userId="00493373-f3c7-4a20-ad1a-1b901b156c55" providerId="ADAL" clId="{A3146B6B-AD58-4D25-824D-959119A78C08}" dt="2023-04-27T09:45:54.030" v="1760" actId="6549"/>
          <ac:spMkLst>
            <pc:docMk/>
            <pc:sldMk cId="2530887380" sldId="961"/>
            <ac:spMk id="42" creationId="{58D8D654-EB4E-4940-A56D-E5068D7EBAC9}"/>
          </ac:spMkLst>
        </pc:spChg>
      </pc:sldChg>
      <pc:sldChg chg="addSp delSp modSp mod">
        <pc:chgData name="CAPOTE NOY, Roberto Mario" userId="00493373-f3c7-4a20-ad1a-1b901b156c55" providerId="ADAL" clId="{A3146B6B-AD58-4D25-824D-959119A78C08}" dt="2023-04-27T16:37:12.316" v="2782" actId="14100"/>
        <pc:sldMkLst>
          <pc:docMk/>
          <pc:sldMk cId="1735969942" sldId="968"/>
        </pc:sldMkLst>
        <pc:graphicFrameChg chg="add mod">
          <ac:chgData name="CAPOTE NOY, Roberto Mario" userId="00493373-f3c7-4a20-ad1a-1b901b156c55" providerId="ADAL" clId="{A3146B6B-AD58-4D25-824D-959119A78C08}" dt="2023-04-27T16:37:12.316" v="2782" actId="14100"/>
          <ac:graphicFrameMkLst>
            <pc:docMk/>
            <pc:sldMk cId="1735969942" sldId="968"/>
            <ac:graphicFrameMk id="3" creationId="{D09147CA-5C59-4DC7-B597-DF7419DBD123}"/>
          </ac:graphicFrameMkLst>
        </pc:graphicFrameChg>
        <pc:picChg chg="del">
          <ac:chgData name="CAPOTE NOY, Roberto Mario" userId="00493373-f3c7-4a20-ad1a-1b901b156c55" providerId="ADAL" clId="{A3146B6B-AD58-4D25-824D-959119A78C08}" dt="2023-04-27T16:36:54.887" v="2776" actId="478"/>
          <ac:picMkLst>
            <pc:docMk/>
            <pc:sldMk cId="1735969942" sldId="968"/>
            <ac:picMk id="3074" creationId="{114AC847-8E73-4F00-941C-EF315421AD92}"/>
          </ac:picMkLst>
        </pc:picChg>
      </pc:sldChg>
      <pc:sldChg chg="addSp delSp modSp add mod">
        <pc:chgData name="CAPOTE NOY, Roberto Mario" userId="00493373-f3c7-4a20-ad1a-1b901b156c55" providerId="ADAL" clId="{A3146B6B-AD58-4D25-824D-959119A78C08}" dt="2023-04-27T16:49:07.506" v="2931" actId="22"/>
        <pc:sldMkLst>
          <pc:docMk/>
          <pc:sldMk cId="3413981735" sldId="973"/>
        </pc:sldMkLst>
        <pc:spChg chg="mod">
          <ac:chgData name="CAPOTE NOY, Roberto Mario" userId="00493373-f3c7-4a20-ad1a-1b901b156c55" providerId="ADAL" clId="{A3146B6B-AD58-4D25-824D-959119A78C08}" dt="2023-04-27T16:43:23.447" v="2927" actId="1076"/>
          <ac:spMkLst>
            <pc:docMk/>
            <pc:sldMk cId="3413981735" sldId="973"/>
            <ac:spMk id="4" creationId="{049304DD-7D17-42FF-8FAD-5FE00F0C4CB4}"/>
          </ac:spMkLst>
        </pc:spChg>
        <pc:spChg chg="mod">
          <ac:chgData name="CAPOTE NOY, Roberto Mario" userId="00493373-f3c7-4a20-ad1a-1b901b156c55" providerId="ADAL" clId="{A3146B6B-AD58-4D25-824D-959119A78C08}" dt="2023-04-27T16:25:26.467" v="2357" actId="6549"/>
          <ac:spMkLst>
            <pc:docMk/>
            <pc:sldMk cId="3413981735" sldId="973"/>
            <ac:spMk id="5" creationId="{840A217B-B1E8-4FEC-982E-DB19661EBEA8}"/>
          </ac:spMkLst>
        </pc:spChg>
        <pc:picChg chg="add del">
          <ac:chgData name="CAPOTE NOY, Roberto Mario" userId="00493373-f3c7-4a20-ad1a-1b901b156c55" providerId="ADAL" clId="{A3146B6B-AD58-4D25-824D-959119A78C08}" dt="2023-04-27T16:49:07.506" v="2931" actId="22"/>
          <ac:picMkLst>
            <pc:docMk/>
            <pc:sldMk cId="3413981735" sldId="973"/>
            <ac:picMk id="3" creationId="{21DE1567-6A28-0584-FC13-BF15E9B0DBC5}"/>
          </ac:picMkLst>
        </pc:picChg>
      </pc:sldChg>
      <pc:sldChg chg="modSp mod">
        <pc:chgData name="CAPOTE NOY, Roberto Mario" userId="00493373-f3c7-4a20-ad1a-1b901b156c55" providerId="ADAL" clId="{A3146B6B-AD58-4D25-824D-959119A78C08}" dt="2023-04-27T16:57:31.608" v="3337" actId="20577"/>
        <pc:sldMkLst>
          <pc:docMk/>
          <pc:sldMk cId="2852046463" sldId="1001"/>
        </pc:sldMkLst>
        <pc:spChg chg="mod">
          <ac:chgData name="CAPOTE NOY, Roberto Mario" userId="00493373-f3c7-4a20-ad1a-1b901b156c55" providerId="ADAL" clId="{A3146B6B-AD58-4D25-824D-959119A78C08}" dt="2023-04-27T16:57:31.608" v="3337" actId="20577"/>
          <ac:spMkLst>
            <pc:docMk/>
            <pc:sldMk cId="2852046463" sldId="1001"/>
            <ac:spMk id="6" creationId="{8CEEA699-30A9-4299-B5E1-AF9F1B085CD8}"/>
          </ac:spMkLst>
        </pc:spChg>
        <pc:spChg chg="mod">
          <ac:chgData name="CAPOTE NOY, Roberto Mario" userId="00493373-f3c7-4a20-ad1a-1b901b156c55" providerId="ADAL" clId="{A3146B6B-AD58-4D25-824D-959119A78C08}" dt="2023-04-27T09:29:21.446" v="1734" actId="1035"/>
          <ac:spMkLst>
            <pc:docMk/>
            <pc:sldMk cId="2852046463" sldId="1001"/>
            <ac:spMk id="9" creationId="{33D372A6-1500-4D9D-A774-BBAC17F4DE26}"/>
          </ac:spMkLst>
        </pc:spChg>
      </pc:sldChg>
      <pc:sldChg chg="add">
        <pc:chgData name="CAPOTE NOY, Roberto Mario" userId="00493373-f3c7-4a20-ad1a-1b901b156c55" providerId="ADAL" clId="{A3146B6B-AD58-4D25-824D-959119A78C08}" dt="2023-04-27T16:59:11.330" v="3346"/>
        <pc:sldMkLst>
          <pc:docMk/>
          <pc:sldMk cId="3331680723" sldId="1009"/>
        </pc:sldMkLst>
      </pc:sldChg>
      <pc:sldChg chg="add del">
        <pc:chgData name="CAPOTE NOY, Roberto Mario" userId="00493373-f3c7-4a20-ad1a-1b901b156c55" providerId="ADAL" clId="{A3146B6B-AD58-4D25-824D-959119A78C08}" dt="2023-04-27T16:59:33.861" v="3360" actId="47"/>
        <pc:sldMkLst>
          <pc:docMk/>
          <pc:sldMk cId="2978106989" sldId="1011"/>
        </pc:sldMkLst>
      </pc:sldChg>
      <pc:sldChg chg="addSp delSp mod">
        <pc:chgData name="CAPOTE NOY, Roberto Mario" userId="00493373-f3c7-4a20-ad1a-1b901b156c55" providerId="ADAL" clId="{A3146B6B-AD58-4D25-824D-959119A78C08}" dt="2023-04-27T14:42:20.173" v="1820" actId="22"/>
        <pc:sldMkLst>
          <pc:docMk/>
          <pc:sldMk cId="3630270033" sldId="1017"/>
        </pc:sldMkLst>
        <pc:picChg chg="add del">
          <ac:chgData name="CAPOTE NOY, Roberto Mario" userId="00493373-f3c7-4a20-ad1a-1b901b156c55" providerId="ADAL" clId="{A3146B6B-AD58-4D25-824D-959119A78C08}" dt="2023-04-27T14:42:20.173" v="1820" actId="22"/>
          <ac:picMkLst>
            <pc:docMk/>
            <pc:sldMk cId="3630270033" sldId="1017"/>
            <ac:picMk id="4" creationId="{778433EA-E85B-8D61-A83E-D90DB4064D9F}"/>
          </ac:picMkLst>
        </pc:picChg>
      </pc:sldChg>
      <pc:sldChg chg="addSp modSp mod">
        <pc:chgData name="CAPOTE NOY, Roberto Mario" userId="00493373-f3c7-4a20-ad1a-1b901b156c55" providerId="ADAL" clId="{A3146B6B-AD58-4D25-824D-959119A78C08}" dt="2023-04-27T16:51:16.507" v="3037"/>
        <pc:sldMkLst>
          <pc:docMk/>
          <pc:sldMk cId="3767766166" sldId="1040"/>
        </pc:sldMkLst>
        <pc:spChg chg="add mod">
          <ac:chgData name="CAPOTE NOY, Roberto Mario" userId="00493373-f3c7-4a20-ad1a-1b901b156c55" providerId="ADAL" clId="{A3146B6B-AD58-4D25-824D-959119A78C08}" dt="2023-04-27T16:51:16.507" v="3037"/>
          <ac:spMkLst>
            <pc:docMk/>
            <pc:sldMk cId="3767766166" sldId="1040"/>
            <ac:spMk id="2" creationId="{4763F2F3-B032-C648-45DE-38CD7006CCC1}"/>
          </ac:spMkLst>
        </pc:spChg>
        <pc:spChg chg="mod">
          <ac:chgData name="CAPOTE NOY, Roberto Mario" userId="00493373-f3c7-4a20-ad1a-1b901b156c55" providerId="ADAL" clId="{A3146B6B-AD58-4D25-824D-959119A78C08}" dt="2023-04-27T16:51:11.635" v="3035" actId="1076"/>
          <ac:spMkLst>
            <pc:docMk/>
            <pc:sldMk cId="3767766166" sldId="1040"/>
            <ac:spMk id="10" creationId="{9D927146-23F6-7DF7-C49A-AFAA7666A744}"/>
          </ac:spMkLst>
        </pc:spChg>
        <pc:spChg chg="mod">
          <ac:chgData name="CAPOTE NOY, Roberto Mario" userId="00493373-f3c7-4a20-ad1a-1b901b156c55" providerId="ADAL" clId="{A3146B6B-AD58-4D25-824D-959119A78C08}" dt="2023-04-27T16:51:15.331" v="3036" actId="1076"/>
          <ac:spMkLst>
            <pc:docMk/>
            <pc:sldMk cId="3767766166" sldId="1040"/>
            <ac:spMk id="11" creationId="{CBEBBE2A-F7C6-9675-A5F7-CA4B50809F07}"/>
          </ac:spMkLst>
        </pc:spChg>
        <pc:graphicFrameChg chg="mod">
          <ac:chgData name="CAPOTE NOY, Roberto Mario" userId="00493373-f3c7-4a20-ad1a-1b901b156c55" providerId="ADAL" clId="{A3146B6B-AD58-4D25-824D-959119A78C08}" dt="2023-04-27T16:51:02.615" v="3034" actId="1036"/>
          <ac:graphicFrameMkLst>
            <pc:docMk/>
            <pc:sldMk cId="3767766166" sldId="1040"/>
            <ac:graphicFrameMk id="7" creationId="{A42E028A-61FA-FF3B-DFF6-A8B39E827C0D}"/>
          </ac:graphicFrameMkLst>
        </pc:graphicFrameChg>
        <pc:graphicFrameChg chg="mod">
          <ac:chgData name="CAPOTE NOY, Roberto Mario" userId="00493373-f3c7-4a20-ad1a-1b901b156c55" providerId="ADAL" clId="{A3146B6B-AD58-4D25-824D-959119A78C08}" dt="2023-04-27T16:51:02.615" v="3034" actId="1036"/>
          <ac:graphicFrameMkLst>
            <pc:docMk/>
            <pc:sldMk cId="3767766166" sldId="1040"/>
            <ac:graphicFrameMk id="8" creationId="{297618AF-665E-B085-1848-94083D69282C}"/>
          </ac:graphicFrameMkLst>
        </pc:graphicFrameChg>
      </pc:sldChg>
      <pc:sldChg chg="addSp modSp mod">
        <pc:chgData name="CAPOTE NOY, Roberto Mario" userId="00493373-f3c7-4a20-ad1a-1b901b156c55" providerId="ADAL" clId="{A3146B6B-AD58-4D25-824D-959119A78C08}" dt="2023-04-27T16:53:11.191" v="3130" actId="207"/>
        <pc:sldMkLst>
          <pc:docMk/>
          <pc:sldMk cId="2787421053" sldId="1042"/>
        </pc:sldMkLst>
        <pc:spChg chg="add mod">
          <ac:chgData name="CAPOTE NOY, Roberto Mario" userId="00493373-f3c7-4a20-ad1a-1b901b156c55" providerId="ADAL" clId="{A3146B6B-AD58-4D25-824D-959119A78C08}" dt="2023-04-27T16:53:11.191" v="3130" actId="207"/>
          <ac:spMkLst>
            <pc:docMk/>
            <pc:sldMk cId="2787421053" sldId="1042"/>
            <ac:spMk id="3" creationId="{1C0512CA-A559-244C-CB98-BEF90AEBC9CB}"/>
          </ac:spMkLst>
        </pc:spChg>
      </pc:sldChg>
      <pc:sldChg chg="addSp delSp modSp mod">
        <pc:chgData name="CAPOTE NOY, Roberto Mario" userId="00493373-f3c7-4a20-ad1a-1b901b156c55" providerId="ADAL" clId="{A3146B6B-AD58-4D25-824D-959119A78C08}" dt="2023-04-27T16:43:07.240" v="2915" actId="1036"/>
        <pc:sldMkLst>
          <pc:docMk/>
          <pc:sldMk cId="1131504563" sldId="1046"/>
        </pc:sldMkLst>
        <pc:spChg chg="add del mod">
          <ac:chgData name="CAPOTE NOY, Roberto Mario" userId="00493373-f3c7-4a20-ad1a-1b901b156c55" providerId="ADAL" clId="{A3146B6B-AD58-4D25-824D-959119A78C08}" dt="2023-04-27T16:43:07.240" v="2915" actId="1036"/>
          <ac:spMkLst>
            <pc:docMk/>
            <pc:sldMk cId="1131504563" sldId="1046"/>
            <ac:spMk id="2" creationId="{5D0BE717-363C-5285-468D-F3EFE356A76B}"/>
          </ac:spMkLst>
        </pc:spChg>
        <pc:spChg chg="add del">
          <ac:chgData name="CAPOTE NOY, Roberto Mario" userId="00493373-f3c7-4a20-ad1a-1b901b156c55" providerId="ADAL" clId="{A3146B6B-AD58-4D25-824D-959119A78C08}" dt="2023-04-27T16:24:03.562" v="2352" actId="22"/>
          <ac:spMkLst>
            <pc:docMk/>
            <pc:sldMk cId="1131504563" sldId="1046"/>
            <ac:spMk id="4" creationId="{035D51DF-5EB3-3090-174A-F462E28EDEC8}"/>
          </ac:spMkLst>
        </pc:spChg>
      </pc:sldChg>
      <pc:sldChg chg="modSp mod">
        <pc:chgData name="CAPOTE NOY, Roberto Mario" userId="00493373-f3c7-4a20-ad1a-1b901b156c55" providerId="ADAL" clId="{A3146B6B-AD58-4D25-824D-959119A78C08}" dt="2023-04-27T16:59:26.031" v="3359" actId="6549"/>
        <pc:sldMkLst>
          <pc:docMk/>
          <pc:sldMk cId="1074826474" sldId="1047"/>
        </pc:sldMkLst>
        <pc:spChg chg="mod">
          <ac:chgData name="CAPOTE NOY, Roberto Mario" userId="00493373-f3c7-4a20-ad1a-1b901b156c55" providerId="ADAL" clId="{A3146B6B-AD58-4D25-824D-959119A78C08}" dt="2023-04-27T16:59:26.031" v="3359" actId="6549"/>
          <ac:spMkLst>
            <pc:docMk/>
            <pc:sldMk cId="1074826474" sldId="1047"/>
            <ac:spMk id="6" creationId="{53951F36-ABA2-4B17-8B1D-B875684AC3EB}"/>
          </ac:spMkLst>
        </pc:spChg>
      </pc:sldChg>
      <pc:sldChg chg="addSp delSp modSp mod">
        <pc:chgData name="CAPOTE NOY, Roberto Mario" userId="00493373-f3c7-4a20-ad1a-1b901b156c55" providerId="ADAL" clId="{A3146B6B-AD58-4D25-824D-959119A78C08}" dt="2023-04-27T16:42:52.569" v="2900" actId="1038"/>
        <pc:sldMkLst>
          <pc:docMk/>
          <pc:sldMk cId="880942106" sldId="1048"/>
        </pc:sldMkLst>
        <pc:spChg chg="mod">
          <ac:chgData name="CAPOTE NOY, Roberto Mario" userId="00493373-f3c7-4a20-ad1a-1b901b156c55" providerId="ADAL" clId="{A3146B6B-AD58-4D25-824D-959119A78C08}" dt="2023-04-27T16:41:31.398" v="2809" actId="1076"/>
          <ac:spMkLst>
            <pc:docMk/>
            <pc:sldMk cId="880942106" sldId="1048"/>
            <ac:spMk id="2" creationId="{33849368-BD72-43C8-AABF-B0538DD5EE05}"/>
          </ac:spMkLst>
        </pc:spChg>
        <pc:spChg chg="mod">
          <ac:chgData name="CAPOTE NOY, Roberto Mario" userId="00493373-f3c7-4a20-ad1a-1b901b156c55" providerId="ADAL" clId="{A3146B6B-AD58-4D25-824D-959119A78C08}" dt="2023-04-27T16:41:36.773" v="2810" actId="1076"/>
          <ac:spMkLst>
            <pc:docMk/>
            <pc:sldMk cId="880942106" sldId="1048"/>
            <ac:spMk id="6" creationId="{4C9CB422-027F-4E47-9294-D067FB67184B}"/>
          </ac:spMkLst>
        </pc:spChg>
        <pc:spChg chg="add mod">
          <ac:chgData name="CAPOTE NOY, Roberto Mario" userId="00493373-f3c7-4a20-ad1a-1b901b156c55" providerId="ADAL" clId="{A3146B6B-AD58-4D25-824D-959119A78C08}" dt="2023-04-27T16:42:18.168" v="2880" actId="1038"/>
          <ac:spMkLst>
            <pc:docMk/>
            <pc:sldMk cId="880942106" sldId="1048"/>
            <ac:spMk id="8" creationId="{739B009F-4D58-CA19-D4A6-F35814D8B81F}"/>
          </ac:spMkLst>
        </pc:spChg>
        <pc:graphicFrameChg chg="add mod">
          <ac:chgData name="CAPOTE NOY, Roberto Mario" userId="00493373-f3c7-4a20-ad1a-1b901b156c55" providerId="ADAL" clId="{A3146B6B-AD58-4D25-824D-959119A78C08}" dt="2023-04-27T16:42:34.518" v="2881" actId="1076"/>
          <ac:graphicFrameMkLst>
            <pc:docMk/>
            <pc:sldMk cId="880942106" sldId="1048"/>
            <ac:graphicFrameMk id="3" creationId="{1535B709-C733-1121-075C-14515E8F6C8F}"/>
          </ac:graphicFrameMkLst>
        </pc:graphicFrameChg>
        <pc:picChg chg="mod">
          <ac:chgData name="CAPOTE NOY, Roberto Mario" userId="00493373-f3c7-4a20-ad1a-1b901b156c55" providerId="ADAL" clId="{A3146B6B-AD58-4D25-824D-959119A78C08}" dt="2023-04-27T16:42:47.922" v="2894" actId="1035"/>
          <ac:picMkLst>
            <pc:docMk/>
            <pc:sldMk cId="880942106" sldId="1048"/>
            <ac:picMk id="7" creationId="{284B5A92-06BF-4078-9704-A7733E4A733A}"/>
          </ac:picMkLst>
        </pc:picChg>
        <pc:picChg chg="mod">
          <ac:chgData name="CAPOTE NOY, Roberto Mario" userId="00493373-f3c7-4a20-ad1a-1b901b156c55" providerId="ADAL" clId="{A3146B6B-AD58-4D25-824D-959119A78C08}" dt="2023-04-27T16:42:52.569" v="2900" actId="1038"/>
          <ac:picMkLst>
            <pc:docMk/>
            <pc:sldMk cId="880942106" sldId="1048"/>
            <ac:picMk id="13" creationId="{C7096643-08B6-48EF-B46C-212283125699}"/>
          </ac:picMkLst>
        </pc:picChg>
        <pc:picChg chg="del">
          <ac:chgData name="CAPOTE NOY, Roberto Mario" userId="00493373-f3c7-4a20-ad1a-1b901b156c55" providerId="ADAL" clId="{A3146B6B-AD58-4D25-824D-959119A78C08}" dt="2023-04-27T16:40:47.645" v="2783" actId="478"/>
          <ac:picMkLst>
            <pc:docMk/>
            <pc:sldMk cId="880942106" sldId="1048"/>
            <ac:picMk id="4098" creationId="{24A547D1-A252-4C27-8ACB-3F50C2FE05BD}"/>
          </ac:picMkLst>
        </pc:picChg>
      </pc:sldChg>
      <pc:sldChg chg="addSp delSp modSp new mod">
        <pc:chgData name="CAPOTE NOY, Roberto Mario" userId="00493373-f3c7-4a20-ad1a-1b901b156c55" providerId="ADAL" clId="{A3146B6B-AD58-4D25-824D-959119A78C08}" dt="2023-04-27T09:24:02.639" v="1381" actId="1038"/>
        <pc:sldMkLst>
          <pc:docMk/>
          <pc:sldMk cId="3071066905" sldId="1052"/>
        </pc:sldMkLst>
        <pc:spChg chg="del">
          <ac:chgData name="CAPOTE NOY, Roberto Mario" userId="00493373-f3c7-4a20-ad1a-1b901b156c55" providerId="ADAL" clId="{A3146B6B-AD58-4D25-824D-959119A78C08}" dt="2023-04-27T06:37:40.745" v="2" actId="478"/>
          <ac:spMkLst>
            <pc:docMk/>
            <pc:sldMk cId="3071066905" sldId="1052"/>
            <ac:spMk id="2" creationId="{B13F7F76-03A9-C674-44BA-21025967F551}"/>
          </ac:spMkLst>
        </pc:spChg>
        <pc:spChg chg="del">
          <ac:chgData name="CAPOTE NOY, Roberto Mario" userId="00493373-f3c7-4a20-ad1a-1b901b156c55" providerId="ADAL" clId="{A3146B6B-AD58-4D25-824D-959119A78C08}" dt="2023-04-27T06:37:38.951" v="1" actId="478"/>
          <ac:spMkLst>
            <pc:docMk/>
            <pc:sldMk cId="3071066905" sldId="1052"/>
            <ac:spMk id="3" creationId="{C44F4C46-A7E7-B35E-F4A9-4463871F5CFC}"/>
          </ac:spMkLst>
        </pc:spChg>
        <pc:spChg chg="add mod">
          <ac:chgData name="CAPOTE NOY, Roberto Mario" userId="00493373-f3c7-4a20-ad1a-1b901b156c55" providerId="ADAL" clId="{A3146B6B-AD58-4D25-824D-959119A78C08}" dt="2023-04-27T06:37:48.881" v="5" actId="1076"/>
          <ac:spMkLst>
            <pc:docMk/>
            <pc:sldMk cId="3071066905" sldId="1052"/>
            <ac:spMk id="4" creationId="{E67122D9-294A-E29F-8FB2-B095C35ED5C9}"/>
          </ac:spMkLst>
        </pc:spChg>
        <pc:spChg chg="add mod">
          <ac:chgData name="CAPOTE NOY, Roberto Mario" userId="00493373-f3c7-4a20-ad1a-1b901b156c55" providerId="ADAL" clId="{A3146B6B-AD58-4D25-824D-959119A78C08}" dt="2023-04-27T09:22:15.221" v="1194" actId="1076"/>
          <ac:spMkLst>
            <pc:docMk/>
            <pc:sldMk cId="3071066905" sldId="1052"/>
            <ac:spMk id="6" creationId="{CA7BFE32-7EF1-991A-2BE1-A413A02C1969}"/>
          </ac:spMkLst>
        </pc:spChg>
        <pc:spChg chg="add mod">
          <ac:chgData name="CAPOTE NOY, Roberto Mario" userId="00493373-f3c7-4a20-ad1a-1b901b156c55" providerId="ADAL" clId="{A3146B6B-AD58-4D25-824D-959119A78C08}" dt="2023-04-27T07:10:53.710" v="225" actId="207"/>
          <ac:spMkLst>
            <pc:docMk/>
            <pc:sldMk cId="3071066905" sldId="1052"/>
            <ac:spMk id="8" creationId="{4E0924DD-988E-1191-9F68-D9465F29EC83}"/>
          </ac:spMkLst>
        </pc:spChg>
        <pc:spChg chg="add mod">
          <ac:chgData name="CAPOTE NOY, Roberto Mario" userId="00493373-f3c7-4a20-ad1a-1b901b156c55" providerId="ADAL" clId="{A3146B6B-AD58-4D25-824D-959119A78C08}" dt="2023-04-27T09:22:23.590" v="1196" actId="14100"/>
          <ac:spMkLst>
            <pc:docMk/>
            <pc:sldMk cId="3071066905" sldId="1052"/>
            <ac:spMk id="9" creationId="{37963B42-1852-E9DD-4C72-E2ECC793DA7E}"/>
          </ac:spMkLst>
        </pc:spChg>
        <pc:spChg chg="add mod">
          <ac:chgData name="CAPOTE NOY, Roberto Mario" userId="00493373-f3c7-4a20-ad1a-1b901b156c55" providerId="ADAL" clId="{A3146B6B-AD58-4D25-824D-959119A78C08}" dt="2023-04-27T09:24:02.639" v="1381" actId="1038"/>
          <ac:spMkLst>
            <pc:docMk/>
            <pc:sldMk cId="3071066905" sldId="1052"/>
            <ac:spMk id="10" creationId="{B44736B2-4B29-6351-E3A5-E5F938B6E625}"/>
          </ac:spMkLst>
        </pc:spChg>
        <pc:picChg chg="add del mod">
          <ac:chgData name="CAPOTE NOY, Roberto Mario" userId="00493373-f3c7-4a20-ad1a-1b901b156c55" providerId="ADAL" clId="{A3146B6B-AD58-4D25-824D-959119A78C08}" dt="2023-04-27T06:38:05.463" v="6" actId="478"/>
          <ac:picMkLst>
            <pc:docMk/>
            <pc:sldMk cId="3071066905" sldId="1052"/>
            <ac:picMk id="1025" creationId="{617DAEF3-8884-56B8-4199-C8C4289DB014}"/>
          </ac:picMkLst>
        </pc:picChg>
        <pc:picChg chg="add mod">
          <ac:chgData name="CAPOTE NOY, Roberto Mario" userId="00493373-f3c7-4a20-ad1a-1b901b156c55" providerId="ADAL" clId="{A3146B6B-AD58-4D25-824D-959119A78C08}" dt="2023-04-27T09:22:03.037" v="1192" actId="14100"/>
          <ac:picMkLst>
            <pc:docMk/>
            <pc:sldMk cId="3071066905" sldId="1052"/>
            <ac:picMk id="1027" creationId="{DED58A70-D839-424F-0E00-FD313EDFAD45}"/>
          </ac:picMkLst>
        </pc:picChg>
      </pc:sldChg>
      <pc:sldChg chg="modSp new del mod">
        <pc:chgData name="CAPOTE NOY, Roberto Mario" userId="00493373-f3c7-4a20-ad1a-1b901b156c55" providerId="ADAL" clId="{A3146B6B-AD58-4D25-824D-959119A78C08}" dt="2023-04-27T07:10:12.645" v="200" actId="680"/>
        <pc:sldMkLst>
          <pc:docMk/>
          <pc:sldMk cId="1009628859" sldId="1053"/>
        </pc:sldMkLst>
        <pc:spChg chg="mod">
          <ac:chgData name="CAPOTE NOY, Roberto Mario" userId="00493373-f3c7-4a20-ad1a-1b901b156c55" providerId="ADAL" clId="{A3146B6B-AD58-4D25-824D-959119A78C08}" dt="2023-04-27T07:10:11.916" v="199" actId="20577"/>
          <ac:spMkLst>
            <pc:docMk/>
            <pc:sldMk cId="1009628859" sldId="1053"/>
            <ac:spMk id="2" creationId="{6F4E0CDA-4107-C76D-0716-2BFA945B219B}"/>
          </ac:spMkLst>
        </pc:spChg>
      </pc:sldChg>
      <pc:sldChg chg="addSp delSp modSp new del mod">
        <pc:chgData name="CAPOTE NOY, Roberto Mario" userId="00493373-f3c7-4a20-ad1a-1b901b156c55" providerId="ADAL" clId="{A3146B6B-AD58-4D25-824D-959119A78C08}" dt="2023-04-27T17:09:45.723" v="3583" actId="47"/>
        <pc:sldMkLst>
          <pc:docMk/>
          <pc:sldMk cId="1992032429" sldId="1053"/>
        </pc:sldMkLst>
        <pc:spChg chg="del">
          <ac:chgData name="CAPOTE NOY, Roberto Mario" userId="00493373-f3c7-4a20-ad1a-1b901b156c55" providerId="ADAL" clId="{A3146B6B-AD58-4D25-824D-959119A78C08}" dt="2023-04-27T08:22:32.195" v="913" actId="478"/>
          <ac:spMkLst>
            <pc:docMk/>
            <pc:sldMk cId="1992032429" sldId="1053"/>
            <ac:spMk id="2" creationId="{9D6A904C-E1F5-EA89-56AD-421972AD864D}"/>
          </ac:spMkLst>
        </pc:spChg>
        <pc:spChg chg="del">
          <ac:chgData name="CAPOTE NOY, Roberto Mario" userId="00493373-f3c7-4a20-ad1a-1b901b156c55" providerId="ADAL" clId="{A3146B6B-AD58-4D25-824D-959119A78C08}" dt="2023-04-27T08:22:29.586" v="912" actId="478"/>
          <ac:spMkLst>
            <pc:docMk/>
            <pc:sldMk cId="1992032429" sldId="1053"/>
            <ac:spMk id="3" creationId="{EF4FD6B0-643E-6035-1899-C0CA0173C8A0}"/>
          </ac:spMkLst>
        </pc:spChg>
        <pc:spChg chg="add mod">
          <ac:chgData name="CAPOTE NOY, Roberto Mario" userId="00493373-f3c7-4a20-ad1a-1b901b156c55" providerId="ADAL" clId="{A3146B6B-AD58-4D25-824D-959119A78C08}" dt="2023-04-27T08:23:24.619" v="954" actId="207"/>
          <ac:spMkLst>
            <pc:docMk/>
            <pc:sldMk cId="1992032429" sldId="1053"/>
            <ac:spMk id="5" creationId="{B28354A7-6A83-2B71-6996-C4242DE8D141}"/>
          </ac:spMkLst>
        </pc:spChg>
        <pc:picChg chg="add mod">
          <ac:chgData name="CAPOTE NOY, Roberto Mario" userId="00493373-f3c7-4a20-ad1a-1b901b156c55" providerId="ADAL" clId="{A3146B6B-AD58-4D25-824D-959119A78C08}" dt="2023-04-27T08:22:37.271" v="915" actId="14100"/>
          <ac:picMkLst>
            <pc:docMk/>
            <pc:sldMk cId="1992032429" sldId="1053"/>
            <ac:picMk id="4" creationId="{A444DCB3-2346-48E8-49E7-30486A586FF5}"/>
          </ac:picMkLst>
        </pc:picChg>
      </pc:sldChg>
      <pc:sldChg chg="addSp delSp modSp new del mod">
        <pc:chgData name="CAPOTE NOY, Roberto Mario" userId="00493373-f3c7-4a20-ad1a-1b901b156c55" providerId="ADAL" clId="{A3146B6B-AD58-4D25-824D-959119A78C08}" dt="2023-04-27T09:28:23.658" v="1624" actId="47"/>
        <pc:sldMkLst>
          <pc:docMk/>
          <pc:sldMk cId="1991372951" sldId="1054"/>
        </pc:sldMkLst>
        <pc:spChg chg="del">
          <ac:chgData name="CAPOTE NOY, Roberto Mario" userId="00493373-f3c7-4a20-ad1a-1b901b156c55" providerId="ADAL" clId="{A3146B6B-AD58-4D25-824D-959119A78C08}" dt="2023-04-27T08:45:28.168" v="957" actId="478"/>
          <ac:spMkLst>
            <pc:docMk/>
            <pc:sldMk cId="1991372951" sldId="1054"/>
            <ac:spMk id="2" creationId="{7D7F96A2-F23F-F336-CE16-30C0392D11DD}"/>
          </ac:spMkLst>
        </pc:spChg>
        <pc:spChg chg="del">
          <ac:chgData name="CAPOTE NOY, Roberto Mario" userId="00493373-f3c7-4a20-ad1a-1b901b156c55" providerId="ADAL" clId="{A3146B6B-AD58-4D25-824D-959119A78C08}" dt="2023-04-27T08:45:26.840" v="956" actId="478"/>
          <ac:spMkLst>
            <pc:docMk/>
            <pc:sldMk cId="1991372951" sldId="1054"/>
            <ac:spMk id="3" creationId="{EF99B739-84C4-FAF2-5F58-715ABA3A9090}"/>
          </ac:spMkLst>
        </pc:spChg>
        <pc:spChg chg="add mod">
          <ac:chgData name="CAPOTE NOY, Roberto Mario" userId="00493373-f3c7-4a20-ad1a-1b901b156c55" providerId="ADAL" clId="{A3146B6B-AD58-4D25-824D-959119A78C08}" dt="2023-04-27T08:49:34.994" v="1032" actId="20577"/>
          <ac:spMkLst>
            <pc:docMk/>
            <pc:sldMk cId="1991372951" sldId="1054"/>
            <ac:spMk id="6" creationId="{1083387F-2649-CF46-6644-9EBA6650992C}"/>
          </ac:spMkLst>
        </pc:spChg>
        <pc:spChg chg="add mod">
          <ac:chgData name="CAPOTE NOY, Roberto Mario" userId="00493373-f3c7-4a20-ad1a-1b901b156c55" providerId="ADAL" clId="{A3146B6B-AD58-4D25-824D-959119A78C08}" dt="2023-04-27T08:49:37.025" v="1033" actId="20577"/>
          <ac:spMkLst>
            <pc:docMk/>
            <pc:sldMk cId="1991372951" sldId="1054"/>
            <ac:spMk id="7" creationId="{DF07E3FE-5AC1-0BF3-A24B-BC07B96E3459}"/>
          </ac:spMkLst>
        </pc:spChg>
        <pc:picChg chg="add mod">
          <ac:chgData name="CAPOTE NOY, Roberto Mario" userId="00493373-f3c7-4a20-ad1a-1b901b156c55" providerId="ADAL" clId="{A3146B6B-AD58-4D25-824D-959119A78C08}" dt="2023-04-27T08:45:42.026" v="962" actId="1076"/>
          <ac:picMkLst>
            <pc:docMk/>
            <pc:sldMk cId="1991372951" sldId="1054"/>
            <ac:picMk id="5" creationId="{AFA678A5-E14D-2250-8D18-C6D5BCAEF4F7}"/>
          </ac:picMkLst>
        </pc:picChg>
      </pc:sldChg>
      <pc:sldChg chg="addSp delSp modSp new mod">
        <pc:chgData name="CAPOTE NOY, Roberto Mario" userId="00493373-f3c7-4a20-ad1a-1b901b156c55" providerId="ADAL" clId="{A3146B6B-AD58-4D25-824D-959119A78C08}" dt="2023-04-27T09:28:13.529" v="1623" actId="14100"/>
        <pc:sldMkLst>
          <pc:docMk/>
          <pc:sldMk cId="225945595" sldId="1055"/>
        </pc:sldMkLst>
        <pc:spChg chg="del">
          <ac:chgData name="CAPOTE NOY, Roberto Mario" userId="00493373-f3c7-4a20-ad1a-1b901b156c55" providerId="ADAL" clId="{A3146B6B-AD58-4D25-824D-959119A78C08}" dt="2023-04-27T08:49:52.832" v="1036" actId="478"/>
          <ac:spMkLst>
            <pc:docMk/>
            <pc:sldMk cId="225945595" sldId="1055"/>
            <ac:spMk id="2" creationId="{2B20BF7F-5F3B-341E-0E6A-DFCE4A7637A9}"/>
          </ac:spMkLst>
        </pc:spChg>
        <pc:spChg chg="del">
          <ac:chgData name="CAPOTE NOY, Roberto Mario" userId="00493373-f3c7-4a20-ad1a-1b901b156c55" providerId="ADAL" clId="{A3146B6B-AD58-4D25-824D-959119A78C08}" dt="2023-04-27T08:49:50.994" v="1035" actId="478"/>
          <ac:spMkLst>
            <pc:docMk/>
            <pc:sldMk cId="225945595" sldId="1055"/>
            <ac:spMk id="3" creationId="{A6FB9EAB-5570-C6F8-6E65-5AFBA572B017}"/>
          </ac:spMkLst>
        </pc:spChg>
        <pc:spChg chg="add mod">
          <ac:chgData name="CAPOTE NOY, Roberto Mario" userId="00493373-f3c7-4a20-ad1a-1b901b156c55" providerId="ADAL" clId="{A3146B6B-AD58-4D25-824D-959119A78C08}" dt="2023-04-27T09:27:18.417" v="1557" actId="20577"/>
          <ac:spMkLst>
            <pc:docMk/>
            <pc:sldMk cId="225945595" sldId="1055"/>
            <ac:spMk id="6" creationId="{2AE5FDC7-A2DA-0753-0192-4A0DC94164A7}"/>
          </ac:spMkLst>
        </pc:spChg>
        <pc:spChg chg="add mod">
          <ac:chgData name="CAPOTE NOY, Roberto Mario" userId="00493373-f3c7-4a20-ad1a-1b901b156c55" providerId="ADAL" clId="{A3146B6B-AD58-4D25-824D-959119A78C08}" dt="2023-04-27T09:28:13.529" v="1623" actId="14100"/>
          <ac:spMkLst>
            <pc:docMk/>
            <pc:sldMk cId="225945595" sldId="1055"/>
            <ac:spMk id="7" creationId="{A6CC7615-CEC4-A756-4AC2-E532EA806FF2}"/>
          </ac:spMkLst>
        </pc:spChg>
        <pc:picChg chg="add mod">
          <ac:chgData name="CAPOTE NOY, Roberto Mario" userId="00493373-f3c7-4a20-ad1a-1b901b156c55" providerId="ADAL" clId="{A3146B6B-AD58-4D25-824D-959119A78C08}" dt="2023-04-27T09:27:07.960" v="1538" actId="14100"/>
          <ac:picMkLst>
            <pc:docMk/>
            <pc:sldMk cId="225945595" sldId="1055"/>
            <ac:picMk id="5" creationId="{8B37D9E1-588D-EFA6-1C92-72A69F2DCBDD}"/>
          </ac:picMkLst>
        </pc:picChg>
      </pc:sldChg>
      <pc:sldChg chg="addSp delSp modSp new mod ord">
        <pc:chgData name="CAPOTE NOY, Roberto Mario" userId="00493373-f3c7-4a20-ad1a-1b901b156c55" providerId="ADAL" clId="{A3146B6B-AD58-4D25-824D-959119A78C08}" dt="2023-04-27T09:26:31.280" v="1512" actId="20577"/>
        <pc:sldMkLst>
          <pc:docMk/>
          <pc:sldMk cId="1465170695" sldId="1056"/>
        </pc:sldMkLst>
        <pc:spChg chg="del">
          <ac:chgData name="CAPOTE NOY, Roberto Mario" userId="00493373-f3c7-4a20-ad1a-1b901b156c55" providerId="ADAL" clId="{A3146B6B-AD58-4D25-824D-959119A78C08}" dt="2023-04-27T09:13:31.096" v="1090" actId="478"/>
          <ac:spMkLst>
            <pc:docMk/>
            <pc:sldMk cId="1465170695" sldId="1056"/>
            <ac:spMk id="2" creationId="{F1CFB89D-BC93-29B2-C238-E83870154C25}"/>
          </ac:spMkLst>
        </pc:spChg>
        <pc:spChg chg="del">
          <ac:chgData name="CAPOTE NOY, Roberto Mario" userId="00493373-f3c7-4a20-ad1a-1b901b156c55" providerId="ADAL" clId="{A3146B6B-AD58-4D25-824D-959119A78C08}" dt="2023-04-27T09:13:28.775" v="1089" actId="478"/>
          <ac:spMkLst>
            <pc:docMk/>
            <pc:sldMk cId="1465170695" sldId="1056"/>
            <ac:spMk id="3" creationId="{F1D82B9E-159D-1B48-C116-A02660BC70B2}"/>
          </ac:spMkLst>
        </pc:spChg>
        <pc:spChg chg="add mod">
          <ac:chgData name="CAPOTE NOY, Roberto Mario" userId="00493373-f3c7-4a20-ad1a-1b901b156c55" providerId="ADAL" clId="{A3146B6B-AD58-4D25-824D-959119A78C08}" dt="2023-04-27T09:25:21.063" v="1428" actId="1076"/>
          <ac:spMkLst>
            <pc:docMk/>
            <pc:sldMk cId="1465170695" sldId="1056"/>
            <ac:spMk id="6" creationId="{17D9376A-6DE5-C3BB-7BF0-6BDCF27B9738}"/>
          </ac:spMkLst>
        </pc:spChg>
        <pc:spChg chg="add mod">
          <ac:chgData name="CAPOTE NOY, Roberto Mario" userId="00493373-f3c7-4a20-ad1a-1b901b156c55" providerId="ADAL" clId="{A3146B6B-AD58-4D25-824D-959119A78C08}" dt="2023-04-27T09:25:16.767" v="1427" actId="1076"/>
          <ac:spMkLst>
            <pc:docMk/>
            <pc:sldMk cId="1465170695" sldId="1056"/>
            <ac:spMk id="7" creationId="{228EE30E-FEBC-A760-3A37-C701F9B2766C}"/>
          </ac:spMkLst>
        </pc:spChg>
        <pc:spChg chg="add mod">
          <ac:chgData name="CAPOTE NOY, Roberto Mario" userId="00493373-f3c7-4a20-ad1a-1b901b156c55" providerId="ADAL" clId="{A3146B6B-AD58-4D25-824D-959119A78C08}" dt="2023-04-27T09:24:49.176" v="1422" actId="14100"/>
          <ac:spMkLst>
            <pc:docMk/>
            <pc:sldMk cId="1465170695" sldId="1056"/>
            <ac:spMk id="8" creationId="{835402ED-567B-F647-9F09-D3A17127C6B6}"/>
          </ac:spMkLst>
        </pc:spChg>
        <pc:spChg chg="add mod">
          <ac:chgData name="CAPOTE NOY, Roberto Mario" userId="00493373-f3c7-4a20-ad1a-1b901b156c55" providerId="ADAL" clId="{A3146B6B-AD58-4D25-824D-959119A78C08}" dt="2023-04-27T09:24:56.984" v="1424" actId="14100"/>
          <ac:spMkLst>
            <pc:docMk/>
            <pc:sldMk cId="1465170695" sldId="1056"/>
            <ac:spMk id="9" creationId="{D1FCA95C-1E76-77FB-22CE-623B7507D93F}"/>
          </ac:spMkLst>
        </pc:spChg>
        <pc:spChg chg="add mod">
          <ac:chgData name="CAPOTE NOY, Roberto Mario" userId="00493373-f3c7-4a20-ad1a-1b901b156c55" providerId="ADAL" clId="{A3146B6B-AD58-4D25-824D-959119A78C08}" dt="2023-04-27T09:26:31.280" v="1512" actId="20577"/>
          <ac:spMkLst>
            <pc:docMk/>
            <pc:sldMk cId="1465170695" sldId="1056"/>
            <ac:spMk id="10" creationId="{DADDDDCA-141B-D42A-AC0F-78F0C29A28DA}"/>
          </ac:spMkLst>
        </pc:spChg>
        <pc:picChg chg="add mod">
          <ac:chgData name="CAPOTE NOY, Roberto Mario" userId="00493373-f3c7-4a20-ad1a-1b901b156c55" providerId="ADAL" clId="{A3146B6B-AD58-4D25-824D-959119A78C08}" dt="2023-04-27T09:25:08.665" v="1426" actId="1076"/>
          <ac:picMkLst>
            <pc:docMk/>
            <pc:sldMk cId="1465170695" sldId="1056"/>
            <ac:picMk id="5" creationId="{DC3144AF-2927-FA22-843C-2F3A54F9F0BD}"/>
          </ac:picMkLst>
        </pc:picChg>
      </pc:sldChg>
      <pc:sldChg chg="addSp modSp new mod ord">
        <pc:chgData name="CAPOTE NOY, Roberto Mario" userId="00493373-f3c7-4a20-ad1a-1b901b156c55" providerId="ADAL" clId="{A3146B6B-AD58-4D25-824D-959119A78C08}" dt="2023-04-27T16:33:16.474" v="2754"/>
        <pc:sldMkLst>
          <pc:docMk/>
          <pc:sldMk cId="1249158386" sldId="1057"/>
        </pc:sldMkLst>
        <pc:spChg chg="add mod">
          <ac:chgData name="CAPOTE NOY, Roberto Mario" userId="00493373-f3c7-4a20-ad1a-1b901b156c55" providerId="ADAL" clId="{A3146B6B-AD58-4D25-824D-959119A78C08}" dt="2023-04-27T16:32:45.921" v="2751" actId="6549"/>
          <ac:spMkLst>
            <pc:docMk/>
            <pc:sldMk cId="1249158386" sldId="1057"/>
            <ac:spMk id="4" creationId="{7B7C18CD-6201-A497-8456-BE73476434B2}"/>
          </ac:spMkLst>
        </pc:spChg>
        <pc:picChg chg="add mod">
          <ac:chgData name="CAPOTE NOY, Roberto Mario" userId="00493373-f3c7-4a20-ad1a-1b901b156c55" providerId="ADAL" clId="{A3146B6B-AD58-4D25-824D-959119A78C08}" dt="2023-04-27T10:03:11.698" v="1798" actId="962"/>
          <ac:picMkLst>
            <pc:docMk/>
            <pc:sldMk cId="1249158386" sldId="1057"/>
            <ac:picMk id="3" creationId="{D0AEE4A0-DBC4-1BFF-133A-51656492A34F}"/>
          </ac:picMkLst>
        </pc:picChg>
      </pc:sldChg>
      <pc:sldChg chg="addSp modSp new del mod ord">
        <pc:chgData name="CAPOTE NOY, Roberto Mario" userId="00493373-f3c7-4a20-ad1a-1b901b156c55" providerId="ADAL" clId="{A3146B6B-AD58-4D25-824D-959119A78C08}" dt="2023-04-27T17:09:34.756" v="3582" actId="47"/>
        <pc:sldMkLst>
          <pc:docMk/>
          <pc:sldMk cId="4292046277" sldId="1058"/>
        </pc:sldMkLst>
        <pc:spChg chg="add mod">
          <ac:chgData name="CAPOTE NOY, Roberto Mario" userId="00493373-f3c7-4a20-ad1a-1b901b156c55" providerId="ADAL" clId="{A3146B6B-AD58-4D25-824D-959119A78C08}" dt="2023-04-27T16:32:52.001" v="2752"/>
          <ac:spMkLst>
            <pc:docMk/>
            <pc:sldMk cId="4292046277" sldId="1058"/>
            <ac:spMk id="4" creationId="{A75E9380-E545-F420-FB73-CEF6088B506E}"/>
          </ac:spMkLst>
        </pc:spChg>
        <pc:picChg chg="add mod">
          <ac:chgData name="CAPOTE NOY, Roberto Mario" userId="00493373-f3c7-4a20-ad1a-1b901b156c55" providerId="ADAL" clId="{A3146B6B-AD58-4D25-824D-959119A78C08}" dt="2023-04-27T16:31:29.952" v="2695" actId="14100"/>
          <ac:picMkLst>
            <pc:docMk/>
            <pc:sldMk cId="4292046277" sldId="1058"/>
            <ac:picMk id="3" creationId="{2530F575-B1EC-C0F1-F1E4-F8E45B73A932}"/>
          </ac:picMkLst>
        </pc:picChg>
      </pc:sldChg>
      <pc:sldChg chg="addSp delSp modSp new del mod">
        <pc:chgData name="CAPOTE NOY, Roberto Mario" userId="00493373-f3c7-4a20-ad1a-1b901b156c55" providerId="ADAL" clId="{A3146B6B-AD58-4D25-824D-959119A78C08}" dt="2023-04-27T10:06:04.913" v="1818" actId="47"/>
        <pc:sldMkLst>
          <pc:docMk/>
          <pc:sldMk cId="859483494" sldId="1059"/>
        </pc:sldMkLst>
        <pc:picChg chg="add del mod">
          <ac:chgData name="CAPOTE NOY, Roberto Mario" userId="00493373-f3c7-4a20-ad1a-1b901b156c55" providerId="ADAL" clId="{A3146B6B-AD58-4D25-824D-959119A78C08}" dt="2023-04-27T10:05:01.882" v="1807" actId="478"/>
          <ac:picMkLst>
            <pc:docMk/>
            <pc:sldMk cId="859483494" sldId="1059"/>
            <ac:picMk id="3" creationId="{90EF2F16-A492-6F8A-BC6F-13716791DF38}"/>
          </ac:picMkLst>
        </pc:picChg>
        <pc:picChg chg="add del mod">
          <ac:chgData name="CAPOTE NOY, Roberto Mario" userId="00493373-f3c7-4a20-ad1a-1b901b156c55" providerId="ADAL" clId="{A3146B6B-AD58-4D25-824D-959119A78C08}" dt="2023-04-27T10:05:24.819" v="1811" actId="478"/>
          <ac:picMkLst>
            <pc:docMk/>
            <pc:sldMk cId="859483494" sldId="1059"/>
            <ac:picMk id="5" creationId="{59373673-8957-AED6-2451-55DCE40E3F3E}"/>
          </ac:picMkLst>
        </pc:picChg>
        <pc:picChg chg="add del mod">
          <ac:chgData name="CAPOTE NOY, Roberto Mario" userId="00493373-f3c7-4a20-ad1a-1b901b156c55" providerId="ADAL" clId="{A3146B6B-AD58-4D25-824D-959119A78C08}" dt="2023-04-27T10:05:38.969" v="1813" actId="478"/>
          <ac:picMkLst>
            <pc:docMk/>
            <pc:sldMk cId="859483494" sldId="1059"/>
            <ac:picMk id="7" creationId="{7EA591C0-9A51-CA05-962C-EC3F5055B983}"/>
          </ac:picMkLst>
        </pc:picChg>
        <pc:picChg chg="add del mod">
          <ac:chgData name="CAPOTE NOY, Roberto Mario" userId="00493373-f3c7-4a20-ad1a-1b901b156c55" providerId="ADAL" clId="{A3146B6B-AD58-4D25-824D-959119A78C08}" dt="2023-04-27T10:05:58.996" v="1817" actId="478"/>
          <ac:picMkLst>
            <pc:docMk/>
            <pc:sldMk cId="859483494" sldId="1059"/>
            <ac:picMk id="9" creationId="{D4D3F696-29A0-6B68-61A2-B9C4023CAF56}"/>
          </ac:picMkLst>
        </pc:picChg>
      </pc:sldChg>
      <pc:sldChg chg="addSp modSp new mod">
        <pc:chgData name="CAPOTE NOY, Roberto Mario" userId="00493373-f3c7-4a20-ad1a-1b901b156c55" providerId="ADAL" clId="{A3146B6B-AD58-4D25-824D-959119A78C08}" dt="2023-04-27T14:58:09.484" v="2101" actId="1037"/>
        <pc:sldMkLst>
          <pc:docMk/>
          <pc:sldMk cId="4092529572" sldId="1059"/>
        </pc:sldMkLst>
        <pc:spChg chg="add mod">
          <ac:chgData name="CAPOTE NOY, Roberto Mario" userId="00493373-f3c7-4a20-ad1a-1b901b156c55" providerId="ADAL" clId="{A3146B6B-AD58-4D25-824D-959119A78C08}" dt="2023-04-27T14:58:09.484" v="2101" actId="1037"/>
          <ac:spMkLst>
            <pc:docMk/>
            <pc:sldMk cId="4092529572" sldId="1059"/>
            <ac:spMk id="4" creationId="{CBD34647-43C7-5EEB-1167-BDEBE26AA121}"/>
          </ac:spMkLst>
        </pc:spChg>
        <pc:spChg chg="add mod">
          <ac:chgData name="CAPOTE NOY, Roberto Mario" userId="00493373-f3c7-4a20-ad1a-1b901b156c55" providerId="ADAL" clId="{A3146B6B-AD58-4D25-824D-959119A78C08}" dt="2023-04-27T14:57:46.676" v="2097" actId="1038"/>
          <ac:spMkLst>
            <pc:docMk/>
            <pc:sldMk cId="4092529572" sldId="1059"/>
            <ac:spMk id="5" creationId="{5A623786-BA61-A3A6-174A-F7F761B2A817}"/>
          </ac:spMkLst>
        </pc:spChg>
        <pc:picChg chg="add mod">
          <ac:chgData name="CAPOTE NOY, Roberto Mario" userId="00493373-f3c7-4a20-ad1a-1b901b156c55" providerId="ADAL" clId="{A3146B6B-AD58-4D25-824D-959119A78C08}" dt="2023-04-27T14:57:38.557" v="2093" actId="1038"/>
          <ac:picMkLst>
            <pc:docMk/>
            <pc:sldMk cId="4092529572" sldId="1059"/>
            <ac:picMk id="3" creationId="{620D66F1-2047-A261-3D0C-EA484242046D}"/>
          </ac:picMkLst>
        </pc:picChg>
        <pc:picChg chg="add mod">
          <ac:chgData name="CAPOTE NOY, Roberto Mario" userId="00493373-f3c7-4a20-ad1a-1b901b156c55" providerId="ADAL" clId="{A3146B6B-AD58-4D25-824D-959119A78C08}" dt="2023-04-27T14:57:35.219" v="2091" actId="1036"/>
          <ac:picMkLst>
            <pc:docMk/>
            <pc:sldMk cId="4092529572" sldId="1059"/>
            <ac:picMk id="7" creationId="{E3867708-4389-C953-5095-00E93EA5A242}"/>
          </ac:picMkLst>
        </pc:picChg>
      </pc:sldChg>
      <pc:sldChg chg="addSp delSp modSp new mod">
        <pc:chgData name="CAPOTE NOY, Roberto Mario" userId="00493373-f3c7-4a20-ad1a-1b901b156c55" providerId="ADAL" clId="{A3146B6B-AD58-4D25-824D-959119A78C08}" dt="2023-04-27T14:56:09.699" v="2047" actId="1038"/>
        <pc:sldMkLst>
          <pc:docMk/>
          <pc:sldMk cId="1349999823" sldId="1060"/>
        </pc:sldMkLst>
        <pc:spChg chg="del">
          <ac:chgData name="CAPOTE NOY, Roberto Mario" userId="00493373-f3c7-4a20-ad1a-1b901b156c55" providerId="ADAL" clId="{A3146B6B-AD58-4D25-824D-959119A78C08}" dt="2023-04-27T14:54:00.731" v="1954" actId="478"/>
          <ac:spMkLst>
            <pc:docMk/>
            <pc:sldMk cId="1349999823" sldId="1060"/>
            <ac:spMk id="2" creationId="{384FD329-D607-C1C2-A58F-F50A9EFF8784}"/>
          </ac:spMkLst>
        </pc:spChg>
        <pc:spChg chg="del">
          <ac:chgData name="CAPOTE NOY, Roberto Mario" userId="00493373-f3c7-4a20-ad1a-1b901b156c55" providerId="ADAL" clId="{A3146B6B-AD58-4D25-824D-959119A78C08}" dt="2023-04-27T14:53:59.027" v="1953" actId="478"/>
          <ac:spMkLst>
            <pc:docMk/>
            <pc:sldMk cId="1349999823" sldId="1060"/>
            <ac:spMk id="3" creationId="{788BFF25-6861-B91C-7C88-F8C5D8B0EB19}"/>
          </ac:spMkLst>
        </pc:spChg>
        <pc:spChg chg="add mod">
          <ac:chgData name="CAPOTE NOY, Roberto Mario" userId="00493373-f3c7-4a20-ad1a-1b901b156c55" providerId="ADAL" clId="{A3146B6B-AD58-4D25-824D-959119A78C08}" dt="2023-04-27T14:55:44.451" v="2005"/>
          <ac:spMkLst>
            <pc:docMk/>
            <pc:sldMk cId="1349999823" sldId="1060"/>
            <ac:spMk id="8" creationId="{24C34347-455E-4A57-B1BC-71062454A1BA}"/>
          </ac:spMkLst>
        </pc:spChg>
        <pc:spChg chg="add mod">
          <ac:chgData name="CAPOTE NOY, Roberto Mario" userId="00493373-f3c7-4a20-ad1a-1b901b156c55" providerId="ADAL" clId="{A3146B6B-AD58-4D25-824D-959119A78C08}" dt="2023-04-27T14:56:09.699" v="2047" actId="1038"/>
          <ac:spMkLst>
            <pc:docMk/>
            <pc:sldMk cId="1349999823" sldId="1060"/>
            <ac:spMk id="9" creationId="{8E8146FE-EBEC-F985-093B-F06B50A82C8A}"/>
          </ac:spMkLst>
        </pc:spChg>
        <pc:picChg chg="add mod">
          <ac:chgData name="CAPOTE NOY, Roberto Mario" userId="00493373-f3c7-4a20-ad1a-1b901b156c55" providerId="ADAL" clId="{A3146B6B-AD58-4D25-824D-959119A78C08}" dt="2023-04-27T14:54:06.543" v="1997" actId="1036"/>
          <ac:picMkLst>
            <pc:docMk/>
            <pc:sldMk cId="1349999823" sldId="1060"/>
            <ac:picMk id="5" creationId="{227449B0-73BF-19EA-D709-93F0C7436758}"/>
          </ac:picMkLst>
        </pc:picChg>
        <pc:picChg chg="add mod">
          <ac:chgData name="CAPOTE NOY, Roberto Mario" userId="00493373-f3c7-4a20-ad1a-1b901b156c55" providerId="ADAL" clId="{A3146B6B-AD58-4D25-824D-959119A78C08}" dt="2023-04-27T14:55:24.278" v="2004" actId="1038"/>
          <ac:picMkLst>
            <pc:docMk/>
            <pc:sldMk cId="1349999823" sldId="1060"/>
            <ac:picMk id="7" creationId="{ADAB5E60-3278-BDCF-1B1E-7BB5BB5A7C2F}"/>
          </ac:picMkLst>
        </pc:picChg>
      </pc:sldChg>
      <pc:sldChg chg="new del">
        <pc:chgData name="CAPOTE NOY, Roberto Mario" userId="00493373-f3c7-4a20-ad1a-1b901b156c55" providerId="ADAL" clId="{A3146B6B-AD58-4D25-824D-959119A78C08}" dt="2023-04-27T14:45:38.712" v="1951" actId="47"/>
        <pc:sldMkLst>
          <pc:docMk/>
          <pc:sldMk cId="2102967333" sldId="1060"/>
        </pc:sldMkLst>
      </pc:sldChg>
      <pc:sldChg chg="addSp delSp modSp new mod">
        <pc:chgData name="CAPOTE NOY, Roberto Mario" userId="00493373-f3c7-4a20-ad1a-1b901b156c55" providerId="ADAL" clId="{A3146B6B-AD58-4D25-824D-959119A78C08}" dt="2023-04-27T16:50:40.515" v="3013" actId="1076"/>
        <pc:sldMkLst>
          <pc:docMk/>
          <pc:sldMk cId="1317436984" sldId="1061"/>
        </pc:sldMkLst>
        <pc:spChg chg="add mod">
          <ac:chgData name="CAPOTE NOY, Roberto Mario" userId="00493373-f3c7-4a20-ad1a-1b901b156c55" providerId="ADAL" clId="{A3146B6B-AD58-4D25-824D-959119A78C08}" dt="2023-04-27T15:11:15.948" v="2116" actId="208"/>
          <ac:spMkLst>
            <pc:docMk/>
            <pc:sldMk cId="1317436984" sldId="1061"/>
            <ac:spMk id="8" creationId="{1E4FDD64-E490-16A6-D25C-3EB7FF035DB4}"/>
          </ac:spMkLst>
        </pc:spChg>
        <pc:spChg chg="add mod">
          <ac:chgData name="CAPOTE NOY, Roberto Mario" userId="00493373-f3c7-4a20-ad1a-1b901b156c55" providerId="ADAL" clId="{A3146B6B-AD58-4D25-824D-959119A78C08}" dt="2023-04-27T15:12:23.649" v="2157" actId="207"/>
          <ac:spMkLst>
            <pc:docMk/>
            <pc:sldMk cId="1317436984" sldId="1061"/>
            <ac:spMk id="9" creationId="{3239880B-AF6B-F5C5-8A15-0738CA41B940}"/>
          </ac:spMkLst>
        </pc:spChg>
        <pc:spChg chg="add mod">
          <ac:chgData name="CAPOTE NOY, Roberto Mario" userId="00493373-f3c7-4a20-ad1a-1b901b156c55" providerId="ADAL" clId="{A3146B6B-AD58-4D25-824D-959119A78C08}" dt="2023-04-27T15:13:33.668" v="2201" actId="6549"/>
          <ac:spMkLst>
            <pc:docMk/>
            <pc:sldMk cId="1317436984" sldId="1061"/>
            <ac:spMk id="13" creationId="{5A7B00C8-DA9A-80AA-017E-EB465AB1CAAC}"/>
          </ac:spMkLst>
        </pc:spChg>
        <pc:spChg chg="add mod">
          <ac:chgData name="CAPOTE NOY, Roberto Mario" userId="00493373-f3c7-4a20-ad1a-1b901b156c55" providerId="ADAL" clId="{A3146B6B-AD58-4D25-824D-959119A78C08}" dt="2023-04-27T15:14:02.494" v="2270" actId="20577"/>
          <ac:spMkLst>
            <pc:docMk/>
            <pc:sldMk cId="1317436984" sldId="1061"/>
            <ac:spMk id="14" creationId="{0B3D1F9A-5AFD-2615-2EBB-13F37452C838}"/>
          </ac:spMkLst>
        </pc:spChg>
        <pc:spChg chg="add mod">
          <ac:chgData name="CAPOTE NOY, Roberto Mario" userId="00493373-f3c7-4a20-ad1a-1b901b156c55" providerId="ADAL" clId="{A3146B6B-AD58-4D25-824D-959119A78C08}" dt="2023-04-27T16:50:40.515" v="3013" actId="1076"/>
          <ac:spMkLst>
            <pc:docMk/>
            <pc:sldMk cId="1317436984" sldId="1061"/>
            <ac:spMk id="15" creationId="{2BB17C7B-D9FB-325B-64F7-05EF2868AAD9}"/>
          </ac:spMkLst>
        </pc:spChg>
        <pc:picChg chg="add del">
          <ac:chgData name="CAPOTE NOY, Roberto Mario" userId="00493373-f3c7-4a20-ad1a-1b901b156c55" providerId="ADAL" clId="{A3146B6B-AD58-4D25-824D-959119A78C08}" dt="2023-04-27T15:00:37.360" v="2104" actId="478"/>
          <ac:picMkLst>
            <pc:docMk/>
            <pc:sldMk cId="1317436984" sldId="1061"/>
            <ac:picMk id="3" creationId="{E2418045-4439-F0F8-7571-25443F6BB36E}"/>
          </ac:picMkLst>
        </pc:picChg>
        <pc:picChg chg="add del mod">
          <ac:chgData name="CAPOTE NOY, Roberto Mario" userId="00493373-f3c7-4a20-ad1a-1b901b156c55" providerId="ADAL" clId="{A3146B6B-AD58-4D25-824D-959119A78C08}" dt="2023-04-27T15:07:24.655" v="2108" actId="478"/>
          <ac:picMkLst>
            <pc:docMk/>
            <pc:sldMk cId="1317436984" sldId="1061"/>
            <ac:picMk id="5" creationId="{36EB903D-9AB5-3AA8-460C-F17A966DD5C5}"/>
          </ac:picMkLst>
        </pc:picChg>
        <pc:picChg chg="add mod">
          <ac:chgData name="CAPOTE NOY, Roberto Mario" userId="00493373-f3c7-4a20-ad1a-1b901b156c55" providerId="ADAL" clId="{A3146B6B-AD58-4D25-824D-959119A78C08}" dt="2023-04-27T15:10:36.271" v="2112" actId="1036"/>
          <ac:picMkLst>
            <pc:docMk/>
            <pc:sldMk cId="1317436984" sldId="1061"/>
            <ac:picMk id="7" creationId="{59859147-69BE-8A74-33C7-897F6693F5F2}"/>
          </ac:picMkLst>
        </pc:picChg>
        <pc:cxnChg chg="add mod">
          <ac:chgData name="CAPOTE NOY, Roberto Mario" userId="00493373-f3c7-4a20-ad1a-1b901b156c55" providerId="ADAL" clId="{A3146B6B-AD58-4D25-824D-959119A78C08}" dt="2023-04-27T15:13:02.752" v="2160" actId="14100"/>
          <ac:cxnSpMkLst>
            <pc:docMk/>
            <pc:sldMk cId="1317436984" sldId="1061"/>
            <ac:cxnSpMk id="11" creationId="{EBB9AFF6-CC9B-061E-AEAE-EAB6F7CF3226}"/>
          </ac:cxnSpMkLst>
        </pc:cxnChg>
      </pc:sldChg>
      <pc:sldChg chg="addSp modSp new mod">
        <pc:chgData name="CAPOTE NOY, Roberto Mario" userId="00493373-f3c7-4a20-ad1a-1b901b156c55" providerId="ADAL" clId="{A3146B6B-AD58-4D25-824D-959119A78C08}" dt="2023-04-27T16:50:43.297" v="3014"/>
        <pc:sldMkLst>
          <pc:docMk/>
          <pc:sldMk cId="4255615872" sldId="1062"/>
        </pc:sldMkLst>
        <pc:spChg chg="add mod">
          <ac:chgData name="CAPOTE NOY, Roberto Mario" userId="00493373-f3c7-4a20-ad1a-1b901b156c55" providerId="ADAL" clId="{A3146B6B-AD58-4D25-824D-959119A78C08}" dt="2023-04-27T16:50:43.297" v="3014"/>
          <ac:spMkLst>
            <pc:docMk/>
            <pc:sldMk cId="4255615872" sldId="1062"/>
            <ac:spMk id="4" creationId="{F2473867-4BF9-B305-EB1D-7F531A269A38}"/>
          </ac:spMkLst>
        </pc:spChg>
        <pc:picChg chg="add">
          <ac:chgData name="CAPOTE NOY, Roberto Mario" userId="00493373-f3c7-4a20-ad1a-1b901b156c55" providerId="ADAL" clId="{A3146B6B-AD58-4D25-824D-959119A78C08}" dt="2023-04-27T16:21:29.355" v="2272" actId="22"/>
          <ac:picMkLst>
            <pc:docMk/>
            <pc:sldMk cId="4255615872" sldId="1062"/>
            <ac:picMk id="3" creationId="{F739FB54-FB9F-7308-1F48-1A83BCE9F039}"/>
          </ac:picMkLst>
        </pc:picChg>
      </pc:sldChg>
      <pc:sldChg chg="modSp add mod">
        <pc:chgData name="CAPOTE NOY, Roberto Mario" userId="00493373-f3c7-4a20-ad1a-1b901b156c55" providerId="ADAL" clId="{A3146B6B-AD58-4D25-824D-959119A78C08}" dt="2023-04-27T16:33:42.612" v="2775" actId="6549"/>
        <pc:sldMkLst>
          <pc:docMk/>
          <pc:sldMk cId="3200363778" sldId="1063"/>
        </pc:sldMkLst>
        <pc:spChg chg="mod">
          <ac:chgData name="CAPOTE NOY, Roberto Mario" userId="00493373-f3c7-4a20-ad1a-1b901b156c55" providerId="ADAL" clId="{A3146B6B-AD58-4D25-824D-959119A78C08}" dt="2023-04-27T16:33:42.612" v="2775" actId="6549"/>
          <ac:spMkLst>
            <pc:docMk/>
            <pc:sldMk cId="3200363778" sldId="1063"/>
            <ac:spMk id="2" creationId="{5D0BE717-363C-5285-468D-F3EFE356A76B}"/>
          </ac:spMkLst>
        </pc:spChg>
      </pc:sldChg>
      <pc:sldChg chg="new del">
        <pc:chgData name="CAPOTE NOY, Roberto Mario" userId="00493373-f3c7-4a20-ad1a-1b901b156c55" providerId="ADAL" clId="{A3146B6B-AD58-4D25-824D-959119A78C08}" dt="2023-04-27T16:49:06.044" v="2930" actId="680"/>
        <pc:sldMkLst>
          <pc:docMk/>
          <pc:sldMk cId="1478939459" sldId="1064"/>
        </pc:sldMkLst>
      </pc:sldChg>
      <pc:sldChg chg="addSp delSp modSp new mod">
        <pc:chgData name="CAPOTE NOY, Roberto Mario" userId="00493373-f3c7-4a20-ad1a-1b901b156c55" providerId="ADAL" clId="{A3146B6B-AD58-4D25-824D-959119A78C08}" dt="2023-04-27T16:50:16.434" v="2993" actId="1076"/>
        <pc:sldMkLst>
          <pc:docMk/>
          <pc:sldMk cId="3731203218" sldId="1064"/>
        </pc:sldMkLst>
        <pc:spChg chg="del">
          <ac:chgData name="CAPOTE NOY, Roberto Mario" userId="00493373-f3c7-4a20-ad1a-1b901b156c55" providerId="ADAL" clId="{A3146B6B-AD58-4D25-824D-959119A78C08}" dt="2023-04-27T16:49:14.879" v="2934" actId="478"/>
          <ac:spMkLst>
            <pc:docMk/>
            <pc:sldMk cId="3731203218" sldId="1064"/>
            <ac:spMk id="2" creationId="{75824B69-8B4B-9F6B-F531-06D44743ECB3}"/>
          </ac:spMkLst>
        </pc:spChg>
        <pc:spChg chg="del">
          <ac:chgData name="CAPOTE NOY, Roberto Mario" userId="00493373-f3c7-4a20-ad1a-1b901b156c55" providerId="ADAL" clId="{A3146B6B-AD58-4D25-824D-959119A78C08}" dt="2023-04-27T16:49:13.351" v="2933" actId="478"/>
          <ac:spMkLst>
            <pc:docMk/>
            <pc:sldMk cId="3731203218" sldId="1064"/>
            <ac:spMk id="3" creationId="{8DF1EFF9-532E-E1B3-63F8-7637DAC5ED61}"/>
          </ac:spMkLst>
        </pc:spChg>
        <pc:spChg chg="add mod">
          <ac:chgData name="CAPOTE NOY, Roberto Mario" userId="00493373-f3c7-4a20-ad1a-1b901b156c55" providerId="ADAL" clId="{A3146B6B-AD58-4D25-824D-959119A78C08}" dt="2023-04-27T16:49:39.907" v="2960" actId="21"/>
          <ac:spMkLst>
            <pc:docMk/>
            <pc:sldMk cId="3731203218" sldId="1064"/>
            <ac:spMk id="6" creationId="{D8CB3314-7388-E29E-241C-5A80F1301020}"/>
          </ac:spMkLst>
        </pc:spChg>
        <pc:spChg chg="add mod">
          <ac:chgData name="CAPOTE NOY, Roberto Mario" userId="00493373-f3c7-4a20-ad1a-1b901b156c55" providerId="ADAL" clId="{A3146B6B-AD58-4D25-824D-959119A78C08}" dt="2023-04-27T16:50:16.434" v="2993" actId="1076"/>
          <ac:spMkLst>
            <pc:docMk/>
            <pc:sldMk cId="3731203218" sldId="1064"/>
            <ac:spMk id="7" creationId="{38D042F1-CC2A-C15B-C9BD-DED951D5299A}"/>
          </ac:spMkLst>
        </pc:spChg>
        <pc:picChg chg="add mod">
          <ac:chgData name="CAPOTE NOY, Roberto Mario" userId="00493373-f3c7-4a20-ad1a-1b901b156c55" providerId="ADAL" clId="{A3146B6B-AD58-4D25-824D-959119A78C08}" dt="2023-04-27T16:49:22.282" v="2938" actId="1076"/>
          <ac:picMkLst>
            <pc:docMk/>
            <pc:sldMk cId="3731203218" sldId="1064"/>
            <ac:picMk id="5" creationId="{C3935F62-EA22-AAB9-918B-A00AEC88A829}"/>
          </ac:picMkLst>
        </pc:picChg>
      </pc:sldChg>
      <pc:sldChg chg="addSp delSp modSp new mod">
        <pc:chgData name="CAPOTE NOY, Roberto Mario" userId="00493373-f3c7-4a20-ad1a-1b901b156c55" providerId="ADAL" clId="{A3146B6B-AD58-4D25-824D-959119A78C08}" dt="2023-04-27T17:08:24.772" v="3580" actId="14100"/>
        <pc:sldMkLst>
          <pc:docMk/>
          <pc:sldMk cId="4250308053" sldId="1065"/>
        </pc:sldMkLst>
        <pc:spChg chg="del">
          <ac:chgData name="CAPOTE NOY, Roberto Mario" userId="00493373-f3c7-4a20-ad1a-1b901b156c55" providerId="ADAL" clId="{A3146B6B-AD58-4D25-824D-959119A78C08}" dt="2023-04-27T16:57:43.224" v="3340" actId="478"/>
          <ac:spMkLst>
            <pc:docMk/>
            <pc:sldMk cId="4250308053" sldId="1065"/>
            <ac:spMk id="2" creationId="{7E79A9C3-519E-4D10-30EA-A841B7896AA6}"/>
          </ac:spMkLst>
        </pc:spChg>
        <pc:spChg chg="del">
          <ac:chgData name="CAPOTE NOY, Roberto Mario" userId="00493373-f3c7-4a20-ad1a-1b901b156c55" providerId="ADAL" clId="{A3146B6B-AD58-4D25-824D-959119A78C08}" dt="2023-04-27T16:57:41.158" v="3339" actId="478"/>
          <ac:spMkLst>
            <pc:docMk/>
            <pc:sldMk cId="4250308053" sldId="1065"/>
            <ac:spMk id="3" creationId="{6D3F4E21-3AEB-A6FA-CB4A-7FFBF2BA26F0}"/>
          </ac:spMkLst>
        </pc:spChg>
        <pc:spChg chg="add mod">
          <ac:chgData name="CAPOTE NOY, Roberto Mario" userId="00493373-f3c7-4a20-ad1a-1b901b156c55" providerId="ADAL" clId="{A3146B6B-AD58-4D25-824D-959119A78C08}" dt="2023-04-27T16:58:10.622" v="3345"/>
          <ac:spMkLst>
            <pc:docMk/>
            <pc:sldMk cId="4250308053" sldId="1065"/>
            <ac:spMk id="4" creationId="{0359572A-95F2-46D7-8BE2-8039DDA51D6E}"/>
          </ac:spMkLst>
        </pc:spChg>
        <pc:spChg chg="add mod">
          <ac:chgData name="CAPOTE NOY, Roberto Mario" userId="00493373-f3c7-4a20-ad1a-1b901b156c55" providerId="ADAL" clId="{A3146B6B-AD58-4D25-824D-959119A78C08}" dt="2023-04-27T17:03:46.642" v="3433" actId="6549"/>
          <ac:spMkLst>
            <pc:docMk/>
            <pc:sldMk cId="4250308053" sldId="1065"/>
            <ac:spMk id="8" creationId="{F28144D2-96E1-2C35-7B13-E4DA4C3F4848}"/>
          </ac:spMkLst>
        </pc:spChg>
        <pc:spChg chg="add mod">
          <ac:chgData name="CAPOTE NOY, Roberto Mario" userId="00493373-f3c7-4a20-ad1a-1b901b156c55" providerId="ADAL" clId="{A3146B6B-AD58-4D25-824D-959119A78C08}" dt="2023-04-27T17:06:37.924" v="3562" actId="1076"/>
          <ac:spMkLst>
            <pc:docMk/>
            <pc:sldMk cId="4250308053" sldId="1065"/>
            <ac:spMk id="13" creationId="{10BCC3D6-DDAA-D45D-E40A-8307AD7F7F29}"/>
          </ac:spMkLst>
        </pc:spChg>
        <pc:spChg chg="add del mod ord">
          <ac:chgData name="CAPOTE NOY, Roberto Mario" userId="00493373-f3c7-4a20-ad1a-1b901b156c55" providerId="ADAL" clId="{A3146B6B-AD58-4D25-824D-959119A78C08}" dt="2023-04-27T17:07:48.385" v="3574" actId="478"/>
          <ac:spMkLst>
            <pc:docMk/>
            <pc:sldMk cId="4250308053" sldId="1065"/>
            <ac:spMk id="14" creationId="{87425B59-307A-5B71-582A-750FC2459D46}"/>
          </ac:spMkLst>
        </pc:spChg>
        <pc:spChg chg="add mod">
          <ac:chgData name="CAPOTE NOY, Roberto Mario" userId="00493373-f3c7-4a20-ad1a-1b901b156c55" providerId="ADAL" clId="{A3146B6B-AD58-4D25-824D-959119A78C08}" dt="2023-04-27T17:08:24.772" v="3580" actId="14100"/>
          <ac:spMkLst>
            <pc:docMk/>
            <pc:sldMk cId="4250308053" sldId="1065"/>
            <ac:spMk id="15" creationId="{2F632405-2B68-F540-332C-4ADF8AA78968}"/>
          </ac:spMkLst>
        </pc:spChg>
        <pc:graphicFrameChg chg="add mod">
          <ac:chgData name="CAPOTE NOY, Roberto Mario" userId="00493373-f3c7-4a20-ad1a-1b901b156c55" providerId="ADAL" clId="{A3146B6B-AD58-4D25-824D-959119A78C08}" dt="2023-04-27T16:58:10.622" v="3345"/>
          <ac:graphicFrameMkLst>
            <pc:docMk/>
            <pc:sldMk cId="4250308053" sldId="1065"/>
            <ac:graphicFrameMk id="5" creationId="{1D24E71D-187B-4911-A499-6582341514B3}"/>
          </ac:graphicFrameMkLst>
        </pc:graphicFrameChg>
        <pc:picChg chg="add mod">
          <ac:chgData name="CAPOTE NOY, Roberto Mario" userId="00493373-f3c7-4a20-ad1a-1b901b156c55" providerId="ADAL" clId="{A3146B6B-AD58-4D25-824D-959119A78C08}" dt="2023-04-27T17:05:08.914" v="3457" actId="1076"/>
          <ac:picMkLst>
            <pc:docMk/>
            <pc:sldMk cId="4250308053" sldId="1065"/>
            <ac:picMk id="7" creationId="{0CDC0AC6-FF9A-7E4D-DE61-2A88651EB8BE}"/>
          </ac:picMkLst>
        </pc:picChg>
        <pc:picChg chg="add mod">
          <ac:chgData name="CAPOTE NOY, Roberto Mario" userId="00493373-f3c7-4a20-ad1a-1b901b156c55" providerId="ADAL" clId="{A3146B6B-AD58-4D25-824D-959119A78C08}" dt="2023-04-27T17:04:23.042" v="3436" actId="1076"/>
          <ac:picMkLst>
            <pc:docMk/>
            <pc:sldMk cId="4250308053" sldId="1065"/>
            <ac:picMk id="10" creationId="{AE68A6B1-AB2D-E706-A299-44CFF372FC70}"/>
          </ac:picMkLst>
        </pc:picChg>
        <pc:picChg chg="add mod ord">
          <ac:chgData name="CAPOTE NOY, Roberto Mario" userId="00493373-f3c7-4a20-ad1a-1b901b156c55" providerId="ADAL" clId="{A3146B6B-AD58-4D25-824D-959119A78C08}" dt="2023-04-27T17:06:54.877" v="3568" actId="166"/>
          <ac:picMkLst>
            <pc:docMk/>
            <pc:sldMk cId="4250308053" sldId="1065"/>
            <ac:picMk id="12" creationId="{6FFE1A21-C325-B62E-8297-651D5085CC7D}"/>
          </ac:picMkLst>
        </pc:picChg>
      </pc:sldChg>
      <pc:sldChg chg="addSp delSp modSp new mod">
        <pc:chgData name="CAPOTE NOY, Roberto Mario" userId="00493373-f3c7-4a20-ad1a-1b901b156c55" providerId="ADAL" clId="{A3146B6B-AD58-4D25-824D-959119A78C08}" dt="2023-04-27T17:53:10.866" v="3682" actId="1037"/>
        <pc:sldMkLst>
          <pc:docMk/>
          <pc:sldMk cId="1986681783" sldId="1066"/>
        </pc:sldMkLst>
        <pc:spChg chg="del">
          <ac:chgData name="CAPOTE NOY, Roberto Mario" userId="00493373-f3c7-4a20-ad1a-1b901b156c55" providerId="ADAL" clId="{A3146B6B-AD58-4D25-824D-959119A78C08}" dt="2023-04-27T17:15:03.316" v="3587" actId="478"/>
          <ac:spMkLst>
            <pc:docMk/>
            <pc:sldMk cId="1986681783" sldId="1066"/>
            <ac:spMk id="2" creationId="{D5A88A94-C60D-75B3-C742-359A80457088}"/>
          </ac:spMkLst>
        </pc:spChg>
        <pc:spChg chg="del">
          <ac:chgData name="CAPOTE NOY, Roberto Mario" userId="00493373-f3c7-4a20-ad1a-1b901b156c55" providerId="ADAL" clId="{A3146B6B-AD58-4D25-824D-959119A78C08}" dt="2023-04-27T17:15:01.862" v="3586" actId="478"/>
          <ac:spMkLst>
            <pc:docMk/>
            <pc:sldMk cId="1986681783" sldId="1066"/>
            <ac:spMk id="3" creationId="{57EADB6F-3EAA-508E-0F97-047A91F23821}"/>
          </ac:spMkLst>
        </pc:spChg>
        <pc:spChg chg="add mod">
          <ac:chgData name="CAPOTE NOY, Roberto Mario" userId="00493373-f3c7-4a20-ad1a-1b901b156c55" providerId="ADAL" clId="{A3146B6B-AD58-4D25-824D-959119A78C08}" dt="2023-04-27T17:53:10.866" v="3682" actId="1037"/>
          <ac:spMkLst>
            <pc:docMk/>
            <pc:sldMk cId="1986681783" sldId="1066"/>
            <ac:spMk id="8" creationId="{8D93C9DD-19FC-985F-6658-446A9E093C5C}"/>
          </ac:spMkLst>
        </pc:spChg>
        <pc:picChg chg="add mod">
          <ac:chgData name="CAPOTE NOY, Roberto Mario" userId="00493373-f3c7-4a20-ad1a-1b901b156c55" providerId="ADAL" clId="{A3146B6B-AD58-4D25-824D-959119A78C08}" dt="2023-04-27T17:52:42.084" v="3638" actId="1076"/>
          <ac:picMkLst>
            <pc:docMk/>
            <pc:sldMk cId="1986681783" sldId="1066"/>
            <ac:picMk id="5" creationId="{F98E4BE2-C604-7277-9E06-792ACE247386}"/>
          </ac:picMkLst>
        </pc:picChg>
        <pc:picChg chg="add mod">
          <ac:chgData name="CAPOTE NOY, Roberto Mario" userId="00493373-f3c7-4a20-ad1a-1b901b156c55" providerId="ADAL" clId="{A3146B6B-AD58-4D25-824D-959119A78C08}" dt="2023-04-27T17:52:40.476" v="3637" actId="1076"/>
          <ac:picMkLst>
            <pc:docMk/>
            <pc:sldMk cId="1986681783" sldId="1066"/>
            <ac:picMk id="7" creationId="{033C7B5B-CBFC-9250-B7A5-D4C2903CE148}"/>
          </ac:picMkLst>
        </pc:picChg>
      </pc:sldChg>
      <pc:sldChg chg="addSp delSp modSp new mod">
        <pc:chgData name="CAPOTE NOY, Roberto Mario" userId="00493373-f3c7-4a20-ad1a-1b901b156c55" providerId="ADAL" clId="{A3146B6B-AD58-4D25-824D-959119A78C08}" dt="2023-04-27T17:55:06.037" v="3726" actId="1076"/>
        <pc:sldMkLst>
          <pc:docMk/>
          <pc:sldMk cId="3323117441" sldId="1067"/>
        </pc:sldMkLst>
        <pc:spChg chg="del">
          <ac:chgData name="CAPOTE NOY, Roberto Mario" userId="00493373-f3c7-4a20-ad1a-1b901b156c55" providerId="ADAL" clId="{A3146B6B-AD58-4D25-824D-959119A78C08}" dt="2023-04-27T17:53:24.475" v="3685" actId="478"/>
          <ac:spMkLst>
            <pc:docMk/>
            <pc:sldMk cId="3323117441" sldId="1067"/>
            <ac:spMk id="2" creationId="{5B2FA26E-ACFD-9D0B-F51A-38B8B16B97D6}"/>
          </ac:spMkLst>
        </pc:spChg>
        <pc:spChg chg="del">
          <ac:chgData name="CAPOTE NOY, Roberto Mario" userId="00493373-f3c7-4a20-ad1a-1b901b156c55" providerId="ADAL" clId="{A3146B6B-AD58-4D25-824D-959119A78C08}" dt="2023-04-27T17:53:22.897" v="3684" actId="478"/>
          <ac:spMkLst>
            <pc:docMk/>
            <pc:sldMk cId="3323117441" sldId="1067"/>
            <ac:spMk id="3" creationId="{FE369240-D4D0-E416-3494-94496B602FA4}"/>
          </ac:spMkLst>
        </pc:spChg>
        <pc:spChg chg="add mod">
          <ac:chgData name="CAPOTE NOY, Roberto Mario" userId="00493373-f3c7-4a20-ad1a-1b901b156c55" providerId="ADAL" clId="{A3146B6B-AD58-4D25-824D-959119A78C08}" dt="2023-04-27T17:55:06.037" v="3726" actId="1076"/>
          <ac:spMkLst>
            <pc:docMk/>
            <pc:sldMk cId="3323117441" sldId="1067"/>
            <ac:spMk id="8" creationId="{0ABCDCDF-82C3-2C20-E27F-FC16E57F8A4D}"/>
          </ac:spMkLst>
        </pc:spChg>
        <pc:picChg chg="add mod">
          <ac:chgData name="CAPOTE NOY, Roberto Mario" userId="00493373-f3c7-4a20-ad1a-1b901b156c55" providerId="ADAL" clId="{A3146B6B-AD58-4D25-824D-959119A78C08}" dt="2023-04-27T17:54:25.685" v="3692" actId="1076"/>
          <ac:picMkLst>
            <pc:docMk/>
            <pc:sldMk cId="3323117441" sldId="1067"/>
            <ac:picMk id="5" creationId="{BF4EB2D1-A857-B17C-EBE9-446B6E429333}"/>
          </ac:picMkLst>
        </pc:picChg>
        <pc:picChg chg="add mod">
          <ac:chgData name="CAPOTE NOY, Roberto Mario" userId="00493373-f3c7-4a20-ad1a-1b901b156c55" providerId="ADAL" clId="{A3146B6B-AD58-4D25-824D-959119A78C08}" dt="2023-04-27T17:54:35.740" v="3694" actId="14100"/>
          <ac:picMkLst>
            <pc:docMk/>
            <pc:sldMk cId="3323117441" sldId="1067"/>
            <ac:picMk id="7" creationId="{A36A99E5-3302-6350-2347-A0F72A0528E3}"/>
          </ac:picMkLst>
        </pc:picChg>
      </pc:sldChg>
      <pc:sldMasterChg chg="modSp mod">
        <pc:chgData name="CAPOTE NOY, Roberto Mario" userId="00493373-f3c7-4a20-ad1a-1b901b156c55" providerId="ADAL" clId="{A3146B6B-AD58-4D25-824D-959119A78C08}" dt="2023-04-27T16:26:37.790" v="2424" actId="6549"/>
        <pc:sldMasterMkLst>
          <pc:docMk/>
          <pc:sldMasterMk cId="0" sldId="2147483649"/>
        </pc:sldMasterMkLst>
        <pc:spChg chg="mod">
          <ac:chgData name="CAPOTE NOY, Roberto Mario" userId="00493373-f3c7-4a20-ad1a-1b901b156c55" providerId="ADAL" clId="{A3146B6B-AD58-4D25-824D-959119A78C08}" dt="2023-04-27T16:26:37.790" v="2424" actId="6549"/>
          <ac:spMkLst>
            <pc:docMk/>
            <pc:sldMasterMk cId="0" sldId="2147483649"/>
            <ac:spMk id="8" creationId="{1C175D44-DA0E-4BF1-A434-7F239BBE9ED1}"/>
          </ac:spMkLst>
        </pc:spChg>
      </pc:sldMasterChg>
    </pc:docChg>
  </pc:docChgLst>
  <pc:docChgLst>
    <pc:chgData name="CAPOTE NOY, Roberto Mario" userId="00493373-f3c7-4a20-ad1a-1b901b156c55" providerId="ADAL" clId="{97A37C61-471D-4C7F-8CEA-300386FFD919}"/>
    <pc:docChg chg="undo custSel addSld delSld modSld sldOrd modMainMaster">
      <pc:chgData name="CAPOTE NOY, Roberto Mario" userId="00493373-f3c7-4a20-ad1a-1b901b156c55" providerId="ADAL" clId="{97A37C61-471D-4C7F-8CEA-300386FFD919}" dt="2023-11-09T10:52:21.836" v="1927" actId="1036"/>
      <pc:docMkLst>
        <pc:docMk/>
      </pc:docMkLst>
      <pc:sldChg chg="modSp mod">
        <pc:chgData name="CAPOTE NOY, Roberto Mario" userId="00493373-f3c7-4a20-ad1a-1b901b156c55" providerId="ADAL" clId="{97A37C61-471D-4C7F-8CEA-300386FFD919}" dt="2023-11-01T00:31:00.858" v="1345" actId="20577"/>
        <pc:sldMkLst>
          <pc:docMk/>
          <pc:sldMk cId="0" sldId="516"/>
        </pc:sldMkLst>
        <pc:spChg chg="mod">
          <ac:chgData name="CAPOTE NOY, Roberto Mario" userId="00493373-f3c7-4a20-ad1a-1b901b156c55" providerId="ADAL" clId="{97A37C61-471D-4C7F-8CEA-300386FFD919}" dt="2023-11-01T00:31:00.858" v="1345" actId="20577"/>
          <ac:spMkLst>
            <pc:docMk/>
            <pc:sldMk cId="0" sldId="516"/>
            <ac:spMk id="4098" creationId="{00000000-0000-0000-0000-000000000000}"/>
          </ac:spMkLst>
        </pc:spChg>
      </pc:sldChg>
      <pc:sldChg chg="del">
        <pc:chgData name="CAPOTE NOY, Roberto Mario" userId="00493373-f3c7-4a20-ad1a-1b901b156c55" providerId="ADAL" clId="{97A37C61-471D-4C7F-8CEA-300386FFD919}" dt="2023-10-31T22:33:21.944" v="160" actId="47"/>
        <pc:sldMkLst>
          <pc:docMk/>
          <pc:sldMk cId="2160907317" sldId="551"/>
        </pc:sldMkLst>
      </pc:sldChg>
      <pc:sldChg chg="add">
        <pc:chgData name="CAPOTE NOY, Roberto Mario" userId="00493373-f3c7-4a20-ad1a-1b901b156c55" providerId="ADAL" clId="{97A37C61-471D-4C7F-8CEA-300386FFD919}" dt="2023-10-31T22:44:37.117" v="232"/>
        <pc:sldMkLst>
          <pc:docMk/>
          <pc:sldMk cId="746387625" sldId="705"/>
        </pc:sldMkLst>
      </pc:sldChg>
      <pc:sldChg chg="add">
        <pc:chgData name="CAPOTE NOY, Roberto Mario" userId="00493373-f3c7-4a20-ad1a-1b901b156c55" providerId="ADAL" clId="{97A37C61-471D-4C7F-8CEA-300386FFD919}" dt="2023-10-31T22:44:37.117" v="232"/>
        <pc:sldMkLst>
          <pc:docMk/>
          <pc:sldMk cId="438100394" sldId="752"/>
        </pc:sldMkLst>
      </pc:sldChg>
      <pc:sldChg chg="add">
        <pc:chgData name="CAPOTE NOY, Roberto Mario" userId="00493373-f3c7-4a20-ad1a-1b901b156c55" providerId="ADAL" clId="{97A37C61-471D-4C7F-8CEA-300386FFD919}" dt="2023-10-31T22:44:37.117" v="232"/>
        <pc:sldMkLst>
          <pc:docMk/>
          <pc:sldMk cId="3537409642" sldId="754"/>
        </pc:sldMkLst>
      </pc:sldChg>
      <pc:sldChg chg="add">
        <pc:chgData name="CAPOTE NOY, Roberto Mario" userId="00493373-f3c7-4a20-ad1a-1b901b156c55" providerId="ADAL" clId="{97A37C61-471D-4C7F-8CEA-300386FFD919}" dt="2023-10-31T22:44:37.117" v="232"/>
        <pc:sldMkLst>
          <pc:docMk/>
          <pc:sldMk cId="2680014509" sldId="755"/>
        </pc:sldMkLst>
      </pc:sldChg>
      <pc:sldChg chg="add">
        <pc:chgData name="CAPOTE NOY, Roberto Mario" userId="00493373-f3c7-4a20-ad1a-1b901b156c55" providerId="ADAL" clId="{97A37C61-471D-4C7F-8CEA-300386FFD919}" dt="2023-10-31T22:44:37.117" v="232"/>
        <pc:sldMkLst>
          <pc:docMk/>
          <pc:sldMk cId="44739417" sldId="756"/>
        </pc:sldMkLst>
      </pc:sldChg>
      <pc:sldChg chg="add">
        <pc:chgData name="CAPOTE NOY, Roberto Mario" userId="00493373-f3c7-4a20-ad1a-1b901b156c55" providerId="ADAL" clId="{97A37C61-471D-4C7F-8CEA-300386FFD919}" dt="2023-10-31T22:44:37.117" v="232"/>
        <pc:sldMkLst>
          <pc:docMk/>
          <pc:sldMk cId="1253022061" sldId="757"/>
        </pc:sldMkLst>
      </pc:sldChg>
      <pc:sldChg chg="add">
        <pc:chgData name="CAPOTE NOY, Roberto Mario" userId="00493373-f3c7-4a20-ad1a-1b901b156c55" providerId="ADAL" clId="{97A37C61-471D-4C7F-8CEA-300386FFD919}" dt="2023-10-31T22:44:37.117" v="232"/>
        <pc:sldMkLst>
          <pc:docMk/>
          <pc:sldMk cId="3709678369" sldId="759"/>
        </pc:sldMkLst>
      </pc:sldChg>
      <pc:sldChg chg="add">
        <pc:chgData name="CAPOTE NOY, Roberto Mario" userId="00493373-f3c7-4a20-ad1a-1b901b156c55" providerId="ADAL" clId="{97A37C61-471D-4C7F-8CEA-300386FFD919}" dt="2023-10-31T22:44:37.117" v="232"/>
        <pc:sldMkLst>
          <pc:docMk/>
          <pc:sldMk cId="3981530647" sldId="760"/>
        </pc:sldMkLst>
      </pc:sldChg>
      <pc:sldChg chg="add">
        <pc:chgData name="CAPOTE NOY, Roberto Mario" userId="00493373-f3c7-4a20-ad1a-1b901b156c55" providerId="ADAL" clId="{97A37C61-471D-4C7F-8CEA-300386FFD919}" dt="2023-10-31T22:44:37.117" v="232"/>
        <pc:sldMkLst>
          <pc:docMk/>
          <pc:sldMk cId="1272065934" sldId="761"/>
        </pc:sldMkLst>
      </pc:sldChg>
      <pc:sldChg chg="add">
        <pc:chgData name="CAPOTE NOY, Roberto Mario" userId="00493373-f3c7-4a20-ad1a-1b901b156c55" providerId="ADAL" clId="{97A37C61-471D-4C7F-8CEA-300386FFD919}" dt="2023-10-31T22:44:37.117" v="232"/>
        <pc:sldMkLst>
          <pc:docMk/>
          <pc:sldMk cId="3158960531" sldId="762"/>
        </pc:sldMkLst>
      </pc:sldChg>
      <pc:sldChg chg="add">
        <pc:chgData name="CAPOTE NOY, Roberto Mario" userId="00493373-f3c7-4a20-ad1a-1b901b156c55" providerId="ADAL" clId="{97A37C61-471D-4C7F-8CEA-300386FFD919}" dt="2023-10-31T22:44:37.117" v="232"/>
        <pc:sldMkLst>
          <pc:docMk/>
          <pc:sldMk cId="1198213227" sldId="763"/>
        </pc:sldMkLst>
      </pc:sldChg>
      <pc:sldChg chg="add">
        <pc:chgData name="CAPOTE NOY, Roberto Mario" userId="00493373-f3c7-4a20-ad1a-1b901b156c55" providerId="ADAL" clId="{97A37C61-471D-4C7F-8CEA-300386FFD919}" dt="2023-10-31T22:44:37.117" v="232"/>
        <pc:sldMkLst>
          <pc:docMk/>
          <pc:sldMk cId="1118231067" sldId="764"/>
        </pc:sldMkLst>
      </pc:sldChg>
      <pc:sldChg chg="add">
        <pc:chgData name="CAPOTE NOY, Roberto Mario" userId="00493373-f3c7-4a20-ad1a-1b901b156c55" providerId="ADAL" clId="{97A37C61-471D-4C7F-8CEA-300386FFD919}" dt="2023-10-31T22:44:37.117" v="232"/>
        <pc:sldMkLst>
          <pc:docMk/>
          <pc:sldMk cId="1778810217" sldId="767"/>
        </pc:sldMkLst>
      </pc:sldChg>
      <pc:sldChg chg="add">
        <pc:chgData name="CAPOTE NOY, Roberto Mario" userId="00493373-f3c7-4a20-ad1a-1b901b156c55" providerId="ADAL" clId="{97A37C61-471D-4C7F-8CEA-300386FFD919}" dt="2023-10-31T22:44:37.117" v="232"/>
        <pc:sldMkLst>
          <pc:docMk/>
          <pc:sldMk cId="3577367196" sldId="768"/>
        </pc:sldMkLst>
      </pc:sldChg>
      <pc:sldChg chg="add del">
        <pc:chgData name="CAPOTE NOY, Roberto Mario" userId="00493373-f3c7-4a20-ad1a-1b901b156c55" providerId="ADAL" clId="{97A37C61-471D-4C7F-8CEA-300386FFD919}" dt="2023-10-31T22:47:11.060" v="322" actId="47"/>
        <pc:sldMkLst>
          <pc:docMk/>
          <pc:sldMk cId="2865724939" sldId="769"/>
        </pc:sldMkLst>
      </pc:sldChg>
      <pc:sldChg chg="add">
        <pc:chgData name="CAPOTE NOY, Roberto Mario" userId="00493373-f3c7-4a20-ad1a-1b901b156c55" providerId="ADAL" clId="{97A37C61-471D-4C7F-8CEA-300386FFD919}" dt="2023-10-31T22:44:37.117" v="232"/>
        <pc:sldMkLst>
          <pc:docMk/>
          <pc:sldMk cId="3414494436" sldId="770"/>
        </pc:sldMkLst>
      </pc:sldChg>
      <pc:sldChg chg="add">
        <pc:chgData name="CAPOTE NOY, Roberto Mario" userId="00493373-f3c7-4a20-ad1a-1b901b156c55" providerId="ADAL" clId="{97A37C61-471D-4C7F-8CEA-300386FFD919}" dt="2023-10-31T22:44:37.117" v="232"/>
        <pc:sldMkLst>
          <pc:docMk/>
          <pc:sldMk cId="2935782603" sldId="771"/>
        </pc:sldMkLst>
      </pc:sldChg>
      <pc:sldChg chg="add">
        <pc:chgData name="CAPOTE NOY, Roberto Mario" userId="00493373-f3c7-4a20-ad1a-1b901b156c55" providerId="ADAL" clId="{97A37C61-471D-4C7F-8CEA-300386FFD919}" dt="2023-10-31T22:44:37.117" v="232"/>
        <pc:sldMkLst>
          <pc:docMk/>
          <pc:sldMk cId="878944067" sldId="772"/>
        </pc:sldMkLst>
      </pc:sldChg>
      <pc:sldChg chg="del">
        <pc:chgData name="CAPOTE NOY, Roberto Mario" userId="00493373-f3c7-4a20-ad1a-1b901b156c55" providerId="ADAL" clId="{97A37C61-471D-4C7F-8CEA-300386FFD919}" dt="2023-10-31T22:53:41.377" v="590" actId="2696"/>
        <pc:sldMkLst>
          <pc:docMk/>
          <pc:sldMk cId="547702265" sldId="940"/>
        </pc:sldMkLst>
      </pc:sldChg>
      <pc:sldChg chg="add">
        <pc:chgData name="CAPOTE NOY, Roberto Mario" userId="00493373-f3c7-4a20-ad1a-1b901b156c55" providerId="ADAL" clId="{97A37C61-471D-4C7F-8CEA-300386FFD919}" dt="2023-10-31T22:53:52.524" v="591"/>
        <pc:sldMkLst>
          <pc:docMk/>
          <pc:sldMk cId="3425798292" sldId="940"/>
        </pc:sldMkLst>
      </pc:sldChg>
      <pc:sldChg chg="modSp mod">
        <pc:chgData name="CAPOTE NOY, Roberto Mario" userId="00493373-f3c7-4a20-ad1a-1b901b156c55" providerId="ADAL" clId="{97A37C61-471D-4C7F-8CEA-300386FFD919}" dt="2023-11-09T10:17:44.846" v="1435" actId="1035"/>
        <pc:sldMkLst>
          <pc:docMk/>
          <pc:sldMk cId="2530887380" sldId="961"/>
        </pc:sldMkLst>
        <pc:spChg chg="mod">
          <ac:chgData name="CAPOTE NOY, Roberto Mario" userId="00493373-f3c7-4a20-ad1a-1b901b156c55" providerId="ADAL" clId="{97A37C61-471D-4C7F-8CEA-300386FFD919}" dt="2023-11-09T10:17:24.576" v="1422" actId="1076"/>
          <ac:spMkLst>
            <pc:docMk/>
            <pc:sldMk cId="2530887380" sldId="961"/>
            <ac:spMk id="4" creationId="{5066DEF5-945A-42AF-9E70-7FBDDE5B0C78}"/>
          </ac:spMkLst>
        </pc:spChg>
        <pc:spChg chg="mod">
          <ac:chgData name="CAPOTE NOY, Roberto Mario" userId="00493373-f3c7-4a20-ad1a-1b901b156c55" providerId="ADAL" clId="{97A37C61-471D-4C7F-8CEA-300386FFD919}" dt="2023-11-09T10:17:44.846" v="1435" actId="1035"/>
          <ac:spMkLst>
            <pc:docMk/>
            <pc:sldMk cId="2530887380" sldId="961"/>
            <ac:spMk id="42" creationId="{58D8D654-EB4E-4940-A56D-E5068D7EBAC9}"/>
          </ac:spMkLst>
        </pc:spChg>
      </pc:sldChg>
      <pc:sldChg chg="del">
        <pc:chgData name="CAPOTE NOY, Roberto Mario" userId="00493373-f3c7-4a20-ad1a-1b901b156c55" providerId="ADAL" clId="{97A37C61-471D-4C7F-8CEA-300386FFD919}" dt="2023-10-31T22:33:21.944" v="160" actId="47"/>
        <pc:sldMkLst>
          <pc:docMk/>
          <pc:sldMk cId="1735969942" sldId="968"/>
        </pc:sldMkLst>
      </pc:sldChg>
      <pc:sldChg chg="addSp modSp mod">
        <pc:chgData name="CAPOTE NOY, Roberto Mario" userId="00493373-f3c7-4a20-ad1a-1b901b156c55" providerId="ADAL" clId="{97A37C61-471D-4C7F-8CEA-300386FFD919}" dt="2023-11-01T00:20:55.865" v="1117" actId="20577"/>
        <pc:sldMkLst>
          <pc:docMk/>
          <pc:sldMk cId="3413981735" sldId="973"/>
        </pc:sldMkLst>
        <pc:spChg chg="add mod">
          <ac:chgData name="CAPOTE NOY, Roberto Mario" userId="00493373-f3c7-4a20-ad1a-1b901b156c55" providerId="ADAL" clId="{97A37C61-471D-4C7F-8CEA-300386FFD919}" dt="2023-11-01T00:20:55.865" v="1117" actId="20577"/>
          <ac:spMkLst>
            <pc:docMk/>
            <pc:sldMk cId="3413981735" sldId="973"/>
            <ac:spMk id="2" creationId="{131BDACF-3FE1-15C6-481C-BFD2E417A421}"/>
          </ac:spMkLst>
        </pc:spChg>
      </pc:sldChg>
      <pc:sldChg chg="del">
        <pc:chgData name="CAPOTE NOY, Roberto Mario" userId="00493373-f3c7-4a20-ad1a-1b901b156c55" providerId="ADAL" clId="{97A37C61-471D-4C7F-8CEA-300386FFD919}" dt="2023-10-31T22:53:41.377" v="590" actId="2696"/>
        <pc:sldMkLst>
          <pc:docMk/>
          <pc:sldMk cId="4076805271" sldId="1000"/>
        </pc:sldMkLst>
      </pc:sldChg>
      <pc:sldChg chg="add">
        <pc:chgData name="CAPOTE NOY, Roberto Mario" userId="00493373-f3c7-4a20-ad1a-1b901b156c55" providerId="ADAL" clId="{97A37C61-471D-4C7F-8CEA-300386FFD919}" dt="2023-10-31T22:53:52.524" v="591"/>
        <pc:sldMkLst>
          <pc:docMk/>
          <pc:sldMk cId="4266290825" sldId="1000"/>
        </pc:sldMkLst>
      </pc:sldChg>
      <pc:sldChg chg="modSp mod">
        <pc:chgData name="CAPOTE NOY, Roberto Mario" userId="00493373-f3c7-4a20-ad1a-1b901b156c55" providerId="ADAL" clId="{97A37C61-471D-4C7F-8CEA-300386FFD919}" dt="2023-10-31T23:08:29.326" v="882" actId="6549"/>
        <pc:sldMkLst>
          <pc:docMk/>
          <pc:sldMk cId="2852046463" sldId="1001"/>
        </pc:sldMkLst>
        <pc:spChg chg="mod">
          <ac:chgData name="CAPOTE NOY, Roberto Mario" userId="00493373-f3c7-4a20-ad1a-1b901b156c55" providerId="ADAL" clId="{97A37C61-471D-4C7F-8CEA-300386FFD919}" dt="2023-10-31T23:08:29.326" v="882" actId="6549"/>
          <ac:spMkLst>
            <pc:docMk/>
            <pc:sldMk cId="2852046463" sldId="1001"/>
            <ac:spMk id="6" creationId="{8CEEA699-30A9-4299-B5E1-AF9F1B085CD8}"/>
          </ac:spMkLst>
        </pc:spChg>
      </pc:sldChg>
      <pc:sldChg chg="del">
        <pc:chgData name="CAPOTE NOY, Roberto Mario" userId="00493373-f3c7-4a20-ad1a-1b901b156c55" providerId="ADAL" clId="{97A37C61-471D-4C7F-8CEA-300386FFD919}" dt="2023-10-31T22:33:21.944" v="160" actId="47"/>
        <pc:sldMkLst>
          <pc:docMk/>
          <pc:sldMk cId="3331680723" sldId="1009"/>
        </pc:sldMkLst>
      </pc:sldChg>
      <pc:sldChg chg="del">
        <pc:chgData name="CAPOTE NOY, Roberto Mario" userId="00493373-f3c7-4a20-ad1a-1b901b156c55" providerId="ADAL" clId="{97A37C61-471D-4C7F-8CEA-300386FFD919}" dt="2023-10-31T22:53:41.377" v="590" actId="2696"/>
        <pc:sldMkLst>
          <pc:docMk/>
          <pc:sldMk cId="611109914" sldId="1015"/>
        </pc:sldMkLst>
      </pc:sldChg>
      <pc:sldChg chg="add">
        <pc:chgData name="CAPOTE NOY, Roberto Mario" userId="00493373-f3c7-4a20-ad1a-1b901b156c55" providerId="ADAL" clId="{97A37C61-471D-4C7F-8CEA-300386FFD919}" dt="2023-10-31T22:53:52.524" v="591"/>
        <pc:sldMkLst>
          <pc:docMk/>
          <pc:sldMk cId="2332813135" sldId="1015"/>
        </pc:sldMkLst>
      </pc:sldChg>
      <pc:sldChg chg="del">
        <pc:chgData name="CAPOTE NOY, Roberto Mario" userId="00493373-f3c7-4a20-ad1a-1b901b156c55" providerId="ADAL" clId="{97A37C61-471D-4C7F-8CEA-300386FFD919}" dt="2023-10-31T22:33:21.944" v="160" actId="47"/>
        <pc:sldMkLst>
          <pc:docMk/>
          <pc:sldMk cId="3630270033" sldId="1017"/>
        </pc:sldMkLst>
      </pc:sldChg>
      <pc:sldChg chg="del">
        <pc:chgData name="CAPOTE NOY, Roberto Mario" userId="00493373-f3c7-4a20-ad1a-1b901b156c55" providerId="ADAL" clId="{97A37C61-471D-4C7F-8CEA-300386FFD919}" dt="2023-10-31T22:33:21.944" v="160" actId="47"/>
        <pc:sldMkLst>
          <pc:docMk/>
          <pc:sldMk cId="1593794609" sldId="1018"/>
        </pc:sldMkLst>
      </pc:sldChg>
      <pc:sldChg chg="del">
        <pc:chgData name="CAPOTE NOY, Roberto Mario" userId="00493373-f3c7-4a20-ad1a-1b901b156c55" providerId="ADAL" clId="{97A37C61-471D-4C7F-8CEA-300386FFD919}" dt="2023-10-31T22:33:21.944" v="160" actId="47"/>
        <pc:sldMkLst>
          <pc:docMk/>
          <pc:sldMk cId="1303018964" sldId="1019"/>
        </pc:sldMkLst>
      </pc:sldChg>
      <pc:sldChg chg="del">
        <pc:chgData name="CAPOTE NOY, Roberto Mario" userId="00493373-f3c7-4a20-ad1a-1b901b156c55" providerId="ADAL" clId="{97A37C61-471D-4C7F-8CEA-300386FFD919}" dt="2023-10-31T22:33:21.944" v="160" actId="47"/>
        <pc:sldMkLst>
          <pc:docMk/>
          <pc:sldMk cId="1189090382" sldId="1020"/>
        </pc:sldMkLst>
      </pc:sldChg>
      <pc:sldChg chg="del">
        <pc:chgData name="CAPOTE NOY, Roberto Mario" userId="00493373-f3c7-4a20-ad1a-1b901b156c55" providerId="ADAL" clId="{97A37C61-471D-4C7F-8CEA-300386FFD919}" dt="2023-10-31T22:33:21.944" v="160" actId="47"/>
        <pc:sldMkLst>
          <pc:docMk/>
          <pc:sldMk cId="1223547367" sldId="1035"/>
        </pc:sldMkLst>
      </pc:sldChg>
      <pc:sldChg chg="del">
        <pc:chgData name="CAPOTE NOY, Roberto Mario" userId="00493373-f3c7-4a20-ad1a-1b901b156c55" providerId="ADAL" clId="{97A37C61-471D-4C7F-8CEA-300386FFD919}" dt="2023-10-31T22:33:21.944" v="160" actId="47"/>
        <pc:sldMkLst>
          <pc:docMk/>
          <pc:sldMk cId="2202003002" sldId="1037"/>
        </pc:sldMkLst>
      </pc:sldChg>
      <pc:sldChg chg="delSp mod">
        <pc:chgData name="CAPOTE NOY, Roberto Mario" userId="00493373-f3c7-4a20-ad1a-1b901b156c55" providerId="ADAL" clId="{97A37C61-471D-4C7F-8CEA-300386FFD919}" dt="2023-11-09T10:22:16.791" v="1437" actId="478"/>
        <pc:sldMkLst>
          <pc:docMk/>
          <pc:sldMk cId="308764162" sldId="1039"/>
        </pc:sldMkLst>
        <pc:graphicFrameChg chg="del">
          <ac:chgData name="CAPOTE NOY, Roberto Mario" userId="00493373-f3c7-4a20-ad1a-1b901b156c55" providerId="ADAL" clId="{97A37C61-471D-4C7F-8CEA-300386FFD919}" dt="2023-11-09T10:22:16.791" v="1437" actId="478"/>
          <ac:graphicFrameMkLst>
            <pc:docMk/>
            <pc:sldMk cId="308764162" sldId="1039"/>
            <ac:graphicFrameMk id="14" creationId="{CFD29418-BF69-53C2-79C7-59567BDC9591}"/>
          </ac:graphicFrameMkLst>
        </pc:graphicFrameChg>
      </pc:sldChg>
      <pc:sldChg chg="modSp add del mod">
        <pc:chgData name="CAPOTE NOY, Roberto Mario" userId="00493373-f3c7-4a20-ad1a-1b901b156c55" providerId="ADAL" clId="{97A37C61-471D-4C7F-8CEA-300386FFD919}" dt="2023-10-31T23:05:46.662" v="790" actId="47"/>
        <pc:sldMkLst>
          <pc:docMk/>
          <pc:sldMk cId="178776458" sldId="1040"/>
        </pc:sldMkLst>
        <pc:spChg chg="mod">
          <ac:chgData name="CAPOTE NOY, Roberto Mario" userId="00493373-f3c7-4a20-ad1a-1b901b156c55" providerId="ADAL" clId="{97A37C61-471D-4C7F-8CEA-300386FFD919}" dt="2023-10-31T22:56:36.105" v="603" actId="20577"/>
          <ac:spMkLst>
            <pc:docMk/>
            <pc:sldMk cId="178776458" sldId="1040"/>
            <ac:spMk id="2" creationId="{4763F2F3-B032-C648-45DE-38CD7006CCC1}"/>
          </ac:spMkLst>
        </pc:spChg>
      </pc:sldChg>
      <pc:sldChg chg="modSp add del mod">
        <pc:chgData name="CAPOTE NOY, Roberto Mario" userId="00493373-f3c7-4a20-ad1a-1b901b156c55" providerId="ADAL" clId="{97A37C61-471D-4C7F-8CEA-300386FFD919}" dt="2023-11-01T00:25:14.955" v="1255" actId="20577"/>
        <pc:sldMkLst>
          <pc:docMk/>
          <pc:sldMk cId="3767766166" sldId="1040"/>
        </pc:sldMkLst>
        <pc:spChg chg="mod">
          <ac:chgData name="CAPOTE NOY, Roberto Mario" userId="00493373-f3c7-4a20-ad1a-1b901b156c55" providerId="ADAL" clId="{97A37C61-471D-4C7F-8CEA-300386FFD919}" dt="2023-11-01T00:25:14.955" v="1255" actId="20577"/>
          <ac:spMkLst>
            <pc:docMk/>
            <pc:sldMk cId="3767766166" sldId="1040"/>
            <ac:spMk id="10" creationId="{9D927146-23F6-7DF7-C49A-AFAA7666A744}"/>
          </ac:spMkLst>
        </pc:spChg>
        <pc:spChg chg="mod">
          <ac:chgData name="CAPOTE NOY, Roberto Mario" userId="00493373-f3c7-4a20-ad1a-1b901b156c55" providerId="ADAL" clId="{97A37C61-471D-4C7F-8CEA-300386FFD919}" dt="2023-11-01T00:25:09.663" v="1250" actId="1076"/>
          <ac:spMkLst>
            <pc:docMk/>
            <pc:sldMk cId="3767766166" sldId="1040"/>
            <ac:spMk id="11" creationId="{CBEBBE2A-F7C6-9675-A5F7-CA4B50809F07}"/>
          </ac:spMkLst>
        </pc:spChg>
        <pc:graphicFrameChg chg="mod modGraphic">
          <ac:chgData name="CAPOTE NOY, Roberto Mario" userId="00493373-f3c7-4a20-ad1a-1b901b156c55" providerId="ADAL" clId="{97A37C61-471D-4C7F-8CEA-300386FFD919}" dt="2023-11-01T00:24:41.468" v="1249" actId="403"/>
          <ac:graphicFrameMkLst>
            <pc:docMk/>
            <pc:sldMk cId="3767766166" sldId="1040"/>
            <ac:graphicFrameMk id="7" creationId="{A42E028A-61FA-FF3B-DFF6-A8B39E827C0D}"/>
          </ac:graphicFrameMkLst>
        </pc:graphicFrameChg>
        <pc:graphicFrameChg chg="mod modGraphic">
          <ac:chgData name="CAPOTE NOY, Roberto Mario" userId="00493373-f3c7-4a20-ad1a-1b901b156c55" providerId="ADAL" clId="{97A37C61-471D-4C7F-8CEA-300386FFD919}" dt="2023-11-01T00:24:12.399" v="1243" actId="1037"/>
          <ac:graphicFrameMkLst>
            <pc:docMk/>
            <pc:sldMk cId="3767766166" sldId="1040"/>
            <ac:graphicFrameMk id="8" creationId="{297618AF-665E-B085-1848-94083D69282C}"/>
          </ac:graphicFrameMkLst>
        </pc:graphicFrameChg>
      </pc:sldChg>
      <pc:sldChg chg="del">
        <pc:chgData name="CAPOTE NOY, Roberto Mario" userId="00493373-f3c7-4a20-ad1a-1b901b156c55" providerId="ADAL" clId="{97A37C61-471D-4C7F-8CEA-300386FFD919}" dt="2023-10-31T22:33:21.944" v="160" actId="47"/>
        <pc:sldMkLst>
          <pc:docMk/>
          <pc:sldMk cId="2787421053" sldId="1042"/>
        </pc:sldMkLst>
      </pc:sldChg>
      <pc:sldChg chg="del">
        <pc:chgData name="CAPOTE NOY, Roberto Mario" userId="00493373-f3c7-4a20-ad1a-1b901b156c55" providerId="ADAL" clId="{97A37C61-471D-4C7F-8CEA-300386FFD919}" dt="2023-10-31T22:33:21.944" v="160" actId="47"/>
        <pc:sldMkLst>
          <pc:docMk/>
          <pc:sldMk cId="3928738102" sldId="1044"/>
        </pc:sldMkLst>
      </pc:sldChg>
      <pc:sldChg chg="del">
        <pc:chgData name="CAPOTE NOY, Roberto Mario" userId="00493373-f3c7-4a20-ad1a-1b901b156c55" providerId="ADAL" clId="{97A37C61-471D-4C7F-8CEA-300386FFD919}" dt="2023-10-31T22:33:21.944" v="160" actId="47"/>
        <pc:sldMkLst>
          <pc:docMk/>
          <pc:sldMk cId="1102554335" sldId="1045"/>
        </pc:sldMkLst>
      </pc:sldChg>
      <pc:sldChg chg="modSp add mod">
        <pc:chgData name="CAPOTE NOY, Roberto Mario" userId="00493373-f3c7-4a20-ad1a-1b901b156c55" providerId="ADAL" clId="{97A37C61-471D-4C7F-8CEA-300386FFD919}" dt="2023-11-09T10:18:58.321" v="1436" actId="6549"/>
        <pc:sldMkLst>
          <pc:docMk/>
          <pc:sldMk cId="640951438" sldId="1046"/>
        </pc:sldMkLst>
        <pc:spChg chg="mod">
          <ac:chgData name="CAPOTE NOY, Roberto Mario" userId="00493373-f3c7-4a20-ad1a-1b901b156c55" providerId="ADAL" clId="{97A37C61-471D-4C7F-8CEA-300386FFD919}" dt="2023-11-09T10:18:58.321" v="1436" actId="6549"/>
          <ac:spMkLst>
            <pc:docMk/>
            <pc:sldMk cId="640951438" sldId="1046"/>
            <ac:spMk id="10" creationId="{35F9E326-C09B-4ADA-9752-552B22FAD876}"/>
          </ac:spMkLst>
        </pc:spChg>
      </pc:sldChg>
      <pc:sldChg chg="del">
        <pc:chgData name="CAPOTE NOY, Roberto Mario" userId="00493373-f3c7-4a20-ad1a-1b901b156c55" providerId="ADAL" clId="{97A37C61-471D-4C7F-8CEA-300386FFD919}" dt="2023-10-31T22:33:21.944" v="160" actId="47"/>
        <pc:sldMkLst>
          <pc:docMk/>
          <pc:sldMk cId="1131504563" sldId="1046"/>
        </pc:sldMkLst>
      </pc:sldChg>
      <pc:sldChg chg="del">
        <pc:chgData name="CAPOTE NOY, Roberto Mario" userId="00493373-f3c7-4a20-ad1a-1b901b156c55" providerId="ADAL" clId="{97A37C61-471D-4C7F-8CEA-300386FFD919}" dt="2023-10-31T22:33:21.944" v="160" actId="47"/>
        <pc:sldMkLst>
          <pc:docMk/>
          <pc:sldMk cId="1074826474" sldId="1047"/>
        </pc:sldMkLst>
      </pc:sldChg>
      <pc:sldChg chg="del">
        <pc:chgData name="CAPOTE NOY, Roberto Mario" userId="00493373-f3c7-4a20-ad1a-1b901b156c55" providerId="ADAL" clId="{97A37C61-471D-4C7F-8CEA-300386FFD919}" dt="2023-10-31T22:33:21.944" v="160" actId="47"/>
        <pc:sldMkLst>
          <pc:docMk/>
          <pc:sldMk cId="880942106" sldId="1048"/>
        </pc:sldMkLst>
      </pc:sldChg>
      <pc:sldChg chg="del">
        <pc:chgData name="CAPOTE NOY, Roberto Mario" userId="00493373-f3c7-4a20-ad1a-1b901b156c55" providerId="ADAL" clId="{97A37C61-471D-4C7F-8CEA-300386FFD919}" dt="2023-10-31T22:33:21.944" v="160" actId="47"/>
        <pc:sldMkLst>
          <pc:docMk/>
          <pc:sldMk cId="227174641" sldId="1049"/>
        </pc:sldMkLst>
      </pc:sldChg>
      <pc:sldChg chg="modSp add del mod">
        <pc:chgData name="CAPOTE NOY, Roberto Mario" userId="00493373-f3c7-4a20-ad1a-1b901b156c55" providerId="ADAL" clId="{97A37C61-471D-4C7F-8CEA-300386FFD919}" dt="2023-11-01T00:23:35.278" v="1220" actId="20577"/>
        <pc:sldMkLst>
          <pc:docMk/>
          <pc:sldMk cId="162133083" sldId="1050"/>
        </pc:sldMkLst>
        <pc:spChg chg="mod">
          <ac:chgData name="CAPOTE NOY, Roberto Mario" userId="00493373-f3c7-4a20-ad1a-1b901b156c55" providerId="ADAL" clId="{97A37C61-471D-4C7F-8CEA-300386FFD919}" dt="2023-11-01T00:23:35.278" v="1220" actId="20577"/>
          <ac:spMkLst>
            <pc:docMk/>
            <pc:sldMk cId="162133083" sldId="1050"/>
            <ac:spMk id="2" creationId="{5D0BE717-363C-5285-468D-F3EFE356A76B}"/>
          </ac:spMkLst>
        </pc:spChg>
      </pc:sldChg>
      <pc:sldChg chg="del">
        <pc:chgData name="CAPOTE NOY, Roberto Mario" userId="00493373-f3c7-4a20-ad1a-1b901b156c55" providerId="ADAL" clId="{97A37C61-471D-4C7F-8CEA-300386FFD919}" dt="2023-10-31T22:33:21.944" v="160" actId="47"/>
        <pc:sldMkLst>
          <pc:docMk/>
          <pc:sldMk cId="2306200359" sldId="1051"/>
        </pc:sldMkLst>
      </pc:sldChg>
      <pc:sldChg chg="del">
        <pc:chgData name="CAPOTE NOY, Roberto Mario" userId="00493373-f3c7-4a20-ad1a-1b901b156c55" providerId="ADAL" clId="{97A37C61-471D-4C7F-8CEA-300386FFD919}" dt="2023-11-01T00:33:47.904" v="1401" actId="47"/>
        <pc:sldMkLst>
          <pc:docMk/>
          <pc:sldMk cId="225945595" sldId="1055"/>
        </pc:sldMkLst>
      </pc:sldChg>
      <pc:sldChg chg="modSp mod">
        <pc:chgData name="CAPOTE NOY, Roberto Mario" userId="00493373-f3c7-4a20-ad1a-1b901b156c55" providerId="ADAL" clId="{97A37C61-471D-4C7F-8CEA-300386FFD919}" dt="2023-11-01T00:33:24.297" v="1400" actId="20577"/>
        <pc:sldMkLst>
          <pc:docMk/>
          <pc:sldMk cId="1465170695" sldId="1056"/>
        </pc:sldMkLst>
        <pc:spChg chg="mod">
          <ac:chgData name="CAPOTE NOY, Roberto Mario" userId="00493373-f3c7-4a20-ad1a-1b901b156c55" providerId="ADAL" clId="{97A37C61-471D-4C7F-8CEA-300386FFD919}" dt="2023-11-01T00:33:24.297" v="1400" actId="20577"/>
          <ac:spMkLst>
            <pc:docMk/>
            <pc:sldMk cId="1465170695" sldId="1056"/>
            <ac:spMk id="10" creationId="{DADDDDCA-141B-D42A-AC0F-78F0C29A28DA}"/>
          </ac:spMkLst>
        </pc:spChg>
        <pc:picChg chg="mod">
          <ac:chgData name="CAPOTE NOY, Roberto Mario" userId="00493373-f3c7-4a20-ad1a-1b901b156c55" providerId="ADAL" clId="{97A37C61-471D-4C7F-8CEA-300386FFD919}" dt="2023-11-01T00:33:03.156" v="1363" actId="14100"/>
          <ac:picMkLst>
            <pc:docMk/>
            <pc:sldMk cId="1465170695" sldId="1056"/>
            <ac:picMk id="5" creationId="{DC3144AF-2927-FA22-843C-2F3A54F9F0BD}"/>
          </ac:picMkLst>
        </pc:picChg>
      </pc:sldChg>
      <pc:sldChg chg="del">
        <pc:chgData name="CAPOTE NOY, Roberto Mario" userId="00493373-f3c7-4a20-ad1a-1b901b156c55" providerId="ADAL" clId="{97A37C61-471D-4C7F-8CEA-300386FFD919}" dt="2023-10-31T22:53:41.377" v="590" actId="2696"/>
        <pc:sldMkLst>
          <pc:docMk/>
          <pc:sldMk cId="1249158386" sldId="1057"/>
        </pc:sldMkLst>
      </pc:sldChg>
      <pc:sldChg chg="addSp delSp modSp add mod">
        <pc:chgData name="CAPOTE NOY, Roberto Mario" userId="00493373-f3c7-4a20-ad1a-1b901b156c55" providerId="ADAL" clId="{97A37C61-471D-4C7F-8CEA-300386FFD919}" dt="2023-11-01T00:07:53.250" v="906" actId="1036"/>
        <pc:sldMkLst>
          <pc:docMk/>
          <pc:sldMk cId="3696654210" sldId="1057"/>
        </pc:sldMkLst>
        <pc:spChg chg="del">
          <ac:chgData name="CAPOTE NOY, Roberto Mario" userId="00493373-f3c7-4a20-ad1a-1b901b156c55" providerId="ADAL" clId="{97A37C61-471D-4C7F-8CEA-300386FFD919}" dt="2023-10-31T22:54:25.470" v="597" actId="478"/>
          <ac:spMkLst>
            <pc:docMk/>
            <pc:sldMk cId="3696654210" sldId="1057"/>
            <ac:spMk id="4" creationId="{7B7C18CD-6201-A497-8456-BE73476434B2}"/>
          </ac:spMkLst>
        </pc:spChg>
        <pc:spChg chg="add del mod">
          <ac:chgData name="CAPOTE NOY, Roberto Mario" userId="00493373-f3c7-4a20-ad1a-1b901b156c55" providerId="ADAL" clId="{97A37C61-471D-4C7F-8CEA-300386FFD919}" dt="2023-10-31T23:03:41.864" v="676" actId="478"/>
          <ac:spMkLst>
            <pc:docMk/>
            <pc:sldMk cId="3696654210" sldId="1057"/>
            <ac:spMk id="6" creationId="{D2A95543-2C9B-E015-9E66-0A2FEB2A0D6F}"/>
          </ac:spMkLst>
        </pc:spChg>
        <pc:spChg chg="add del mod">
          <ac:chgData name="CAPOTE NOY, Roberto Mario" userId="00493373-f3c7-4a20-ad1a-1b901b156c55" providerId="ADAL" clId="{97A37C61-471D-4C7F-8CEA-300386FFD919}" dt="2023-10-31T23:04:05.025" v="721" actId="478"/>
          <ac:spMkLst>
            <pc:docMk/>
            <pc:sldMk cId="3696654210" sldId="1057"/>
            <ac:spMk id="7" creationId="{ADD5683E-1B4B-FED3-0EC4-826BAF9F03A2}"/>
          </ac:spMkLst>
        </pc:spChg>
        <pc:spChg chg="add mod">
          <ac:chgData name="CAPOTE NOY, Roberto Mario" userId="00493373-f3c7-4a20-ad1a-1b901b156c55" providerId="ADAL" clId="{97A37C61-471D-4C7F-8CEA-300386FFD919}" dt="2023-11-01T00:07:53.250" v="906" actId="1036"/>
          <ac:spMkLst>
            <pc:docMk/>
            <pc:sldMk cId="3696654210" sldId="1057"/>
            <ac:spMk id="9" creationId="{4B0F57A7-EF31-7C75-AF0E-FA90865F9B48}"/>
          </ac:spMkLst>
        </pc:spChg>
        <pc:spChg chg="add mod">
          <ac:chgData name="CAPOTE NOY, Roberto Mario" userId="00493373-f3c7-4a20-ad1a-1b901b156c55" providerId="ADAL" clId="{97A37C61-471D-4C7F-8CEA-300386FFD919}" dt="2023-10-31T23:04:08.986" v="722" actId="1076"/>
          <ac:spMkLst>
            <pc:docMk/>
            <pc:sldMk cId="3696654210" sldId="1057"/>
            <ac:spMk id="10" creationId="{B4FF4E4B-20A7-D0A0-4772-A18F54B9EE0C}"/>
          </ac:spMkLst>
        </pc:spChg>
        <pc:picChg chg="del">
          <ac:chgData name="CAPOTE NOY, Roberto Mario" userId="00493373-f3c7-4a20-ad1a-1b901b156c55" providerId="ADAL" clId="{97A37C61-471D-4C7F-8CEA-300386FFD919}" dt="2023-10-31T22:54:21.807" v="596" actId="478"/>
          <ac:picMkLst>
            <pc:docMk/>
            <pc:sldMk cId="3696654210" sldId="1057"/>
            <ac:picMk id="3" creationId="{D0AEE4A0-DBC4-1BFF-133A-51656492A34F}"/>
          </ac:picMkLst>
        </pc:picChg>
        <pc:picChg chg="add mod">
          <ac:chgData name="CAPOTE NOY, Roberto Mario" userId="00493373-f3c7-4a20-ad1a-1b901b156c55" providerId="ADAL" clId="{97A37C61-471D-4C7F-8CEA-300386FFD919}" dt="2023-10-31T23:04:15.146" v="723" actId="14100"/>
          <ac:picMkLst>
            <pc:docMk/>
            <pc:sldMk cId="3696654210" sldId="1057"/>
            <ac:picMk id="5" creationId="{BBC6E8A0-835E-2293-0FFC-4F6879CFF795}"/>
          </ac:picMkLst>
        </pc:picChg>
      </pc:sldChg>
      <pc:sldChg chg="del">
        <pc:chgData name="CAPOTE NOY, Roberto Mario" userId="00493373-f3c7-4a20-ad1a-1b901b156c55" providerId="ADAL" clId="{97A37C61-471D-4C7F-8CEA-300386FFD919}" dt="2023-10-31T22:33:21.944" v="160" actId="47"/>
        <pc:sldMkLst>
          <pc:docMk/>
          <pc:sldMk cId="4092529572" sldId="1059"/>
        </pc:sldMkLst>
      </pc:sldChg>
      <pc:sldChg chg="del">
        <pc:chgData name="CAPOTE NOY, Roberto Mario" userId="00493373-f3c7-4a20-ad1a-1b901b156c55" providerId="ADAL" clId="{97A37C61-471D-4C7F-8CEA-300386FFD919}" dt="2023-10-31T22:33:21.944" v="160" actId="47"/>
        <pc:sldMkLst>
          <pc:docMk/>
          <pc:sldMk cId="1349999823" sldId="1060"/>
        </pc:sldMkLst>
      </pc:sldChg>
      <pc:sldChg chg="modSp mod">
        <pc:chgData name="CAPOTE NOY, Roberto Mario" userId="00493373-f3c7-4a20-ad1a-1b901b156c55" providerId="ADAL" clId="{97A37C61-471D-4C7F-8CEA-300386FFD919}" dt="2023-11-01T00:32:02.648" v="1362" actId="14100"/>
        <pc:sldMkLst>
          <pc:docMk/>
          <pc:sldMk cId="4255615872" sldId="1062"/>
        </pc:sldMkLst>
        <pc:spChg chg="mod">
          <ac:chgData name="CAPOTE NOY, Roberto Mario" userId="00493373-f3c7-4a20-ad1a-1b901b156c55" providerId="ADAL" clId="{97A37C61-471D-4C7F-8CEA-300386FFD919}" dt="2023-11-01T00:31:58.470" v="1361" actId="20577"/>
          <ac:spMkLst>
            <pc:docMk/>
            <pc:sldMk cId="4255615872" sldId="1062"/>
            <ac:spMk id="4" creationId="{F2473867-4BF9-B305-EB1D-7F531A269A38}"/>
          </ac:spMkLst>
        </pc:spChg>
        <pc:picChg chg="mod">
          <ac:chgData name="CAPOTE NOY, Roberto Mario" userId="00493373-f3c7-4a20-ad1a-1b901b156c55" providerId="ADAL" clId="{97A37C61-471D-4C7F-8CEA-300386FFD919}" dt="2023-11-01T00:32:02.648" v="1362" actId="14100"/>
          <ac:picMkLst>
            <pc:docMk/>
            <pc:sldMk cId="4255615872" sldId="1062"/>
            <ac:picMk id="3" creationId="{F739FB54-FB9F-7308-1F48-1A83BCE9F039}"/>
          </ac:picMkLst>
        </pc:picChg>
      </pc:sldChg>
      <pc:sldChg chg="addSp delSp modSp add mod">
        <pc:chgData name="CAPOTE NOY, Roberto Mario" userId="00493373-f3c7-4a20-ad1a-1b901b156c55" providerId="ADAL" clId="{97A37C61-471D-4C7F-8CEA-300386FFD919}" dt="2023-10-31T22:53:19.014" v="589" actId="207"/>
        <pc:sldMkLst>
          <pc:docMk/>
          <pc:sldMk cId="273024134" sldId="1066"/>
        </pc:sldMkLst>
        <pc:spChg chg="mod">
          <ac:chgData name="CAPOTE NOY, Roberto Mario" userId="00493373-f3c7-4a20-ad1a-1b901b156c55" providerId="ADAL" clId="{97A37C61-471D-4C7F-8CEA-300386FFD919}" dt="2023-10-31T22:50:07.589" v="396" actId="1076"/>
          <ac:spMkLst>
            <pc:docMk/>
            <pc:sldMk cId="273024134" sldId="1066"/>
            <ac:spMk id="4" creationId="{32008303-8AEA-49B6-B42B-982EB7CF87FA}"/>
          </ac:spMkLst>
        </pc:spChg>
        <pc:spChg chg="add mod">
          <ac:chgData name="CAPOTE NOY, Roberto Mario" userId="00493373-f3c7-4a20-ad1a-1b901b156c55" providerId="ADAL" clId="{97A37C61-471D-4C7F-8CEA-300386FFD919}" dt="2023-10-31T22:53:19.014" v="589" actId="207"/>
          <ac:spMkLst>
            <pc:docMk/>
            <pc:sldMk cId="273024134" sldId="1066"/>
            <ac:spMk id="6" creationId="{71F9C98C-9E5A-8654-FD48-0EB4AB58027F}"/>
          </ac:spMkLst>
        </pc:spChg>
        <pc:spChg chg="mod">
          <ac:chgData name="CAPOTE NOY, Roberto Mario" userId="00493373-f3c7-4a20-ad1a-1b901b156c55" providerId="ADAL" clId="{97A37C61-471D-4C7F-8CEA-300386FFD919}" dt="2023-10-31T22:52:41.056" v="586" actId="1076"/>
          <ac:spMkLst>
            <pc:docMk/>
            <pc:sldMk cId="273024134" sldId="1066"/>
            <ac:spMk id="14" creationId="{E2A20F00-6076-457F-A4D0-2C8C4035A859}"/>
          </ac:spMkLst>
        </pc:spChg>
        <pc:graphicFrameChg chg="del modGraphic">
          <ac:chgData name="CAPOTE NOY, Roberto Mario" userId="00493373-f3c7-4a20-ad1a-1b901b156c55" providerId="ADAL" clId="{97A37C61-471D-4C7F-8CEA-300386FFD919}" dt="2023-10-31T22:49:46.709" v="325" actId="478"/>
          <ac:graphicFrameMkLst>
            <pc:docMk/>
            <pc:sldMk cId="273024134" sldId="1066"/>
            <ac:graphicFrameMk id="2" creationId="{CBA4EEAE-4C13-49FA-8125-AC045BF7240B}"/>
          </ac:graphicFrameMkLst>
        </pc:graphicFrameChg>
        <pc:picChg chg="add mod">
          <ac:chgData name="CAPOTE NOY, Roberto Mario" userId="00493373-f3c7-4a20-ad1a-1b901b156c55" providerId="ADAL" clId="{97A37C61-471D-4C7F-8CEA-300386FFD919}" dt="2023-10-31T22:53:13.613" v="588" actId="14100"/>
          <ac:picMkLst>
            <pc:docMk/>
            <pc:sldMk cId="273024134" sldId="1066"/>
            <ac:picMk id="5" creationId="{4E3FDEB0-99C2-6BE5-4C7B-46AFDEAB8A38}"/>
          </ac:picMkLst>
        </pc:picChg>
      </pc:sldChg>
      <pc:sldChg chg="del">
        <pc:chgData name="CAPOTE NOY, Roberto Mario" userId="00493373-f3c7-4a20-ad1a-1b901b156c55" providerId="ADAL" clId="{97A37C61-471D-4C7F-8CEA-300386FFD919}" dt="2023-10-31T22:33:21.944" v="160" actId="47"/>
        <pc:sldMkLst>
          <pc:docMk/>
          <pc:sldMk cId="1986681783" sldId="1066"/>
        </pc:sldMkLst>
      </pc:sldChg>
      <pc:sldChg chg="addSp delSp modSp new del mod">
        <pc:chgData name="CAPOTE NOY, Roberto Mario" userId="00493373-f3c7-4a20-ad1a-1b901b156c55" providerId="ADAL" clId="{97A37C61-471D-4C7F-8CEA-300386FFD919}" dt="2023-10-31T22:46:15.990" v="321" actId="47"/>
        <pc:sldMkLst>
          <pc:docMk/>
          <pc:sldMk cId="2804289725" sldId="1066"/>
        </pc:sldMkLst>
        <pc:spChg chg="add mod">
          <ac:chgData name="CAPOTE NOY, Roberto Mario" userId="00493373-f3c7-4a20-ad1a-1b901b156c55" providerId="ADAL" clId="{97A37C61-471D-4C7F-8CEA-300386FFD919}" dt="2023-10-31T22:40:52.994" v="228" actId="6549"/>
          <ac:spMkLst>
            <pc:docMk/>
            <pc:sldMk cId="2804289725" sldId="1066"/>
            <ac:spMk id="4" creationId="{B5E168DF-18D1-A2F0-7CB6-DAA644E7D849}"/>
          </ac:spMkLst>
        </pc:spChg>
        <pc:spChg chg="add del mod">
          <ac:chgData name="CAPOTE NOY, Roberto Mario" userId="00493373-f3c7-4a20-ad1a-1b901b156c55" providerId="ADAL" clId="{97A37C61-471D-4C7F-8CEA-300386FFD919}" dt="2023-10-31T22:44:09.901" v="231"/>
          <ac:spMkLst>
            <pc:docMk/>
            <pc:sldMk cId="2804289725" sldId="1066"/>
            <ac:spMk id="5" creationId="{0E6F83B5-E778-122C-CB09-5DF7704FA358}"/>
          </ac:spMkLst>
        </pc:spChg>
        <pc:picChg chg="add mod">
          <ac:chgData name="CAPOTE NOY, Roberto Mario" userId="00493373-f3c7-4a20-ad1a-1b901b156c55" providerId="ADAL" clId="{97A37C61-471D-4C7F-8CEA-300386FFD919}" dt="2023-10-31T22:40:58.714" v="229" actId="14100"/>
          <ac:picMkLst>
            <pc:docMk/>
            <pc:sldMk cId="2804289725" sldId="1066"/>
            <ac:picMk id="3" creationId="{EB7C09E6-DD9C-F920-6FB8-ECC55A37F0CB}"/>
          </ac:picMkLst>
        </pc:picChg>
      </pc:sldChg>
      <pc:sldChg chg="addSp delSp modSp add mod">
        <pc:chgData name="CAPOTE NOY, Roberto Mario" userId="00493373-f3c7-4a20-ad1a-1b901b156c55" providerId="ADAL" clId="{97A37C61-471D-4C7F-8CEA-300386FFD919}" dt="2023-10-31T23:04:34.024" v="727" actId="14100"/>
        <pc:sldMkLst>
          <pc:docMk/>
          <pc:sldMk cId="448353716" sldId="1067"/>
        </pc:sldMkLst>
        <pc:spChg chg="add mod">
          <ac:chgData name="CAPOTE NOY, Roberto Mario" userId="00493373-f3c7-4a20-ad1a-1b901b156c55" providerId="ADAL" clId="{97A37C61-471D-4C7F-8CEA-300386FFD919}" dt="2023-10-31T23:00:52.166" v="658" actId="1037"/>
          <ac:spMkLst>
            <pc:docMk/>
            <pc:sldMk cId="448353716" sldId="1067"/>
            <ac:spMk id="4" creationId="{D31E457E-1F25-CCF4-CE6A-E939C6FFE153}"/>
          </ac:spMkLst>
        </pc:spChg>
        <pc:spChg chg="del mod">
          <ac:chgData name="CAPOTE NOY, Roberto Mario" userId="00493373-f3c7-4a20-ad1a-1b901b156c55" providerId="ADAL" clId="{97A37C61-471D-4C7F-8CEA-300386FFD919}" dt="2023-10-31T23:04:25.405" v="724" actId="478"/>
          <ac:spMkLst>
            <pc:docMk/>
            <pc:sldMk cId="448353716" sldId="1067"/>
            <ac:spMk id="6" creationId="{D2A95543-2C9B-E015-9E66-0A2FEB2A0D6F}"/>
          </ac:spMkLst>
        </pc:spChg>
        <pc:spChg chg="del">
          <ac:chgData name="CAPOTE NOY, Roberto Mario" userId="00493373-f3c7-4a20-ad1a-1b901b156c55" providerId="ADAL" clId="{97A37C61-471D-4C7F-8CEA-300386FFD919}" dt="2023-10-31T23:04:28.289" v="725" actId="478"/>
          <ac:spMkLst>
            <pc:docMk/>
            <pc:sldMk cId="448353716" sldId="1067"/>
            <ac:spMk id="7" creationId="{ADD5683E-1B4B-FED3-0EC4-826BAF9F03A2}"/>
          </ac:spMkLst>
        </pc:spChg>
        <pc:spChg chg="add mod">
          <ac:chgData name="CAPOTE NOY, Roberto Mario" userId="00493373-f3c7-4a20-ad1a-1b901b156c55" providerId="ADAL" clId="{97A37C61-471D-4C7F-8CEA-300386FFD919}" dt="2023-10-31T23:04:28.706" v="726"/>
          <ac:spMkLst>
            <pc:docMk/>
            <pc:sldMk cId="448353716" sldId="1067"/>
            <ac:spMk id="8" creationId="{B4B618E1-1CED-00A6-C0D7-F90B3B13891A}"/>
          </ac:spMkLst>
        </pc:spChg>
        <pc:picChg chg="add mod">
          <ac:chgData name="CAPOTE NOY, Roberto Mario" userId="00493373-f3c7-4a20-ad1a-1b901b156c55" providerId="ADAL" clId="{97A37C61-471D-4C7F-8CEA-300386FFD919}" dt="2023-10-31T23:04:34.024" v="727" actId="14100"/>
          <ac:picMkLst>
            <pc:docMk/>
            <pc:sldMk cId="448353716" sldId="1067"/>
            <ac:picMk id="3" creationId="{F6D97CAA-DD2A-8722-DC1B-27E5C55DB902}"/>
          </ac:picMkLst>
        </pc:picChg>
        <pc:picChg chg="del">
          <ac:chgData name="CAPOTE NOY, Roberto Mario" userId="00493373-f3c7-4a20-ad1a-1b901b156c55" providerId="ADAL" clId="{97A37C61-471D-4C7F-8CEA-300386FFD919}" dt="2023-10-31T22:58:33.390" v="625" actId="478"/>
          <ac:picMkLst>
            <pc:docMk/>
            <pc:sldMk cId="448353716" sldId="1067"/>
            <ac:picMk id="5" creationId="{BBC6E8A0-835E-2293-0FFC-4F6879CFF795}"/>
          </ac:picMkLst>
        </pc:picChg>
      </pc:sldChg>
      <pc:sldChg chg="add del ord">
        <pc:chgData name="CAPOTE NOY, Roberto Mario" userId="00493373-f3c7-4a20-ad1a-1b901b156c55" providerId="ADAL" clId="{97A37C61-471D-4C7F-8CEA-300386FFD919}" dt="2023-10-31T22:56:47.687" v="604" actId="47"/>
        <pc:sldMkLst>
          <pc:docMk/>
          <pc:sldMk cId="3290634060" sldId="1067"/>
        </pc:sldMkLst>
      </pc:sldChg>
      <pc:sldChg chg="del">
        <pc:chgData name="CAPOTE NOY, Roberto Mario" userId="00493373-f3c7-4a20-ad1a-1b901b156c55" providerId="ADAL" clId="{97A37C61-471D-4C7F-8CEA-300386FFD919}" dt="2023-10-31T22:33:21.944" v="160" actId="47"/>
        <pc:sldMkLst>
          <pc:docMk/>
          <pc:sldMk cId="3323117441" sldId="1067"/>
        </pc:sldMkLst>
      </pc:sldChg>
      <pc:sldChg chg="modSp add mod">
        <pc:chgData name="CAPOTE NOY, Roberto Mario" userId="00493373-f3c7-4a20-ad1a-1b901b156c55" providerId="ADAL" clId="{97A37C61-471D-4C7F-8CEA-300386FFD919}" dt="2023-11-01T00:08:08.525" v="913" actId="14100"/>
        <pc:sldMkLst>
          <pc:docMk/>
          <pc:sldMk cId="3103742785" sldId="1068"/>
        </pc:sldMkLst>
        <pc:spChg chg="mod">
          <ac:chgData name="CAPOTE NOY, Roberto Mario" userId="00493373-f3c7-4a20-ad1a-1b901b156c55" providerId="ADAL" clId="{97A37C61-471D-4C7F-8CEA-300386FFD919}" dt="2023-11-01T00:08:08.525" v="913" actId="14100"/>
          <ac:spMkLst>
            <pc:docMk/>
            <pc:sldMk cId="3103742785" sldId="1068"/>
            <ac:spMk id="9" creationId="{4B0F57A7-EF31-7C75-AF0E-FA90865F9B48}"/>
          </ac:spMkLst>
        </pc:spChg>
      </pc:sldChg>
      <pc:sldChg chg="add">
        <pc:chgData name="CAPOTE NOY, Roberto Mario" userId="00493373-f3c7-4a20-ad1a-1b901b156c55" providerId="ADAL" clId="{97A37C61-471D-4C7F-8CEA-300386FFD919}" dt="2023-11-01T00:16:55.891" v="918"/>
        <pc:sldMkLst>
          <pc:docMk/>
          <pc:sldMk cId="0" sldId="1069"/>
        </pc:sldMkLst>
      </pc:sldChg>
      <pc:sldChg chg="add del">
        <pc:chgData name="CAPOTE NOY, Roberto Mario" userId="00493373-f3c7-4a20-ad1a-1b901b156c55" providerId="ADAL" clId="{97A37C61-471D-4C7F-8CEA-300386FFD919}" dt="2023-11-01T00:16:09.721" v="915"/>
        <pc:sldMkLst>
          <pc:docMk/>
          <pc:sldMk cId="1779375481" sldId="1069"/>
        </pc:sldMkLst>
      </pc:sldChg>
      <pc:sldChg chg="add del">
        <pc:chgData name="CAPOTE NOY, Roberto Mario" userId="00493373-f3c7-4a20-ad1a-1b901b156c55" providerId="ADAL" clId="{97A37C61-471D-4C7F-8CEA-300386FFD919}" dt="2023-11-01T00:16:35.424" v="917"/>
        <pc:sldMkLst>
          <pc:docMk/>
          <pc:sldMk cId="3805780917" sldId="1069"/>
        </pc:sldMkLst>
      </pc:sldChg>
      <pc:sldChg chg="add ord">
        <pc:chgData name="CAPOTE NOY, Roberto Mario" userId="00493373-f3c7-4a20-ad1a-1b901b156c55" providerId="ADAL" clId="{97A37C61-471D-4C7F-8CEA-300386FFD919}" dt="2023-11-01T00:31:18.309" v="1347"/>
        <pc:sldMkLst>
          <pc:docMk/>
          <pc:sldMk cId="3117809302" sldId="1070"/>
        </pc:sldMkLst>
      </pc:sldChg>
      <pc:sldChg chg="addSp modSp new mod">
        <pc:chgData name="CAPOTE NOY, Roberto Mario" userId="00493373-f3c7-4a20-ad1a-1b901b156c55" providerId="ADAL" clId="{97A37C61-471D-4C7F-8CEA-300386FFD919}" dt="2023-11-01T00:26:44.829" v="1323" actId="6549"/>
        <pc:sldMkLst>
          <pc:docMk/>
          <pc:sldMk cId="86556" sldId="1071"/>
        </pc:sldMkLst>
        <pc:spChg chg="add mod">
          <ac:chgData name="CAPOTE NOY, Roberto Mario" userId="00493373-f3c7-4a20-ad1a-1b901b156c55" providerId="ADAL" clId="{97A37C61-471D-4C7F-8CEA-300386FFD919}" dt="2023-11-01T00:26:44.829" v="1323" actId="6549"/>
          <ac:spMkLst>
            <pc:docMk/>
            <pc:sldMk cId="86556" sldId="1071"/>
            <ac:spMk id="2" creationId="{1F15F67B-DCA1-B5C3-19EE-7FBB3F6E024C}"/>
          </ac:spMkLst>
        </pc:spChg>
      </pc:sldChg>
      <pc:sldChg chg="addSp delSp modSp new del mod">
        <pc:chgData name="CAPOTE NOY, Roberto Mario" userId="00493373-f3c7-4a20-ad1a-1b901b156c55" providerId="ADAL" clId="{97A37C61-471D-4C7F-8CEA-300386FFD919}" dt="2023-11-01T00:25:23.951" v="1256" actId="47"/>
        <pc:sldMkLst>
          <pc:docMk/>
          <pc:sldMk cId="3550475102" sldId="1071"/>
        </pc:sldMkLst>
        <pc:spChg chg="del">
          <ac:chgData name="CAPOTE NOY, Roberto Mario" userId="00493373-f3c7-4a20-ad1a-1b901b156c55" providerId="ADAL" clId="{97A37C61-471D-4C7F-8CEA-300386FFD919}" dt="2023-11-01T00:21:33.334" v="1120" actId="478"/>
          <ac:spMkLst>
            <pc:docMk/>
            <pc:sldMk cId="3550475102" sldId="1071"/>
            <ac:spMk id="2" creationId="{A7D64292-E989-18B4-0CD9-8F81A3CD09C8}"/>
          </ac:spMkLst>
        </pc:spChg>
        <pc:spChg chg="del">
          <ac:chgData name="CAPOTE NOY, Roberto Mario" userId="00493373-f3c7-4a20-ad1a-1b901b156c55" providerId="ADAL" clId="{97A37C61-471D-4C7F-8CEA-300386FFD919}" dt="2023-11-01T00:21:29.349" v="1119" actId="478"/>
          <ac:spMkLst>
            <pc:docMk/>
            <pc:sldMk cId="3550475102" sldId="1071"/>
            <ac:spMk id="3" creationId="{A5A193D1-255F-D239-0A72-3CD41119299F}"/>
          </ac:spMkLst>
        </pc:spChg>
        <pc:spChg chg="add mod">
          <ac:chgData name="CAPOTE NOY, Roberto Mario" userId="00493373-f3c7-4a20-ad1a-1b901b156c55" providerId="ADAL" clId="{97A37C61-471D-4C7F-8CEA-300386FFD919}" dt="2023-11-01T00:22:07.783" v="1158" actId="20577"/>
          <ac:spMkLst>
            <pc:docMk/>
            <pc:sldMk cId="3550475102" sldId="1071"/>
            <ac:spMk id="4" creationId="{AEBE2EC6-F666-CEB7-681E-F49C12631E6F}"/>
          </ac:spMkLst>
        </pc:spChg>
      </pc:sldChg>
      <pc:sldChg chg="addSp modSp new mod">
        <pc:chgData name="CAPOTE NOY, Roberto Mario" userId="00493373-f3c7-4a20-ad1a-1b901b156c55" providerId="ADAL" clId="{97A37C61-471D-4C7F-8CEA-300386FFD919}" dt="2023-11-09T10:36:09.642" v="1610" actId="6549"/>
        <pc:sldMkLst>
          <pc:docMk/>
          <pc:sldMk cId="375698482" sldId="1072"/>
        </pc:sldMkLst>
        <pc:spChg chg="add mod">
          <ac:chgData name="CAPOTE NOY, Roberto Mario" userId="00493373-f3c7-4a20-ad1a-1b901b156c55" providerId="ADAL" clId="{97A37C61-471D-4C7F-8CEA-300386FFD919}" dt="2023-11-09T10:35:15.385" v="1575" actId="1076"/>
          <ac:spMkLst>
            <pc:docMk/>
            <pc:sldMk cId="375698482" sldId="1072"/>
            <ac:spMk id="5" creationId="{BE81A15D-77FD-E6F8-5A70-D7674A020099}"/>
          </ac:spMkLst>
        </pc:spChg>
        <pc:spChg chg="add mod">
          <ac:chgData name="CAPOTE NOY, Roberto Mario" userId="00493373-f3c7-4a20-ad1a-1b901b156c55" providerId="ADAL" clId="{97A37C61-471D-4C7F-8CEA-300386FFD919}" dt="2023-11-09T10:36:09.642" v="1610" actId="6549"/>
          <ac:spMkLst>
            <pc:docMk/>
            <pc:sldMk cId="375698482" sldId="1072"/>
            <ac:spMk id="6" creationId="{DA95DB0B-10AF-0F90-EACA-FD3F82DA7776}"/>
          </ac:spMkLst>
        </pc:spChg>
        <pc:picChg chg="add mod">
          <ac:chgData name="CAPOTE NOY, Roberto Mario" userId="00493373-f3c7-4a20-ad1a-1b901b156c55" providerId="ADAL" clId="{97A37C61-471D-4C7F-8CEA-300386FFD919}" dt="2023-11-09T10:35:27.065" v="1583" actId="1037"/>
          <ac:picMkLst>
            <pc:docMk/>
            <pc:sldMk cId="375698482" sldId="1072"/>
            <ac:picMk id="3" creationId="{52B1D3CA-8FEE-7620-999B-D8E0C7DFEB35}"/>
          </ac:picMkLst>
        </pc:picChg>
      </pc:sldChg>
      <pc:sldChg chg="addSp delSp modSp add mod">
        <pc:chgData name="CAPOTE NOY, Roberto Mario" userId="00493373-f3c7-4a20-ad1a-1b901b156c55" providerId="ADAL" clId="{97A37C61-471D-4C7F-8CEA-300386FFD919}" dt="2023-11-09T10:52:21.836" v="1927" actId="1036"/>
        <pc:sldMkLst>
          <pc:docMk/>
          <pc:sldMk cId="2837310361" sldId="1073"/>
        </pc:sldMkLst>
        <pc:spChg chg="mod">
          <ac:chgData name="CAPOTE NOY, Roberto Mario" userId="00493373-f3c7-4a20-ad1a-1b901b156c55" providerId="ADAL" clId="{97A37C61-471D-4C7F-8CEA-300386FFD919}" dt="2023-11-09T10:48:42.397" v="1787" actId="1076"/>
          <ac:spMkLst>
            <pc:docMk/>
            <pc:sldMk cId="2837310361" sldId="1073"/>
            <ac:spMk id="5" creationId="{BE81A15D-77FD-E6F8-5A70-D7674A020099}"/>
          </ac:spMkLst>
        </pc:spChg>
        <pc:spChg chg="mod">
          <ac:chgData name="CAPOTE NOY, Roberto Mario" userId="00493373-f3c7-4a20-ad1a-1b901b156c55" providerId="ADAL" clId="{97A37C61-471D-4C7F-8CEA-300386FFD919}" dt="2023-11-09T10:36:52.723" v="1619" actId="20577"/>
          <ac:spMkLst>
            <pc:docMk/>
            <pc:sldMk cId="2837310361" sldId="1073"/>
            <ac:spMk id="6" creationId="{DA95DB0B-10AF-0F90-EACA-FD3F82DA7776}"/>
          </ac:spMkLst>
        </pc:spChg>
        <pc:spChg chg="add mod">
          <ac:chgData name="CAPOTE NOY, Roberto Mario" userId="00493373-f3c7-4a20-ad1a-1b901b156c55" providerId="ADAL" clId="{97A37C61-471D-4C7F-8CEA-300386FFD919}" dt="2023-11-09T10:48:35.787" v="1786" actId="1037"/>
          <ac:spMkLst>
            <pc:docMk/>
            <pc:sldMk cId="2837310361" sldId="1073"/>
            <ac:spMk id="7" creationId="{8D78E0BC-AC9C-571C-DB7F-5D2AB377E090}"/>
          </ac:spMkLst>
        </pc:spChg>
        <pc:spChg chg="add mod">
          <ac:chgData name="CAPOTE NOY, Roberto Mario" userId="00493373-f3c7-4a20-ad1a-1b901b156c55" providerId="ADAL" clId="{97A37C61-471D-4C7F-8CEA-300386FFD919}" dt="2023-11-09T10:52:21.836" v="1927" actId="1036"/>
          <ac:spMkLst>
            <pc:docMk/>
            <pc:sldMk cId="2837310361" sldId="1073"/>
            <ac:spMk id="9" creationId="{FAB3C88B-0F93-6EF5-F06B-15E94428DCF8}"/>
          </ac:spMkLst>
        </pc:spChg>
        <pc:picChg chg="del">
          <ac:chgData name="CAPOTE NOY, Roberto Mario" userId="00493373-f3c7-4a20-ad1a-1b901b156c55" providerId="ADAL" clId="{97A37C61-471D-4C7F-8CEA-300386FFD919}" dt="2023-11-09T10:36:55.583" v="1620" actId="478"/>
          <ac:picMkLst>
            <pc:docMk/>
            <pc:sldMk cId="2837310361" sldId="1073"/>
            <ac:picMk id="3" creationId="{52B1D3CA-8FEE-7620-999B-D8E0C7DFEB35}"/>
          </ac:picMkLst>
        </pc:picChg>
        <pc:picChg chg="add mod">
          <ac:chgData name="CAPOTE NOY, Roberto Mario" userId="00493373-f3c7-4a20-ad1a-1b901b156c55" providerId="ADAL" clId="{97A37C61-471D-4C7F-8CEA-300386FFD919}" dt="2023-11-09T10:48:26.120" v="1778" actId="14100"/>
          <ac:picMkLst>
            <pc:docMk/>
            <pc:sldMk cId="2837310361" sldId="1073"/>
            <ac:picMk id="4" creationId="{177EF76C-A9EB-8298-FD34-DADC35E654E7}"/>
          </ac:picMkLst>
        </pc:picChg>
      </pc:sldChg>
      <pc:sldMasterChg chg="modSp mod delSldLayout">
        <pc:chgData name="CAPOTE NOY, Roberto Mario" userId="00493373-f3c7-4a20-ad1a-1b901b156c55" providerId="ADAL" clId="{97A37C61-471D-4C7F-8CEA-300386FFD919}" dt="2023-11-09T10:23:16.330" v="1512" actId="6549"/>
        <pc:sldMasterMkLst>
          <pc:docMk/>
          <pc:sldMasterMk cId="0" sldId="2147483649"/>
        </pc:sldMasterMkLst>
        <pc:spChg chg="mod">
          <ac:chgData name="CAPOTE NOY, Roberto Mario" userId="00493373-f3c7-4a20-ad1a-1b901b156c55" providerId="ADAL" clId="{97A37C61-471D-4C7F-8CEA-300386FFD919}" dt="2023-11-09T10:23:16.330" v="1512" actId="6549"/>
          <ac:spMkLst>
            <pc:docMk/>
            <pc:sldMasterMk cId="0" sldId="2147483649"/>
            <ac:spMk id="8" creationId="{1C175D44-DA0E-4BF1-A434-7F239BBE9ED1}"/>
          </ac:spMkLst>
        </pc:spChg>
        <pc:sldLayoutChg chg="del">
          <pc:chgData name="CAPOTE NOY, Roberto Mario" userId="00493373-f3c7-4a20-ad1a-1b901b156c55" providerId="ADAL" clId="{97A37C61-471D-4C7F-8CEA-300386FFD919}" dt="2023-10-31T22:33:21.944" v="160" actId="47"/>
          <pc:sldLayoutMkLst>
            <pc:docMk/>
            <pc:sldMasterMk cId="0" sldId="2147483649"/>
            <pc:sldLayoutMk cId="1965515328" sldId="2147483655"/>
          </pc:sldLayoutMkLst>
        </pc:sldLayoutChg>
      </pc:sldMasterChg>
    </pc:docChg>
  </pc:docChgLst>
  <pc:docChgLst>
    <pc:chgData name="CAPOTE NOY, Roberto Mario" userId="00493373-f3c7-4a20-ad1a-1b901b156c55" providerId="ADAL" clId="{2E540629-CA9B-4774-BF31-BFAEB2C2B9A4}"/>
    <pc:docChg chg="undo redo custSel addSld delSld modSld sldOrd">
      <pc:chgData name="CAPOTE NOY, Roberto Mario" userId="00493373-f3c7-4a20-ad1a-1b901b156c55" providerId="ADAL" clId="{2E540629-CA9B-4774-BF31-BFAEB2C2B9A4}" dt="2023-11-16T18:18:56.791" v="8215" actId="20577"/>
      <pc:docMkLst>
        <pc:docMk/>
      </pc:docMkLst>
      <pc:sldChg chg="addSp delSp modSp mod">
        <pc:chgData name="CAPOTE NOY, Roberto Mario" userId="00493373-f3c7-4a20-ad1a-1b901b156c55" providerId="ADAL" clId="{2E540629-CA9B-4774-BF31-BFAEB2C2B9A4}" dt="2023-11-16T11:39:47.712" v="3813" actId="12"/>
        <pc:sldMkLst>
          <pc:docMk/>
          <pc:sldMk cId="0" sldId="516"/>
        </pc:sldMkLst>
        <pc:spChg chg="add del">
          <ac:chgData name="CAPOTE NOY, Roberto Mario" userId="00493373-f3c7-4a20-ad1a-1b901b156c55" providerId="ADAL" clId="{2E540629-CA9B-4774-BF31-BFAEB2C2B9A4}" dt="2023-11-09T12:52:20.390" v="245" actId="22"/>
          <ac:spMkLst>
            <pc:docMk/>
            <pc:sldMk cId="0" sldId="516"/>
            <ac:spMk id="3" creationId="{2375DF06-EA6A-BB4A-187C-256CE567DC04}"/>
          </ac:spMkLst>
        </pc:spChg>
        <pc:spChg chg="add del">
          <ac:chgData name="CAPOTE NOY, Roberto Mario" userId="00493373-f3c7-4a20-ad1a-1b901b156c55" providerId="ADAL" clId="{2E540629-CA9B-4774-BF31-BFAEB2C2B9A4}" dt="2023-11-09T12:52:25.015" v="247" actId="22"/>
          <ac:spMkLst>
            <pc:docMk/>
            <pc:sldMk cId="0" sldId="516"/>
            <ac:spMk id="5" creationId="{F67BFE6E-5E40-6CB0-C6BB-D016F276019F}"/>
          </ac:spMkLst>
        </pc:spChg>
        <pc:spChg chg="mod">
          <ac:chgData name="CAPOTE NOY, Roberto Mario" userId="00493373-f3c7-4a20-ad1a-1b901b156c55" providerId="ADAL" clId="{2E540629-CA9B-4774-BF31-BFAEB2C2B9A4}" dt="2023-11-16T11:39:47.712" v="3813" actId="12"/>
          <ac:spMkLst>
            <pc:docMk/>
            <pc:sldMk cId="0" sldId="516"/>
            <ac:spMk id="4098" creationId="{00000000-0000-0000-0000-000000000000}"/>
          </ac:spMkLst>
        </pc:spChg>
      </pc:sldChg>
      <pc:sldChg chg="addSp delSp modSp add mod">
        <pc:chgData name="CAPOTE NOY, Roberto Mario" userId="00493373-f3c7-4a20-ad1a-1b901b156c55" providerId="ADAL" clId="{2E540629-CA9B-4774-BF31-BFAEB2C2B9A4}" dt="2023-11-16T16:02:42.196" v="7144" actId="1076"/>
        <pc:sldMkLst>
          <pc:docMk/>
          <pc:sldMk cId="1872183119" sldId="650"/>
        </pc:sldMkLst>
        <pc:spChg chg="mod">
          <ac:chgData name="CAPOTE NOY, Roberto Mario" userId="00493373-f3c7-4a20-ad1a-1b901b156c55" providerId="ADAL" clId="{2E540629-CA9B-4774-BF31-BFAEB2C2B9A4}" dt="2023-11-15T14:45:01.567" v="573" actId="20577"/>
          <ac:spMkLst>
            <pc:docMk/>
            <pc:sldMk cId="1872183119" sldId="650"/>
            <ac:spMk id="4" creationId="{209F037D-FA64-438C-AFA7-3CBF82E3810A}"/>
          </ac:spMkLst>
        </pc:spChg>
        <pc:spChg chg="mod">
          <ac:chgData name="CAPOTE NOY, Roberto Mario" userId="00493373-f3c7-4a20-ad1a-1b901b156c55" providerId="ADAL" clId="{2E540629-CA9B-4774-BF31-BFAEB2C2B9A4}" dt="2023-11-16T12:12:31.879" v="5176" actId="20577"/>
          <ac:spMkLst>
            <pc:docMk/>
            <pc:sldMk cId="1872183119" sldId="650"/>
            <ac:spMk id="5" creationId="{DD93F357-7F8B-4AA0-B3BF-3965054B23C8}"/>
          </ac:spMkLst>
        </pc:spChg>
        <pc:spChg chg="add mod">
          <ac:chgData name="CAPOTE NOY, Roberto Mario" userId="00493373-f3c7-4a20-ad1a-1b901b156c55" providerId="ADAL" clId="{2E540629-CA9B-4774-BF31-BFAEB2C2B9A4}" dt="2023-11-16T16:02:42.196" v="7144" actId="1076"/>
          <ac:spMkLst>
            <pc:docMk/>
            <pc:sldMk cId="1872183119" sldId="650"/>
            <ac:spMk id="6" creationId="{A0B91EC7-550F-0ADD-8719-EA1BB5991775}"/>
          </ac:spMkLst>
        </pc:spChg>
        <pc:spChg chg="del mod">
          <ac:chgData name="CAPOTE NOY, Roberto Mario" userId="00493373-f3c7-4a20-ad1a-1b901b156c55" providerId="ADAL" clId="{2E540629-CA9B-4774-BF31-BFAEB2C2B9A4}" dt="2023-11-14T12:18:37.379" v="328" actId="478"/>
          <ac:spMkLst>
            <pc:docMk/>
            <pc:sldMk cId="1872183119" sldId="650"/>
            <ac:spMk id="6" creationId="{A1E28300-4ECE-49FB-842F-FD4A1EB01001}"/>
          </ac:spMkLst>
        </pc:spChg>
        <pc:spChg chg="mod">
          <ac:chgData name="CAPOTE NOY, Roberto Mario" userId="00493373-f3c7-4a20-ad1a-1b901b156c55" providerId="ADAL" clId="{2E540629-CA9B-4774-BF31-BFAEB2C2B9A4}" dt="2023-11-14T12:18:50.839" v="330" actId="14100"/>
          <ac:spMkLst>
            <pc:docMk/>
            <pc:sldMk cId="1872183119" sldId="650"/>
            <ac:spMk id="7" creationId="{73F615EB-E187-4A9E-BB93-979926D70E87}"/>
          </ac:spMkLst>
        </pc:spChg>
        <pc:grpChg chg="mod">
          <ac:chgData name="CAPOTE NOY, Roberto Mario" userId="00493373-f3c7-4a20-ad1a-1b901b156c55" providerId="ADAL" clId="{2E540629-CA9B-4774-BF31-BFAEB2C2B9A4}" dt="2023-11-14T12:18:04.075" v="286" actId="14100"/>
          <ac:grpSpMkLst>
            <pc:docMk/>
            <pc:sldMk cId="1872183119" sldId="650"/>
            <ac:grpSpMk id="2" creationId="{74A71B0A-2622-4194-92F8-D25BC88366C3}"/>
          </ac:grpSpMkLst>
        </pc:grpChg>
      </pc:sldChg>
      <pc:sldChg chg="del">
        <pc:chgData name="CAPOTE NOY, Roberto Mario" userId="00493373-f3c7-4a20-ad1a-1b901b156c55" providerId="ADAL" clId="{2E540629-CA9B-4774-BF31-BFAEB2C2B9A4}" dt="2023-11-16T12:35:49.783" v="6236" actId="47"/>
        <pc:sldMkLst>
          <pc:docMk/>
          <pc:sldMk cId="746387625" sldId="705"/>
        </pc:sldMkLst>
      </pc:sldChg>
      <pc:sldChg chg="modSp add del mod">
        <pc:chgData name="CAPOTE NOY, Roberto Mario" userId="00493373-f3c7-4a20-ad1a-1b901b156c55" providerId="ADAL" clId="{2E540629-CA9B-4774-BF31-BFAEB2C2B9A4}" dt="2023-11-16T11:02:14.783" v="2799" actId="2696"/>
        <pc:sldMkLst>
          <pc:docMk/>
          <pc:sldMk cId="2562735166" sldId="748"/>
        </pc:sldMkLst>
        <pc:spChg chg="mod">
          <ac:chgData name="CAPOTE NOY, Roberto Mario" userId="00493373-f3c7-4a20-ad1a-1b901b156c55" providerId="ADAL" clId="{2E540629-CA9B-4774-BF31-BFAEB2C2B9A4}" dt="2023-11-09T12:45:15.584" v="240" actId="6549"/>
          <ac:spMkLst>
            <pc:docMk/>
            <pc:sldMk cId="2562735166" sldId="748"/>
            <ac:spMk id="6" creationId="{3B0FC8A5-1EC7-4E33-B488-1AA561DCD56D}"/>
          </ac:spMkLst>
        </pc:spChg>
      </pc:sldChg>
      <pc:sldChg chg="modSp add mod">
        <pc:chgData name="CAPOTE NOY, Roberto Mario" userId="00493373-f3c7-4a20-ad1a-1b901b156c55" providerId="ADAL" clId="{2E540629-CA9B-4774-BF31-BFAEB2C2B9A4}" dt="2023-11-16T11:30:45.660" v="3532" actId="113"/>
        <pc:sldMkLst>
          <pc:docMk/>
          <pc:sldMk cId="3769469502" sldId="748"/>
        </pc:sldMkLst>
        <pc:spChg chg="mod">
          <ac:chgData name="CAPOTE NOY, Roberto Mario" userId="00493373-f3c7-4a20-ad1a-1b901b156c55" providerId="ADAL" clId="{2E540629-CA9B-4774-BF31-BFAEB2C2B9A4}" dt="2023-11-16T11:30:24.460" v="3515" actId="20577"/>
          <ac:spMkLst>
            <pc:docMk/>
            <pc:sldMk cId="3769469502" sldId="748"/>
            <ac:spMk id="5" creationId="{00000000-0000-0000-0000-000000000000}"/>
          </ac:spMkLst>
        </pc:spChg>
        <pc:spChg chg="mod">
          <ac:chgData name="CAPOTE NOY, Roberto Mario" userId="00493373-f3c7-4a20-ad1a-1b901b156c55" providerId="ADAL" clId="{2E540629-CA9B-4774-BF31-BFAEB2C2B9A4}" dt="2023-11-16T11:30:45.660" v="3532" actId="113"/>
          <ac:spMkLst>
            <pc:docMk/>
            <pc:sldMk cId="3769469502" sldId="748"/>
            <ac:spMk id="6" creationId="{3B0FC8A5-1EC7-4E33-B488-1AA561DCD56D}"/>
          </ac:spMkLst>
        </pc:spChg>
      </pc:sldChg>
      <pc:sldChg chg="add del">
        <pc:chgData name="CAPOTE NOY, Roberto Mario" userId="00493373-f3c7-4a20-ad1a-1b901b156c55" providerId="ADAL" clId="{2E540629-CA9B-4774-BF31-BFAEB2C2B9A4}" dt="2023-11-09T11:55:20.688" v="1"/>
        <pc:sldMkLst>
          <pc:docMk/>
          <pc:sldMk cId="4122619826" sldId="749"/>
        </pc:sldMkLst>
      </pc:sldChg>
      <pc:sldChg chg="del">
        <pc:chgData name="CAPOTE NOY, Roberto Mario" userId="00493373-f3c7-4a20-ad1a-1b901b156c55" providerId="ADAL" clId="{2E540629-CA9B-4774-BF31-BFAEB2C2B9A4}" dt="2023-11-16T12:35:49.783" v="6236" actId="47"/>
        <pc:sldMkLst>
          <pc:docMk/>
          <pc:sldMk cId="438100394" sldId="752"/>
        </pc:sldMkLst>
      </pc:sldChg>
      <pc:sldChg chg="del">
        <pc:chgData name="CAPOTE NOY, Roberto Mario" userId="00493373-f3c7-4a20-ad1a-1b901b156c55" providerId="ADAL" clId="{2E540629-CA9B-4774-BF31-BFAEB2C2B9A4}" dt="2023-11-16T12:35:49.783" v="6236" actId="47"/>
        <pc:sldMkLst>
          <pc:docMk/>
          <pc:sldMk cId="3537409642" sldId="754"/>
        </pc:sldMkLst>
      </pc:sldChg>
      <pc:sldChg chg="del">
        <pc:chgData name="CAPOTE NOY, Roberto Mario" userId="00493373-f3c7-4a20-ad1a-1b901b156c55" providerId="ADAL" clId="{2E540629-CA9B-4774-BF31-BFAEB2C2B9A4}" dt="2023-11-16T12:35:49.783" v="6236" actId="47"/>
        <pc:sldMkLst>
          <pc:docMk/>
          <pc:sldMk cId="2680014509" sldId="755"/>
        </pc:sldMkLst>
      </pc:sldChg>
      <pc:sldChg chg="del">
        <pc:chgData name="CAPOTE NOY, Roberto Mario" userId="00493373-f3c7-4a20-ad1a-1b901b156c55" providerId="ADAL" clId="{2E540629-CA9B-4774-BF31-BFAEB2C2B9A4}" dt="2023-11-16T12:35:49.783" v="6236" actId="47"/>
        <pc:sldMkLst>
          <pc:docMk/>
          <pc:sldMk cId="44739417" sldId="756"/>
        </pc:sldMkLst>
      </pc:sldChg>
      <pc:sldChg chg="del">
        <pc:chgData name="CAPOTE NOY, Roberto Mario" userId="00493373-f3c7-4a20-ad1a-1b901b156c55" providerId="ADAL" clId="{2E540629-CA9B-4774-BF31-BFAEB2C2B9A4}" dt="2023-11-16T12:35:49.783" v="6236" actId="47"/>
        <pc:sldMkLst>
          <pc:docMk/>
          <pc:sldMk cId="1253022061" sldId="757"/>
        </pc:sldMkLst>
      </pc:sldChg>
      <pc:sldChg chg="del">
        <pc:chgData name="CAPOTE NOY, Roberto Mario" userId="00493373-f3c7-4a20-ad1a-1b901b156c55" providerId="ADAL" clId="{2E540629-CA9B-4774-BF31-BFAEB2C2B9A4}" dt="2023-11-16T12:35:49.783" v="6236" actId="47"/>
        <pc:sldMkLst>
          <pc:docMk/>
          <pc:sldMk cId="3709678369" sldId="759"/>
        </pc:sldMkLst>
      </pc:sldChg>
      <pc:sldChg chg="del">
        <pc:chgData name="CAPOTE NOY, Roberto Mario" userId="00493373-f3c7-4a20-ad1a-1b901b156c55" providerId="ADAL" clId="{2E540629-CA9B-4774-BF31-BFAEB2C2B9A4}" dt="2023-11-16T12:35:49.783" v="6236" actId="47"/>
        <pc:sldMkLst>
          <pc:docMk/>
          <pc:sldMk cId="3981530647" sldId="760"/>
        </pc:sldMkLst>
      </pc:sldChg>
      <pc:sldChg chg="del">
        <pc:chgData name="CAPOTE NOY, Roberto Mario" userId="00493373-f3c7-4a20-ad1a-1b901b156c55" providerId="ADAL" clId="{2E540629-CA9B-4774-BF31-BFAEB2C2B9A4}" dt="2023-11-16T12:35:49.783" v="6236" actId="47"/>
        <pc:sldMkLst>
          <pc:docMk/>
          <pc:sldMk cId="1272065934" sldId="761"/>
        </pc:sldMkLst>
      </pc:sldChg>
      <pc:sldChg chg="del">
        <pc:chgData name="CAPOTE NOY, Roberto Mario" userId="00493373-f3c7-4a20-ad1a-1b901b156c55" providerId="ADAL" clId="{2E540629-CA9B-4774-BF31-BFAEB2C2B9A4}" dt="2023-11-16T12:35:49.783" v="6236" actId="47"/>
        <pc:sldMkLst>
          <pc:docMk/>
          <pc:sldMk cId="3158960531" sldId="762"/>
        </pc:sldMkLst>
      </pc:sldChg>
      <pc:sldChg chg="del">
        <pc:chgData name="CAPOTE NOY, Roberto Mario" userId="00493373-f3c7-4a20-ad1a-1b901b156c55" providerId="ADAL" clId="{2E540629-CA9B-4774-BF31-BFAEB2C2B9A4}" dt="2023-11-16T12:35:49.783" v="6236" actId="47"/>
        <pc:sldMkLst>
          <pc:docMk/>
          <pc:sldMk cId="1198213227" sldId="763"/>
        </pc:sldMkLst>
      </pc:sldChg>
      <pc:sldChg chg="del">
        <pc:chgData name="CAPOTE NOY, Roberto Mario" userId="00493373-f3c7-4a20-ad1a-1b901b156c55" providerId="ADAL" clId="{2E540629-CA9B-4774-BF31-BFAEB2C2B9A4}" dt="2023-11-16T16:13:59.094" v="7387" actId="47"/>
        <pc:sldMkLst>
          <pc:docMk/>
          <pc:sldMk cId="1118231067" sldId="764"/>
        </pc:sldMkLst>
      </pc:sldChg>
      <pc:sldChg chg="del">
        <pc:chgData name="CAPOTE NOY, Roberto Mario" userId="00493373-f3c7-4a20-ad1a-1b901b156c55" providerId="ADAL" clId="{2E540629-CA9B-4774-BF31-BFAEB2C2B9A4}" dt="2023-11-16T12:35:49.783" v="6236" actId="47"/>
        <pc:sldMkLst>
          <pc:docMk/>
          <pc:sldMk cId="1778810217" sldId="767"/>
        </pc:sldMkLst>
      </pc:sldChg>
      <pc:sldChg chg="del">
        <pc:chgData name="CAPOTE NOY, Roberto Mario" userId="00493373-f3c7-4a20-ad1a-1b901b156c55" providerId="ADAL" clId="{2E540629-CA9B-4774-BF31-BFAEB2C2B9A4}" dt="2023-11-16T12:35:49.783" v="6236" actId="47"/>
        <pc:sldMkLst>
          <pc:docMk/>
          <pc:sldMk cId="3577367196" sldId="768"/>
        </pc:sldMkLst>
      </pc:sldChg>
      <pc:sldChg chg="del">
        <pc:chgData name="CAPOTE NOY, Roberto Mario" userId="00493373-f3c7-4a20-ad1a-1b901b156c55" providerId="ADAL" clId="{2E540629-CA9B-4774-BF31-BFAEB2C2B9A4}" dt="2023-11-16T12:35:49.783" v="6236" actId="47"/>
        <pc:sldMkLst>
          <pc:docMk/>
          <pc:sldMk cId="3414494436" sldId="770"/>
        </pc:sldMkLst>
      </pc:sldChg>
      <pc:sldChg chg="del">
        <pc:chgData name="CAPOTE NOY, Roberto Mario" userId="00493373-f3c7-4a20-ad1a-1b901b156c55" providerId="ADAL" clId="{2E540629-CA9B-4774-BF31-BFAEB2C2B9A4}" dt="2023-11-16T12:35:49.783" v="6236" actId="47"/>
        <pc:sldMkLst>
          <pc:docMk/>
          <pc:sldMk cId="2935782603" sldId="771"/>
        </pc:sldMkLst>
      </pc:sldChg>
      <pc:sldChg chg="del">
        <pc:chgData name="CAPOTE NOY, Roberto Mario" userId="00493373-f3c7-4a20-ad1a-1b901b156c55" providerId="ADAL" clId="{2E540629-CA9B-4774-BF31-BFAEB2C2B9A4}" dt="2023-11-16T12:35:49.783" v="6236" actId="47"/>
        <pc:sldMkLst>
          <pc:docMk/>
          <pc:sldMk cId="878944067" sldId="772"/>
        </pc:sldMkLst>
      </pc:sldChg>
      <pc:sldChg chg="del">
        <pc:chgData name="CAPOTE NOY, Roberto Mario" userId="00493373-f3c7-4a20-ad1a-1b901b156c55" providerId="ADAL" clId="{2E540629-CA9B-4774-BF31-BFAEB2C2B9A4}" dt="2023-11-15T19:44:26.328" v="783" actId="2696"/>
        <pc:sldMkLst>
          <pc:docMk/>
          <pc:sldMk cId="3425798292" sldId="940"/>
        </pc:sldMkLst>
      </pc:sldChg>
      <pc:sldChg chg="addSp modSp add mod">
        <pc:chgData name="CAPOTE NOY, Roberto Mario" userId="00493373-f3c7-4a20-ad1a-1b901b156c55" providerId="ADAL" clId="{2E540629-CA9B-4774-BF31-BFAEB2C2B9A4}" dt="2023-11-16T17:22:28.146" v="8018" actId="20577"/>
        <pc:sldMkLst>
          <pc:docMk/>
          <pc:sldMk cId="3714936825" sldId="940"/>
        </pc:sldMkLst>
        <pc:spChg chg="add mod">
          <ac:chgData name="CAPOTE NOY, Roberto Mario" userId="00493373-f3c7-4a20-ad1a-1b901b156c55" providerId="ADAL" clId="{2E540629-CA9B-4774-BF31-BFAEB2C2B9A4}" dt="2023-11-16T17:22:28.146" v="8018" actId="20577"/>
          <ac:spMkLst>
            <pc:docMk/>
            <pc:sldMk cId="3714936825" sldId="940"/>
            <ac:spMk id="4" creationId="{B63CAEF6-369D-6B7E-0AF5-847BCEB262C0}"/>
          </ac:spMkLst>
        </pc:spChg>
        <pc:spChg chg="mod">
          <ac:chgData name="CAPOTE NOY, Roberto Mario" userId="00493373-f3c7-4a20-ad1a-1b901b156c55" providerId="ADAL" clId="{2E540629-CA9B-4774-BF31-BFAEB2C2B9A4}" dt="2023-11-16T12:13:38.188" v="5289" actId="6549"/>
          <ac:spMkLst>
            <pc:docMk/>
            <pc:sldMk cId="3714936825" sldId="940"/>
            <ac:spMk id="8" creationId="{4F976036-822D-4993-823A-8544C9313492}"/>
          </ac:spMkLst>
        </pc:spChg>
      </pc:sldChg>
      <pc:sldChg chg="modSp add mod ord">
        <pc:chgData name="CAPOTE NOY, Roberto Mario" userId="00493373-f3c7-4a20-ad1a-1b901b156c55" providerId="ADAL" clId="{2E540629-CA9B-4774-BF31-BFAEB2C2B9A4}" dt="2023-11-16T15:48:21.445" v="6996" actId="1036"/>
        <pc:sldMkLst>
          <pc:docMk/>
          <pc:sldMk cId="1452591822" sldId="948"/>
        </pc:sldMkLst>
        <pc:spChg chg="mod">
          <ac:chgData name="CAPOTE NOY, Roberto Mario" userId="00493373-f3c7-4a20-ad1a-1b901b156c55" providerId="ADAL" clId="{2E540629-CA9B-4774-BF31-BFAEB2C2B9A4}" dt="2023-11-16T15:48:21.445" v="6996" actId="1036"/>
          <ac:spMkLst>
            <pc:docMk/>
            <pc:sldMk cId="1452591822" sldId="948"/>
            <ac:spMk id="2" creationId="{6EF42B5E-2982-4F66-AE64-F496F1062D5F}"/>
          </ac:spMkLst>
        </pc:spChg>
      </pc:sldChg>
      <pc:sldChg chg="add del">
        <pc:chgData name="CAPOTE NOY, Roberto Mario" userId="00493373-f3c7-4a20-ad1a-1b901b156c55" providerId="ADAL" clId="{2E540629-CA9B-4774-BF31-BFAEB2C2B9A4}" dt="2023-11-16T11:02:14.783" v="2799" actId="2696"/>
        <pc:sldMkLst>
          <pc:docMk/>
          <pc:sldMk cId="2475070995" sldId="948"/>
        </pc:sldMkLst>
      </pc:sldChg>
      <pc:sldChg chg="modSp mod">
        <pc:chgData name="CAPOTE NOY, Roberto Mario" userId="00493373-f3c7-4a20-ad1a-1b901b156c55" providerId="ADAL" clId="{2E540629-CA9B-4774-BF31-BFAEB2C2B9A4}" dt="2023-11-16T14:19:51.069" v="6698" actId="1076"/>
        <pc:sldMkLst>
          <pc:docMk/>
          <pc:sldMk cId="2530887380" sldId="961"/>
        </pc:sldMkLst>
        <pc:spChg chg="mod">
          <ac:chgData name="CAPOTE NOY, Roberto Mario" userId="00493373-f3c7-4a20-ad1a-1b901b156c55" providerId="ADAL" clId="{2E540629-CA9B-4774-BF31-BFAEB2C2B9A4}" dt="2023-11-16T14:19:51.069" v="6698" actId="1076"/>
          <ac:spMkLst>
            <pc:docMk/>
            <pc:sldMk cId="2530887380" sldId="961"/>
            <ac:spMk id="4" creationId="{5066DEF5-945A-42AF-9E70-7FBDDE5B0C78}"/>
          </ac:spMkLst>
        </pc:spChg>
        <pc:spChg chg="mod">
          <ac:chgData name="CAPOTE NOY, Roberto Mario" userId="00493373-f3c7-4a20-ad1a-1b901b156c55" providerId="ADAL" clId="{2E540629-CA9B-4774-BF31-BFAEB2C2B9A4}" dt="2023-11-16T14:19:46.391" v="6697" actId="1076"/>
          <ac:spMkLst>
            <pc:docMk/>
            <pc:sldMk cId="2530887380" sldId="961"/>
            <ac:spMk id="42" creationId="{58D8D654-EB4E-4940-A56D-E5068D7EBAC9}"/>
          </ac:spMkLst>
        </pc:spChg>
        <pc:picChg chg="mod">
          <ac:chgData name="CAPOTE NOY, Roberto Mario" userId="00493373-f3c7-4a20-ad1a-1b901b156c55" providerId="ADAL" clId="{2E540629-CA9B-4774-BF31-BFAEB2C2B9A4}" dt="2023-11-16T11:25:15.914" v="3483" actId="1035"/>
          <ac:picMkLst>
            <pc:docMk/>
            <pc:sldMk cId="2530887380" sldId="961"/>
            <ac:picMk id="5" creationId="{49EE3AA5-4CD9-4566-B144-FE9FCEBFEDC5}"/>
          </ac:picMkLst>
        </pc:picChg>
      </pc:sldChg>
      <pc:sldChg chg="del">
        <pc:chgData name="CAPOTE NOY, Roberto Mario" userId="00493373-f3c7-4a20-ad1a-1b901b156c55" providerId="ADAL" clId="{2E540629-CA9B-4774-BF31-BFAEB2C2B9A4}" dt="2023-11-16T11:59:03.489" v="4714" actId="2696"/>
        <pc:sldMkLst>
          <pc:docMk/>
          <pc:sldMk cId="3413981735" sldId="973"/>
        </pc:sldMkLst>
      </pc:sldChg>
      <pc:sldChg chg="modSp add mod">
        <pc:chgData name="CAPOTE NOY, Roberto Mario" userId="00493373-f3c7-4a20-ad1a-1b901b156c55" providerId="ADAL" clId="{2E540629-CA9B-4774-BF31-BFAEB2C2B9A4}" dt="2023-11-16T16:59:29.138" v="8004" actId="6549"/>
        <pc:sldMkLst>
          <pc:docMk/>
          <pc:sldMk cId="4230073812" sldId="973"/>
        </pc:sldMkLst>
        <pc:spChg chg="mod">
          <ac:chgData name="CAPOTE NOY, Roberto Mario" userId="00493373-f3c7-4a20-ad1a-1b901b156c55" providerId="ADAL" clId="{2E540629-CA9B-4774-BF31-BFAEB2C2B9A4}" dt="2023-11-16T12:07:38.488" v="5051" actId="6549"/>
          <ac:spMkLst>
            <pc:docMk/>
            <pc:sldMk cId="4230073812" sldId="973"/>
            <ac:spMk id="2" creationId="{131BDACF-3FE1-15C6-481C-BFD2E417A421}"/>
          </ac:spMkLst>
        </pc:spChg>
        <pc:spChg chg="mod">
          <ac:chgData name="CAPOTE NOY, Roberto Mario" userId="00493373-f3c7-4a20-ad1a-1b901b156c55" providerId="ADAL" clId="{2E540629-CA9B-4774-BF31-BFAEB2C2B9A4}" dt="2023-11-16T16:59:29.138" v="8004" actId="6549"/>
          <ac:spMkLst>
            <pc:docMk/>
            <pc:sldMk cId="4230073812" sldId="973"/>
            <ac:spMk id="4" creationId="{049304DD-7D17-42FF-8FAD-5FE00F0C4CB4}"/>
          </ac:spMkLst>
        </pc:spChg>
      </pc:sldChg>
      <pc:sldChg chg="add del">
        <pc:chgData name="CAPOTE NOY, Roberto Mario" userId="00493373-f3c7-4a20-ad1a-1b901b156c55" providerId="ADAL" clId="{2E540629-CA9B-4774-BF31-BFAEB2C2B9A4}" dt="2023-11-16T10:59:56.126" v="2774" actId="47"/>
        <pc:sldMkLst>
          <pc:docMk/>
          <pc:sldMk cId="1588304917" sldId="1000"/>
        </pc:sldMkLst>
      </pc:sldChg>
      <pc:sldChg chg="add del">
        <pc:chgData name="CAPOTE NOY, Roberto Mario" userId="00493373-f3c7-4a20-ad1a-1b901b156c55" providerId="ADAL" clId="{2E540629-CA9B-4774-BF31-BFAEB2C2B9A4}" dt="2023-11-15T19:44:55.897" v="785" actId="2696"/>
        <pc:sldMkLst>
          <pc:docMk/>
          <pc:sldMk cId="2048775456" sldId="1000"/>
        </pc:sldMkLst>
      </pc:sldChg>
      <pc:sldChg chg="del">
        <pc:chgData name="CAPOTE NOY, Roberto Mario" userId="00493373-f3c7-4a20-ad1a-1b901b156c55" providerId="ADAL" clId="{2E540629-CA9B-4774-BF31-BFAEB2C2B9A4}" dt="2023-11-15T19:44:26.328" v="783" actId="2696"/>
        <pc:sldMkLst>
          <pc:docMk/>
          <pc:sldMk cId="4266290825" sldId="1000"/>
        </pc:sldMkLst>
      </pc:sldChg>
      <pc:sldChg chg="modSp mod">
        <pc:chgData name="CAPOTE NOY, Roberto Mario" userId="00493373-f3c7-4a20-ad1a-1b901b156c55" providerId="ADAL" clId="{2E540629-CA9B-4774-BF31-BFAEB2C2B9A4}" dt="2023-11-16T18:13:48.800" v="8196" actId="6549"/>
        <pc:sldMkLst>
          <pc:docMk/>
          <pc:sldMk cId="2852046463" sldId="1001"/>
        </pc:sldMkLst>
        <pc:spChg chg="mod">
          <ac:chgData name="CAPOTE NOY, Roberto Mario" userId="00493373-f3c7-4a20-ad1a-1b901b156c55" providerId="ADAL" clId="{2E540629-CA9B-4774-BF31-BFAEB2C2B9A4}" dt="2023-11-16T18:13:48.800" v="8196" actId="6549"/>
          <ac:spMkLst>
            <pc:docMk/>
            <pc:sldMk cId="2852046463" sldId="1001"/>
            <ac:spMk id="6" creationId="{8CEEA699-30A9-4299-B5E1-AF9F1B085CD8}"/>
          </ac:spMkLst>
        </pc:spChg>
        <pc:spChg chg="mod">
          <ac:chgData name="CAPOTE NOY, Roberto Mario" userId="00493373-f3c7-4a20-ad1a-1b901b156c55" providerId="ADAL" clId="{2E540629-CA9B-4774-BF31-BFAEB2C2B9A4}" dt="2023-11-16T16:54:21.721" v="7904" actId="404"/>
          <ac:spMkLst>
            <pc:docMk/>
            <pc:sldMk cId="2852046463" sldId="1001"/>
            <ac:spMk id="9" creationId="{33D372A6-1500-4D9D-A774-BBAC17F4DE26}"/>
          </ac:spMkLst>
        </pc:spChg>
      </pc:sldChg>
      <pc:sldChg chg="add del">
        <pc:chgData name="CAPOTE NOY, Roberto Mario" userId="00493373-f3c7-4a20-ad1a-1b901b156c55" providerId="ADAL" clId="{2E540629-CA9B-4774-BF31-BFAEB2C2B9A4}" dt="2023-11-09T12:45:53.814" v="242" actId="47"/>
        <pc:sldMkLst>
          <pc:docMk/>
          <pc:sldMk cId="864175871" sldId="1008"/>
        </pc:sldMkLst>
      </pc:sldChg>
      <pc:sldChg chg="add del">
        <pc:chgData name="CAPOTE NOY, Roberto Mario" userId="00493373-f3c7-4a20-ad1a-1b901b156c55" providerId="ADAL" clId="{2E540629-CA9B-4774-BF31-BFAEB2C2B9A4}" dt="2023-11-09T12:45:55.689" v="243" actId="47"/>
        <pc:sldMkLst>
          <pc:docMk/>
          <pc:sldMk cId="2446418737" sldId="1009"/>
        </pc:sldMkLst>
      </pc:sldChg>
      <pc:sldChg chg="modSp add mod">
        <pc:chgData name="CAPOTE NOY, Roberto Mario" userId="00493373-f3c7-4a20-ad1a-1b901b156c55" providerId="ADAL" clId="{2E540629-CA9B-4774-BF31-BFAEB2C2B9A4}" dt="2023-11-16T16:12:55.064" v="7346" actId="1035"/>
        <pc:sldMkLst>
          <pc:docMk/>
          <pc:sldMk cId="3331680723" sldId="1009"/>
        </pc:sldMkLst>
        <pc:spChg chg="mod">
          <ac:chgData name="CAPOTE NOY, Roberto Mario" userId="00493373-f3c7-4a20-ad1a-1b901b156c55" providerId="ADAL" clId="{2E540629-CA9B-4774-BF31-BFAEB2C2B9A4}" dt="2023-11-16T16:12:42.856" v="7330" actId="404"/>
          <ac:spMkLst>
            <pc:docMk/>
            <pc:sldMk cId="3331680723" sldId="1009"/>
            <ac:spMk id="5" creationId="{1C268684-3E39-466E-9AFA-58E13242D0FA}"/>
          </ac:spMkLst>
        </pc:spChg>
        <pc:picChg chg="mod">
          <ac:chgData name="CAPOTE NOY, Roberto Mario" userId="00493373-f3c7-4a20-ad1a-1b901b156c55" providerId="ADAL" clId="{2E540629-CA9B-4774-BF31-BFAEB2C2B9A4}" dt="2023-11-16T16:12:49.566" v="7332" actId="14100"/>
          <ac:picMkLst>
            <pc:docMk/>
            <pc:sldMk cId="3331680723" sldId="1009"/>
            <ac:picMk id="8" creationId="{DCDFA30D-FDA4-440A-A753-E1AD2DC0B331}"/>
          </ac:picMkLst>
        </pc:picChg>
        <pc:picChg chg="mod">
          <ac:chgData name="CAPOTE NOY, Roberto Mario" userId="00493373-f3c7-4a20-ad1a-1b901b156c55" providerId="ADAL" clId="{2E540629-CA9B-4774-BF31-BFAEB2C2B9A4}" dt="2023-11-16T16:12:55.064" v="7346" actId="1035"/>
          <ac:picMkLst>
            <pc:docMk/>
            <pc:sldMk cId="3331680723" sldId="1009"/>
            <ac:picMk id="10" creationId="{1164F98B-96EC-494C-9739-8E9558D05CB8}"/>
          </ac:picMkLst>
        </pc:picChg>
      </pc:sldChg>
      <pc:sldChg chg="add del">
        <pc:chgData name="CAPOTE NOY, Roberto Mario" userId="00493373-f3c7-4a20-ad1a-1b901b156c55" providerId="ADAL" clId="{2E540629-CA9B-4774-BF31-BFAEB2C2B9A4}" dt="2023-11-15T19:44:55.897" v="785" actId="2696"/>
        <pc:sldMkLst>
          <pc:docMk/>
          <pc:sldMk cId="2110961339" sldId="1015"/>
        </pc:sldMkLst>
      </pc:sldChg>
      <pc:sldChg chg="del">
        <pc:chgData name="CAPOTE NOY, Roberto Mario" userId="00493373-f3c7-4a20-ad1a-1b901b156c55" providerId="ADAL" clId="{2E540629-CA9B-4774-BF31-BFAEB2C2B9A4}" dt="2023-11-15T19:44:26.328" v="783" actId="2696"/>
        <pc:sldMkLst>
          <pc:docMk/>
          <pc:sldMk cId="2332813135" sldId="1015"/>
        </pc:sldMkLst>
      </pc:sldChg>
      <pc:sldChg chg="modSp add mod">
        <pc:chgData name="CAPOTE NOY, Roberto Mario" userId="00493373-f3c7-4a20-ad1a-1b901b156c55" providerId="ADAL" clId="{2E540629-CA9B-4774-BF31-BFAEB2C2B9A4}" dt="2023-11-16T11:34:23.268" v="3656" actId="1038"/>
        <pc:sldMkLst>
          <pc:docMk/>
          <pc:sldMk cId="4256526779" sldId="1015"/>
        </pc:sldMkLst>
        <pc:spChg chg="mod">
          <ac:chgData name="CAPOTE NOY, Roberto Mario" userId="00493373-f3c7-4a20-ad1a-1b901b156c55" providerId="ADAL" clId="{2E540629-CA9B-4774-BF31-BFAEB2C2B9A4}" dt="2023-11-16T10:57:56.313" v="2741" actId="20577"/>
          <ac:spMkLst>
            <pc:docMk/>
            <pc:sldMk cId="4256526779" sldId="1015"/>
            <ac:spMk id="2" creationId="{5F812A00-B8E1-49E4-900A-316F17D71F89}"/>
          </ac:spMkLst>
        </pc:spChg>
        <pc:spChg chg="mod">
          <ac:chgData name="CAPOTE NOY, Roberto Mario" userId="00493373-f3c7-4a20-ad1a-1b901b156c55" providerId="ADAL" clId="{2E540629-CA9B-4774-BF31-BFAEB2C2B9A4}" dt="2023-11-16T10:58:52.998" v="2773" actId="20577"/>
          <ac:spMkLst>
            <pc:docMk/>
            <pc:sldMk cId="4256526779" sldId="1015"/>
            <ac:spMk id="6" creationId="{59AC4F2B-F1B2-481C-96CB-8F02956DDA1A}"/>
          </ac:spMkLst>
        </pc:spChg>
        <pc:spChg chg="mod">
          <ac:chgData name="CAPOTE NOY, Roberto Mario" userId="00493373-f3c7-4a20-ad1a-1b901b156c55" providerId="ADAL" clId="{2E540629-CA9B-4774-BF31-BFAEB2C2B9A4}" dt="2023-11-16T11:34:23.268" v="3656" actId="1038"/>
          <ac:spMkLst>
            <pc:docMk/>
            <pc:sldMk cId="4256526779" sldId="1015"/>
            <ac:spMk id="8" creationId="{982E2197-78F6-426A-BB95-AD85C83D7A02}"/>
          </ac:spMkLst>
        </pc:spChg>
        <pc:spChg chg="mod">
          <ac:chgData name="CAPOTE NOY, Roberto Mario" userId="00493373-f3c7-4a20-ad1a-1b901b156c55" providerId="ADAL" clId="{2E540629-CA9B-4774-BF31-BFAEB2C2B9A4}" dt="2023-11-16T11:33:03.664" v="3540" actId="6549"/>
          <ac:spMkLst>
            <pc:docMk/>
            <pc:sldMk cId="4256526779" sldId="1015"/>
            <ac:spMk id="9" creationId="{73374749-AD22-4A82-8A2B-697E4EC47792}"/>
          </ac:spMkLst>
        </pc:spChg>
        <pc:spChg chg="mod">
          <ac:chgData name="CAPOTE NOY, Roberto Mario" userId="00493373-f3c7-4a20-ad1a-1b901b156c55" providerId="ADAL" clId="{2E540629-CA9B-4774-BF31-BFAEB2C2B9A4}" dt="2023-11-15T22:21:32.227" v="1558" actId="207"/>
          <ac:spMkLst>
            <pc:docMk/>
            <pc:sldMk cId="4256526779" sldId="1015"/>
            <ac:spMk id="11" creationId="{5E6C59F7-8BDB-45D4-B98A-3DD86F18992D}"/>
          </ac:spMkLst>
        </pc:spChg>
        <pc:picChg chg="mod">
          <ac:chgData name="CAPOTE NOY, Roberto Mario" userId="00493373-f3c7-4a20-ad1a-1b901b156c55" providerId="ADAL" clId="{2E540629-CA9B-4774-BF31-BFAEB2C2B9A4}" dt="2023-11-15T22:09:22.649" v="1369" actId="14100"/>
          <ac:picMkLst>
            <pc:docMk/>
            <pc:sldMk cId="4256526779" sldId="1015"/>
            <ac:picMk id="13" creationId="{1F05BE14-1703-422D-974B-B991DFC04E1B}"/>
          </ac:picMkLst>
        </pc:picChg>
        <pc:picChg chg="mod">
          <ac:chgData name="CAPOTE NOY, Roberto Mario" userId="00493373-f3c7-4a20-ad1a-1b901b156c55" providerId="ADAL" clId="{2E540629-CA9B-4774-BF31-BFAEB2C2B9A4}" dt="2023-11-15T22:09:34.656" v="1377" actId="1036"/>
          <ac:picMkLst>
            <pc:docMk/>
            <pc:sldMk cId="4256526779" sldId="1015"/>
            <ac:picMk id="15" creationId="{E1A45C04-C825-4B1D-8C4E-9757055E723D}"/>
          </ac:picMkLst>
        </pc:picChg>
      </pc:sldChg>
      <pc:sldChg chg="add del">
        <pc:chgData name="CAPOTE NOY, Roberto Mario" userId="00493373-f3c7-4a20-ad1a-1b901b156c55" providerId="ADAL" clId="{2E540629-CA9B-4774-BF31-BFAEB2C2B9A4}" dt="2023-11-16T11:02:05.728" v="2798" actId="47"/>
        <pc:sldMkLst>
          <pc:docMk/>
          <pc:sldMk cId="2073450283" sldId="1020"/>
        </pc:sldMkLst>
      </pc:sldChg>
      <pc:sldChg chg="add del">
        <pc:chgData name="CAPOTE NOY, Roberto Mario" userId="00493373-f3c7-4a20-ad1a-1b901b156c55" providerId="ADAL" clId="{2E540629-CA9B-4774-BF31-BFAEB2C2B9A4}" dt="2023-11-15T15:02:30.484" v="774" actId="2696"/>
        <pc:sldMkLst>
          <pc:docMk/>
          <pc:sldMk cId="463266251" sldId="1021"/>
        </pc:sldMkLst>
      </pc:sldChg>
      <pc:sldChg chg="modSp add del mod">
        <pc:chgData name="CAPOTE NOY, Roberto Mario" userId="00493373-f3c7-4a20-ad1a-1b901b156c55" providerId="ADAL" clId="{2E540629-CA9B-4774-BF31-BFAEB2C2B9A4}" dt="2023-11-16T10:55:17.205" v="2613" actId="47"/>
        <pc:sldMkLst>
          <pc:docMk/>
          <pc:sldMk cId="930589409" sldId="1021"/>
        </pc:sldMkLst>
        <pc:spChg chg="mod">
          <ac:chgData name="CAPOTE NOY, Roberto Mario" userId="00493373-f3c7-4a20-ad1a-1b901b156c55" providerId="ADAL" clId="{2E540629-CA9B-4774-BF31-BFAEB2C2B9A4}" dt="2023-11-16T00:43:25.606" v="2012" actId="1035"/>
          <ac:spMkLst>
            <pc:docMk/>
            <pc:sldMk cId="930589409" sldId="1021"/>
            <ac:spMk id="2" creationId="{DC005B6D-33EB-498E-9785-AA173445992C}"/>
          </ac:spMkLst>
        </pc:spChg>
        <pc:spChg chg="mod">
          <ac:chgData name="CAPOTE NOY, Roberto Mario" userId="00493373-f3c7-4a20-ad1a-1b901b156c55" providerId="ADAL" clId="{2E540629-CA9B-4774-BF31-BFAEB2C2B9A4}" dt="2023-11-16T00:43:48.160" v="2042" actId="20577"/>
          <ac:spMkLst>
            <pc:docMk/>
            <pc:sldMk cId="930589409" sldId="1021"/>
            <ac:spMk id="8" creationId="{692AB82D-3F1F-45C9-AA9C-FE4710DA1B83}"/>
          </ac:spMkLst>
        </pc:spChg>
      </pc:sldChg>
      <pc:sldChg chg="add del">
        <pc:chgData name="CAPOTE NOY, Roberto Mario" userId="00493373-f3c7-4a20-ad1a-1b901b156c55" providerId="ADAL" clId="{2E540629-CA9B-4774-BF31-BFAEB2C2B9A4}" dt="2023-11-16T00:41:12.903" v="1937" actId="2696"/>
        <pc:sldMkLst>
          <pc:docMk/>
          <pc:sldMk cId="4018241277" sldId="1021"/>
        </pc:sldMkLst>
      </pc:sldChg>
      <pc:sldChg chg="modSp add del mod">
        <pc:chgData name="CAPOTE NOY, Roberto Mario" userId="00493373-f3c7-4a20-ad1a-1b901b156c55" providerId="ADAL" clId="{2E540629-CA9B-4774-BF31-BFAEB2C2B9A4}" dt="2023-11-16T10:55:46.323" v="2614" actId="47"/>
        <pc:sldMkLst>
          <pc:docMk/>
          <pc:sldMk cId="3573677079" sldId="1022"/>
        </pc:sldMkLst>
        <pc:spChg chg="mod">
          <ac:chgData name="CAPOTE NOY, Roberto Mario" userId="00493373-f3c7-4a20-ad1a-1b901b156c55" providerId="ADAL" clId="{2E540629-CA9B-4774-BF31-BFAEB2C2B9A4}" dt="2023-11-16T00:44:09.948" v="2055" actId="20577"/>
          <ac:spMkLst>
            <pc:docMk/>
            <pc:sldMk cId="3573677079" sldId="1022"/>
            <ac:spMk id="2" creationId="{DC005B6D-33EB-498E-9785-AA173445992C}"/>
          </ac:spMkLst>
        </pc:spChg>
        <pc:spChg chg="mod">
          <ac:chgData name="CAPOTE NOY, Roberto Mario" userId="00493373-f3c7-4a20-ad1a-1b901b156c55" providerId="ADAL" clId="{2E540629-CA9B-4774-BF31-BFAEB2C2B9A4}" dt="2023-11-16T00:44:54.287" v="2062" actId="1076"/>
          <ac:spMkLst>
            <pc:docMk/>
            <pc:sldMk cId="3573677079" sldId="1022"/>
            <ac:spMk id="5" creationId="{713D275E-21DC-433A-A7FA-34E576A605C2}"/>
          </ac:spMkLst>
        </pc:spChg>
        <pc:grpChg chg="mod">
          <ac:chgData name="CAPOTE NOY, Roberto Mario" userId="00493373-f3c7-4a20-ad1a-1b901b156c55" providerId="ADAL" clId="{2E540629-CA9B-4774-BF31-BFAEB2C2B9A4}" dt="2023-11-16T00:45:01.436" v="2063" actId="14100"/>
          <ac:grpSpMkLst>
            <pc:docMk/>
            <pc:sldMk cId="3573677079" sldId="1022"/>
            <ac:grpSpMk id="9" creationId="{F00E05F9-6160-444A-99CB-71CFDB7CEBCC}"/>
          </ac:grpSpMkLst>
        </pc:grpChg>
      </pc:sldChg>
      <pc:sldChg chg="add del">
        <pc:chgData name="CAPOTE NOY, Roberto Mario" userId="00493373-f3c7-4a20-ad1a-1b901b156c55" providerId="ADAL" clId="{2E540629-CA9B-4774-BF31-BFAEB2C2B9A4}" dt="2023-11-16T00:41:12.903" v="1937" actId="2696"/>
        <pc:sldMkLst>
          <pc:docMk/>
          <pc:sldMk cId="3698235610" sldId="1022"/>
        </pc:sldMkLst>
      </pc:sldChg>
      <pc:sldChg chg="add del">
        <pc:chgData name="CAPOTE NOY, Roberto Mario" userId="00493373-f3c7-4a20-ad1a-1b901b156c55" providerId="ADAL" clId="{2E540629-CA9B-4774-BF31-BFAEB2C2B9A4}" dt="2023-11-15T15:02:30.484" v="774" actId="2696"/>
        <pc:sldMkLst>
          <pc:docMk/>
          <pc:sldMk cId="4227397707" sldId="1022"/>
        </pc:sldMkLst>
      </pc:sldChg>
      <pc:sldChg chg="modSp add del mod">
        <pc:chgData name="CAPOTE NOY, Roberto Mario" userId="00493373-f3c7-4a20-ad1a-1b901b156c55" providerId="ADAL" clId="{2E540629-CA9B-4774-BF31-BFAEB2C2B9A4}" dt="2023-11-16T12:36:10.044" v="6238" actId="47"/>
        <pc:sldMkLst>
          <pc:docMk/>
          <pc:sldMk cId="1511189395" sldId="1028"/>
        </pc:sldMkLst>
        <pc:spChg chg="mod">
          <ac:chgData name="CAPOTE NOY, Roberto Mario" userId="00493373-f3c7-4a20-ad1a-1b901b156c55" providerId="ADAL" clId="{2E540629-CA9B-4774-BF31-BFAEB2C2B9A4}" dt="2023-11-15T15:02:58.817" v="782" actId="20577"/>
          <ac:spMkLst>
            <pc:docMk/>
            <pc:sldMk cId="1511189395" sldId="1028"/>
            <ac:spMk id="2" creationId="{6EF42B5E-2982-4F66-AE64-F496F1062D5F}"/>
          </ac:spMkLst>
        </pc:spChg>
      </pc:sldChg>
      <pc:sldChg chg="add del">
        <pc:chgData name="CAPOTE NOY, Roberto Mario" userId="00493373-f3c7-4a20-ad1a-1b901b156c55" providerId="ADAL" clId="{2E540629-CA9B-4774-BF31-BFAEB2C2B9A4}" dt="2023-11-15T15:02:30.484" v="774" actId="2696"/>
        <pc:sldMkLst>
          <pc:docMk/>
          <pc:sldMk cId="4266345093" sldId="1028"/>
        </pc:sldMkLst>
      </pc:sldChg>
      <pc:sldChg chg="del">
        <pc:chgData name="CAPOTE NOY, Roberto Mario" userId="00493373-f3c7-4a20-ad1a-1b901b156c55" providerId="ADAL" clId="{2E540629-CA9B-4774-BF31-BFAEB2C2B9A4}" dt="2023-11-16T11:59:03.489" v="4714" actId="2696"/>
        <pc:sldMkLst>
          <pc:docMk/>
          <pc:sldMk cId="308764162" sldId="1039"/>
        </pc:sldMkLst>
      </pc:sldChg>
      <pc:sldChg chg="modSp add mod ord">
        <pc:chgData name="CAPOTE NOY, Roberto Mario" userId="00493373-f3c7-4a20-ad1a-1b901b156c55" providerId="ADAL" clId="{2E540629-CA9B-4774-BF31-BFAEB2C2B9A4}" dt="2023-11-16T13:54:53.612" v="6567" actId="1038"/>
        <pc:sldMkLst>
          <pc:docMk/>
          <pc:sldMk cId="1464147365" sldId="1039"/>
        </pc:sldMkLst>
        <pc:spChg chg="mod">
          <ac:chgData name="CAPOTE NOY, Roberto Mario" userId="00493373-f3c7-4a20-ad1a-1b901b156c55" providerId="ADAL" clId="{2E540629-CA9B-4774-BF31-BFAEB2C2B9A4}" dt="2023-11-16T13:54:53.612" v="6567" actId="1038"/>
          <ac:spMkLst>
            <pc:docMk/>
            <pc:sldMk cId="1464147365" sldId="1039"/>
            <ac:spMk id="13" creationId="{3B7B92B0-EEF6-2E2E-4A09-F7A7F7022601}"/>
          </ac:spMkLst>
        </pc:spChg>
      </pc:sldChg>
      <pc:sldChg chg="modSp add del mod">
        <pc:chgData name="CAPOTE NOY, Roberto Mario" userId="00493373-f3c7-4a20-ad1a-1b901b156c55" providerId="ADAL" clId="{2E540629-CA9B-4774-BF31-BFAEB2C2B9A4}" dt="2023-11-16T12:11:17.983" v="5154" actId="47"/>
        <pc:sldMkLst>
          <pc:docMk/>
          <pc:sldMk cId="1997253664" sldId="1040"/>
        </pc:sldMkLst>
        <pc:graphicFrameChg chg="mod modGraphic">
          <ac:chgData name="CAPOTE NOY, Roberto Mario" userId="00493373-f3c7-4a20-ad1a-1b901b156c55" providerId="ADAL" clId="{2E540629-CA9B-4774-BF31-BFAEB2C2B9A4}" dt="2023-11-16T12:01:43.145" v="4737" actId="1037"/>
          <ac:graphicFrameMkLst>
            <pc:docMk/>
            <pc:sldMk cId="1997253664" sldId="1040"/>
            <ac:graphicFrameMk id="7" creationId="{A42E028A-61FA-FF3B-DFF6-A8B39E827C0D}"/>
          </ac:graphicFrameMkLst>
        </pc:graphicFrameChg>
      </pc:sldChg>
      <pc:sldChg chg="del">
        <pc:chgData name="CAPOTE NOY, Roberto Mario" userId="00493373-f3c7-4a20-ad1a-1b901b156c55" providerId="ADAL" clId="{2E540629-CA9B-4774-BF31-BFAEB2C2B9A4}" dt="2023-11-16T11:59:03.489" v="4714" actId="2696"/>
        <pc:sldMkLst>
          <pc:docMk/>
          <pc:sldMk cId="3767766166" sldId="1040"/>
        </pc:sldMkLst>
      </pc:sldChg>
      <pc:sldChg chg="add del ord">
        <pc:chgData name="CAPOTE NOY, Roberto Mario" userId="00493373-f3c7-4a20-ad1a-1b901b156c55" providerId="ADAL" clId="{2E540629-CA9B-4774-BF31-BFAEB2C2B9A4}" dt="2023-11-16T11:59:29.035" v="4716" actId="47"/>
        <pc:sldMkLst>
          <pc:docMk/>
          <pc:sldMk cId="640951438" sldId="1046"/>
        </pc:sldMkLst>
      </pc:sldChg>
      <pc:sldChg chg="modSp add mod">
        <pc:chgData name="CAPOTE NOY, Roberto Mario" userId="00493373-f3c7-4a20-ad1a-1b901b156c55" providerId="ADAL" clId="{2E540629-CA9B-4774-BF31-BFAEB2C2B9A4}" dt="2023-11-16T16:13:44.424" v="7386" actId="1076"/>
        <pc:sldMkLst>
          <pc:docMk/>
          <pc:sldMk cId="1074826474" sldId="1047"/>
        </pc:sldMkLst>
        <pc:spChg chg="mod">
          <ac:chgData name="CAPOTE NOY, Roberto Mario" userId="00493373-f3c7-4a20-ad1a-1b901b156c55" providerId="ADAL" clId="{2E540629-CA9B-4774-BF31-BFAEB2C2B9A4}" dt="2023-11-16T16:10:34.412" v="7299" actId="6549"/>
          <ac:spMkLst>
            <pc:docMk/>
            <pc:sldMk cId="1074826474" sldId="1047"/>
            <ac:spMk id="6" creationId="{53951F36-ABA2-4B17-8B1D-B875684AC3EB}"/>
          </ac:spMkLst>
        </pc:spChg>
        <pc:spChg chg="mod">
          <ac:chgData name="CAPOTE NOY, Roberto Mario" userId="00493373-f3c7-4a20-ad1a-1b901b156c55" providerId="ADAL" clId="{2E540629-CA9B-4774-BF31-BFAEB2C2B9A4}" dt="2023-11-16T16:13:44.424" v="7386" actId="1076"/>
          <ac:spMkLst>
            <pc:docMk/>
            <pc:sldMk cId="1074826474" sldId="1047"/>
            <ac:spMk id="7" creationId="{A6D28F50-02E8-F749-AEFA-4BC25A940AF5}"/>
          </ac:spMkLst>
        </pc:spChg>
      </pc:sldChg>
      <pc:sldChg chg="addSp modSp add mod">
        <pc:chgData name="CAPOTE NOY, Roberto Mario" userId="00493373-f3c7-4a20-ad1a-1b901b156c55" providerId="ADAL" clId="{2E540629-CA9B-4774-BF31-BFAEB2C2B9A4}" dt="2023-11-16T11:37:41.993" v="3790" actId="1076"/>
        <pc:sldMkLst>
          <pc:docMk/>
          <pc:sldMk cId="334657192" sldId="1048"/>
        </pc:sldMkLst>
        <pc:spChg chg="mod">
          <ac:chgData name="CAPOTE NOY, Roberto Mario" userId="00493373-f3c7-4a20-ad1a-1b901b156c55" providerId="ADAL" clId="{2E540629-CA9B-4774-BF31-BFAEB2C2B9A4}" dt="2023-11-16T11:37:41.993" v="3790" actId="1076"/>
          <ac:spMkLst>
            <pc:docMk/>
            <pc:sldMk cId="334657192" sldId="1048"/>
            <ac:spMk id="2" creationId="{6EF42B5E-2982-4F66-AE64-F496F1062D5F}"/>
          </ac:spMkLst>
        </pc:spChg>
        <pc:spChg chg="mod">
          <ac:chgData name="CAPOTE NOY, Roberto Mario" userId="00493373-f3c7-4a20-ad1a-1b901b156c55" providerId="ADAL" clId="{2E540629-CA9B-4774-BF31-BFAEB2C2B9A4}" dt="2023-11-16T11:37:40.474" v="3789" actId="1076"/>
          <ac:spMkLst>
            <pc:docMk/>
            <pc:sldMk cId="334657192" sldId="1048"/>
            <ac:spMk id="3" creationId="{7CB1ED0F-49DA-4A16-9346-BCFA4D3A875F}"/>
          </ac:spMkLst>
        </pc:spChg>
        <pc:spChg chg="add mod">
          <ac:chgData name="CAPOTE NOY, Roberto Mario" userId="00493373-f3c7-4a20-ad1a-1b901b156c55" providerId="ADAL" clId="{2E540629-CA9B-4774-BF31-BFAEB2C2B9A4}" dt="2023-11-16T11:12:05.099" v="3086" actId="14100"/>
          <ac:spMkLst>
            <pc:docMk/>
            <pc:sldMk cId="334657192" sldId="1048"/>
            <ac:spMk id="4" creationId="{C887C822-2B72-A6AD-4232-6782981AEEF5}"/>
          </ac:spMkLst>
        </pc:spChg>
        <pc:spChg chg="add mod">
          <ac:chgData name="CAPOTE NOY, Roberto Mario" userId="00493373-f3c7-4a20-ad1a-1b901b156c55" providerId="ADAL" clId="{2E540629-CA9B-4774-BF31-BFAEB2C2B9A4}" dt="2023-11-16T11:18:23.199" v="3205" actId="1076"/>
          <ac:spMkLst>
            <pc:docMk/>
            <pc:sldMk cId="334657192" sldId="1048"/>
            <ac:spMk id="9" creationId="{17111790-F30A-CD9A-16EA-21CA74FDE894}"/>
          </ac:spMkLst>
        </pc:spChg>
        <pc:spChg chg="add mod">
          <ac:chgData name="CAPOTE NOY, Roberto Mario" userId="00493373-f3c7-4a20-ad1a-1b901b156c55" providerId="ADAL" clId="{2E540629-CA9B-4774-BF31-BFAEB2C2B9A4}" dt="2023-11-16T11:18:55.321" v="3284" actId="1035"/>
          <ac:spMkLst>
            <pc:docMk/>
            <pc:sldMk cId="334657192" sldId="1048"/>
            <ac:spMk id="12" creationId="{40941B52-1E28-F93F-B239-3B49471F0B3F}"/>
          </ac:spMkLst>
        </pc:spChg>
        <pc:spChg chg="mod">
          <ac:chgData name="CAPOTE NOY, Roberto Mario" userId="00493373-f3c7-4a20-ad1a-1b901b156c55" providerId="ADAL" clId="{2E540629-CA9B-4774-BF31-BFAEB2C2B9A4}" dt="2023-11-16T11:19:03.441" v="3285" actId="1076"/>
          <ac:spMkLst>
            <pc:docMk/>
            <pc:sldMk cId="334657192" sldId="1048"/>
            <ac:spMk id="19" creationId="{1CCD5672-CAC6-48C0-8AD1-F68DE69DBD5B}"/>
          </ac:spMkLst>
        </pc:spChg>
        <pc:spChg chg="mod">
          <ac:chgData name="CAPOTE NOY, Roberto Mario" userId="00493373-f3c7-4a20-ad1a-1b901b156c55" providerId="ADAL" clId="{2E540629-CA9B-4774-BF31-BFAEB2C2B9A4}" dt="2023-11-16T11:17:23.092" v="3196" actId="20577"/>
          <ac:spMkLst>
            <pc:docMk/>
            <pc:sldMk cId="334657192" sldId="1048"/>
            <ac:spMk id="20" creationId="{79FE495F-F6C8-4413-80D2-E92EC59BABF5}"/>
          </ac:spMkLst>
        </pc:spChg>
        <pc:spChg chg="mod">
          <ac:chgData name="CAPOTE NOY, Roberto Mario" userId="00493373-f3c7-4a20-ad1a-1b901b156c55" providerId="ADAL" clId="{2E540629-CA9B-4774-BF31-BFAEB2C2B9A4}" dt="2023-11-16T11:15:54.396" v="3153" actId="14100"/>
          <ac:spMkLst>
            <pc:docMk/>
            <pc:sldMk cId="334657192" sldId="1048"/>
            <ac:spMk id="21" creationId="{8EC86091-A63A-4B0A-AD18-7730E4DA4349}"/>
          </ac:spMkLst>
        </pc:spChg>
        <pc:spChg chg="mod">
          <ac:chgData name="CAPOTE NOY, Roberto Mario" userId="00493373-f3c7-4a20-ad1a-1b901b156c55" providerId="ADAL" clId="{2E540629-CA9B-4774-BF31-BFAEB2C2B9A4}" dt="2023-11-16T11:05:19.379" v="2827" actId="1076"/>
          <ac:spMkLst>
            <pc:docMk/>
            <pc:sldMk cId="334657192" sldId="1048"/>
            <ac:spMk id="23" creationId="{3FE11B68-B2F9-4F90-8D26-41F1AA0552C0}"/>
          </ac:spMkLst>
        </pc:spChg>
        <pc:spChg chg="mod">
          <ac:chgData name="CAPOTE NOY, Roberto Mario" userId="00493373-f3c7-4a20-ad1a-1b901b156c55" providerId="ADAL" clId="{2E540629-CA9B-4774-BF31-BFAEB2C2B9A4}" dt="2023-11-16T11:06:39.408" v="2879" actId="1035"/>
          <ac:spMkLst>
            <pc:docMk/>
            <pc:sldMk cId="334657192" sldId="1048"/>
            <ac:spMk id="24" creationId="{765445F6-0F92-41A5-93D7-01B1D9990495}"/>
          </ac:spMkLst>
        </pc:spChg>
        <pc:picChg chg="add mod">
          <ac:chgData name="CAPOTE NOY, Roberto Mario" userId="00493373-f3c7-4a20-ad1a-1b901b156c55" providerId="ADAL" clId="{2E540629-CA9B-4774-BF31-BFAEB2C2B9A4}" dt="2023-11-16T11:17:56.580" v="3201" actId="14100"/>
          <ac:picMkLst>
            <pc:docMk/>
            <pc:sldMk cId="334657192" sldId="1048"/>
            <ac:picMk id="6" creationId="{0F32C3CF-3848-8CB6-0F94-1334F7AAF1C8}"/>
          </ac:picMkLst>
        </pc:picChg>
        <pc:picChg chg="add mod">
          <ac:chgData name="CAPOTE NOY, Roberto Mario" userId="00493373-f3c7-4a20-ad1a-1b901b156c55" providerId="ADAL" clId="{2E540629-CA9B-4774-BF31-BFAEB2C2B9A4}" dt="2023-11-16T11:11:47.266" v="3084" actId="1076"/>
          <ac:picMkLst>
            <pc:docMk/>
            <pc:sldMk cId="334657192" sldId="1048"/>
            <ac:picMk id="8" creationId="{18E4A38F-8E6A-B8D9-C1E6-04BC7B3411EE}"/>
          </ac:picMkLst>
        </pc:picChg>
        <pc:picChg chg="add mod">
          <ac:chgData name="CAPOTE NOY, Roberto Mario" userId="00493373-f3c7-4a20-ad1a-1b901b156c55" providerId="ADAL" clId="{2E540629-CA9B-4774-BF31-BFAEB2C2B9A4}" dt="2023-11-16T11:17:46.039" v="3200" actId="1076"/>
          <ac:picMkLst>
            <pc:docMk/>
            <pc:sldMk cId="334657192" sldId="1048"/>
            <ac:picMk id="11" creationId="{AF70F452-DB1F-5A24-7724-A3B16607B095}"/>
          </ac:picMkLst>
        </pc:picChg>
        <pc:picChg chg="mod">
          <ac:chgData name="CAPOTE NOY, Roberto Mario" userId="00493373-f3c7-4a20-ad1a-1b901b156c55" providerId="ADAL" clId="{2E540629-CA9B-4774-BF31-BFAEB2C2B9A4}" dt="2023-11-16T11:18:45.853" v="3280" actId="1076"/>
          <ac:picMkLst>
            <pc:docMk/>
            <pc:sldMk cId="334657192" sldId="1048"/>
            <ac:picMk id="17" creationId="{5B62E892-312A-4616-97AA-2126BE40069F}"/>
          </ac:picMkLst>
        </pc:picChg>
        <pc:picChg chg="mod">
          <ac:chgData name="CAPOTE NOY, Roberto Mario" userId="00493373-f3c7-4a20-ad1a-1b901b156c55" providerId="ADAL" clId="{2E540629-CA9B-4774-BF31-BFAEB2C2B9A4}" dt="2023-11-16T11:07:38.697" v="2944" actId="1076"/>
          <ac:picMkLst>
            <pc:docMk/>
            <pc:sldMk cId="334657192" sldId="1048"/>
            <ac:picMk id="18" creationId="{C0C40233-7275-42C7-BB3A-6CEF16FD2841}"/>
          </ac:picMkLst>
        </pc:picChg>
      </pc:sldChg>
      <pc:sldChg chg="modSp add del mod">
        <pc:chgData name="CAPOTE NOY, Roberto Mario" userId="00493373-f3c7-4a20-ad1a-1b901b156c55" providerId="ADAL" clId="{2E540629-CA9B-4774-BF31-BFAEB2C2B9A4}" dt="2023-11-16T11:04:47.386" v="2825" actId="2696"/>
        <pc:sldMkLst>
          <pc:docMk/>
          <pc:sldMk cId="2337926863" sldId="1048"/>
        </pc:sldMkLst>
        <pc:spChg chg="mod">
          <ac:chgData name="CAPOTE NOY, Roberto Mario" userId="00493373-f3c7-4a20-ad1a-1b901b156c55" providerId="ADAL" clId="{2E540629-CA9B-4774-BF31-BFAEB2C2B9A4}" dt="2023-11-09T12:44:23.966" v="235" actId="20577"/>
          <ac:spMkLst>
            <pc:docMk/>
            <pc:sldMk cId="2337926863" sldId="1048"/>
            <ac:spMk id="2" creationId="{6EF42B5E-2982-4F66-AE64-F496F1062D5F}"/>
          </ac:spMkLst>
        </pc:spChg>
        <pc:spChg chg="mod">
          <ac:chgData name="CAPOTE NOY, Roberto Mario" userId="00493373-f3c7-4a20-ad1a-1b901b156c55" providerId="ADAL" clId="{2E540629-CA9B-4774-BF31-BFAEB2C2B9A4}" dt="2023-11-09T12:38:39.244" v="155" actId="20577"/>
          <ac:spMkLst>
            <pc:docMk/>
            <pc:sldMk cId="2337926863" sldId="1048"/>
            <ac:spMk id="3" creationId="{7CB1ED0F-49DA-4A16-9346-BCFA4D3A875F}"/>
          </ac:spMkLst>
        </pc:spChg>
        <pc:spChg chg="mod">
          <ac:chgData name="CAPOTE NOY, Roberto Mario" userId="00493373-f3c7-4a20-ad1a-1b901b156c55" providerId="ADAL" clId="{2E540629-CA9B-4774-BF31-BFAEB2C2B9A4}" dt="2023-11-09T12:38:20.760" v="145" actId="1038"/>
          <ac:spMkLst>
            <pc:docMk/>
            <pc:sldMk cId="2337926863" sldId="1048"/>
            <ac:spMk id="24" creationId="{765445F6-0F92-41A5-93D7-01B1D9990495}"/>
          </ac:spMkLst>
        </pc:spChg>
      </pc:sldChg>
      <pc:sldChg chg="del">
        <pc:chgData name="CAPOTE NOY, Roberto Mario" userId="00493373-f3c7-4a20-ad1a-1b901b156c55" providerId="ADAL" clId="{2E540629-CA9B-4774-BF31-BFAEB2C2B9A4}" dt="2023-11-16T11:59:03.489" v="4714" actId="2696"/>
        <pc:sldMkLst>
          <pc:docMk/>
          <pc:sldMk cId="162133083" sldId="1050"/>
        </pc:sldMkLst>
      </pc:sldChg>
      <pc:sldChg chg="modSp add mod">
        <pc:chgData name="CAPOTE NOY, Roberto Mario" userId="00493373-f3c7-4a20-ad1a-1b901b156c55" providerId="ADAL" clId="{2E540629-CA9B-4774-BF31-BFAEB2C2B9A4}" dt="2023-11-16T15:58:57.784" v="7095" actId="20577"/>
        <pc:sldMkLst>
          <pc:docMk/>
          <pc:sldMk cId="1412628659" sldId="1050"/>
        </pc:sldMkLst>
        <pc:spChg chg="mod">
          <ac:chgData name="CAPOTE NOY, Roberto Mario" userId="00493373-f3c7-4a20-ad1a-1b901b156c55" providerId="ADAL" clId="{2E540629-CA9B-4774-BF31-BFAEB2C2B9A4}" dt="2023-11-16T15:58:57.784" v="7095" actId="20577"/>
          <ac:spMkLst>
            <pc:docMk/>
            <pc:sldMk cId="1412628659" sldId="1050"/>
            <ac:spMk id="2" creationId="{5D0BE717-363C-5285-468D-F3EFE356A76B}"/>
          </ac:spMkLst>
        </pc:spChg>
      </pc:sldChg>
      <pc:sldChg chg="add del">
        <pc:chgData name="CAPOTE NOY, Roberto Mario" userId="00493373-f3c7-4a20-ad1a-1b901b156c55" providerId="ADAL" clId="{2E540629-CA9B-4774-BF31-BFAEB2C2B9A4}" dt="2023-11-09T12:43:28.605" v="225" actId="47"/>
        <pc:sldMkLst>
          <pc:docMk/>
          <pc:sldMk cId="306617131" sldId="1051"/>
        </pc:sldMkLst>
      </pc:sldChg>
      <pc:sldChg chg="ord">
        <pc:chgData name="CAPOTE NOY, Roberto Mario" userId="00493373-f3c7-4a20-ad1a-1b901b156c55" providerId="ADAL" clId="{2E540629-CA9B-4774-BF31-BFAEB2C2B9A4}" dt="2023-11-16T16:52:44.928" v="7804"/>
        <pc:sldMkLst>
          <pc:docMk/>
          <pc:sldMk cId="3071066905" sldId="1052"/>
        </pc:sldMkLst>
      </pc:sldChg>
      <pc:sldChg chg="modSp add mod ord">
        <pc:chgData name="CAPOTE NOY, Roberto Mario" userId="00493373-f3c7-4a20-ad1a-1b901b156c55" providerId="ADAL" clId="{2E540629-CA9B-4774-BF31-BFAEB2C2B9A4}" dt="2023-11-14T12:23:35.030" v="487" actId="20577"/>
        <pc:sldMkLst>
          <pc:docMk/>
          <pc:sldMk cId="115574786" sldId="1054"/>
        </pc:sldMkLst>
        <pc:spChg chg="mod">
          <ac:chgData name="CAPOTE NOY, Roberto Mario" userId="00493373-f3c7-4a20-ad1a-1b901b156c55" providerId="ADAL" clId="{2E540629-CA9B-4774-BF31-BFAEB2C2B9A4}" dt="2023-11-14T12:23:35.030" v="487" actId="20577"/>
          <ac:spMkLst>
            <pc:docMk/>
            <pc:sldMk cId="115574786" sldId="1054"/>
            <ac:spMk id="5" creationId="{3F24C587-8110-4317-8C2D-6971319E5999}"/>
          </ac:spMkLst>
        </pc:spChg>
      </pc:sldChg>
      <pc:sldChg chg="delSp modSp add del mod">
        <pc:chgData name="CAPOTE NOY, Roberto Mario" userId="00493373-f3c7-4a20-ad1a-1b901b156c55" providerId="ADAL" clId="{2E540629-CA9B-4774-BF31-BFAEB2C2B9A4}" dt="2023-11-16T11:31:23.477" v="3534" actId="47"/>
        <pc:sldMkLst>
          <pc:docMk/>
          <pc:sldMk cId="573173544" sldId="1055"/>
        </pc:sldMkLst>
        <pc:spChg chg="mod">
          <ac:chgData name="CAPOTE NOY, Roberto Mario" userId="00493373-f3c7-4a20-ad1a-1b901b156c55" providerId="ADAL" clId="{2E540629-CA9B-4774-BF31-BFAEB2C2B9A4}" dt="2023-11-16T11:24:14.778" v="3472" actId="1035"/>
          <ac:spMkLst>
            <pc:docMk/>
            <pc:sldMk cId="573173544" sldId="1055"/>
            <ac:spMk id="3" creationId="{7CB1ED0F-49DA-4A16-9346-BCFA4D3A875F}"/>
          </ac:spMkLst>
        </pc:spChg>
        <pc:spChg chg="del">
          <ac:chgData name="CAPOTE NOY, Roberto Mario" userId="00493373-f3c7-4a20-ad1a-1b901b156c55" providerId="ADAL" clId="{2E540629-CA9B-4774-BF31-BFAEB2C2B9A4}" dt="2023-11-16T11:21:32.634" v="3317" actId="478"/>
          <ac:spMkLst>
            <pc:docMk/>
            <pc:sldMk cId="573173544" sldId="1055"/>
            <ac:spMk id="10" creationId="{ED159812-47DB-4906-90C0-E64841224A85}"/>
          </ac:spMkLst>
        </pc:spChg>
        <pc:spChg chg="del">
          <ac:chgData name="CAPOTE NOY, Roberto Mario" userId="00493373-f3c7-4a20-ad1a-1b901b156c55" providerId="ADAL" clId="{2E540629-CA9B-4774-BF31-BFAEB2C2B9A4}" dt="2023-11-16T11:21:36.532" v="3318" actId="478"/>
          <ac:spMkLst>
            <pc:docMk/>
            <pc:sldMk cId="573173544" sldId="1055"/>
            <ac:spMk id="12" creationId="{FBEDC4B4-15B9-4E37-808F-5ACFC79BC4BA}"/>
          </ac:spMkLst>
        </pc:spChg>
        <pc:spChg chg="del">
          <ac:chgData name="CAPOTE NOY, Roberto Mario" userId="00493373-f3c7-4a20-ad1a-1b901b156c55" providerId="ADAL" clId="{2E540629-CA9B-4774-BF31-BFAEB2C2B9A4}" dt="2023-11-16T11:21:30.330" v="3316" actId="478"/>
          <ac:spMkLst>
            <pc:docMk/>
            <pc:sldMk cId="573173544" sldId="1055"/>
            <ac:spMk id="13" creationId="{623415F2-7092-4227-9BAC-1FD26F470E32}"/>
          </ac:spMkLst>
        </pc:spChg>
        <pc:spChg chg="del mod">
          <ac:chgData name="CAPOTE NOY, Roberto Mario" userId="00493373-f3c7-4a20-ad1a-1b901b156c55" providerId="ADAL" clId="{2E540629-CA9B-4774-BF31-BFAEB2C2B9A4}" dt="2023-11-16T11:21:25.234" v="3315" actId="478"/>
          <ac:spMkLst>
            <pc:docMk/>
            <pc:sldMk cId="573173544" sldId="1055"/>
            <ac:spMk id="14" creationId="{64B60A51-459C-4ADB-8662-D06FE436F3FF}"/>
          </ac:spMkLst>
        </pc:spChg>
        <pc:spChg chg="del">
          <ac:chgData name="CAPOTE NOY, Roberto Mario" userId="00493373-f3c7-4a20-ad1a-1b901b156c55" providerId="ADAL" clId="{2E540629-CA9B-4774-BF31-BFAEB2C2B9A4}" dt="2023-11-16T11:21:15.334" v="3312" actId="478"/>
          <ac:spMkLst>
            <pc:docMk/>
            <pc:sldMk cId="573173544" sldId="1055"/>
            <ac:spMk id="15" creationId="{024B0F12-4DED-42BB-AB97-FF37B3350941}"/>
          </ac:spMkLst>
        </pc:spChg>
        <pc:spChg chg="mod">
          <ac:chgData name="CAPOTE NOY, Roberto Mario" userId="00493373-f3c7-4a20-ad1a-1b901b156c55" providerId="ADAL" clId="{2E540629-CA9B-4774-BF31-BFAEB2C2B9A4}" dt="2023-11-16T11:23:10.022" v="3359" actId="14100"/>
          <ac:spMkLst>
            <pc:docMk/>
            <pc:sldMk cId="573173544" sldId="1055"/>
            <ac:spMk id="18" creationId="{84A584A6-23AD-4136-B9EB-1EDCCDAF999C}"/>
          </ac:spMkLst>
        </pc:spChg>
        <pc:spChg chg="mod">
          <ac:chgData name="CAPOTE NOY, Roberto Mario" userId="00493373-f3c7-4a20-ad1a-1b901b156c55" providerId="ADAL" clId="{2E540629-CA9B-4774-BF31-BFAEB2C2B9A4}" dt="2023-11-16T11:22:37.834" v="3347" actId="1076"/>
          <ac:spMkLst>
            <pc:docMk/>
            <pc:sldMk cId="573173544" sldId="1055"/>
            <ac:spMk id="19" creationId="{BE6B0359-8881-42E0-8A1E-1DD17AE31337}"/>
          </ac:spMkLst>
        </pc:spChg>
        <pc:picChg chg="del">
          <ac:chgData name="CAPOTE NOY, Roberto Mario" userId="00493373-f3c7-4a20-ad1a-1b901b156c55" providerId="ADAL" clId="{2E540629-CA9B-4774-BF31-BFAEB2C2B9A4}" dt="2023-11-16T11:21:03.793" v="3309" actId="478"/>
          <ac:picMkLst>
            <pc:docMk/>
            <pc:sldMk cId="573173544" sldId="1055"/>
            <ac:picMk id="5" creationId="{16688385-728D-4DA9-891D-EE54A433CEAC}"/>
          </ac:picMkLst>
        </pc:picChg>
        <pc:picChg chg="mod">
          <ac:chgData name="CAPOTE NOY, Roberto Mario" userId="00493373-f3c7-4a20-ad1a-1b901b156c55" providerId="ADAL" clId="{2E540629-CA9B-4774-BF31-BFAEB2C2B9A4}" dt="2023-11-16T11:23:00.548" v="3351" actId="1076"/>
          <ac:picMkLst>
            <pc:docMk/>
            <pc:sldMk cId="573173544" sldId="1055"/>
            <ac:picMk id="16" creationId="{94F6E370-7208-4A69-8BCA-CD495917E26F}"/>
          </ac:picMkLst>
        </pc:picChg>
      </pc:sldChg>
      <pc:sldChg chg="add del">
        <pc:chgData name="CAPOTE NOY, Roberto Mario" userId="00493373-f3c7-4a20-ad1a-1b901b156c55" providerId="ADAL" clId="{2E540629-CA9B-4774-BF31-BFAEB2C2B9A4}" dt="2023-11-16T11:04:47.386" v="2825" actId="2696"/>
        <pc:sldMkLst>
          <pc:docMk/>
          <pc:sldMk cId="3137449917" sldId="1055"/>
        </pc:sldMkLst>
      </pc:sldChg>
      <pc:sldChg chg="del">
        <pc:chgData name="CAPOTE NOY, Roberto Mario" userId="00493373-f3c7-4a20-ad1a-1b901b156c55" providerId="ADAL" clId="{2E540629-CA9B-4774-BF31-BFAEB2C2B9A4}" dt="2023-11-16T12:36:04.291" v="6237" actId="47"/>
        <pc:sldMkLst>
          <pc:docMk/>
          <pc:sldMk cId="1465170695" sldId="1056"/>
        </pc:sldMkLst>
      </pc:sldChg>
      <pc:sldChg chg="add del">
        <pc:chgData name="CAPOTE NOY, Roberto Mario" userId="00493373-f3c7-4a20-ad1a-1b901b156c55" providerId="ADAL" clId="{2E540629-CA9B-4774-BF31-BFAEB2C2B9A4}" dt="2023-11-15T19:45:18.553" v="787" actId="2696"/>
        <pc:sldMkLst>
          <pc:docMk/>
          <pc:sldMk cId="1211396900" sldId="1057"/>
        </pc:sldMkLst>
      </pc:sldChg>
      <pc:sldChg chg="add del">
        <pc:chgData name="CAPOTE NOY, Roberto Mario" userId="00493373-f3c7-4a20-ad1a-1b901b156c55" providerId="ADAL" clId="{2E540629-CA9B-4774-BF31-BFAEB2C2B9A4}" dt="2023-11-16T16:32:34.082" v="7563" actId="47"/>
        <pc:sldMkLst>
          <pc:docMk/>
          <pc:sldMk cId="1834286035" sldId="1057"/>
        </pc:sldMkLst>
      </pc:sldChg>
      <pc:sldChg chg="del">
        <pc:chgData name="CAPOTE NOY, Roberto Mario" userId="00493373-f3c7-4a20-ad1a-1b901b156c55" providerId="ADAL" clId="{2E540629-CA9B-4774-BF31-BFAEB2C2B9A4}" dt="2023-11-15T19:44:26.328" v="783" actId="2696"/>
        <pc:sldMkLst>
          <pc:docMk/>
          <pc:sldMk cId="3696654210" sldId="1057"/>
        </pc:sldMkLst>
      </pc:sldChg>
      <pc:sldChg chg="del">
        <pc:chgData name="CAPOTE NOY, Roberto Mario" userId="00493373-f3c7-4a20-ad1a-1b901b156c55" providerId="ADAL" clId="{2E540629-CA9B-4774-BF31-BFAEB2C2B9A4}" dt="2023-11-16T11:59:03.489" v="4714" actId="2696"/>
        <pc:sldMkLst>
          <pc:docMk/>
          <pc:sldMk cId="1317436984" sldId="1061"/>
        </pc:sldMkLst>
      </pc:sldChg>
      <pc:sldChg chg="modSp add mod">
        <pc:chgData name="CAPOTE NOY, Roberto Mario" userId="00493373-f3c7-4a20-ad1a-1b901b156c55" providerId="ADAL" clId="{2E540629-CA9B-4774-BF31-BFAEB2C2B9A4}" dt="2023-11-16T12:10:35.636" v="5152" actId="20577"/>
        <pc:sldMkLst>
          <pc:docMk/>
          <pc:sldMk cId="2148536678" sldId="1061"/>
        </pc:sldMkLst>
        <pc:spChg chg="mod">
          <ac:chgData name="CAPOTE NOY, Roberto Mario" userId="00493373-f3c7-4a20-ad1a-1b901b156c55" providerId="ADAL" clId="{2E540629-CA9B-4774-BF31-BFAEB2C2B9A4}" dt="2023-11-16T12:10:35.636" v="5152" actId="20577"/>
          <ac:spMkLst>
            <pc:docMk/>
            <pc:sldMk cId="2148536678" sldId="1061"/>
            <ac:spMk id="15" creationId="{2BB17C7B-D9FB-325B-64F7-05EF2868AAD9}"/>
          </ac:spMkLst>
        </pc:spChg>
      </pc:sldChg>
      <pc:sldChg chg="add del">
        <pc:chgData name="CAPOTE NOY, Roberto Mario" userId="00493373-f3c7-4a20-ad1a-1b901b156c55" providerId="ADAL" clId="{2E540629-CA9B-4774-BF31-BFAEB2C2B9A4}" dt="2023-11-16T12:11:07.280" v="5153" actId="47"/>
        <pc:sldMkLst>
          <pc:docMk/>
          <pc:sldMk cId="337772998" sldId="1062"/>
        </pc:sldMkLst>
      </pc:sldChg>
      <pc:sldChg chg="del">
        <pc:chgData name="CAPOTE NOY, Roberto Mario" userId="00493373-f3c7-4a20-ad1a-1b901b156c55" providerId="ADAL" clId="{2E540629-CA9B-4774-BF31-BFAEB2C2B9A4}" dt="2023-11-16T11:59:03.489" v="4714" actId="2696"/>
        <pc:sldMkLst>
          <pc:docMk/>
          <pc:sldMk cId="4255615872" sldId="1062"/>
        </pc:sldMkLst>
      </pc:sldChg>
      <pc:sldChg chg="del ord">
        <pc:chgData name="CAPOTE NOY, Roberto Mario" userId="00493373-f3c7-4a20-ad1a-1b901b156c55" providerId="ADAL" clId="{2E540629-CA9B-4774-BF31-BFAEB2C2B9A4}" dt="2023-11-16T16:43:29.320" v="7706" actId="47"/>
        <pc:sldMkLst>
          <pc:docMk/>
          <pc:sldMk cId="3200363778" sldId="1063"/>
        </pc:sldMkLst>
      </pc:sldChg>
      <pc:sldChg chg="addSp modSp add mod ord">
        <pc:chgData name="CAPOTE NOY, Roberto Mario" userId="00493373-f3c7-4a20-ad1a-1b901b156c55" providerId="ADAL" clId="{2E540629-CA9B-4774-BF31-BFAEB2C2B9A4}" dt="2023-11-16T15:57:30.738" v="7065"/>
        <pc:sldMkLst>
          <pc:docMk/>
          <pc:sldMk cId="1364035698" sldId="1064"/>
        </pc:sldMkLst>
        <pc:spChg chg="add mod">
          <ac:chgData name="CAPOTE NOY, Roberto Mario" userId="00493373-f3c7-4a20-ad1a-1b901b156c55" providerId="ADAL" clId="{2E540629-CA9B-4774-BF31-BFAEB2C2B9A4}" dt="2023-11-16T15:57:11.236" v="7063" actId="1076"/>
          <ac:spMkLst>
            <pc:docMk/>
            <pc:sldMk cId="1364035698" sldId="1064"/>
            <ac:spMk id="2" creationId="{C83397C3-1634-AF99-0579-AEC16E8F0AFE}"/>
          </ac:spMkLst>
        </pc:spChg>
      </pc:sldChg>
      <pc:sldChg chg="del ord">
        <pc:chgData name="CAPOTE NOY, Roberto Mario" userId="00493373-f3c7-4a20-ad1a-1b901b156c55" providerId="ADAL" clId="{2E540629-CA9B-4774-BF31-BFAEB2C2B9A4}" dt="2023-11-16T11:59:03.489" v="4714" actId="2696"/>
        <pc:sldMkLst>
          <pc:docMk/>
          <pc:sldMk cId="3731203218" sldId="1064"/>
        </pc:sldMkLst>
      </pc:sldChg>
      <pc:sldChg chg="del">
        <pc:chgData name="CAPOTE NOY, Roberto Mario" userId="00493373-f3c7-4a20-ad1a-1b901b156c55" providerId="ADAL" clId="{2E540629-CA9B-4774-BF31-BFAEB2C2B9A4}" dt="2023-11-16T14:22:31.814" v="6699" actId="47"/>
        <pc:sldMkLst>
          <pc:docMk/>
          <pc:sldMk cId="4250308053" sldId="1065"/>
        </pc:sldMkLst>
      </pc:sldChg>
      <pc:sldChg chg="del">
        <pc:chgData name="CAPOTE NOY, Roberto Mario" userId="00493373-f3c7-4a20-ad1a-1b901b156c55" providerId="ADAL" clId="{2E540629-CA9B-4774-BF31-BFAEB2C2B9A4}" dt="2023-11-16T12:35:49.783" v="6236" actId="47"/>
        <pc:sldMkLst>
          <pc:docMk/>
          <pc:sldMk cId="273024134" sldId="1066"/>
        </pc:sldMkLst>
      </pc:sldChg>
      <pc:sldChg chg="del">
        <pc:chgData name="CAPOTE NOY, Roberto Mario" userId="00493373-f3c7-4a20-ad1a-1b901b156c55" providerId="ADAL" clId="{2E540629-CA9B-4774-BF31-BFAEB2C2B9A4}" dt="2023-11-15T19:44:26.328" v="783" actId="2696"/>
        <pc:sldMkLst>
          <pc:docMk/>
          <pc:sldMk cId="448353716" sldId="1067"/>
        </pc:sldMkLst>
      </pc:sldChg>
      <pc:sldChg chg="add del">
        <pc:chgData name="CAPOTE NOY, Roberto Mario" userId="00493373-f3c7-4a20-ad1a-1b901b156c55" providerId="ADAL" clId="{2E540629-CA9B-4774-BF31-BFAEB2C2B9A4}" dt="2023-11-16T12:35:29.622" v="6235" actId="47"/>
        <pc:sldMkLst>
          <pc:docMk/>
          <pc:sldMk cId="1261055014" sldId="1067"/>
        </pc:sldMkLst>
      </pc:sldChg>
      <pc:sldChg chg="add del">
        <pc:chgData name="CAPOTE NOY, Roberto Mario" userId="00493373-f3c7-4a20-ad1a-1b901b156c55" providerId="ADAL" clId="{2E540629-CA9B-4774-BF31-BFAEB2C2B9A4}" dt="2023-11-15T19:45:18.553" v="787" actId="2696"/>
        <pc:sldMkLst>
          <pc:docMk/>
          <pc:sldMk cId="2960749355" sldId="1067"/>
        </pc:sldMkLst>
      </pc:sldChg>
      <pc:sldChg chg="del">
        <pc:chgData name="CAPOTE NOY, Roberto Mario" userId="00493373-f3c7-4a20-ad1a-1b901b156c55" providerId="ADAL" clId="{2E540629-CA9B-4774-BF31-BFAEB2C2B9A4}" dt="2023-11-15T19:44:26.328" v="783" actId="2696"/>
        <pc:sldMkLst>
          <pc:docMk/>
          <pc:sldMk cId="3103742785" sldId="1068"/>
        </pc:sldMkLst>
      </pc:sldChg>
      <pc:sldChg chg="add del">
        <pc:chgData name="CAPOTE NOY, Roberto Mario" userId="00493373-f3c7-4a20-ad1a-1b901b156c55" providerId="ADAL" clId="{2E540629-CA9B-4774-BF31-BFAEB2C2B9A4}" dt="2023-11-15T19:45:18.553" v="787" actId="2696"/>
        <pc:sldMkLst>
          <pc:docMk/>
          <pc:sldMk cId="3974487365" sldId="1068"/>
        </pc:sldMkLst>
      </pc:sldChg>
      <pc:sldChg chg="add del">
        <pc:chgData name="CAPOTE NOY, Roberto Mario" userId="00493373-f3c7-4a20-ad1a-1b901b156c55" providerId="ADAL" clId="{2E540629-CA9B-4774-BF31-BFAEB2C2B9A4}" dt="2023-11-16T12:35:25.744" v="6234" actId="47"/>
        <pc:sldMkLst>
          <pc:docMk/>
          <pc:sldMk cId="4087506071" sldId="1068"/>
        </pc:sldMkLst>
      </pc:sldChg>
      <pc:sldChg chg="del">
        <pc:chgData name="CAPOTE NOY, Roberto Mario" userId="00493373-f3c7-4a20-ad1a-1b901b156c55" providerId="ADAL" clId="{2E540629-CA9B-4774-BF31-BFAEB2C2B9A4}" dt="2023-11-09T12:56:01.862" v="251" actId="47"/>
        <pc:sldMkLst>
          <pc:docMk/>
          <pc:sldMk cId="0" sldId="1069"/>
        </pc:sldMkLst>
      </pc:sldChg>
      <pc:sldChg chg="del ord">
        <pc:chgData name="CAPOTE NOY, Roberto Mario" userId="00493373-f3c7-4a20-ad1a-1b901b156c55" providerId="ADAL" clId="{2E540629-CA9B-4774-BF31-BFAEB2C2B9A4}" dt="2023-11-16T12:05:46.642" v="4907" actId="47"/>
        <pc:sldMkLst>
          <pc:docMk/>
          <pc:sldMk cId="3117809302" sldId="1070"/>
        </pc:sldMkLst>
      </pc:sldChg>
      <pc:sldChg chg="del">
        <pc:chgData name="CAPOTE NOY, Roberto Mario" userId="00493373-f3c7-4a20-ad1a-1b901b156c55" providerId="ADAL" clId="{2E540629-CA9B-4774-BF31-BFAEB2C2B9A4}" dt="2023-11-16T12:35:49.783" v="6236" actId="47"/>
        <pc:sldMkLst>
          <pc:docMk/>
          <pc:sldMk cId="86556" sldId="1071"/>
        </pc:sldMkLst>
      </pc:sldChg>
      <pc:sldChg chg="del">
        <pc:chgData name="CAPOTE NOY, Roberto Mario" userId="00493373-f3c7-4a20-ad1a-1b901b156c55" providerId="ADAL" clId="{2E540629-CA9B-4774-BF31-BFAEB2C2B9A4}" dt="2023-11-16T11:02:14.783" v="2799" actId="2696"/>
        <pc:sldMkLst>
          <pc:docMk/>
          <pc:sldMk cId="375698482" sldId="1072"/>
        </pc:sldMkLst>
      </pc:sldChg>
      <pc:sldChg chg="modSp add mod ord">
        <pc:chgData name="CAPOTE NOY, Roberto Mario" userId="00493373-f3c7-4a20-ad1a-1b901b156c55" providerId="ADAL" clId="{2E540629-CA9B-4774-BF31-BFAEB2C2B9A4}" dt="2023-11-16T13:51:23.056" v="6531" actId="1035"/>
        <pc:sldMkLst>
          <pc:docMk/>
          <pc:sldMk cId="2173504282" sldId="1072"/>
        </pc:sldMkLst>
        <pc:spChg chg="mod">
          <ac:chgData name="CAPOTE NOY, Roberto Mario" userId="00493373-f3c7-4a20-ad1a-1b901b156c55" providerId="ADAL" clId="{2E540629-CA9B-4774-BF31-BFAEB2C2B9A4}" dt="2023-11-16T13:51:23.056" v="6531" actId="1035"/>
          <ac:spMkLst>
            <pc:docMk/>
            <pc:sldMk cId="2173504282" sldId="1072"/>
            <ac:spMk id="5" creationId="{BE81A15D-77FD-E6F8-5A70-D7674A020099}"/>
          </ac:spMkLst>
        </pc:spChg>
        <pc:spChg chg="mod">
          <ac:chgData name="CAPOTE NOY, Roberto Mario" userId="00493373-f3c7-4a20-ad1a-1b901b156c55" providerId="ADAL" clId="{2E540629-CA9B-4774-BF31-BFAEB2C2B9A4}" dt="2023-11-16T11:57:39.182" v="4700" actId="20577"/>
          <ac:spMkLst>
            <pc:docMk/>
            <pc:sldMk cId="2173504282" sldId="1072"/>
            <ac:spMk id="6" creationId="{DA95DB0B-10AF-0F90-EACA-FD3F82DA7776}"/>
          </ac:spMkLst>
        </pc:spChg>
        <pc:picChg chg="mod">
          <ac:chgData name="CAPOTE NOY, Roberto Mario" userId="00493373-f3c7-4a20-ad1a-1b901b156c55" providerId="ADAL" clId="{2E540629-CA9B-4774-BF31-BFAEB2C2B9A4}" dt="2023-11-16T13:50:46.540" v="6458" actId="1076"/>
          <ac:picMkLst>
            <pc:docMk/>
            <pc:sldMk cId="2173504282" sldId="1072"/>
            <ac:picMk id="3" creationId="{52B1D3CA-8FEE-7620-999B-D8E0C7DFEB35}"/>
          </ac:picMkLst>
        </pc:picChg>
      </pc:sldChg>
      <pc:sldChg chg="del ord">
        <pc:chgData name="CAPOTE NOY, Roberto Mario" userId="00493373-f3c7-4a20-ad1a-1b901b156c55" providerId="ADAL" clId="{2E540629-CA9B-4774-BF31-BFAEB2C2B9A4}" dt="2023-11-16T11:59:03.489" v="4714" actId="2696"/>
        <pc:sldMkLst>
          <pc:docMk/>
          <pc:sldMk cId="2837310361" sldId="1073"/>
        </pc:sldMkLst>
      </pc:sldChg>
      <pc:sldChg chg="addSp modSp add mod">
        <pc:chgData name="CAPOTE NOY, Roberto Mario" userId="00493373-f3c7-4a20-ad1a-1b901b156c55" providerId="ADAL" clId="{2E540629-CA9B-4774-BF31-BFAEB2C2B9A4}" dt="2023-11-16T15:58:06.828" v="7073" actId="1076"/>
        <pc:sldMkLst>
          <pc:docMk/>
          <pc:sldMk cId="3737273755" sldId="1073"/>
        </pc:sldMkLst>
        <pc:spChg chg="add mod">
          <ac:chgData name="CAPOTE NOY, Roberto Mario" userId="00493373-f3c7-4a20-ad1a-1b901b156c55" providerId="ADAL" clId="{2E540629-CA9B-4774-BF31-BFAEB2C2B9A4}" dt="2023-11-16T15:58:06.828" v="7073" actId="1076"/>
          <ac:spMkLst>
            <pc:docMk/>
            <pc:sldMk cId="3737273755" sldId="1073"/>
            <ac:spMk id="2" creationId="{9F2BD12F-F263-940F-795C-8ECBA2048A87}"/>
          </ac:spMkLst>
        </pc:spChg>
        <pc:spChg chg="mod">
          <ac:chgData name="CAPOTE NOY, Roberto Mario" userId="00493373-f3c7-4a20-ad1a-1b901b156c55" providerId="ADAL" clId="{2E540629-CA9B-4774-BF31-BFAEB2C2B9A4}" dt="2023-11-16T12:08:48.142" v="5054" actId="1076"/>
          <ac:spMkLst>
            <pc:docMk/>
            <pc:sldMk cId="3737273755" sldId="1073"/>
            <ac:spMk id="6" creationId="{DA95DB0B-10AF-0F90-EACA-FD3F82DA7776}"/>
          </ac:spMkLst>
        </pc:spChg>
        <pc:spChg chg="mod">
          <ac:chgData name="CAPOTE NOY, Roberto Mario" userId="00493373-f3c7-4a20-ad1a-1b901b156c55" providerId="ADAL" clId="{2E540629-CA9B-4774-BF31-BFAEB2C2B9A4}" dt="2023-11-16T12:09:55.538" v="5138" actId="1076"/>
          <ac:spMkLst>
            <pc:docMk/>
            <pc:sldMk cId="3737273755" sldId="1073"/>
            <ac:spMk id="9" creationId="{FAB3C88B-0F93-6EF5-F06B-15E94428DCF8}"/>
          </ac:spMkLst>
        </pc:spChg>
      </pc:sldChg>
      <pc:sldChg chg="modSp add del mod">
        <pc:chgData name="CAPOTE NOY, Roberto Mario" userId="00493373-f3c7-4a20-ad1a-1b901b156c55" providerId="ADAL" clId="{2E540629-CA9B-4774-BF31-BFAEB2C2B9A4}" dt="2023-11-09T12:44:11.268" v="226" actId="47"/>
        <pc:sldMkLst>
          <pc:docMk/>
          <pc:sldMk cId="0" sldId="1074"/>
        </pc:sldMkLst>
        <pc:spChg chg="mod">
          <ac:chgData name="CAPOTE NOY, Roberto Mario" userId="00493373-f3c7-4a20-ad1a-1b901b156c55" providerId="ADAL" clId="{2E540629-CA9B-4774-BF31-BFAEB2C2B9A4}" dt="2023-11-09T12:34:51.894" v="39" actId="1076"/>
          <ac:spMkLst>
            <pc:docMk/>
            <pc:sldMk cId="0" sldId="1074"/>
            <ac:spMk id="4098" creationId="{00000000-0000-0000-0000-000000000000}"/>
          </ac:spMkLst>
        </pc:spChg>
      </pc:sldChg>
      <pc:sldChg chg="add del">
        <pc:chgData name="CAPOTE NOY, Roberto Mario" userId="00493373-f3c7-4a20-ad1a-1b901b156c55" providerId="ADAL" clId="{2E540629-CA9B-4774-BF31-BFAEB2C2B9A4}" dt="2023-11-09T12:32:45.921" v="6" actId="2696"/>
        <pc:sldMkLst>
          <pc:docMk/>
          <pc:sldMk cId="1278493179" sldId="1074"/>
        </pc:sldMkLst>
      </pc:sldChg>
      <pc:sldChg chg="add del">
        <pc:chgData name="CAPOTE NOY, Roberto Mario" userId="00493373-f3c7-4a20-ad1a-1b901b156c55" providerId="ADAL" clId="{2E540629-CA9B-4774-BF31-BFAEB2C2B9A4}" dt="2023-11-09T12:32:00.880" v="4"/>
        <pc:sldMkLst>
          <pc:docMk/>
          <pc:sldMk cId="3177665746" sldId="1074"/>
        </pc:sldMkLst>
      </pc:sldChg>
      <pc:sldChg chg="add del">
        <pc:chgData name="CAPOTE NOY, Roberto Mario" userId="00493373-f3c7-4a20-ad1a-1b901b156c55" providerId="ADAL" clId="{2E540629-CA9B-4774-BF31-BFAEB2C2B9A4}" dt="2023-11-09T12:32:00.880" v="4"/>
        <pc:sldMkLst>
          <pc:docMk/>
          <pc:sldMk cId="720190590" sldId="1075"/>
        </pc:sldMkLst>
      </pc:sldChg>
      <pc:sldChg chg="modSp add del mod">
        <pc:chgData name="CAPOTE NOY, Roberto Mario" userId="00493373-f3c7-4a20-ad1a-1b901b156c55" providerId="ADAL" clId="{2E540629-CA9B-4774-BF31-BFAEB2C2B9A4}" dt="2023-11-09T12:39:58.280" v="169" actId="47"/>
        <pc:sldMkLst>
          <pc:docMk/>
          <pc:sldMk cId="924878346" sldId="1075"/>
        </pc:sldMkLst>
        <pc:spChg chg="mod">
          <ac:chgData name="CAPOTE NOY, Roberto Mario" userId="00493373-f3c7-4a20-ad1a-1b901b156c55" providerId="ADAL" clId="{2E540629-CA9B-4774-BF31-BFAEB2C2B9A4}" dt="2023-11-09T12:36:51.537" v="139" actId="21"/>
          <ac:spMkLst>
            <pc:docMk/>
            <pc:sldMk cId="924878346" sldId="1075"/>
            <ac:spMk id="2" creationId="{94181E0C-5C04-4D39-A096-1F59CECC2D15}"/>
          </ac:spMkLst>
        </pc:spChg>
        <pc:spChg chg="mod">
          <ac:chgData name="CAPOTE NOY, Roberto Mario" userId="00493373-f3c7-4a20-ad1a-1b901b156c55" providerId="ADAL" clId="{2E540629-CA9B-4774-BF31-BFAEB2C2B9A4}" dt="2023-11-09T12:36:07.550" v="97" actId="20577"/>
          <ac:spMkLst>
            <pc:docMk/>
            <pc:sldMk cId="924878346" sldId="1075"/>
            <ac:spMk id="3" creationId="{7F1A141A-18D4-4B2B-AF84-8245F658FE31}"/>
          </ac:spMkLst>
        </pc:spChg>
      </pc:sldChg>
      <pc:sldChg chg="add del">
        <pc:chgData name="CAPOTE NOY, Roberto Mario" userId="00493373-f3c7-4a20-ad1a-1b901b156c55" providerId="ADAL" clId="{2E540629-CA9B-4774-BF31-BFAEB2C2B9A4}" dt="2023-11-09T12:32:45.921" v="6" actId="2696"/>
        <pc:sldMkLst>
          <pc:docMk/>
          <pc:sldMk cId="3817976898" sldId="1075"/>
        </pc:sldMkLst>
      </pc:sldChg>
      <pc:sldChg chg="add del">
        <pc:chgData name="CAPOTE NOY, Roberto Mario" userId="00493373-f3c7-4a20-ad1a-1b901b156c55" providerId="ADAL" clId="{2E540629-CA9B-4774-BF31-BFAEB2C2B9A4}" dt="2023-11-09T12:43:28.605" v="225" actId="47"/>
        <pc:sldMkLst>
          <pc:docMk/>
          <pc:sldMk cId="4076805271" sldId="1076"/>
        </pc:sldMkLst>
      </pc:sldChg>
      <pc:sldChg chg="modSp add del mod">
        <pc:chgData name="CAPOTE NOY, Roberto Mario" userId="00493373-f3c7-4a20-ad1a-1b901b156c55" providerId="ADAL" clId="{2E540629-CA9B-4774-BF31-BFAEB2C2B9A4}" dt="2023-11-16T11:02:14.783" v="2799" actId="2696"/>
        <pc:sldMkLst>
          <pc:docMk/>
          <pc:sldMk cId="3041094166" sldId="1077"/>
        </pc:sldMkLst>
        <pc:spChg chg="mod">
          <ac:chgData name="CAPOTE NOY, Roberto Mario" userId="00493373-f3c7-4a20-ad1a-1b901b156c55" providerId="ADAL" clId="{2E540629-CA9B-4774-BF31-BFAEB2C2B9A4}" dt="2023-11-14T12:31:01.252" v="490" actId="20577"/>
          <ac:spMkLst>
            <pc:docMk/>
            <pc:sldMk cId="3041094166" sldId="1077"/>
            <ac:spMk id="12" creationId="{AF2DD3B7-DDBE-4776-B400-F971B7F398DB}"/>
          </ac:spMkLst>
        </pc:spChg>
      </pc:sldChg>
      <pc:sldChg chg="modSp add mod">
        <pc:chgData name="CAPOTE NOY, Roberto Mario" userId="00493373-f3c7-4a20-ad1a-1b901b156c55" providerId="ADAL" clId="{2E540629-CA9B-4774-BF31-BFAEB2C2B9A4}" dt="2023-11-16T11:31:10.464" v="3533" actId="1035"/>
        <pc:sldMkLst>
          <pc:docMk/>
          <pc:sldMk cId="3496495170" sldId="1077"/>
        </pc:sldMkLst>
        <pc:spChg chg="mod">
          <ac:chgData name="CAPOTE NOY, Roberto Mario" userId="00493373-f3c7-4a20-ad1a-1b901b156c55" providerId="ADAL" clId="{2E540629-CA9B-4774-BF31-BFAEB2C2B9A4}" dt="2023-11-16T11:31:10.464" v="3533" actId="1035"/>
          <ac:spMkLst>
            <pc:docMk/>
            <pc:sldMk cId="3496495170" sldId="1077"/>
            <ac:spMk id="13" creationId="{174ACEAE-E586-4C6A-9141-69C7E888A99C}"/>
          </ac:spMkLst>
        </pc:spChg>
      </pc:sldChg>
      <pc:sldChg chg="addSp delSp modSp add mod">
        <pc:chgData name="CAPOTE NOY, Roberto Mario" userId="00493373-f3c7-4a20-ad1a-1b901b156c55" providerId="ADAL" clId="{2E540629-CA9B-4774-BF31-BFAEB2C2B9A4}" dt="2023-11-16T11:01:47.616" v="2797" actId="1035"/>
        <pc:sldMkLst>
          <pc:docMk/>
          <pc:sldMk cId="3435606972" sldId="1078"/>
        </pc:sldMkLst>
        <pc:spChg chg="mod">
          <ac:chgData name="CAPOTE NOY, Roberto Mario" userId="00493373-f3c7-4a20-ad1a-1b901b156c55" providerId="ADAL" clId="{2E540629-CA9B-4774-BF31-BFAEB2C2B9A4}" dt="2023-11-16T10:42:05.713" v="2087" actId="6549"/>
          <ac:spMkLst>
            <pc:docMk/>
            <pc:sldMk cId="3435606972" sldId="1078"/>
            <ac:spMk id="2" creationId="{DC005B6D-33EB-498E-9785-AA173445992C}"/>
          </ac:spMkLst>
        </pc:spChg>
        <pc:spChg chg="mod">
          <ac:chgData name="CAPOTE NOY, Roberto Mario" userId="00493373-f3c7-4a20-ad1a-1b901b156c55" providerId="ADAL" clId="{2E540629-CA9B-4774-BF31-BFAEB2C2B9A4}" dt="2023-11-16T11:01:47.616" v="2797" actId="1035"/>
          <ac:spMkLst>
            <pc:docMk/>
            <pc:sldMk cId="3435606972" sldId="1078"/>
            <ac:spMk id="6" creationId="{15952A4B-731F-4646-B5C5-3D703AD12C30}"/>
          </ac:spMkLst>
        </pc:spChg>
        <pc:spChg chg="mod">
          <ac:chgData name="CAPOTE NOY, Roberto Mario" userId="00493373-f3c7-4a20-ad1a-1b901b156c55" providerId="ADAL" clId="{2E540629-CA9B-4774-BF31-BFAEB2C2B9A4}" dt="2023-11-16T11:01:09.257" v="2786" actId="1035"/>
          <ac:spMkLst>
            <pc:docMk/>
            <pc:sldMk cId="3435606972" sldId="1078"/>
            <ac:spMk id="7" creationId="{BEEFCAE9-7E40-4FA6-89FD-DBE2D176C0A0}"/>
          </ac:spMkLst>
        </pc:spChg>
        <pc:spChg chg="mod">
          <ac:chgData name="CAPOTE NOY, Roberto Mario" userId="00493373-f3c7-4a20-ad1a-1b901b156c55" providerId="ADAL" clId="{2E540629-CA9B-4774-BF31-BFAEB2C2B9A4}" dt="2023-11-16T11:01:18.919" v="2790" actId="1076"/>
          <ac:spMkLst>
            <pc:docMk/>
            <pc:sldMk cId="3435606972" sldId="1078"/>
            <ac:spMk id="8" creationId="{509B4B99-263F-42C6-8CA6-6CCCD4D8DDCE}"/>
          </ac:spMkLst>
        </pc:spChg>
        <pc:picChg chg="add mod ord">
          <ac:chgData name="CAPOTE NOY, Roberto Mario" userId="00493373-f3c7-4a20-ad1a-1b901b156c55" providerId="ADAL" clId="{2E540629-CA9B-4774-BF31-BFAEB2C2B9A4}" dt="2023-11-16T11:01:12.078" v="2789" actId="1035"/>
          <ac:picMkLst>
            <pc:docMk/>
            <pc:sldMk cId="3435606972" sldId="1078"/>
            <ac:picMk id="4" creationId="{A6665089-994D-E9F7-D6E1-052A84DE1087}"/>
          </ac:picMkLst>
        </pc:picChg>
        <pc:picChg chg="del">
          <ac:chgData name="CAPOTE NOY, Roberto Mario" userId="00493373-f3c7-4a20-ad1a-1b901b156c55" providerId="ADAL" clId="{2E540629-CA9B-4774-BF31-BFAEB2C2B9A4}" dt="2023-11-16T10:38:48.596" v="2068" actId="478"/>
          <ac:picMkLst>
            <pc:docMk/>
            <pc:sldMk cId="3435606972" sldId="1078"/>
            <ac:picMk id="5" creationId="{6B61D1AC-602D-444E-9F4D-FADD6B9B72D9}"/>
          </ac:picMkLst>
        </pc:picChg>
        <pc:picChg chg="add mod">
          <ac:chgData name="CAPOTE NOY, Roberto Mario" userId="00493373-f3c7-4a20-ad1a-1b901b156c55" providerId="ADAL" clId="{2E540629-CA9B-4774-BF31-BFAEB2C2B9A4}" dt="2023-11-16T10:50:32.337" v="2361" actId="14100"/>
          <ac:picMkLst>
            <pc:docMk/>
            <pc:sldMk cId="3435606972" sldId="1078"/>
            <ac:picMk id="10" creationId="{B6100182-E352-00FA-0289-870CCFEB9FB7}"/>
          </ac:picMkLst>
        </pc:picChg>
        <pc:picChg chg="add mod">
          <ac:chgData name="CAPOTE NOY, Roberto Mario" userId="00493373-f3c7-4a20-ad1a-1b901b156c55" providerId="ADAL" clId="{2E540629-CA9B-4774-BF31-BFAEB2C2B9A4}" dt="2023-11-16T11:01:33.207" v="2793" actId="1076"/>
          <ac:picMkLst>
            <pc:docMk/>
            <pc:sldMk cId="3435606972" sldId="1078"/>
            <ac:picMk id="11" creationId="{72185CD3-A574-7690-E9CB-26E10CAF7873}"/>
          </ac:picMkLst>
        </pc:picChg>
      </pc:sldChg>
      <pc:sldChg chg="add del">
        <pc:chgData name="CAPOTE NOY, Roberto Mario" userId="00493373-f3c7-4a20-ad1a-1b901b156c55" providerId="ADAL" clId="{2E540629-CA9B-4774-BF31-BFAEB2C2B9A4}" dt="2023-11-16T00:41:12.903" v="1937" actId="2696"/>
        <pc:sldMkLst>
          <pc:docMk/>
          <pc:sldMk cId="3486294789" sldId="1078"/>
        </pc:sldMkLst>
      </pc:sldChg>
      <pc:sldChg chg="add del">
        <pc:chgData name="CAPOTE NOY, Roberto Mario" userId="00493373-f3c7-4a20-ad1a-1b901b156c55" providerId="ADAL" clId="{2E540629-CA9B-4774-BF31-BFAEB2C2B9A4}" dt="2023-11-15T15:02:30.484" v="774" actId="2696"/>
        <pc:sldMkLst>
          <pc:docMk/>
          <pc:sldMk cId="4055788482" sldId="1078"/>
        </pc:sldMkLst>
      </pc:sldChg>
      <pc:sldChg chg="addSp delSp modSp new mod ord">
        <pc:chgData name="CAPOTE NOY, Roberto Mario" userId="00493373-f3c7-4a20-ad1a-1b901b156c55" providerId="ADAL" clId="{2E540629-CA9B-4774-BF31-BFAEB2C2B9A4}" dt="2023-11-16T18:06:46.271" v="8150" actId="1076"/>
        <pc:sldMkLst>
          <pc:docMk/>
          <pc:sldMk cId="2478955516" sldId="1079"/>
        </pc:sldMkLst>
        <pc:spChg chg="add mod">
          <ac:chgData name="CAPOTE NOY, Roberto Mario" userId="00493373-f3c7-4a20-ad1a-1b901b156c55" providerId="ADAL" clId="{2E540629-CA9B-4774-BF31-BFAEB2C2B9A4}" dt="2023-11-16T18:06:39.266" v="8148" actId="1076"/>
          <ac:spMkLst>
            <pc:docMk/>
            <pc:sldMk cId="2478955516" sldId="1079"/>
            <ac:spMk id="2" creationId="{54BFBEE6-6D23-7693-D03E-3415108F3E31}"/>
          </ac:spMkLst>
        </pc:spChg>
        <pc:spChg chg="del">
          <ac:chgData name="CAPOTE NOY, Roberto Mario" userId="00493373-f3c7-4a20-ad1a-1b901b156c55" providerId="ADAL" clId="{2E540629-CA9B-4774-BF31-BFAEB2C2B9A4}" dt="2023-11-15T22:26:21.508" v="1576" actId="478"/>
          <ac:spMkLst>
            <pc:docMk/>
            <pc:sldMk cId="2478955516" sldId="1079"/>
            <ac:spMk id="2" creationId="{894E46C5-3CEB-9DDE-BA9E-9F63D46B04A8}"/>
          </ac:spMkLst>
        </pc:spChg>
        <pc:spChg chg="del">
          <ac:chgData name="CAPOTE NOY, Roberto Mario" userId="00493373-f3c7-4a20-ad1a-1b901b156c55" providerId="ADAL" clId="{2E540629-CA9B-4774-BF31-BFAEB2C2B9A4}" dt="2023-11-15T14:29:13.651" v="494" actId="478"/>
          <ac:spMkLst>
            <pc:docMk/>
            <pc:sldMk cId="2478955516" sldId="1079"/>
            <ac:spMk id="3" creationId="{BE9FADCA-ED9B-D0E7-B8B6-6B77BEE8A6AC}"/>
          </ac:spMkLst>
        </pc:spChg>
        <pc:spChg chg="add mod">
          <ac:chgData name="CAPOTE NOY, Roberto Mario" userId="00493373-f3c7-4a20-ad1a-1b901b156c55" providerId="ADAL" clId="{2E540629-CA9B-4774-BF31-BFAEB2C2B9A4}" dt="2023-11-15T22:26:23.988" v="1578" actId="1036"/>
          <ac:spMkLst>
            <pc:docMk/>
            <pc:sldMk cId="2478955516" sldId="1079"/>
            <ac:spMk id="4" creationId="{0FFCE5FB-BF3B-82CB-F4CE-F7A95042B8F6}"/>
          </ac:spMkLst>
        </pc:spChg>
        <pc:spChg chg="add mod">
          <ac:chgData name="CAPOTE NOY, Roberto Mario" userId="00493373-f3c7-4a20-ad1a-1b901b156c55" providerId="ADAL" clId="{2E540629-CA9B-4774-BF31-BFAEB2C2B9A4}" dt="2023-11-16T13:58:22.500" v="6570" actId="207"/>
          <ac:spMkLst>
            <pc:docMk/>
            <pc:sldMk cId="2478955516" sldId="1079"/>
            <ac:spMk id="7" creationId="{0A043353-4F5F-CB15-0106-D298AD5DCD10}"/>
          </ac:spMkLst>
        </pc:spChg>
        <pc:spChg chg="add mod">
          <ac:chgData name="CAPOTE NOY, Roberto Mario" userId="00493373-f3c7-4a20-ad1a-1b901b156c55" providerId="ADAL" clId="{2E540629-CA9B-4774-BF31-BFAEB2C2B9A4}" dt="2023-11-16T18:06:46.271" v="8150" actId="1076"/>
          <ac:spMkLst>
            <pc:docMk/>
            <pc:sldMk cId="2478955516" sldId="1079"/>
            <ac:spMk id="9" creationId="{E9BF0A0F-AE2B-828B-19FA-3AD8C458DBE4}"/>
          </ac:spMkLst>
        </pc:spChg>
        <pc:spChg chg="add del">
          <ac:chgData name="CAPOTE NOY, Roberto Mario" userId="00493373-f3c7-4a20-ad1a-1b901b156c55" providerId="ADAL" clId="{2E540629-CA9B-4774-BF31-BFAEB2C2B9A4}" dt="2023-11-16T17:23:03.298" v="8021" actId="478"/>
          <ac:spMkLst>
            <pc:docMk/>
            <pc:sldMk cId="2478955516" sldId="1079"/>
            <ac:spMk id="10" creationId="{4F37CA6D-38A9-6243-4B34-B7767E2A9877}"/>
          </ac:spMkLst>
        </pc:spChg>
        <pc:spChg chg="add mod">
          <ac:chgData name="CAPOTE NOY, Roberto Mario" userId="00493373-f3c7-4a20-ad1a-1b901b156c55" providerId="ADAL" clId="{2E540629-CA9B-4774-BF31-BFAEB2C2B9A4}" dt="2023-11-16T17:23:05.842" v="8026" actId="1036"/>
          <ac:spMkLst>
            <pc:docMk/>
            <pc:sldMk cId="2478955516" sldId="1079"/>
            <ac:spMk id="12" creationId="{F8EBCD01-4115-5983-5BBB-15ACC0C96918}"/>
          </ac:spMkLst>
        </pc:spChg>
        <pc:picChg chg="add del mod">
          <ac:chgData name="CAPOTE NOY, Roberto Mario" userId="00493373-f3c7-4a20-ad1a-1b901b156c55" providerId="ADAL" clId="{2E540629-CA9B-4774-BF31-BFAEB2C2B9A4}" dt="2023-11-15T22:25:35.187" v="1575"/>
          <ac:picMkLst>
            <pc:docMk/>
            <pc:sldMk cId="2478955516" sldId="1079"/>
            <ac:picMk id="3" creationId="{DA4144DC-E5AC-6EF1-6649-F56FF04D959C}"/>
          </ac:picMkLst>
        </pc:picChg>
        <pc:picChg chg="add mod">
          <ac:chgData name="CAPOTE NOY, Roberto Mario" userId="00493373-f3c7-4a20-ad1a-1b901b156c55" providerId="ADAL" clId="{2E540629-CA9B-4774-BF31-BFAEB2C2B9A4}" dt="2023-11-16T12:17:16.605" v="5552" actId="1038"/>
          <ac:picMkLst>
            <pc:docMk/>
            <pc:sldMk cId="2478955516" sldId="1079"/>
            <ac:picMk id="5" creationId="{F77D811B-DF62-8DC3-C378-ABDC196E94D0}"/>
          </ac:picMkLst>
        </pc:picChg>
        <pc:picChg chg="add mod">
          <ac:chgData name="CAPOTE NOY, Roberto Mario" userId="00493373-f3c7-4a20-ad1a-1b901b156c55" providerId="ADAL" clId="{2E540629-CA9B-4774-BF31-BFAEB2C2B9A4}" dt="2023-11-15T22:29:23.553" v="1705" actId="1035"/>
          <ac:picMkLst>
            <pc:docMk/>
            <pc:sldMk cId="2478955516" sldId="1079"/>
            <ac:picMk id="6" creationId="{F9C5B793-9F29-3268-FDAF-27887C505E6D}"/>
          </ac:picMkLst>
        </pc:picChg>
        <pc:picChg chg="add mod">
          <ac:chgData name="CAPOTE NOY, Roberto Mario" userId="00493373-f3c7-4a20-ad1a-1b901b156c55" providerId="ADAL" clId="{2E540629-CA9B-4774-BF31-BFAEB2C2B9A4}" dt="2023-11-16T12:14:56.261" v="5473" actId="14100"/>
          <ac:picMkLst>
            <pc:docMk/>
            <pc:sldMk cId="2478955516" sldId="1079"/>
            <ac:picMk id="8" creationId="{C71B9ABC-0B97-D354-1969-503691C8007E}"/>
          </ac:picMkLst>
        </pc:picChg>
        <pc:picChg chg="add del mod">
          <ac:chgData name="CAPOTE NOY, Roberto Mario" userId="00493373-f3c7-4a20-ad1a-1b901b156c55" providerId="ADAL" clId="{2E540629-CA9B-4774-BF31-BFAEB2C2B9A4}" dt="2023-11-15T14:32:19.376" v="502" actId="478"/>
          <ac:picMkLst>
            <pc:docMk/>
            <pc:sldMk cId="2478955516" sldId="1079"/>
            <ac:picMk id="1026" creationId="{CE359750-BC7E-9CAC-0A92-B51104206BFD}"/>
          </ac:picMkLst>
        </pc:picChg>
        <pc:cxnChg chg="add mod">
          <ac:chgData name="CAPOTE NOY, Roberto Mario" userId="00493373-f3c7-4a20-ad1a-1b901b156c55" providerId="ADAL" clId="{2E540629-CA9B-4774-BF31-BFAEB2C2B9A4}" dt="2023-11-16T12:16:37.515" v="5546" actId="692"/>
          <ac:cxnSpMkLst>
            <pc:docMk/>
            <pc:sldMk cId="2478955516" sldId="1079"/>
            <ac:cxnSpMk id="11" creationId="{01FD1682-7FC3-069F-D1C1-4F6FFB832660}"/>
          </ac:cxnSpMkLst>
        </pc:cxnChg>
      </pc:sldChg>
      <pc:sldChg chg="addSp delSp modSp add mod">
        <pc:chgData name="CAPOTE NOY, Roberto Mario" userId="00493373-f3c7-4a20-ad1a-1b901b156c55" providerId="ADAL" clId="{2E540629-CA9B-4774-BF31-BFAEB2C2B9A4}" dt="2023-11-16T18:04:02.534" v="8132" actId="20577"/>
        <pc:sldMkLst>
          <pc:docMk/>
          <pc:sldMk cId="152192066" sldId="1080"/>
        </pc:sldMkLst>
        <pc:spChg chg="add mod">
          <ac:chgData name="CAPOTE NOY, Roberto Mario" userId="00493373-f3c7-4a20-ad1a-1b901b156c55" providerId="ADAL" clId="{2E540629-CA9B-4774-BF31-BFAEB2C2B9A4}" dt="2023-11-16T12:20:17.728" v="5681" actId="1036"/>
          <ac:spMkLst>
            <pc:docMk/>
            <pc:sldMk cId="152192066" sldId="1080"/>
            <ac:spMk id="2" creationId="{6BC097FD-BF8A-D993-FD3A-BC6A2DD84DD5}"/>
          </ac:spMkLst>
        </pc:spChg>
        <pc:spChg chg="add mod">
          <ac:chgData name="CAPOTE NOY, Roberto Mario" userId="00493373-f3c7-4a20-ad1a-1b901b156c55" providerId="ADAL" clId="{2E540629-CA9B-4774-BF31-BFAEB2C2B9A4}" dt="2023-11-16T12:21:12.798" v="5757" actId="14100"/>
          <ac:spMkLst>
            <pc:docMk/>
            <pc:sldMk cId="152192066" sldId="1080"/>
            <ac:spMk id="3" creationId="{8CE1CFA9-09CD-889D-310A-3C462A105422}"/>
          </ac:spMkLst>
        </pc:spChg>
        <pc:spChg chg="mod">
          <ac:chgData name="CAPOTE NOY, Roberto Mario" userId="00493373-f3c7-4a20-ad1a-1b901b156c55" providerId="ADAL" clId="{2E540629-CA9B-4774-BF31-BFAEB2C2B9A4}" dt="2023-11-15T22:38:19.684" v="1936" actId="20577"/>
          <ac:spMkLst>
            <pc:docMk/>
            <pc:sldMk cId="152192066" sldId="1080"/>
            <ac:spMk id="4" creationId="{209F037D-FA64-438C-AFA7-3CBF82E3810A}"/>
          </ac:spMkLst>
        </pc:spChg>
        <pc:spChg chg="add mod">
          <ac:chgData name="CAPOTE NOY, Roberto Mario" userId="00493373-f3c7-4a20-ad1a-1b901b156c55" providerId="ADAL" clId="{2E540629-CA9B-4774-BF31-BFAEB2C2B9A4}" dt="2023-11-16T18:03:50.553" v="8124" actId="20577"/>
          <ac:spMkLst>
            <pc:docMk/>
            <pc:sldMk cId="152192066" sldId="1080"/>
            <ac:spMk id="5" creationId="{5774F241-DE19-5B3F-40B8-DF01712F00A0}"/>
          </ac:spMkLst>
        </pc:spChg>
        <pc:spChg chg="add mod">
          <ac:chgData name="CAPOTE NOY, Roberto Mario" userId="00493373-f3c7-4a20-ad1a-1b901b156c55" providerId="ADAL" clId="{2E540629-CA9B-4774-BF31-BFAEB2C2B9A4}" dt="2023-11-16T18:04:02.534" v="8132" actId="20577"/>
          <ac:spMkLst>
            <pc:docMk/>
            <pc:sldMk cId="152192066" sldId="1080"/>
            <ac:spMk id="6" creationId="{E41B3EB7-35ED-718A-52C1-8582BAC65C90}"/>
          </ac:spMkLst>
        </pc:spChg>
        <pc:spChg chg="del">
          <ac:chgData name="CAPOTE NOY, Roberto Mario" userId="00493373-f3c7-4a20-ad1a-1b901b156c55" providerId="ADAL" clId="{2E540629-CA9B-4774-BF31-BFAEB2C2B9A4}" dt="2023-11-15T14:43:31.804" v="508" actId="478"/>
          <ac:spMkLst>
            <pc:docMk/>
            <pc:sldMk cId="152192066" sldId="1080"/>
            <ac:spMk id="7" creationId="{73F615EB-E187-4A9E-BB93-979926D70E87}"/>
          </ac:spMkLst>
        </pc:spChg>
        <pc:spChg chg="add mod">
          <ac:chgData name="CAPOTE NOY, Roberto Mario" userId="00493373-f3c7-4a20-ad1a-1b901b156c55" providerId="ADAL" clId="{2E540629-CA9B-4774-BF31-BFAEB2C2B9A4}" dt="2023-11-16T12:19:16.493" v="5583" actId="1035"/>
          <ac:spMkLst>
            <pc:docMk/>
            <pc:sldMk cId="152192066" sldId="1080"/>
            <ac:spMk id="9" creationId="{185F9053-F9B8-051A-1C22-40418B4ABCB2}"/>
          </ac:spMkLst>
        </pc:spChg>
        <pc:spChg chg="add del mod">
          <ac:chgData name="CAPOTE NOY, Roberto Mario" userId="00493373-f3c7-4a20-ad1a-1b901b156c55" providerId="ADAL" clId="{2E540629-CA9B-4774-BF31-BFAEB2C2B9A4}" dt="2023-11-15T15:00:49.680" v="764" actId="478"/>
          <ac:spMkLst>
            <pc:docMk/>
            <pc:sldMk cId="152192066" sldId="1080"/>
            <ac:spMk id="10" creationId="{36C63CDE-56F5-7742-7D42-169A53E63F55}"/>
          </ac:spMkLst>
        </pc:spChg>
        <pc:spChg chg="add mod">
          <ac:chgData name="CAPOTE NOY, Roberto Mario" userId="00493373-f3c7-4a20-ad1a-1b901b156c55" providerId="ADAL" clId="{2E540629-CA9B-4774-BF31-BFAEB2C2B9A4}" dt="2023-11-16T12:19:16.493" v="5583" actId="1035"/>
          <ac:spMkLst>
            <pc:docMk/>
            <pc:sldMk cId="152192066" sldId="1080"/>
            <ac:spMk id="11" creationId="{2818351C-E3D9-4017-49DE-B3D4F5469131}"/>
          </ac:spMkLst>
        </pc:spChg>
        <pc:spChg chg="add mod">
          <ac:chgData name="CAPOTE NOY, Roberto Mario" userId="00493373-f3c7-4a20-ad1a-1b901b156c55" providerId="ADAL" clId="{2E540629-CA9B-4774-BF31-BFAEB2C2B9A4}" dt="2023-11-16T12:19:16.493" v="5583" actId="1035"/>
          <ac:spMkLst>
            <pc:docMk/>
            <pc:sldMk cId="152192066" sldId="1080"/>
            <ac:spMk id="31" creationId="{5BED56C1-132A-7004-A082-7E7200251061}"/>
          </ac:spMkLst>
        </pc:spChg>
        <pc:grpChg chg="del">
          <ac:chgData name="CAPOTE NOY, Roberto Mario" userId="00493373-f3c7-4a20-ad1a-1b901b156c55" providerId="ADAL" clId="{2E540629-CA9B-4774-BF31-BFAEB2C2B9A4}" dt="2023-11-15T14:43:07.952" v="505" actId="478"/>
          <ac:grpSpMkLst>
            <pc:docMk/>
            <pc:sldMk cId="152192066" sldId="1080"/>
            <ac:grpSpMk id="2" creationId="{74A71B0A-2622-4194-92F8-D25BC88366C3}"/>
          </ac:grpSpMkLst>
        </pc:grpChg>
        <pc:picChg chg="add mod">
          <ac:chgData name="CAPOTE NOY, Roberto Mario" userId="00493373-f3c7-4a20-ad1a-1b901b156c55" providerId="ADAL" clId="{2E540629-CA9B-4774-BF31-BFAEB2C2B9A4}" dt="2023-11-16T12:19:16.493" v="5583" actId="1035"/>
          <ac:picMkLst>
            <pc:docMk/>
            <pc:sldMk cId="152192066" sldId="1080"/>
            <ac:picMk id="8" creationId="{3E330326-B628-65C3-28CA-3EE0268F1E39}"/>
          </ac:picMkLst>
        </pc:picChg>
        <pc:cxnChg chg="add del">
          <ac:chgData name="CAPOTE NOY, Roberto Mario" userId="00493373-f3c7-4a20-ad1a-1b901b156c55" providerId="ADAL" clId="{2E540629-CA9B-4774-BF31-BFAEB2C2B9A4}" dt="2023-11-15T14:54:29.498" v="619" actId="11529"/>
          <ac:cxnSpMkLst>
            <pc:docMk/>
            <pc:sldMk cId="152192066" sldId="1080"/>
            <ac:cxnSpMk id="13" creationId="{8242A845-E4C5-8F02-6691-9E65FFA21AB9}"/>
          </ac:cxnSpMkLst>
        </pc:cxnChg>
        <pc:cxnChg chg="add del mod">
          <ac:chgData name="CAPOTE NOY, Roberto Mario" userId="00493373-f3c7-4a20-ad1a-1b901b156c55" providerId="ADAL" clId="{2E540629-CA9B-4774-BF31-BFAEB2C2B9A4}" dt="2023-11-15T14:58:54.389" v="759" actId="478"/>
          <ac:cxnSpMkLst>
            <pc:docMk/>
            <pc:sldMk cId="152192066" sldId="1080"/>
            <ac:cxnSpMk id="15" creationId="{BD7B4FEF-51C7-02F0-076A-9D88B0878C74}"/>
          </ac:cxnSpMkLst>
        </pc:cxnChg>
        <pc:cxnChg chg="add del mod">
          <ac:chgData name="CAPOTE NOY, Roberto Mario" userId="00493373-f3c7-4a20-ad1a-1b901b156c55" providerId="ADAL" clId="{2E540629-CA9B-4774-BF31-BFAEB2C2B9A4}" dt="2023-11-15T14:58:52.751" v="758" actId="478"/>
          <ac:cxnSpMkLst>
            <pc:docMk/>
            <pc:sldMk cId="152192066" sldId="1080"/>
            <ac:cxnSpMk id="16" creationId="{BEF018AB-0F22-ED22-B8C4-A0288071521B}"/>
          </ac:cxnSpMkLst>
        </pc:cxnChg>
        <pc:cxnChg chg="add del mod">
          <ac:chgData name="CAPOTE NOY, Roberto Mario" userId="00493373-f3c7-4a20-ad1a-1b901b156c55" providerId="ADAL" clId="{2E540629-CA9B-4774-BF31-BFAEB2C2B9A4}" dt="2023-11-15T14:58:59.703" v="760" actId="478"/>
          <ac:cxnSpMkLst>
            <pc:docMk/>
            <pc:sldMk cId="152192066" sldId="1080"/>
            <ac:cxnSpMk id="17" creationId="{61A1C45A-7035-FF42-55CF-AA5B4A171A28}"/>
          </ac:cxnSpMkLst>
        </pc:cxnChg>
        <pc:cxnChg chg="add mod">
          <ac:chgData name="CAPOTE NOY, Roberto Mario" userId="00493373-f3c7-4a20-ad1a-1b901b156c55" providerId="ADAL" clId="{2E540629-CA9B-4774-BF31-BFAEB2C2B9A4}" dt="2023-11-16T12:19:16.493" v="5583" actId="1035"/>
          <ac:cxnSpMkLst>
            <pc:docMk/>
            <pc:sldMk cId="152192066" sldId="1080"/>
            <ac:cxnSpMk id="18" creationId="{02AA4546-15E9-933B-5EA8-C3F0A7D4DD96}"/>
          </ac:cxnSpMkLst>
        </pc:cxnChg>
        <pc:cxnChg chg="add mod">
          <ac:chgData name="CAPOTE NOY, Roberto Mario" userId="00493373-f3c7-4a20-ad1a-1b901b156c55" providerId="ADAL" clId="{2E540629-CA9B-4774-BF31-BFAEB2C2B9A4}" dt="2023-11-16T12:19:16.493" v="5583" actId="1035"/>
          <ac:cxnSpMkLst>
            <pc:docMk/>
            <pc:sldMk cId="152192066" sldId="1080"/>
            <ac:cxnSpMk id="20" creationId="{16C57686-46DE-E396-BE1B-F1F2CF352772}"/>
          </ac:cxnSpMkLst>
        </pc:cxnChg>
        <pc:cxnChg chg="add mod">
          <ac:chgData name="CAPOTE NOY, Roberto Mario" userId="00493373-f3c7-4a20-ad1a-1b901b156c55" providerId="ADAL" clId="{2E540629-CA9B-4774-BF31-BFAEB2C2B9A4}" dt="2023-11-16T12:19:16.493" v="5583" actId="1035"/>
          <ac:cxnSpMkLst>
            <pc:docMk/>
            <pc:sldMk cId="152192066" sldId="1080"/>
            <ac:cxnSpMk id="23" creationId="{BF54A5C4-46B6-0B5A-B31C-DE960005EF81}"/>
          </ac:cxnSpMkLst>
        </pc:cxnChg>
        <pc:cxnChg chg="add mod">
          <ac:chgData name="CAPOTE NOY, Roberto Mario" userId="00493373-f3c7-4a20-ad1a-1b901b156c55" providerId="ADAL" clId="{2E540629-CA9B-4774-BF31-BFAEB2C2B9A4}" dt="2023-11-16T12:19:16.493" v="5583" actId="1035"/>
          <ac:cxnSpMkLst>
            <pc:docMk/>
            <pc:sldMk cId="152192066" sldId="1080"/>
            <ac:cxnSpMk id="24" creationId="{5D3FC22F-2946-4287-E703-BB2C68A1DE7F}"/>
          </ac:cxnSpMkLst>
        </pc:cxnChg>
      </pc:sldChg>
      <pc:sldChg chg="modSp add del mod ord">
        <pc:chgData name="CAPOTE NOY, Roberto Mario" userId="00493373-f3c7-4a20-ad1a-1b901b156c55" providerId="ADAL" clId="{2E540629-CA9B-4774-BF31-BFAEB2C2B9A4}" dt="2023-11-16T12:20:34.302" v="5682" actId="47"/>
        <pc:sldMkLst>
          <pc:docMk/>
          <pc:sldMk cId="3090823980" sldId="1081"/>
        </pc:sldMkLst>
        <pc:spChg chg="mod">
          <ac:chgData name="CAPOTE NOY, Roberto Mario" userId="00493373-f3c7-4a20-ad1a-1b901b156c55" providerId="ADAL" clId="{2E540629-CA9B-4774-BF31-BFAEB2C2B9A4}" dt="2023-11-15T22:38:00.477" v="1927" actId="20577"/>
          <ac:spMkLst>
            <pc:docMk/>
            <pc:sldMk cId="3090823980" sldId="1081"/>
            <ac:spMk id="4" creationId="{209F037D-FA64-438C-AFA7-3CBF82E3810A}"/>
          </ac:spMkLst>
        </pc:spChg>
      </pc:sldChg>
      <pc:sldChg chg="addSp delSp modSp new mod ord">
        <pc:chgData name="CAPOTE NOY, Roberto Mario" userId="00493373-f3c7-4a20-ad1a-1b901b156c55" providerId="ADAL" clId="{2E540629-CA9B-4774-BF31-BFAEB2C2B9A4}" dt="2023-11-16T18:12:53.841" v="8164" actId="20577"/>
        <pc:sldMkLst>
          <pc:docMk/>
          <pc:sldMk cId="1071017255" sldId="1082"/>
        </pc:sldMkLst>
        <pc:spChg chg="add mod">
          <ac:chgData name="CAPOTE NOY, Roberto Mario" userId="00493373-f3c7-4a20-ad1a-1b901b156c55" providerId="ADAL" clId="{2E540629-CA9B-4774-BF31-BFAEB2C2B9A4}" dt="2023-11-16T17:24:19.787" v="8059" actId="20577"/>
          <ac:spMkLst>
            <pc:docMk/>
            <pc:sldMk cId="1071017255" sldId="1082"/>
            <ac:spMk id="2" creationId="{B6AE5569-937A-84E5-92B9-8BDABBA87DC7}"/>
          </ac:spMkLst>
        </pc:spChg>
        <pc:spChg chg="del">
          <ac:chgData name="CAPOTE NOY, Roberto Mario" userId="00493373-f3c7-4a20-ad1a-1b901b156c55" providerId="ADAL" clId="{2E540629-CA9B-4774-BF31-BFAEB2C2B9A4}" dt="2023-11-15T20:37:30.864" v="791" actId="478"/>
          <ac:spMkLst>
            <pc:docMk/>
            <pc:sldMk cId="1071017255" sldId="1082"/>
            <ac:spMk id="2" creationId="{CEB253ED-DFA8-20BB-9877-1389743D0A92}"/>
          </ac:spMkLst>
        </pc:spChg>
        <pc:spChg chg="del">
          <ac:chgData name="CAPOTE NOY, Roberto Mario" userId="00493373-f3c7-4a20-ad1a-1b901b156c55" providerId="ADAL" clId="{2E540629-CA9B-4774-BF31-BFAEB2C2B9A4}" dt="2023-11-15T20:37:27.926" v="790" actId="478"/>
          <ac:spMkLst>
            <pc:docMk/>
            <pc:sldMk cId="1071017255" sldId="1082"/>
            <ac:spMk id="3" creationId="{94027601-3978-E5FC-B908-98E10B6EF057}"/>
          </ac:spMkLst>
        </pc:spChg>
        <pc:spChg chg="add mod">
          <ac:chgData name="CAPOTE NOY, Roberto Mario" userId="00493373-f3c7-4a20-ad1a-1b901b156c55" providerId="ADAL" clId="{2E540629-CA9B-4774-BF31-BFAEB2C2B9A4}" dt="2023-11-15T20:39:16.169" v="800" actId="14100"/>
          <ac:spMkLst>
            <pc:docMk/>
            <pc:sldMk cId="1071017255" sldId="1082"/>
            <ac:spMk id="6" creationId="{BA0F66F7-0050-7519-47F3-0E045C51D629}"/>
          </ac:spMkLst>
        </pc:spChg>
        <pc:spChg chg="add mod">
          <ac:chgData name="CAPOTE NOY, Roberto Mario" userId="00493373-f3c7-4a20-ad1a-1b901b156c55" providerId="ADAL" clId="{2E540629-CA9B-4774-BF31-BFAEB2C2B9A4}" dt="2023-11-16T18:12:53.841" v="8164" actId="20577"/>
          <ac:spMkLst>
            <pc:docMk/>
            <pc:sldMk cId="1071017255" sldId="1082"/>
            <ac:spMk id="7" creationId="{5987B79C-8314-94A1-AA87-1D6C6500BAA4}"/>
          </ac:spMkLst>
        </pc:spChg>
        <pc:spChg chg="add mod">
          <ac:chgData name="CAPOTE NOY, Roberto Mario" userId="00493373-f3c7-4a20-ad1a-1b901b156c55" providerId="ADAL" clId="{2E540629-CA9B-4774-BF31-BFAEB2C2B9A4}" dt="2023-11-15T20:41:28.149" v="914" actId="1076"/>
          <ac:spMkLst>
            <pc:docMk/>
            <pc:sldMk cId="1071017255" sldId="1082"/>
            <ac:spMk id="14" creationId="{D3196C41-A34E-3211-E3C8-0DE9745573DD}"/>
          </ac:spMkLst>
        </pc:spChg>
        <pc:spChg chg="add mod">
          <ac:chgData name="CAPOTE NOY, Roberto Mario" userId="00493373-f3c7-4a20-ad1a-1b901b156c55" providerId="ADAL" clId="{2E540629-CA9B-4774-BF31-BFAEB2C2B9A4}" dt="2023-11-16T12:34:25.656" v="6233" actId="207"/>
          <ac:spMkLst>
            <pc:docMk/>
            <pc:sldMk cId="1071017255" sldId="1082"/>
            <ac:spMk id="15" creationId="{DE08E7F5-8C8F-27ED-C08E-BE3A706D5056}"/>
          </ac:spMkLst>
        </pc:spChg>
        <pc:picChg chg="add mod">
          <ac:chgData name="CAPOTE NOY, Roberto Mario" userId="00493373-f3c7-4a20-ad1a-1b901b156c55" providerId="ADAL" clId="{2E540629-CA9B-4774-BF31-BFAEB2C2B9A4}" dt="2023-11-15T20:37:48.536" v="795" actId="14100"/>
          <ac:picMkLst>
            <pc:docMk/>
            <pc:sldMk cId="1071017255" sldId="1082"/>
            <ac:picMk id="5" creationId="{45CC4D30-C953-79AD-0E23-DFF61609202A}"/>
          </ac:picMkLst>
        </pc:picChg>
        <pc:cxnChg chg="add mod">
          <ac:chgData name="CAPOTE NOY, Roberto Mario" userId="00493373-f3c7-4a20-ad1a-1b901b156c55" providerId="ADAL" clId="{2E540629-CA9B-4774-BF31-BFAEB2C2B9A4}" dt="2023-11-15T20:39:59.848" v="807" actId="208"/>
          <ac:cxnSpMkLst>
            <pc:docMk/>
            <pc:sldMk cId="1071017255" sldId="1082"/>
            <ac:cxnSpMk id="8" creationId="{24C15700-205C-8C40-EEE1-10E5E6CB8497}"/>
          </ac:cxnSpMkLst>
        </pc:cxnChg>
        <pc:cxnChg chg="add mod">
          <ac:chgData name="CAPOTE NOY, Roberto Mario" userId="00493373-f3c7-4a20-ad1a-1b901b156c55" providerId="ADAL" clId="{2E540629-CA9B-4774-BF31-BFAEB2C2B9A4}" dt="2023-11-15T20:40:10.136" v="808" actId="208"/>
          <ac:cxnSpMkLst>
            <pc:docMk/>
            <pc:sldMk cId="1071017255" sldId="1082"/>
            <ac:cxnSpMk id="9" creationId="{D6B5E565-D1FA-A5E8-B82C-6B764CDCE955}"/>
          </ac:cxnSpMkLst>
        </pc:cxnChg>
      </pc:sldChg>
      <pc:sldChg chg="addSp delSp modSp add mod ord">
        <pc:chgData name="CAPOTE NOY, Roberto Mario" userId="00493373-f3c7-4a20-ad1a-1b901b156c55" providerId="ADAL" clId="{2E540629-CA9B-4774-BF31-BFAEB2C2B9A4}" dt="2023-11-16T17:25:58.954" v="8112" actId="1076"/>
        <pc:sldMkLst>
          <pc:docMk/>
          <pc:sldMk cId="547234342" sldId="1083"/>
        </pc:sldMkLst>
        <pc:spChg chg="add mod">
          <ac:chgData name="CAPOTE NOY, Roberto Mario" userId="00493373-f3c7-4a20-ad1a-1b901b156c55" providerId="ADAL" clId="{2E540629-CA9B-4774-BF31-BFAEB2C2B9A4}" dt="2023-11-16T17:24:58.350" v="8065"/>
          <ac:spMkLst>
            <pc:docMk/>
            <pc:sldMk cId="547234342" sldId="1083"/>
            <ac:spMk id="2" creationId="{9DC9262E-A424-1454-64D9-39460F0F88F7}"/>
          </ac:spMkLst>
        </pc:spChg>
        <pc:spChg chg="mod">
          <ac:chgData name="CAPOTE NOY, Roberto Mario" userId="00493373-f3c7-4a20-ad1a-1b901b156c55" providerId="ADAL" clId="{2E540629-CA9B-4774-BF31-BFAEB2C2B9A4}" dt="2023-11-15T21:32:14.810" v="963" actId="14100"/>
          <ac:spMkLst>
            <pc:docMk/>
            <pc:sldMk cId="547234342" sldId="1083"/>
            <ac:spMk id="6" creationId="{BA0F66F7-0050-7519-47F3-0E045C51D629}"/>
          </ac:spMkLst>
        </pc:spChg>
        <pc:spChg chg="mod">
          <ac:chgData name="CAPOTE NOY, Roberto Mario" userId="00493373-f3c7-4a20-ad1a-1b901b156c55" providerId="ADAL" clId="{2E540629-CA9B-4774-BF31-BFAEB2C2B9A4}" dt="2023-11-16T17:25:52.538" v="8111" actId="1076"/>
          <ac:spMkLst>
            <pc:docMk/>
            <pc:sldMk cId="547234342" sldId="1083"/>
            <ac:spMk id="7" creationId="{5987B79C-8314-94A1-AA87-1D6C6500BAA4}"/>
          </ac:spMkLst>
        </pc:spChg>
        <pc:spChg chg="add mod">
          <ac:chgData name="CAPOTE NOY, Roberto Mario" userId="00493373-f3c7-4a20-ad1a-1b901b156c55" providerId="ADAL" clId="{2E540629-CA9B-4774-BF31-BFAEB2C2B9A4}" dt="2023-11-16T17:25:34.979" v="8109" actId="1038"/>
          <ac:spMkLst>
            <pc:docMk/>
            <pc:sldMk cId="547234342" sldId="1083"/>
            <ac:spMk id="13" creationId="{9F3E0122-8D5C-F4B0-E2D6-720CE9205226}"/>
          </ac:spMkLst>
        </pc:spChg>
        <pc:spChg chg="mod">
          <ac:chgData name="CAPOTE NOY, Roberto Mario" userId="00493373-f3c7-4a20-ad1a-1b901b156c55" providerId="ADAL" clId="{2E540629-CA9B-4774-BF31-BFAEB2C2B9A4}" dt="2023-11-15T21:33:44.559" v="1020" actId="20577"/>
          <ac:spMkLst>
            <pc:docMk/>
            <pc:sldMk cId="547234342" sldId="1083"/>
            <ac:spMk id="14" creationId="{D3196C41-A34E-3211-E3C8-0DE9745573DD}"/>
          </ac:spMkLst>
        </pc:spChg>
        <pc:picChg chg="add mod ord">
          <ac:chgData name="CAPOTE NOY, Roberto Mario" userId="00493373-f3c7-4a20-ad1a-1b901b156c55" providerId="ADAL" clId="{2E540629-CA9B-4774-BF31-BFAEB2C2B9A4}" dt="2023-11-16T17:25:21.630" v="8068" actId="1076"/>
          <ac:picMkLst>
            <pc:docMk/>
            <pc:sldMk cId="547234342" sldId="1083"/>
            <ac:picMk id="3" creationId="{9BB4E9E6-C5B2-1005-E4EE-F6423C054985}"/>
          </ac:picMkLst>
        </pc:picChg>
        <pc:picChg chg="del">
          <ac:chgData name="CAPOTE NOY, Roberto Mario" userId="00493373-f3c7-4a20-ad1a-1b901b156c55" providerId="ADAL" clId="{2E540629-CA9B-4774-BF31-BFAEB2C2B9A4}" dt="2023-11-15T20:55:49.495" v="953" actId="478"/>
          <ac:picMkLst>
            <pc:docMk/>
            <pc:sldMk cId="547234342" sldId="1083"/>
            <ac:picMk id="5" creationId="{45CC4D30-C953-79AD-0E23-DFF61609202A}"/>
          </ac:picMkLst>
        </pc:picChg>
        <pc:cxnChg chg="mod">
          <ac:chgData name="CAPOTE NOY, Roberto Mario" userId="00493373-f3c7-4a20-ad1a-1b901b156c55" providerId="ADAL" clId="{2E540629-CA9B-4774-BF31-BFAEB2C2B9A4}" dt="2023-11-16T17:25:47.377" v="8110" actId="14100"/>
          <ac:cxnSpMkLst>
            <pc:docMk/>
            <pc:sldMk cId="547234342" sldId="1083"/>
            <ac:cxnSpMk id="8" creationId="{24C15700-205C-8C40-EEE1-10E5E6CB8497}"/>
          </ac:cxnSpMkLst>
        </pc:cxnChg>
        <pc:cxnChg chg="mod">
          <ac:chgData name="CAPOTE NOY, Roberto Mario" userId="00493373-f3c7-4a20-ad1a-1b901b156c55" providerId="ADAL" clId="{2E540629-CA9B-4774-BF31-BFAEB2C2B9A4}" dt="2023-11-16T17:25:58.954" v="8112" actId="1076"/>
          <ac:cxnSpMkLst>
            <pc:docMk/>
            <pc:sldMk cId="547234342" sldId="1083"/>
            <ac:cxnSpMk id="9" creationId="{D6B5E565-D1FA-A5E8-B82C-6B764CDCE955}"/>
          </ac:cxnSpMkLst>
        </pc:cxnChg>
      </pc:sldChg>
      <pc:sldChg chg="addSp delSp modSp add mod">
        <pc:chgData name="CAPOTE NOY, Roberto Mario" userId="00493373-f3c7-4a20-ad1a-1b901b156c55" providerId="ADAL" clId="{2E540629-CA9B-4774-BF31-BFAEB2C2B9A4}" dt="2023-11-16T10:54:33.170" v="2612" actId="1035"/>
        <pc:sldMkLst>
          <pc:docMk/>
          <pc:sldMk cId="1257610145" sldId="1084"/>
        </pc:sldMkLst>
        <pc:spChg chg="del">
          <ac:chgData name="CAPOTE NOY, Roberto Mario" userId="00493373-f3c7-4a20-ad1a-1b901b156c55" providerId="ADAL" clId="{2E540629-CA9B-4774-BF31-BFAEB2C2B9A4}" dt="2023-11-16T10:54:31.404" v="2610" actId="478"/>
          <ac:spMkLst>
            <pc:docMk/>
            <pc:sldMk cId="1257610145" sldId="1084"/>
            <ac:spMk id="6" creationId="{15952A4B-731F-4646-B5C5-3D703AD12C30}"/>
          </ac:spMkLst>
        </pc:spChg>
        <pc:spChg chg="mod">
          <ac:chgData name="CAPOTE NOY, Roberto Mario" userId="00493373-f3c7-4a20-ad1a-1b901b156c55" providerId="ADAL" clId="{2E540629-CA9B-4774-BF31-BFAEB2C2B9A4}" dt="2023-11-16T10:54:05.170" v="2607" actId="20577"/>
          <ac:spMkLst>
            <pc:docMk/>
            <pc:sldMk cId="1257610145" sldId="1084"/>
            <ac:spMk id="7" creationId="{BEEFCAE9-7E40-4FA6-89FD-DBE2D176C0A0}"/>
          </ac:spMkLst>
        </pc:spChg>
        <pc:spChg chg="del mod">
          <ac:chgData name="CAPOTE NOY, Roberto Mario" userId="00493373-f3c7-4a20-ad1a-1b901b156c55" providerId="ADAL" clId="{2E540629-CA9B-4774-BF31-BFAEB2C2B9A4}" dt="2023-11-16T10:49:37.086" v="2310" actId="478"/>
          <ac:spMkLst>
            <pc:docMk/>
            <pc:sldMk cId="1257610145" sldId="1084"/>
            <ac:spMk id="8" creationId="{509B4B99-263F-42C6-8CA6-6CCCD4D8DDCE}"/>
          </ac:spMkLst>
        </pc:spChg>
        <pc:spChg chg="add mod">
          <ac:chgData name="CAPOTE NOY, Roberto Mario" userId="00493373-f3c7-4a20-ad1a-1b901b156c55" providerId="ADAL" clId="{2E540629-CA9B-4774-BF31-BFAEB2C2B9A4}" dt="2023-11-16T10:54:10.986" v="2608" actId="207"/>
          <ac:spMkLst>
            <pc:docMk/>
            <pc:sldMk cId="1257610145" sldId="1084"/>
            <ac:spMk id="11" creationId="{4090AF9C-4E9F-6066-FE6C-B12F431CA5A0}"/>
          </ac:spMkLst>
        </pc:spChg>
        <pc:spChg chg="add mod">
          <ac:chgData name="CAPOTE NOY, Roberto Mario" userId="00493373-f3c7-4a20-ad1a-1b901b156c55" providerId="ADAL" clId="{2E540629-CA9B-4774-BF31-BFAEB2C2B9A4}" dt="2023-11-16T10:53:16.844" v="2532" actId="207"/>
          <ac:spMkLst>
            <pc:docMk/>
            <pc:sldMk cId="1257610145" sldId="1084"/>
            <ac:spMk id="14" creationId="{41FEDD1F-ADC8-6484-4E42-5B38DB6FF58D}"/>
          </ac:spMkLst>
        </pc:spChg>
        <pc:spChg chg="add mod">
          <ac:chgData name="CAPOTE NOY, Roberto Mario" userId="00493373-f3c7-4a20-ad1a-1b901b156c55" providerId="ADAL" clId="{2E540629-CA9B-4774-BF31-BFAEB2C2B9A4}" dt="2023-11-16T10:54:33.170" v="2612" actId="1035"/>
          <ac:spMkLst>
            <pc:docMk/>
            <pc:sldMk cId="1257610145" sldId="1084"/>
            <ac:spMk id="15" creationId="{B96F056D-355D-60E8-E6BC-19F227B9F1F2}"/>
          </ac:spMkLst>
        </pc:spChg>
        <pc:picChg chg="add mod ord">
          <ac:chgData name="CAPOTE NOY, Roberto Mario" userId="00493373-f3c7-4a20-ad1a-1b901b156c55" providerId="ADAL" clId="{2E540629-CA9B-4774-BF31-BFAEB2C2B9A4}" dt="2023-11-16T10:49:27.881" v="2308" actId="167"/>
          <ac:picMkLst>
            <pc:docMk/>
            <pc:sldMk cId="1257610145" sldId="1084"/>
            <ac:picMk id="4" creationId="{13B7F325-F71D-BEE7-A25D-E104C32DF80F}"/>
          </ac:picMkLst>
        </pc:picChg>
        <pc:picChg chg="del">
          <ac:chgData name="CAPOTE NOY, Roberto Mario" userId="00493373-f3c7-4a20-ad1a-1b901b156c55" providerId="ADAL" clId="{2E540629-CA9B-4774-BF31-BFAEB2C2B9A4}" dt="2023-11-16T10:49:16.058" v="2304" actId="478"/>
          <ac:picMkLst>
            <pc:docMk/>
            <pc:sldMk cId="1257610145" sldId="1084"/>
            <ac:picMk id="5" creationId="{6B61D1AC-602D-444E-9F4D-FADD6B9B72D9}"/>
          </ac:picMkLst>
        </pc:picChg>
        <pc:picChg chg="add mod">
          <ac:chgData name="CAPOTE NOY, Roberto Mario" userId="00493373-f3c7-4a20-ad1a-1b901b156c55" providerId="ADAL" clId="{2E540629-CA9B-4774-BF31-BFAEB2C2B9A4}" dt="2023-11-16T10:51:13.546" v="2414" actId="1037"/>
          <ac:picMkLst>
            <pc:docMk/>
            <pc:sldMk cId="1257610145" sldId="1084"/>
            <ac:picMk id="10" creationId="{EF63ED9C-3337-5112-3483-AB211F188893}"/>
          </ac:picMkLst>
        </pc:picChg>
        <pc:cxnChg chg="add mod">
          <ac:chgData name="CAPOTE NOY, Roberto Mario" userId="00493373-f3c7-4a20-ad1a-1b901b156c55" providerId="ADAL" clId="{2E540629-CA9B-4774-BF31-BFAEB2C2B9A4}" dt="2023-11-16T10:52:23.600" v="2447" actId="692"/>
          <ac:cxnSpMkLst>
            <pc:docMk/>
            <pc:sldMk cId="1257610145" sldId="1084"/>
            <ac:cxnSpMk id="13" creationId="{BE42E18B-3064-2535-CCCE-CA71ECBB538E}"/>
          </ac:cxnSpMkLst>
        </pc:cxnChg>
      </pc:sldChg>
      <pc:sldChg chg="addSp delSp modSp new mod">
        <pc:chgData name="CAPOTE NOY, Roberto Mario" userId="00493373-f3c7-4a20-ad1a-1b901b156c55" providerId="ADAL" clId="{2E540629-CA9B-4774-BF31-BFAEB2C2B9A4}" dt="2023-11-16T13:31:15.852" v="6455" actId="6549"/>
        <pc:sldMkLst>
          <pc:docMk/>
          <pc:sldMk cId="1170402682" sldId="1085"/>
        </pc:sldMkLst>
        <pc:spChg chg="add mod">
          <ac:chgData name="CAPOTE NOY, Roberto Mario" userId="00493373-f3c7-4a20-ad1a-1b901b156c55" providerId="ADAL" clId="{2E540629-CA9B-4774-BF31-BFAEB2C2B9A4}" dt="2023-11-16T11:45:25.232" v="4003" actId="1036"/>
          <ac:spMkLst>
            <pc:docMk/>
            <pc:sldMk cId="1170402682" sldId="1085"/>
            <ac:spMk id="2" creationId="{B2A5C24B-6AEC-782F-9BDB-30434266B2C7}"/>
          </ac:spMkLst>
        </pc:spChg>
        <pc:spChg chg="add mod">
          <ac:chgData name="CAPOTE NOY, Roberto Mario" userId="00493373-f3c7-4a20-ad1a-1b901b156c55" providerId="ADAL" clId="{2E540629-CA9B-4774-BF31-BFAEB2C2B9A4}" dt="2023-11-16T11:46:45.045" v="4031" actId="6549"/>
          <ac:spMkLst>
            <pc:docMk/>
            <pc:sldMk cId="1170402682" sldId="1085"/>
            <ac:spMk id="4" creationId="{347E97DE-A42E-29F7-815A-B23ED2EE6C80}"/>
          </ac:spMkLst>
        </pc:spChg>
        <pc:spChg chg="add mod">
          <ac:chgData name="CAPOTE NOY, Roberto Mario" userId="00493373-f3c7-4a20-ad1a-1b901b156c55" providerId="ADAL" clId="{2E540629-CA9B-4774-BF31-BFAEB2C2B9A4}" dt="2023-11-16T13:31:15.852" v="6455" actId="6549"/>
          <ac:spMkLst>
            <pc:docMk/>
            <pc:sldMk cId="1170402682" sldId="1085"/>
            <ac:spMk id="5" creationId="{C8C2F5B1-91AC-F9E1-D515-EEACBC6A60A5}"/>
          </ac:spMkLst>
        </pc:spChg>
        <pc:spChg chg="add mod">
          <ac:chgData name="CAPOTE NOY, Roberto Mario" userId="00493373-f3c7-4a20-ad1a-1b901b156c55" providerId="ADAL" clId="{2E540629-CA9B-4774-BF31-BFAEB2C2B9A4}" dt="2023-11-16T11:48:18.538" v="4056" actId="1076"/>
          <ac:spMkLst>
            <pc:docMk/>
            <pc:sldMk cId="1170402682" sldId="1085"/>
            <ac:spMk id="7" creationId="{16EDDF0C-C1FD-7D38-FF97-E23235331931}"/>
          </ac:spMkLst>
        </pc:spChg>
        <pc:spChg chg="add mod">
          <ac:chgData name="CAPOTE NOY, Roberto Mario" userId="00493373-f3c7-4a20-ad1a-1b901b156c55" providerId="ADAL" clId="{2E540629-CA9B-4774-BF31-BFAEB2C2B9A4}" dt="2023-11-16T13:28:39.889" v="6366" actId="6549"/>
          <ac:spMkLst>
            <pc:docMk/>
            <pc:sldMk cId="1170402682" sldId="1085"/>
            <ac:spMk id="8" creationId="{311A5B33-265F-FD7A-C3C1-03B59CE547E7}"/>
          </ac:spMkLst>
        </pc:spChg>
        <pc:spChg chg="add mod">
          <ac:chgData name="CAPOTE NOY, Roberto Mario" userId="00493373-f3c7-4a20-ad1a-1b901b156c55" providerId="ADAL" clId="{2E540629-CA9B-4774-BF31-BFAEB2C2B9A4}" dt="2023-11-16T13:28:13.195" v="6364" actId="6549"/>
          <ac:spMkLst>
            <pc:docMk/>
            <pc:sldMk cId="1170402682" sldId="1085"/>
            <ac:spMk id="9" creationId="{CF525304-41CF-D588-F310-9684927044A2}"/>
          </ac:spMkLst>
        </pc:spChg>
        <pc:picChg chg="add del mod">
          <ac:chgData name="CAPOTE NOY, Roberto Mario" userId="00493373-f3c7-4a20-ad1a-1b901b156c55" providerId="ADAL" clId="{2E540629-CA9B-4774-BF31-BFAEB2C2B9A4}" dt="2023-11-16T13:29:05.968" v="6368"/>
          <ac:picMkLst>
            <pc:docMk/>
            <pc:sldMk cId="1170402682" sldId="1085"/>
            <ac:picMk id="3" creationId="{69F7D3F6-5E2A-AE74-C572-C9F44C3AC7C0}"/>
          </ac:picMkLst>
        </pc:picChg>
        <pc:picChg chg="add mod">
          <ac:chgData name="CAPOTE NOY, Roberto Mario" userId="00493373-f3c7-4a20-ad1a-1b901b156c55" providerId="ADAL" clId="{2E540629-CA9B-4774-BF31-BFAEB2C2B9A4}" dt="2023-11-16T11:47:33.786" v="4033" actId="14100"/>
          <ac:picMkLst>
            <pc:docMk/>
            <pc:sldMk cId="1170402682" sldId="1085"/>
            <ac:picMk id="6" creationId="{CD9C0D3C-D266-7491-0906-B60B14EA24E5}"/>
          </ac:picMkLst>
        </pc:picChg>
      </pc:sldChg>
      <pc:sldChg chg="addSp delSp modSp add mod ord">
        <pc:chgData name="CAPOTE NOY, Roberto Mario" userId="00493373-f3c7-4a20-ad1a-1b901b156c55" providerId="ADAL" clId="{2E540629-CA9B-4774-BF31-BFAEB2C2B9A4}" dt="2023-11-16T11:57:24.477" v="4691"/>
        <pc:sldMkLst>
          <pc:docMk/>
          <pc:sldMk cId="2801342405" sldId="1086"/>
        </pc:sldMkLst>
        <pc:spChg chg="del">
          <ac:chgData name="CAPOTE NOY, Roberto Mario" userId="00493373-f3c7-4a20-ad1a-1b901b156c55" providerId="ADAL" clId="{2E540629-CA9B-4774-BF31-BFAEB2C2B9A4}" dt="2023-11-16T11:53:51.875" v="4348" actId="478"/>
          <ac:spMkLst>
            <pc:docMk/>
            <pc:sldMk cId="2801342405" sldId="1086"/>
            <ac:spMk id="7" creationId="{16EDDF0C-C1FD-7D38-FF97-E23235331931}"/>
          </ac:spMkLst>
        </pc:spChg>
        <pc:spChg chg="del">
          <ac:chgData name="CAPOTE NOY, Roberto Mario" userId="00493373-f3c7-4a20-ad1a-1b901b156c55" providerId="ADAL" clId="{2E540629-CA9B-4774-BF31-BFAEB2C2B9A4}" dt="2023-11-16T11:53:58.138" v="4350" actId="478"/>
          <ac:spMkLst>
            <pc:docMk/>
            <pc:sldMk cId="2801342405" sldId="1086"/>
            <ac:spMk id="8" creationId="{311A5B33-265F-FD7A-C3C1-03B59CE547E7}"/>
          </ac:spMkLst>
        </pc:spChg>
        <pc:spChg chg="del">
          <ac:chgData name="CAPOTE NOY, Roberto Mario" userId="00493373-f3c7-4a20-ad1a-1b901b156c55" providerId="ADAL" clId="{2E540629-CA9B-4774-BF31-BFAEB2C2B9A4}" dt="2023-11-16T11:53:55.182" v="4349" actId="478"/>
          <ac:spMkLst>
            <pc:docMk/>
            <pc:sldMk cId="2801342405" sldId="1086"/>
            <ac:spMk id="9" creationId="{CF525304-41CF-D588-F310-9684927044A2}"/>
          </ac:spMkLst>
        </pc:spChg>
        <pc:picChg chg="add mod">
          <ac:chgData name="CAPOTE NOY, Roberto Mario" userId="00493373-f3c7-4a20-ad1a-1b901b156c55" providerId="ADAL" clId="{2E540629-CA9B-4774-BF31-BFAEB2C2B9A4}" dt="2023-11-16T11:55:16.738" v="4381" actId="14100"/>
          <ac:picMkLst>
            <pc:docMk/>
            <pc:sldMk cId="2801342405" sldId="1086"/>
            <ac:picMk id="5" creationId="{9BA781A8-9725-88CF-0F93-402AD465E193}"/>
          </ac:picMkLst>
        </pc:picChg>
        <pc:picChg chg="del">
          <ac:chgData name="CAPOTE NOY, Roberto Mario" userId="00493373-f3c7-4a20-ad1a-1b901b156c55" providerId="ADAL" clId="{2E540629-CA9B-4774-BF31-BFAEB2C2B9A4}" dt="2023-11-16T11:53:49.341" v="4347" actId="478"/>
          <ac:picMkLst>
            <pc:docMk/>
            <pc:sldMk cId="2801342405" sldId="1086"/>
            <ac:picMk id="6" creationId="{CD9C0D3C-D266-7491-0906-B60B14EA24E5}"/>
          </ac:picMkLst>
        </pc:picChg>
        <pc:cxnChg chg="add mod">
          <ac:chgData name="CAPOTE NOY, Roberto Mario" userId="00493373-f3c7-4a20-ad1a-1b901b156c55" providerId="ADAL" clId="{2E540629-CA9B-4774-BF31-BFAEB2C2B9A4}" dt="2023-11-16T11:56:55.201" v="4688" actId="692"/>
          <ac:cxnSpMkLst>
            <pc:docMk/>
            <pc:sldMk cId="2801342405" sldId="1086"/>
            <ac:cxnSpMk id="11" creationId="{8F7E646F-219D-DEA3-7CCE-A2C7611381FF}"/>
          </ac:cxnSpMkLst>
        </pc:cxnChg>
        <pc:cxnChg chg="add mod">
          <ac:chgData name="CAPOTE NOY, Roberto Mario" userId="00493373-f3c7-4a20-ad1a-1b901b156c55" providerId="ADAL" clId="{2E540629-CA9B-4774-BF31-BFAEB2C2B9A4}" dt="2023-11-16T11:57:01.758" v="4689" actId="692"/>
          <ac:cxnSpMkLst>
            <pc:docMk/>
            <pc:sldMk cId="2801342405" sldId="1086"/>
            <ac:cxnSpMk id="15" creationId="{63A87C62-0913-AFB8-804E-615F1692CE95}"/>
          </ac:cxnSpMkLst>
        </pc:cxnChg>
        <pc:cxnChg chg="add mod">
          <ac:chgData name="CAPOTE NOY, Roberto Mario" userId="00493373-f3c7-4a20-ad1a-1b901b156c55" providerId="ADAL" clId="{2E540629-CA9B-4774-BF31-BFAEB2C2B9A4}" dt="2023-11-16T11:56:47.424" v="4687" actId="14100"/>
          <ac:cxnSpMkLst>
            <pc:docMk/>
            <pc:sldMk cId="2801342405" sldId="1086"/>
            <ac:cxnSpMk id="17" creationId="{C162926B-00C9-B816-8B14-129A812FF1C5}"/>
          </ac:cxnSpMkLst>
        </pc:cxnChg>
        <pc:cxnChg chg="add mod">
          <ac:chgData name="CAPOTE NOY, Roberto Mario" userId="00493373-f3c7-4a20-ad1a-1b901b156c55" providerId="ADAL" clId="{2E540629-CA9B-4774-BF31-BFAEB2C2B9A4}" dt="2023-11-16T11:56:33.969" v="4685" actId="14100"/>
          <ac:cxnSpMkLst>
            <pc:docMk/>
            <pc:sldMk cId="2801342405" sldId="1086"/>
            <ac:cxnSpMk id="18" creationId="{26C7BBE1-D8E9-B8A8-39F7-631E07BADD7C}"/>
          </ac:cxnSpMkLst>
        </pc:cxnChg>
        <pc:cxnChg chg="add mod">
          <ac:chgData name="CAPOTE NOY, Roberto Mario" userId="00493373-f3c7-4a20-ad1a-1b901b156c55" providerId="ADAL" clId="{2E540629-CA9B-4774-BF31-BFAEB2C2B9A4}" dt="2023-11-16T11:56:21.804" v="4621" actId="1037"/>
          <ac:cxnSpMkLst>
            <pc:docMk/>
            <pc:sldMk cId="2801342405" sldId="1086"/>
            <ac:cxnSpMk id="19" creationId="{2527FDFF-EE66-2CBF-1895-7A7408CF9C73}"/>
          </ac:cxnSpMkLst>
        </pc:cxnChg>
      </pc:sldChg>
      <pc:sldChg chg="new del">
        <pc:chgData name="CAPOTE NOY, Roberto Mario" userId="00493373-f3c7-4a20-ad1a-1b901b156c55" providerId="ADAL" clId="{2E540629-CA9B-4774-BF31-BFAEB2C2B9A4}" dt="2023-11-16T12:11:29.418" v="5155" actId="47"/>
        <pc:sldMkLst>
          <pc:docMk/>
          <pc:sldMk cId="1114631649" sldId="1087"/>
        </pc:sldMkLst>
      </pc:sldChg>
      <pc:sldChg chg="new del">
        <pc:chgData name="CAPOTE NOY, Roberto Mario" userId="00493373-f3c7-4a20-ad1a-1b901b156c55" providerId="ADAL" clId="{2E540629-CA9B-4774-BF31-BFAEB2C2B9A4}" dt="2023-11-16T16:14:01.779" v="7388" actId="47"/>
        <pc:sldMkLst>
          <pc:docMk/>
          <pc:sldMk cId="1959040246" sldId="1088"/>
        </pc:sldMkLst>
      </pc:sldChg>
      <pc:sldChg chg="addSp delSp modSp add mod">
        <pc:chgData name="CAPOTE NOY, Roberto Mario" userId="00493373-f3c7-4a20-ad1a-1b901b156c55" providerId="ADAL" clId="{2E540629-CA9B-4774-BF31-BFAEB2C2B9A4}" dt="2023-11-16T18:18:56.791" v="8215" actId="20577"/>
        <pc:sldMkLst>
          <pc:docMk/>
          <pc:sldMk cId="3249969885" sldId="1089"/>
        </pc:sldMkLst>
        <pc:spChg chg="del">
          <ac:chgData name="CAPOTE NOY, Roberto Mario" userId="00493373-f3c7-4a20-ad1a-1b901b156c55" providerId="ADAL" clId="{2E540629-CA9B-4774-BF31-BFAEB2C2B9A4}" dt="2023-11-16T12:23:19.584" v="5952" actId="478"/>
          <ac:spMkLst>
            <pc:docMk/>
            <pc:sldMk cId="3249969885" sldId="1089"/>
            <ac:spMk id="2" creationId="{6BC097FD-BF8A-D993-FD3A-BC6A2DD84DD5}"/>
          </ac:spMkLst>
        </pc:spChg>
        <pc:spChg chg="del">
          <ac:chgData name="CAPOTE NOY, Roberto Mario" userId="00493373-f3c7-4a20-ad1a-1b901b156c55" providerId="ADAL" clId="{2E540629-CA9B-4774-BF31-BFAEB2C2B9A4}" dt="2023-11-16T12:23:15.416" v="5951" actId="478"/>
          <ac:spMkLst>
            <pc:docMk/>
            <pc:sldMk cId="3249969885" sldId="1089"/>
            <ac:spMk id="3" creationId="{8CE1CFA9-09CD-889D-310A-3C462A105422}"/>
          </ac:spMkLst>
        </pc:spChg>
        <pc:spChg chg="mod">
          <ac:chgData name="CAPOTE NOY, Roberto Mario" userId="00493373-f3c7-4a20-ad1a-1b901b156c55" providerId="ADAL" clId="{2E540629-CA9B-4774-BF31-BFAEB2C2B9A4}" dt="2023-11-16T12:24:28.403" v="5987" actId="1076"/>
          <ac:spMkLst>
            <pc:docMk/>
            <pc:sldMk cId="3249969885" sldId="1089"/>
            <ac:spMk id="4" creationId="{209F037D-FA64-438C-AFA7-3CBF82E3810A}"/>
          </ac:spMkLst>
        </pc:spChg>
        <pc:spChg chg="del">
          <ac:chgData name="CAPOTE NOY, Roberto Mario" userId="00493373-f3c7-4a20-ad1a-1b901b156c55" providerId="ADAL" clId="{2E540629-CA9B-4774-BF31-BFAEB2C2B9A4}" dt="2023-11-16T12:23:07.461" v="5950" actId="478"/>
          <ac:spMkLst>
            <pc:docMk/>
            <pc:sldMk cId="3249969885" sldId="1089"/>
            <ac:spMk id="5" creationId="{5774F241-DE19-5B3F-40B8-DF01712F00A0}"/>
          </ac:spMkLst>
        </pc:spChg>
        <pc:spChg chg="del">
          <ac:chgData name="CAPOTE NOY, Roberto Mario" userId="00493373-f3c7-4a20-ad1a-1b901b156c55" providerId="ADAL" clId="{2E540629-CA9B-4774-BF31-BFAEB2C2B9A4}" dt="2023-11-16T12:23:22.491" v="5953" actId="478"/>
          <ac:spMkLst>
            <pc:docMk/>
            <pc:sldMk cId="3249969885" sldId="1089"/>
            <ac:spMk id="6" creationId="{E41B3EB7-35ED-718A-52C1-8582BAC65C90}"/>
          </ac:spMkLst>
        </pc:spChg>
        <pc:spChg chg="del">
          <ac:chgData name="CAPOTE NOY, Roberto Mario" userId="00493373-f3c7-4a20-ad1a-1b901b156c55" providerId="ADAL" clId="{2E540629-CA9B-4774-BF31-BFAEB2C2B9A4}" dt="2023-11-16T12:23:07.461" v="5950" actId="478"/>
          <ac:spMkLst>
            <pc:docMk/>
            <pc:sldMk cId="3249969885" sldId="1089"/>
            <ac:spMk id="9" creationId="{185F9053-F9B8-051A-1C22-40418B4ABCB2}"/>
          </ac:spMkLst>
        </pc:spChg>
        <pc:spChg chg="del">
          <ac:chgData name="CAPOTE NOY, Roberto Mario" userId="00493373-f3c7-4a20-ad1a-1b901b156c55" providerId="ADAL" clId="{2E540629-CA9B-4774-BF31-BFAEB2C2B9A4}" dt="2023-11-16T12:23:07.461" v="5950" actId="478"/>
          <ac:spMkLst>
            <pc:docMk/>
            <pc:sldMk cId="3249969885" sldId="1089"/>
            <ac:spMk id="11" creationId="{2818351C-E3D9-4017-49DE-B3D4F5469131}"/>
          </ac:spMkLst>
        </pc:spChg>
        <pc:spChg chg="add mod">
          <ac:chgData name="CAPOTE NOY, Roberto Mario" userId="00493373-f3c7-4a20-ad1a-1b901b156c55" providerId="ADAL" clId="{2E540629-CA9B-4774-BF31-BFAEB2C2B9A4}" dt="2023-11-16T18:18:56.791" v="8215" actId="20577"/>
          <ac:spMkLst>
            <pc:docMk/>
            <pc:sldMk cId="3249969885" sldId="1089"/>
            <ac:spMk id="12" creationId="{21E148B5-5936-3B56-A104-690E1FA509F0}"/>
          </ac:spMkLst>
        </pc:spChg>
        <pc:spChg chg="del">
          <ac:chgData name="CAPOTE NOY, Roberto Mario" userId="00493373-f3c7-4a20-ad1a-1b901b156c55" providerId="ADAL" clId="{2E540629-CA9B-4774-BF31-BFAEB2C2B9A4}" dt="2023-11-16T12:23:07.461" v="5950" actId="478"/>
          <ac:spMkLst>
            <pc:docMk/>
            <pc:sldMk cId="3249969885" sldId="1089"/>
            <ac:spMk id="31" creationId="{5BED56C1-132A-7004-A082-7E7200251061}"/>
          </ac:spMkLst>
        </pc:spChg>
        <pc:picChg chg="add mod ord">
          <ac:chgData name="CAPOTE NOY, Roberto Mario" userId="00493373-f3c7-4a20-ad1a-1b901b156c55" providerId="ADAL" clId="{2E540629-CA9B-4774-BF31-BFAEB2C2B9A4}" dt="2023-11-16T12:32:43.122" v="6196" actId="14100"/>
          <ac:picMkLst>
            <pc:docMk/>
            <pc:sldMk cId="3249969885" sldId="1089"/>
            <ac:picMk id="7" creationId="{8834552C-01BC-68FA-3269-E0D5A216D811}"/>
          </ac:picMkLst>
        </pc:picChg>
        <pc:picChg chg="del">
          <ac:chgData name="CAPOTE NOY, Roberto Mario" userId="00493373-f3c7-4a20-ad1a-1b901b156c55" providerId="ADAL" clId="{2E540629-CA9B-4774-BF31-BFAEB2C2B9A4}" dt="2023-11-16T12:23:03.701" v="5949" actId="478"/>
          <ac:picMkLst>
            <pc:docMk/>
            <pc:sldMk cId="3249969885" sldId="1089"/>
            <ac:picMk id="8" creationId="{3E330326-B628-65C3-28CA-3EE0268F1E39}"/>
          </ac:picMkLst>
        </pc:picChg>
        <pc:picChg chg="add mod">
          <ac:chgData name="CAPOTE NOY, Roberto Mario" userId="00493373-f3c7-4a20-ad1a-1b901b156c55" providerId="ADAL" clId="{2E540629-CA9B-4774-BF31-BFAEB2C2B9A4}" dt="2023-11-16T12:28:28.786" v="6004" actId="1038"/>
          <ac:picMkLst>
            <pc:docMk/>
            <pc:sldMk cId="3249969885" sldId="1089"/>
            <ac:picMk id="10" creationId="{68A34D0D-ECAF-AE70-94DC-A7CB4E155569}"/>
          </ac:picMkLst>
        </pc:picChg>
        <pc:cxnChg chg="del">
          <ac:chgData name="CAPOTE NOY, Roberto Mario" userId="00493373-f3c7-4a20-ad1a-1b901b156c55" providerId="ADAL" clId="{2E540629-CA9B-4774-BF31-BFAEB2C2B9A4}" dt="2023-11-16T12:23:07.461" v="5950" actId="478"/>
          <ac:cxnSpMkLst>
            <pc:docMk/>
            <pc:sldMk cId="3249969885" sldId="1089"/>
            <ac:cxnSpMk id="18" creationId="{02AA4546-15E9-933B-5EA8-C3F0A7D4DD96}"/>
          </ac:cxnSpMkLst>
        </pc:cxnChg>
        <pc:cxnChg chg="del">
          <ac:chgData name="CAPOTE NOY, Roberto Mario" userId="00493373-f3c7-4a20-ad1a-1b901b156c55" providerId="ADAL" clId="{2E540629-CA9B-4774-BF31-BFAEB2C2B9A4}" dt="2023-11-16T12:23:07.461" v="5950" actId="478"/>
          <ac:cxnSpMkLst>
            <pc:docMk/>
            <pc:sldMk cId="3249969885" sldId="1089"/>
            <ac:cxnSpMk id="20" creationId="{16C57686-46DE-E396-BE1B-F1F2CF352772}"/>
          </ac:cxnSpMkLst>
        </pc:cxnChg>
        <pc:cxnChg chg="del">
          <ac:chgData name="CAPOTE NOY, Roberto Mario" userId="00493373-f3c7-4a20-ad1a-1b901b156c55" providerId="ADAL" clId="{2E540629-CA9B-4774-BF31-BFAEB2C2B9A4}" dt="2023-11-16T12:23:07.461" v="5950" actId="478"/>
          <ac:cxnSpMkLst>
            <pc:docMk/>
            <pc:sldMk cId="3249969885" sldId="1089"/>
            <ac:cxnSpMk id="23" creationId="{BF54A5C4-46B6-0B5A-B31C-DE960005EF81}"/>
          </ac:cxnSpMkLst>
        </pc:cxnChg>
        <pc:cxnChg chg="del">
          <ac:chgData name="CAPOTE NOY, Roberto Mario" userId="00493373-f3c7-4a20-ad1a-1b901b156c55" providerId="ADAL" clId="{2E540629-CA9B-4774-BF31-BFAEB2C2B9A4}" dt="2023-11-16T12:23:07.461" v="5950" actId="478"/>
          <ac:cxnSpMkLst>
            <pc:docMk/>
            <pc:sldMk cId="3249969885" sldId="1089"/>
            <ac:cxnSpMk id="24" creationId="{5D3FC22F-2946-4287-E703-BB2C68A1DE7F}"/>
          </ac:cxnSpMkLst>
        </pc:cxnChg>
      </pc:sldChg>
      <pc:sldChg chg="addSp delSp modSp add del mod">
        <pc:chgData name="CAPOTE NOY, Roberto Mario" userId="00493373-f3c7-4a20-ad1a-1b901b156c55" providerId="ADAL" clId="{2E540629-CA9B-4774-BF31-BFAEB2C2B9A4}" dt="2023-11-16T12:33:36.680" v="6229" actId="47"/>
        <pc:sldMkLst>
          <pc:docMk/>
          <pc:sldMk cId="1143481540" sldId="1090"/>
        </pc:sldMkLst>
        <pc:picChg chg="add mod">
          <ac:chgData name="CAPOTE NOY, Roberto Mario" userId="00493373-f3c7-4a20-ad1a-1b901b156c55" providerId="ADAL" clId="{2E540629-CA9B-4774-BF31-BFAEB2C2B9A4}" dt="2023-11-16T12:30:35.147" v="6027" actId="1038"/>
          <ac:picMkLst>
            <pc:docMk/>
            <pc:sldMk cId="1143481540" sldId="1090"/>
            <ac:picMk id="2" creationId="{541357B4-0F5A-44DF-B2F6-A0982367C5B0}"/>
          </ac:picMkLst>
        </pc:picChg>
        <pc:picChg chg="del">
          <ac:chgData name="CAPOTE NOY, Roberto Mario" userId="00493373-f3c7-4a20-ad1a-1b901b156c55" providerId="ADAL" clId="{2E540629-CA9B-4774-BF31-BFAEB2C2B9A4}" dt="2023-11-16T12:30:20.021" v="6014" actId="478"/>
          <ac:picMkLst>
            <pc:docMk/>
            <pc:sldMk cId="1143481540" sldId="1090"/>
            <ac:picMk id="7" creationId="{8834552C-01BC-68FA-3269-E0D5A216D811}"/>
          </ac:picMkLst>
        </pc:picChg>
        <pc:picChg chg="del">
          <ac:chgData name="CAPOTE NOY, Roberto Mario" userId="00493373-f3c7-4a20-ad1a-1b901b156c55" providerId="ADAL" clId="{2E540629-CA9B-4774-BF31-BFAEB2C2B9A4}" dt="2023-11-16T12:30:21.634" v="6015" actId="478"/>
          <ac:picMkLst>
            <pc:docMk/>
            <pc:sldMk cId="1143481540" sldId="1090"/>
            <ac:picMk id="10" creationId="{68A34D0D-ECAF-AE70-94DC-A7CB4E155569}"/>
          </ac:picMkLst>
        </pc:picChg>
      </pc:sldChg>
      <pc:sldChg chg="addSp delSp modSp add del mod">
        <pc:chgData name="CAPOTE NOY, Roberto Mario" userId="00493373-f3c7-4a20-ad1a-1b901b156c55" providerId="ADAL" clId="{2E540629-CA9B-4774-BF31-BFAEB2C2B9A4}" dt="2023-11-16T16:43:32.427" v="7707" actId="47"/>
        <pc:sldMkLst>
          <pc:docMk/>
          <pc:sldMk cId="1713811278" sldId="1090"/>
        </pc:sldMkLst>
        <pc:spChg chg="add del mod">
          <ac:chgData name="CAPOTE NOY, Roberto Mario" userId="00493373-f3c7-4a20-ad1a-1b901b156c55" providerId="ADAL" clId="{2E540629-CA9B-4774-BF31-BFAEB2C2B9A4}" dt="2023-11-16T16:11:15.437" v="7310" actId="478"/>
          <ac:spMkLst>
            <pc:docMk/>
            <pc:sldMk cId="1713811278" sldId="1090"/>
            <ac:spMk id="2" creationId="{5D0BE717-363C-5285-468D-F3EFE356A76B}"/>
          </ac:spMkLst>
        </pc:spChg>
      </pc:sldChg>
      <pc:sldChg chg="addSp delSp modSp add mod">
        <pc:chgData name="CAPOTE NOY, Roberto Mario" userId="00493373-f3c7-4a20-ad1a-1b901b156c55" providerId="ADAL" clId="{2E540629-CA9B-4774-BF31-BFAEB2C2B9A4}" dt="2023-11-16T18:13:32.169" v="8185" actId="1036"/>
        <pc:sldMkLst>
          <pc:docMk/>
          <pc:sldMk cId="3568951794" sldId="1091"/>
        </pc:sldMkLst>
        <pc:spChg chg="mod">
          <ac:chgData name="CAPOTE NOY, Roberto Mario" userId="00493373-f3c7-4a20-ad1a-1b901b156c55" providerId="ADAL" clId="{2E540629-CA9B-4774-BF31-BFAEB2C2B9A4}" dt="2023-11-16T16:26:24.990" v="7499" actId="5793"/>
          <ac:spMkLst>
            <pc:docMk/>
            <pc:sldMk cId="3568951794" sldId="1091"/>
            <ac:spMk id="2" creationId="{6BC097FD-BF8A-D993-FD3A-BC6A2DD84DD5}"/>
          </ac:spMkLst>
        </pc:spChg>
        <pc:spChg chg="del">
          <ac:chgData name="CAPOTE NOY, Roberto Mario" userId="00493373-f3c7-4a20-ad1a-1b901b156c55" providerId="ADAL" clId="{2E540629-CA9B-4774-BF31-BFAEB2C2B9A4}" dt="2023-11-16T16:21:34.595" v="7399" actId="478"/>
          <ac:spMkLst>
            <pc:docMk/>
            <pc:sldMk cId="3568951794" sldId="1091"/>
            <ac:spMk id="3" creationId="{8CE1CFA9-09CD-889D-310A-3C462A105422}"/>
          </ac:spMkLst>
        </pc:spChg>
        <pc:spChg chg="mod">
          <ac:chgData name="CAPOTE NOY, Roberto Mario" userId="00493373-f3c7-4a20-ad1a-1b901b156c55" providerId="ADAL" clId="{2E540629-CA9B-4774-BF31-BFAEB2C2B9A4}" dt="2023-11-16T16:31:38.406" v="7558" actId="1035"/>
          <ac:spMkLst>
            <pc:docMk/>
            <pc:sldMk cId="3568951794" sldId="1091"/>
            <ac:spMk id="4" creationId="{209F037D-FA64-438C-AFA7-3CBF82E3810A}"/>
          </ac:spMkLst>
        </pc:spChg>
        <pc:spChg chg="del">
          <ac:chgData name="CAPOTE NOY, Roberto Mario" userId="00493373-f3c7-4a20-ad1a-1b901b156c55" providerId="ADAL" clId="{2E540629-CA9B-4774-BF31-BFAEB2C2B9A4}" dt="2023-11-16T16:21:14.477" v="7395" actId="478"/>
          <ac:spMkLst>
            <pc:docMk/>
            <pc:sldMk cId="3568951794" sldId="1091"/>
            <ac:spMk id="5" creationId="{5774F241-DE19-5B3F-40B8-DF01712F00A0}"/>
          </ac:spMkLst>
        </pc:spChg>
        <pc:spChg chg="del">
          <ac:chgData name="CAPOTE NOY, Roberto Mario" userId="00493373-f3c7-4a20-ad1a-1b901b156c55" providerId="ADAL" clId="{2E540629-CA9B-4774-BF31-BFAEB2C2B9A4}" dt="2023-11-16T16:24:27.812" v="7445" actId="478"/>
          <ac:spMkLst>
            <pc:docMk/>
            <pc:sldMk cId="3568951794" sldId="1091"/>
            <ac:spMk id="6" creationId="{E41B3EB7-35ED-718A-52C1-8582BAC65C90}"/>
          </ac:spMkLst>
        </pc:spChg>
        <pc:spChg chg="del">
          <ac:chgData name="CAPOTE NOY, Roberto Mario" userId="00493373-f3c7-4a20-ad1a-1b901b156c55" providerId="ADAL" clId="{2E540629-CA9B-4774-BF31-BFAEB2C2B9A4}" dt="2023-11-16T16:21:31.955" v="7398" actId="478"/>
          <ac:spMkLst>
            <pc:docMk/>
            <pc:sldMk cId="3568951794" sldId="1091"/>
            <ac:spMk id="9" creationId="{185F9053-F9B8-051A-1C22-40418B4ABCB2}"/>
          </ac:spMkLst>
        </pc:spChg>
        <pc:spChg chg="del">
          <ac:chgData name="CAPOTE NOY, Roberto Mario" userId="00493373-f3c7-4a20-ad1a-1b901b156c55" providerId="ADAL" clId="{2E540629-CA9B-4774-BF31-BFAEB2C2B9A4}" dt="2023-11-16T16:21:14.477" v="7395" actId="478"/>
          <ac:spMkLst>
            <pc:docMk/>
            <pc:sldMk cId="3568951794" sldId="1091"/>
            <ac:spMk id="11" creationId="{2818351C-E3D9-4017-49DE-B3D4F5469131}"/>
          </ac:spMkLst>
        </pc:spChg>
        <pc:spChg chg="add mod">
          <ac:chgData name="CAPOTE NOY, Roberto Mario" userId="00493373-f3c7-4a20-ad1a-1b901b156c55" providerId="ADAL" clId="{2E540629-CA9B-4774-BF31-BFAEB2C2B9A4}" dt="2023-11-16T16:31:31.105" v="7556" actId="1076"/>
          <ac:spMkLst>
            <pc:docMk/>
            <pc:sldMk cId="3568951794" sldId="1091"/>
            <ac:spMk id="12" creationId="{45DEEF70-F66E-D9EA-9C41-A45D899C9ABC}"/>
          </ac:spMkLst>
        </pc:spChg>
        <pc:spChg chg="add mod">
          <ac:chgData name="CAPOTE NOY, Roberto Mario" userId="00493373-f3c7-4a20-ad1a-1b901b156c55" providerId="ADAL" clId="{2E540629-CA9B-4774-BF31-BFAEB2C2B9A4}" dt="2023-11-16T16:31:22.807" v="7555" actId="1076"/>
          <ac:spMkLst>
            <pc:docMk/>
            <pc:sldMk cId="3568951794" sldId="1091"/>
            <ac:spMk id="13" creationId="{DFF95014-8A41-C132-3BF5-8E4DB3DA3B21}"/>
          </ac:spMkLst>
        </pc:spChg>
        <pc:spChg chg="add mod">
          <ac:chgData name="CAPOTE NOY, Roberto Mario" userId="00493373-f3c7-4a20-ad1a-1b901b156c55" providerId="ADAL" clId="{2E540629-CA9B-4774-BF31-BFAEB2C2B9A4}" dt="2023-11-16T18:13:32.169" v="8185" actId="1036"/>
          <ac:spMkLst>
            <pc:docMk/>
            <pc:sldMk cId="3568951794" sldId="1091"/>
            <ac:spMk id="14" creationId="{2FEB4DBC-9936-D504-EB64-84A997B8C4C6}"/>
          </ac:spMkLst>
        </pc:spChg>
        <pc:spChg chg="del">
          <ac:chgData name="CAPOTE NOY, Roberto Mario" userId="00493373-f3c7-4a20-ad1a-1b901b156c55" providerId="ADAL" clId="{2E540629-CA9B-4774-BF31-BFAEB2C2B9A4}" dt="2023-11-16T16:21:14.477" v="7395" actId="478"/>
          <ac:spMkLst>
            <pc:docMk/>
            <pc:sldMk cId="3568951794" sldId="1091"/>
            <ac:spMk id="31" creationId="{5BED56C1-132A-7004-A082-7E7200251061}"/>
          </ac:spMkLst>
        </pc:spChg>
        <pc:picChg chg="del">
          <ac:chgData name="CAPOTE NOY, Roberto Mario" userId="00493373-f3c7-4a20-ad1a-1b901b156c55" providerId="ADAL" clId="{2E540629-CA9B-4774-BF31-BFAEB2C2B9A4}" dt="2023-11-16T16:21:01.769" v="7392" actId="478"/>
          <ac:picMkLst>
            <pc:docMk/>
            <pc:sldMk cId="3568951794" sldId="1091"/>
            <ac:picMk id="8" creationId="{3E330326-B628-65C3-28CA-3EE0268F1E39}"/>
          </ac:picMkLst>
        </pc:picChg>
        <pc:picChg chg="add mod">
          <ac:chgData name="CAPOTE NOY, Roberto Mario" userId="00493373-f3c7-4a20-ad1a-1b901b156c55" providerId="ADAL" clId="{2E540629-CA9B-4774-BF31-BFAEB2C2B9A4}" dt="2023-11-16T16:21:42.173" v="7402" actId="1076"/>
          <ac:picMkLst>
            <pc:docMk/>
            <pc:sldMk cId="3568951794" sldId="1091"/>
            <ac:picMk id="10" creationId="{FE9924AE-F96D-C7D0-CADC-0E265A089F19}"/>
          </ac:picMkLst>
        </pc:picChg>
        <pc:cxnChg chg="del">
          <ac:chgData name="CAPOTE NOY, Roberto Mario" userId="00493373-f3c7-4a20-ad1a-1b901b156c55" providerId="ADAL" clId="{2E540629-CA9B-4774-BF31-BFAEB2C2B9A4}" dt="2023-11-16T16:21:14.477" v="7395" actId="478"/>
          <ac:cxnSpMkLst>
            <pc:docMk/>
            <pc:sldMk cId="3568951794" sldId="1091"/>
            <ac:cxnSpMk id="18" creationId="{02AA4546-15E9-933B-5EA8-C3F0A7D4DD96}"/>
          </ac:cxnSpMkLst>
        </pc:cxnChg>
        <pc:cxnChg chg="del">
          <ac:chgData name="CAPOTE NOY, Roberto Mario" userId="00493373-f3c7-4a20-ad1a-1b901b156c55" providerId="ADAL" clId="{2E540629-CA9B-4774-BF31-BFAEB2C2B9A4}" dt="2023-11-16T16:21:14.477" v="7395" actId="478"/>
          <ac:cxnSpMkLst>
            <pc:docMk/>
            <pc:sldMk cId="3568951794" sldId="1091"/>
            <ac:cxnSpMk id="20" creationId="{16C57686-46DE-E396-BE1B-F1F2CF352772}"/>
          </ac:cxnSpMkLst>
        </pc:cxnChg>
        <pc:cxnChg chg="del">
          <ac:chgData name="CAPOTE NOY, Roberto Mario" userId="00493373-f3c7-4a20-ad1a-1b901b156c55" providerId="ADAL" clId="{2E540629-CA9B-4774-BF31-BFAEB2C2B9A4}" dt="2023-11-16T16:21:14.477" v="7395" actId="478"/>
          <ac:cxnSpMkLst>
            <pc:docMk/>
            <pc:sldMk cId="3568951794" sldId="1091"/>
            <ac:cxnSpMk id="23" creationId="{BF54A5C4-46B6-0B5A-B31C-DE960005EF81}"/>
          </ac:cxnSpMkLst>
        </pc:cxnChg>
        <pc:cxnChg chg="del">
          <ac:chgData name="CAPOTE NOY, Roberto Mario" userId="00493373-f3c7-4a20-ad1a-1b901b156c55" providerId="ADAL" clId="{2E540629-CA9B-4774-BF31-BFAEB2C2B9A4}" dt="2023-11-16T16:21:14.477" v="7395" actId="478"/>
          <ac:cxnSpMkLst>
            <pc:docMk/>
            <pc:sldMk cId="3568951794" sldId="1091"/>
            <ac:cxnSpMk id="24" creationId="{5D3FC22F-2946-4287-E703-BB2C68A1DE7F}"/>
          </ac:cxnSpMkLst>
        </pc:cxnChg>
      </pc:sldChg>
      <pc:sldChg chg="addSp delSp modSp new mod ord">
        <pc:chgData name="CAPOTE NOY, Roberto Mario" userId="00493373-f3c7-4a20-ad1a-1b901b156c55" providerId="ADAL" clId="{2E540629-CA9B-4774-BF31-BFAEB2C2B9A4}" dt="2023-11-16T16:52:44.928" v="7804"/>
        <pc:sldMkLst>
          <pc:docMk/>
          <pc:sldMk cId="2288914896" sldId="1092"/>
        </pc:sldMkLst>
        <pc:spChg chg="del">
          <ac:chgData name="CAPOTE NOY, Roberto Mario" userId="00493373-f3c7-4a20-ad1a-1b901b156c55" providerId="ADAL" clId="{2E540629-CA9B-4774-BF31-BFAEB2C2B9A4}" dt="2023-11-16T16:38:59.023" v="7636" actId="478"/>
          <ac:spMkLst>
            <pc:docMk/>
            <pc:sldMk cId="2288914896" sldId="1092"/>
            <ac:spMk id="2" creationId="{0A967A15-F1CF-F777-1194-B3982D598A7E}"/>
          </ac:spMkLst>
        </pc:spChg>
        <pc:spChg chg="del">
          <ac:chgData name="CAPOTE NOY, Roberto Mario" userId="00493373-f3c7-4a20-ad1a-1b901b156c55" providerId="ADAL" clId="{2E540629-CA9B-4774-BF31-BFAEB2C2B9A4}" dt="2023-11-16T16:39:01.349" v="7637" actId="478"/>
          <ac:spMkLst>
            <pc:docMk/>
            <pc:sldMk cId="2288914896" sldId="1092"/>
            <ac:spMk id="3" creationId="{C025280E-5FA1-0737-9205-F1D46DB43FD9}"/>
          </ac:spMkLst>
        </pc:spChg>
        <pc:picChg chg="add mod">
          <ac:chgData name="CAPOTE NOY, Roberto Mario" userId="00493373-f3c7-4a20-ad1a-1b901b156c55" providerId="ADAL" clId="{2E540629-CA9B-4774-BF31-BFAEB2C2B9A4}" dt="2023-11-16T16:39:09.111" v="7639" actId="14100"/>
          <ac:picMkLst>
            <pc:docMk/>
            <pc:sldMk cId="2288914896" sldId="1092"/>
            <ac:picMk id="1026" creationId="{84E4067D-3858-22FF-5293-4E6999E60CA2}"/>
          </ac:picMkLst>
        </pc:picChg>
      </pc:sldChg>
    </pc:docChg>
  </pc:docChgLst>
  <pc:docChgLst>
    <pc:chgData name="CAPOTE NOY, Roberto Mario" userId="00493373-f3c7-4a20-ad1a-1b901b156c55" providerId="ADAL" clId="{2C3A9BE7-5A00-4165-BC59-0A48B7EA6A3A}"/>
    <pc:docChg chg="undo custSel addSld delSld modSld sldOrd">
      <pc:chgData name="CAPOTE NOY, Roberto Mario" userId="00493373-f3c7-4a20-ad1a-1b901b156c55" providerId="ADAL" clId="{2C3A9BE7-5A00-4165-BC59-0A48B7EA6A3A}" dt="2021-08-15T11:16:20.730" v="6224" actId="6549"/>
      <pc:docMkLst>
        <pc:docMk/>
      </pc:docMkLst>
      <pc:sldChg chg="del">
        <pc:chgData name="CAPOTE NOY, Roberto Mario" userId="00493373-f3c7-4a20-ad1a-1b901b156c55" providerId="ADAL" clId="{2C3A9BE7-5A00-4165-BC59-0A48B7EA6A3A}" dt="2021-08-15T01:13:28.689" v="1453" actId="47"/>
        <pc:sldMkLst>
          <pc:docMk/>
          <pc:sldMk cId="3681362828" sldId="257"/>
        </pc:sldMkLst>
      </pc:sldChg>
      <pc:sldChg chg="del">
        <pc:chgData name="CAPOTE NOY, Roberto Mario" userId="00493373-f3c7-4a20-ad1a-1b901b156c55" providerId="ADAL" clId="{2C3A9BE7-5A00-4165-BC59-0A48B7EA6A3A}" dt="2021-08-15T01:13:28.689" v="1453" actId="47"/>
        <pc:sldMkLst>
          <pc:docMk/>
          <pc:sldMk cId="0" sldId="261"/>
        </pc:sldMkLst>
      </pc:sldChg>
      <pc:sldChg chg="del">
        <pc:chgData name="CAPOTE NOY, Roberto Mario" userId="00493373-f3c7-4a20-ad1a-1b901b156c55" providerId="ADAL" clId="{2C3A9BE7-5A00-4165-BC59-0A48B7EA6A3A}" dt="2021-08-15T01:13:28.689" v="1453" actId="47"/>
        <pc:sldMkLst>
          <pc:docMk/>
          <pc:sldMk cId="2542721672" sldId="262"/>
        </pc:sldMkLst>
      </pc:sldChg>
      <pc:sldChg chg="del">
        <pc:chgData name="CAPOTE NOY, Roberto Mario" userId="00493373-f3c7-4a20-ad1a-1b901b156c55" providerId="ADAL" clId="{2C3A9BE7-5A00-4165-BC59-0A48B7EA6A3A}" dt="2021-08-15T01:13:28.689" v="1453" actId="47"/>
        <pc:sldMkLst>
          <pc:docMk/>
          <pc:sldMk cId="1418832904" sldId="302"/>
        </pc:sldMkLst>
      </pc:sldChg>
      <pc:sldChg chg="add">
        <pc:chgData name="CAPOTE NOY, Roberto Mario" userId="00493373-f3c7-4a20-ad1a-1b901b156c55" providerId="ADAL" clId="{2C3A9BE7-5A00-4165-BC59-0A48B7EA6A3A}" dt="2021-08-15T11:13:50.458" v="6151"/>
        <pc:sldMkLst>
          <pc:docMk/>
          <pc:sldMk cId="2127175770" sldId="671"/>
        </pc:sldMkLst>
      </pc:sldChg>
      <pc:sldChg chg="add">
        <pc:chgData name="CAPOTE NOY, Roberto Mario" userId="00493373-f3c7-4a20-ad1a-1b901b156c55" providerId="ADAL" clId="{2C3A9BE7-5A00-4165-BC59-0A48B7EA6A3A}" dt="2021-08-15T11:13:50.458" v="6151"/>
        <pc:sldMkLst>
          <pc:docMk/>
          <pc:sldMk cId="1471224971" sldId="673"/>
        </pc:sldMkLst>
      </pc:sldChg>
      <pc:sldChg chg="del">
        <pc:chgData name="CAPOTE NOY, Roberto Mario" userId="00493373-f3c7-4a20-ad1a-1b901b156c55" providerId="ADAL" clId="{2C3A9BE7-5A00-4165-BC59-0A48B7EA6A3A}" dt="2021-08-15T01:13:28.689" v="1453" actId="47"/>
        <pc:sldMkLst>
          <pc:docMk/>
          <pc:sldMk cId="1130595279" sldId="847"/>
        </pc:sldMkLst>
      </pc:sldChg>
      <pc:sldChg chg="add">
        <pc:chgData name="CAPOTE NOY, Roberto Mario" userId="00493373-f3c7-4a20-ad1a-1b901b156c55" providerId="ADAL" clId="{2C3A9BE7-5A00-4165-BC59-0A48B7EA6A3A}" dt="2021-08-15T11:13:50.458" v="6151"/>
        <pc:sldMkLst>
          <pc:docMk/>
          <pc:sldMk cId="547702265" sldId="940"/>
        </pc:sldMkLst>
      </pc:sldChg>
      <pc:sldChg chg="modSp add mod">
        <pc:chgData name="CAPOTE NOY, Roberto Mario" userId="00493373-f3c7-4a20-ad1a-1b901b156c55" providerId="ADAL" clId="{2C3A9BE7-5A00-4165-BC59-0A48B7EA6A3A}" dt="2021-08-15T11:14:21.778" v="6184" actId="6549"/>
        <pc:sldMkLst>
          <pc:docMk/>
          <pc:sldMk cId="1744330027" sldId="941"/>
        </pc:sldMkLst>
        <pc:spChg chg="mod">
          <ac:chgData name="CAPOTE NOY, Roberto Mario" userId="00493373-f3c7-4a20-ad1a-1b901b156c55" providerId="ADAL" clId="{2C3A9BE7-5A00-4165-BC59-0A48B7EA6A3A}" dt="2021-08-15T11:14:21.778" v="6184" actId="6549"/>
          <ac:spMkLst>
            <pc:docMk/>
            <pc:sldMk cId="1744330027" sldId="941"/>
            <ac:spMk id="2" creationId="{6EF42B5E-2982-4F66-AE64-F496F1062D5F}"/>
          </ac:spMkLst>
        </pc:spChg>
      </pc:sldChg>
      <pc:sldChg chg="modSp mod">
        <pc:chgData name="CAPOTE NOY, Roberto Mario" userId="00493373-f3c7-4a20-ad1a-1b901b156c55" providerId="ADAL" clId="{2C3A9BE7-5A00-4165-BC59-0A48B7EA6A3A}" dt="2021-08-15T09:23:42.614" v="4799" actId="207"/>
        <pc:sldMkLst>
          <pc:docMk/>
          <pc:sldMk cId="2530887380" sldId="961"/>
        </pc:sldMkLst>
        <pc:spChg chg="mod">
          <ac:chgData name="CAPOTE NOY, Roberto Mario" userId="00493373-f3c7-4a20-ad1a-1b901b156c55" providerId="ADAL" clId="{2C3A9BE7-5A00-4165-BC59-0A48B7EA6A3A}" dt="2021-08-15T09:23:42.614" v="4799" actId="207"/>
          <ac:spMkLst>
            <pc:docMk/>
            <pc:sldMk cId="2530887380" sldId="961"/>
            <ac:spMk id="4" creationId="{5066DEF5-945A-42AF-9E70-7FBDDE5B0C78}"/>
          </ac:spMkLst>
        </pc:spChg>
        <pc:spChg chg="mod">
          <ac:chgData name="CAPOTE NOY, Roberto Mario" userId="00493373-f3c7-4a20-ad1a-1b901b156c55" providerId="ADAL" clId="{2C3A9BE7-5A00-4165-BC59-0A48B7EA6A3A}" dt="2021-08-15T00:23:17.811" v="29" actId="6549"/>
          <ac:spMkLst>
            <pc:docMk/>
            <pc:sldMk cId="2530887380" sldId="961"/>
            <ac:spMk id="42" creationId="{58D8D654-EB4E-4940-A56D-E5068D7EBAC9}"/>
          </ac:spMkLst>
        </pc:spChg>
      </pc:sldChg>
      <pc:sldChg chg="addSp delSp modSp add del mod delCm modCm">
        <pc:chgData name="CAPOTE NOY, Roberto Mario" userId="00493373-f3c7-4a20-ad1a-1b901b156c55" providerId="ADAL" clId="{2C3A9BE7-5A00-4165-BC59-0A48B7EA6A3A}" dt="2021-08-15T09:10:28.452" v="4042" actId="1036"/>
        <pc:sldMkLst>
          <pc:docMk/>
          <pc:sldMk cId="1735969942" sldId="968"/>
        </pc:sldMkLst>
        <pc:spChg chg="mod">
          <ac:chgData name="CAPOTE NOY, Roberto Mario" userId="00493373-f3c7-4a20-ad1a-1b901b156c55" providerId="ADAL" clId="{2C3A9BE7-5A00-4165-BC59-0A48B7EA6A3A}" dt="2021-08-15T09:10:13.014" v="4041" actId="207"/>
          <ac:spMkLst>
            <pc:docMk/>
            <pc:sldMk cId="1735969942" sldId="968"/>
            <ac:spMk id="4" creationId="{049304DD-7D17-42FF-8FAD-5FE00F0C4CB4}"/>
          </ac:spMkLst>
        </pc:spChg>
        <pc:spChg chg="mod">
          <ac:chgData name="CAPOTE NOY, Roberto Mario" userId="00493373-f3c7-4a20-ad1a-1b901b156c55" providerId="ADAL" clId="{2C3A9BE7-5A00-4165-BC59-0A48B7EA6A3A}" dt="2021-08-15T09:10:06.207" v="4040" actId="20577"/>
          <ac:spMkLst>
            <pc:docMk/>
            <pc:sldMk cId="1735969942" sldId="968"/>
            <ac:spMk id="5" creationId="{840A217B-B1E8-4FEC-982E-DB19661EBEA8}"/>
          </ac:spMkLst>
        </pc:spChg>
        <pc:spChg chg="add del mod">
          <ac:chgData name="CAPOTE NOY, Roberto Mario" userId="00493373-f3c7-4a20-ad1a-1b901b156c55" providerId="ADAL" clId="{2C3A9BE7-5A00-4165-BC59-0A48B7EA6A3A}" dt="2021-08-15T08:37:00.433" v="2339" actId="478"/>
          <ac:spMkLst>
            <pc:docMk/>
            <pc:sldMk cId="1735969942" sldId="968"/>
            <ac:spMk id="6" creationId="{119F8F92-AB7E-4518-B0CF-D5F86421D8E6}"/>
          </ac:spMkLst>
        </pc:spChg>
        <pc:spChg chg="add mod">
          <ac:chgData name="CAPOTE NOY, Roberto Mario" userId="00493373-f3c7-4a20-ad1a-1b901b156c55" providerId="ADAL" clId="{2C3A9BE7-5A00-4165-BC59-0A48B7EA6A3A}" dt="2021-08-15T08:37:41.629" v="2363" actId="1038"/>
          <ac:spMkLst>
            <pc:docMk/>
            <pc:sldMk cId="1735969942" sldId="968"/>
            <ac:spMk id="7" creationId="{53B236CA-89A4-437B-96F3-C11FEC34D07E}"/>
          </ac:spMkLst>
        </pc:spChg>
        <pc:spChg chg="add mod">
          <ac:chgData name="CAPOTE NOY, Roberto Mario" userId="00493373-f3c7-4a20-ad1a-1b901b156c55" providerId="ADAL" clId="{2C3A9BE7-5A00-4165-BC59-0A48B7EA6A3A}" dt="2021-08-15T08:37:46.327" v="2368" actId="1037"/>
          <ac:spMkLst>
            <pc:docMk/>
            <pc:sldMk cId="1735969942" sldId="968"/>
            <ac:spMk id="8" creationId="{68CE8A18-1849-4598-8154-8E1561D8BFB3}"/>
          </ac:spMkLst>
        </pc:spChg>
        <pc:spChg chg="add mod">
          <ac:chgData name="CAPOTE NOY, Roberto Mario" userId="00493373-f3c7-4a20-ad1a-1b901b156c55" providerId="ADAL" clId="{2C3A9BE7-5A00-4165-BC59-0A48B7EA6A3A}" dt="2021-08-15T09:10:28.452" v="4042" actId="1036"/>
          <ac:spMkLst>
            <pc:docMk/>
            <pc:sldMk cId="1735969942" sldId="968"/>
            <ac:spMk id="9" creationId="{B26C746C-DE35-4101-88BB-214E3008772A}"/>
          </ac:spMkLst>
        </pc:spChg>
        <pc:spChg chg="add mod">
          <ac:chgData name="CAPOTE NOY, Roberto Mario" userId="00493373-f3c7-4a20-ad1a-1b901b156c55" providerId="ADAL" clId="{2C3A9BE7-5A00-4165-BC59-0A48B7EA6A3A}" dt="2021-08-15T08:40:02.600" v="2484" actId="1038"/>
          <ac:spMkLst>
            <pc:docMk/>
            <pc:sldMk cId="1735969942" sldId="968"/>
            <ac:spMk id="10" creationId="{DD92A331-8AAD-4BEF-9EE7-BF4264A91B6F}"/>
          </ac:spMkLst>
        </pc:spChg>
        <pc:spChg chg="add mod">
          <ac:chgData name="CAPOTE NOY, Roberto Mario" userId="00493373-f3c7-4a20-ad1a-1b901b156c55" providerId="ADAL" clId="{2C3A9BE7-5A00-4165-BC59-0A48B7EA6A3A}" dt="2021-08-15T08:40:10.244" v="2500" actId="1038"/>
          <ac:spMkLst>
            <pc:docMk/>
            <pc:sldMk cId="1735969942" sldId="968"/>
            <ac:spMk id="11" creationId="{A46FCC59-5E41-4FC6-9FAE-9FDCA7B6031E}"/>
          </ac:spMkLst>
        </pc:spChg>
        <pc:spChg chg="add del mod">
          <ac:chgData name="CAPOTE NOY, Roberto Mario" userId="00493373-f3c7-4a20-ad1a-1b901b156c55" providerId="ADAL" clId="{2C3A9BE7-5A00-4165-BC59-0A48B7EA6A3A}" dt="2021-08-15T08:44:14.406" v="2693"/>
          <ac:spMkLst>
            <pc:docMk/>
            <pc:sldMk cId="1735969942" sldId="968"/>
            <ac:spMk id="12" creationId="{5CE89CE7-A7ED-4659-A3D8-4C60F256224E}"/>
          </ac:spMkLst>
        </pc:spChg>
        <pc:picChg chg="add mod">
          <ac:chgData name="CAPOTE NOY, Roberto Mario" userId="00493373-f3c7-4a20-ad1a-1b901b156c55" providerId="ADAL" clId="{2C3A9BE7-5A00-4165-BC59-0A48B7EA6A3A}" dt="2021-08-15T08:37:34.933" v="2358" actId="1038"/>
          <ac:picMkLst>
            <pc:docMk/>
            <pc:sldMk cId="1735969942" sldId="968"/>
            <ac:picMk id="3" creationId="{FD77E042-7940-4C6B-A7D6-3DAE71ADE9FE}"/>
          </ac:picMkLst>
        </pc:picChg>
      </pc:sldChg>
      <pc:sldChg chg="del">
        <pc:chgData name="CAPOTE NOY, Roberto Mario" userId="00493373-f3c7-4a20-ad1a-1b901b156c55" providerId="ADAL" clId="{2C3A9BE7-5A00-4165-BC59-0A48B7EA6A3A}" dt="2021-08-15T01:13:28.689" v="1453" actId="47"/>
        <pc:sldMkLst>
          <pc:docMk/>
          <pc:sldMk cId="1737934182" sldId="969"/>
        </pc:sldMkLst>
      </pc:sldChg>
      <pc:sldChg chg="del">
        <pc:chgData name="CAPOTE NOY, Roberto Mario" userId="00493373-f3c7-4a20-ad1a-1b901b156c55" providerId="ADAL" clId="{2C3A9BE7-5A00-4165-BC59-0A48B7EA6A3A}" dt="2021-08-15T01:13:28.689" v="1453" actId="47"/>
        <pc:sldMkLst>
          <pc:docMk/>
          <pc:sldMk cId="378376341" sldId="970"/>
        </pc:sldMkLst>
      </pc:sldChg>
      <pc:sldChg chg="del">
        <pc:chgData name="CAPOTE NOY, Roberto Mario" userId="00493373-f3c7-4a20-ad1a-1b901b156c55" providerId="ADAL" clId="{2C3A9BE7-5A00-4165-BC59-0A48B7EA6A3A}" dt="2021-08-15T01:13:28.689" v="1453" actId="47"/>
        <pc:sldMkLst>
          <pc:docMk/>
          <pc:sldMk cId="1580063033" sldId="971"/>
        </pc:sldMkLst>
      </pc:sldChg>
      <pc:sldChg chg="del">
        <pc:chgData name="CAPOTE NOY, Roberto Mario" userId="00493373-f3c7-4a20-ad1a-1b901b156c55" providerId="ADAL" clId="{2C3A9BE7-5A00-4165-BC59-0A48B7EA6A3A}" dt="2021-08-15T01:13:28.689" v="1453" actId="47"/>
        <pc:sldMkLst>
          <pc:docMk/>
          <pc:sldMk cId="3230169997" sldId="972"/>
        </pc:sldMkLst>
      </pc:sldChg>
      <pc:sldChg chg="modSp add mod">
        <pc:chgData name="CAPOTE NOY, Roberto Mario" userId="00493373-f3c7-4a20-ad1a-1b901b156c55" providerId="ADAL" clId="{2C3A9BE7-5A00-4165-BC59-0A48B7EA6A3A}" dt="2021-08-15T10:56:53.074" v="6150" actId="20577"/>
        <pc:sldMkLst>
          <pc:docMk/>
          <pc:sldMk cId="3413981735" sldId="973"/>
        </pc:sldMkLst>
        <pc:spChg chg="mod">
          <ac:chgData name="CAPOTE NOY, Roberto Mario" userId="00493373-f3c7-4a20-ad1a-1b901b156c55" providerId="ADAL" clId="{2C3A9BE7-5A00-4165-BC59-0A48B7EA6A3A}" dt="2021-08-15T10:56:53.074" v="6150" actId="20577"/>
          <ac:spMkLst>
            <pc:docMk/>
            <pc:sldMk cId="3413981735" sldId="973"/>
            <ac:spMk id="4" creationId="{049304DD-7D17-42FF-8FAD-5FE00F0C4CB4}"/>
          </ac:spMkLst>
        </pc:spChg>
        <pc:spChg chg="mod">
          <ac:chgData name="CAPOTE NOY, Roberto Mario" userId="00493373-f3c7-4a20-ad1a-1b901b156c55" providerId="ADAL" clId="{2C3A9BE7-5A00-4165-BC59-0A48B7EA6A3A}" dt="2021-08-15T00:50:20.985" v="959" actId="20577"/>
          <ac:spMkLst>
            <pc:docMk/>
            <pc:sldMk cId="3413981735" sldId="973"/>
            <ac:spMk id="5" creationId="{840A217B-B1E8-4FEC-982E-DB19661EBEA8}"/>
          </ac:spMkLst>
        </pc:spChg>
      </pc:sldChg>
      <pc:sldChg chg="addSp modSp add mod">
        <pc:chgData name="CAPOTE NOY, Roberto Mario" userId="00493373-f3c7-4a20-ad1a-1b901b156c55" providerId="ADAL" clId="{2C3A9BE7-5A00-4165-BC59-0A48B7EA6A3A}" dt="2021-08-15T09:11:42.352" v="4139" actId="20577"/>
        <pc:sldMkLst>
          <pc:docMk/>
          <pc:sldMk cId="2096003439" sldId="974"/>
        </pc:sldMkLst>
        <pc:spChg chg="mod">
          <ac:chgData name="CAPOTE NOY, Roberto Mario" userId="00493373-f3c7-4a20-ad1a-1b901b156c55" providerId="ADAL" clId="{2C3A9BE7-5A00-4165-BC59-0A48B7EA6A3A}" dt="2021-08-15T09:11:42.352" v="4139" actId="20577"/>
          <ac:spMkLst>
            <pc:docMk/>
            <pc:sldMk cId="2096003439" sldId="974"/>
            <ac:spMk id="4" creationId="{049304DD-7D17-42FF-8FAD-5FE00F0C4CB4}"/>
          </ac:spMkLst>
        </pc:spChg>
        <pc:spChg chg="mod">
          <ac:chgData name="CAPOTE NOY, Roberto Mario" userId="00493373-f3c7-4a20-ad1a-1b901b156c55" providerId="ADAL" clId="{2C3A9BE7-5A00-4165-BC59-0A48B7EA6A3A}" dt="2021-08-15T01:07:48.324" v="1451" actId="20577"/>
          <ac:spMkLst>
            <pc:docMk/>
            <pc:sldMk cId="2096003439" sldId="974"/>
            <ac:spMk id="5" creationId="{840A217B-B1E8-4FEC-982E-DB19661EBEA8}"/>
          </ac:spMkLst>
        </pc:spChg>
        <pc:spChg chg="add mod">
          <ac:chgData name="CAPOTE NOY, Roberto Mario" userId="00493373-f3c7-4a20-ad1a-1b901b156c55" providerId="ADAL" clId="{2C3A9BE7-5A00-4165-BC59-0A48B7EA6A3A}" dt="2021-08-15T08:50:42.392" v="3110" actId="1036"/>
          <ac:spMkLst>
            <pc:docMk/>
            <pc:sldMk cId="2096003439" sldId="974"/>
            <ac:spMk id="7" creationId="{342562A7-CB48-4DF8-9B6E-3F7E33DABC46}"/>
          </ac:spMkLst>
        </pc:spChg>
        <pc:picChg chg="add mod">
          <ac:chgData name="CAPOTE NOY, Roberto Mario" userId="00493373-f3c7-4a20-ad1a-1b901b156c55" providerId="ADAL" clId="{2C3A9BE7-5A00-4165-BC59-0A48B7EA6A3A}" dt="2021-08-15T08:50:42.392" v="3110" actId="1036"/>
          <ac:picMkLst>
            <pc:docMk/>
            <pc:sldMk cId="2096003439" sldId="974"/>
            <ac:picMk id="3" creationId="{C2F99146-3583-4E58-A533-C82C72F2F598}"/>
          </ac:picMkLst>
        </pc:picChg>
      </pc:sldChg>
      <pc:sldChg chg="addSp delSp modSp new mod">
        <pc:chgData name="CAPOTE NOY, Roberto Mario" userId="00493373-f3c7-4a20-ad1a-1b901b156c55" providerId="ADAL" clId="{2C3A9BE7-5A00-4165-BC59-0A48B7EA6A3A}" dt="2021-08-15T01:20:15.830" v="1541" actId="20577"/>
        <pc:sldMkLst>
          <pc:docMk/>
          <pc:sldMk cId="3487253603" sldId="975"/>
        </pc:sldMkLst>
        <pc:spChg chg="del">
          <ac:chgData name="CAPOTE NOY, Roberto Mario" userId="00493373-f3c7-4a20-ad1a-1b901b156c55" providerId="ADAL" clId="{2C3A9BE7-5A00-4165-BC59-0A48B7EA6A3A}" dt="2021-08-15T01:16:52.467" v="1459" actId="478"/>
          <ac:spMkLst>
            <pc:docMk/>
            <pc:sldMk cId="3487253603" sldId="975"/>
            <ac:spMk id="2" creationId="{C2F01AF7-F6C2-4457-A155-8A0059682CA4}"/>
          </ac:spMkLst>
        </pc:spChg>
        <pc:spChg chg="del">
          <ac:chgData name="CAPOTE NOY, Roberto Mario" userId="00493373-f3c7-4a20-ad1a-1b901b156c55" providerId="ADAL" clId="{2C3A9BE7-5A00-4165-BC59-0A48B7EA6A3A}" dt="2021-08-15T01:16:50.744" v="1458" actId="478"/>
          <ac:spMkLst>
            <pc:docMk/>
            <pc:sldMk cId="3487253603" sldId="975"/>
            <ac:spMk id="3" creationId="{2D6FFA57-52FC-472A-96C9-23DFA14080D4}"/>
          </ac:spMkLst>
        </pc:spChg>
        <pc:spChg chg="add mod">
          <ac:chgData name="CAPOTE NOY, Roberto Mario" userId="00493373-f3c7-4a20-ad1a-1b901b156c55" providerId="ADAL" clId="{2C3A9BE7-5A00-4165-BC59-0A48B7EA6A3A}" dt="2021-08-15T01:20:15.830" v="1541" actId="20577"/>
          <ac:spMkLst>
            <pc:docMk/>
            <pc:sldMk cId="3487253603" sldId="975"/>
            <ac:spMk id="6" creationId="{12640039-FAB8-4EA2-A9C2-FC6B5C2A20D2}"/>
          </ac:spMkLst>
        </pc:spChg>
        <pc:spChg chg="add mod">
          <ac:chgData name="CAPOTE NOY, Roberto Mario" userId="00493373-f3c7-4a20-ad1a-1b901b156c55" providerId="ADAL" clId="{2C3A9BE7-5A00-4165-BC59-0A48B7EA6A3A}" dt="2021-08-15T01:18:33.696" v="1534" actId="207"/>
          <ac:spMkLst>
            <pc:docMk/>
            <pc:sldMk cId="3487253603" sldId="975"/>
            <ac:spMk id="7" creationId="{E05E4917-CEFD-488B-8D6E-91B9EB571DEE}"/>
          </ac:spMkLst>
        </pc:spChg>
        <pc:picChg chg="add mod">
          <ac:chgData name="CAPOTE NOY, Roberto Mario" userId="00493373-f3c7-4a20-ad1a-1b901b156c55" providerId="ADAL" clId="{2C3A9BE7-5A00-4165-BC59-0A48B7EA6A3A}" dt="2021-08-15T01:17:00.470" v="1462" actId="1076"/>
          <ac:picMkLst>
            <pc:docMk/>
            <pc:sldMk cId="3487253603" sldId="975"/>
            <ac:picMk id="5" creationId="{5BE7B7E1-238B-427D-B9D0-A60ABECC7981}"/>
          </ac:picMkLst>
        </pc:picChg>
      </pc:sldChg>
      <pc:sldChg chg="addSp delSp modSp new mod ord">
        <pc:chgData name="CAPOTE NOY, Roberto Mario" userId="00493373-f3c7-4a20-ad1a-1b901b156c55" providerId="ADAL" clId="{2C3A9BE7-5A00-4165-BC59-0A48B7EA6A3A}" dt="2021-08-15T10:46:47.049" v="5683" actId="1037"/>
        <pc:sldMkLst>
          <pc:docMk/>
          <pc:sldMk cId="2373214686" sldId="976"/>
        </pc:sldMkLst>
        <pc:spChg chg="del">
          <ac:chgData name="CAPOTE NOY, Roberto Mario" userId="00493373-f3c7-4a20-ad1a-1b901b156c55" providerId="ADAL" clId="{2C3A9BE7-5A00-4165-BC59-0A48B7EA6A3A}" dt="2021-08-15T01:21:43.744" v="1544" actId="478"/>
          <ac:spMkLst>
            <pc:docMk/>
            <pc:sldMk cId="2373214686" sldId="976"/>
            <ac:spMk id="2" creationId="{C97BCFDE-524D-42C0-A847-C7ACB1914CA7}"/>
          </ac:spMkLst>
        </pc:spChg>
        <pc:spChg chg="del">
          <ac:chgData name="CAPOTE NOY, Roberto Mario" userId="00493373-f3c7-4a20-ad1a-1b901b156c55" providerId="ADAL" clId="{2C3A9BE7-5A00-4165-BC59-0A48B7EA6A3A}" dt="2021-08-15T01:21:41.223" v="1543" actId="478"/>
          <ac:spMkLst>
            <pc:docMk/>
            <pc:sldMk cId="2373214686" sldId="976"/>
            <ac:spMk id="3" creationId="{23044394-40CC-4455-BA7A-CC56B6E0F7A9}"/>
          </ac:spMkLst>
        </pc:spChg>
        <pc:spChg chg="add mod">
          <ac:chgData name="CAPOTE NOY, Roberto Mario" userId="00493373-f3c7-4a20-ad1a-1b901b156c55" providerId="ADAL" clId="{2C3A9BE7-5A00-4165-BC59-0A48B7EA6A3A}" dt="2021-08-15T09:17:58.008" v="4418" actId="207"/>
          <ac:spMkLst>
            <pc:docMk/>
            <pc:sldMk cId="2373214686" sldId="976"/>
            <ac:spMk id="6" creationId="{2661CAC8-E63A-4E48-A0DF-43A6B03CC6CA}"/>
          </ac:spMkLst>
        </pc:spChg>
        <pc:spChg chg="add mod">
          <ac:chgData name="CAPOTE NOY, Roberto Mario" userId="00493373-f3c7-4a20-ad1a-1b901b156c55" providerId="ADAL" clId="{2C3A9BE7-5A00-4165-BC59-0A48B7EA6A3A}" dt="2021-08-15T09:12:49.274" v="4173" actId="1038"/>
          <ac:spMkLst>
            <pc:docMk/>
            <pc:sldMk cId="2373214686" sldId="976"/>
            <ac:spMk id="7" creationId="{9AD5C8B8-24FD-4C2D-88AC-2D1E8EC17C7E}"/>
          </ac:spMkLst>
        </pc:spChg>
        <pc:spChg chg="add mod">
          <ac:chgData name="CAPOTE NOY, Roberto Mario" userId="00493373-f3c7-4a20-ad1a-1b901b156c55" providerId="ADAL" clId="{2C3A9BE7-5A00-4165-BC59-0A48B7EA6A3A}" dt="2021-08-15T10:46:31.019" v="5665" actId="1038"/>
          <ac:spMkLst>
            <pc:docMk/>
            <pc:sldMk cId="2373214686" sldId="976"/>
            <ac:spMk id="8" creationId="{405A348F-7BB3-4D69-8DD5-677B585B6DF7}"/>
          </ac:spMkLst>
        </pc:spChg>
        <pc:spChg chg="add mod">
          <ac:chgData name="CAPOTE NOY, Roberto Mario" userId="00493373-f3c7-4a20-ad1a-1b901b156c55" providerId="ADAL" clId="{2C3A9BE7-5A00-4165-BC59-0A48B7EA6A3A}" dt="2021-08-15T10:46:37.538" v="5668" actId="1036"/>
          <ac:spMkLst>
            <pc:docMk/>
            <pc:sldMk cId="2373214686" sldId="976"/>
            <ac:spMk id="9" creationId="{EEF2C662-91B1-498D-97A2-5BE6064A471E}"/>
          </ac:spMkLst>
        </pc:spChg>
        <pc:spChg chg="add mod">
          <ac:chgData name="CAPOTE NOY, Roberto Mario" userId="00493373-f3c7-4a20-ad1a-1b901b156c55" providerId="ADAL" clId="{2C3A9BE7-5A00-4165-BC59-0A48B7EA6A3A}" dt="2021-08-15T10:46:47.049" v="5683" actId="1037"/>
          <ac:spMkLst>
            <pc:docMk/>
            <pc:sldMk cId="2373214686" sldId="976"/>
            <ac:spMk id="10" creationId="{49EEFFE5-828C-4BA5-81E5-9098B27C2723}"/>
          </ac:spMkLst>
        </pc:spChg>
        <pc:spChg chg="add mod">
          <ac:chgData name="CAPOTE NOY, Roberto Mario" userId="00493373-f3c7-4a20-ad1a-1b901b156c55" providerId="ADAL" clId="{2C3A9BE7-5A00-4165-BC59-0A48B7EA6A3A}" dt="2021-08-15T09:21:06.605" v="4613" actId="6549"/>
          <ac:spMkLst>
            <pc:docMk/>
            <pc:sldMk cId="2373214686" sldId="976"/>
            <ac:spMk id="11" creationId="{171056EA-033F-4774-B2EE-5BF3190288D7}"/>
          </ac:spMkLst>
        </pc:spChg>
        <pc:spChg chg="add mod">
          <ac:chgData name="CAPOTE NOY, Roberto Mario" userId="00493373-f3c7-4a20-ad1a-1b901b156c55" providerId="ADAL" clId="{2C3A9BE7-5A00-4165-BC59-0A48B7EA6A3A}" dt="2021-08-15T09:21:37.205" v="4724" actId="6549"/>
          <ac:spMkLst>
            <pc:docMk/>
            <pc:sldMk cId="2373214686" sldId="976"/>
            <ac:spMk id="12" creationId="{FCEE7243-7AA8-41E6-9E52-30E15DF999C4}"/>
          </ac:spMkLst>
        </pc:spChg>
        <pc:picChg chg="add del mod">
          <ac:chgData name="CAPOTE NOY, Roberto Mario" userId="00493373-f3c7-4a20-ad1a-1b901b156c55" providerId="ADAL" clId="{2C3A9BE7-5A00-4165-BC59-0A48B7EA6A3A}" dt="2021-08-15T10:45:20.795" v="5642" actId="478"/>
          <ac:picMkLst>
            <pc:docMk/>
            <pc:sldMk cId="2373214686" sldId="976"/>
            <ac:picMk id="5" creationId="{61061B98-0BC3-4B0A-8595-B83A0D5A1A1D}"/>
          </ac:picMkLst>
        </pc:picChg>
        <pc:picChg chg="add mod ord">
          <ac:chgData name="CAPOTE NOY, Roberto Mario" userId="00493373-f3c7-4a20-ad1a-1b901b156c55" providerId="ADAL" clId="{2C3A9BE7-5A00-4165-BC59-0A48B7EA6A3A}" dt="2021-08-15T10:45:39.651" v="5657" actId="1038"/>
          <ac:picMkLst>
            <pc:docMk/>
            <pc:sldMk cId="2373214686" sldId="976"/>
            <ac:picMk id="14" creationId="{8C2DC6D7-9DC1-40DB-8DB4-91F3966D3909}"/>
          </ac:picMkLst>
        </pc:picChg>
      </pc:sldChg>
      <pc:sldChg chg="addSp delSp modSp new mod ord">
        <pc:chgData name="CAPOTE NOY, Roberto Mario" userId="00493373-f3c7-4a20-ad1a-1b901b156c55" providerId="ADAL" clId="{2C3A9BE7-5A00-4165-BC59-0A48B7EA6A3A}" dt="2021-08-15T09:12:20.713" v="4143"/>
        <pc:sldMkLst>
          <pc:docMk/>
          <pc:sldMk cId="3956273510" sldId="977"/>
        </pc:sldMkLst>
        <pc:spChg chg="del">
          <ac:chgData name="CAPOTE NOY, Roberto Mario" userId="00493373-f3c7-4a20-ad1a-1b901b156c55" providerId="ADAL" clId="{2C3A9BE7-5A00-4165-BC59-0A48B7EA6A3A}" dt="2021-08-15T01:26:48.524" v="1736" actId="478"/>
          <ac:spMkLst>
            <pc:docMk/>
            <pc:sldMk cId="3956273510" sldId="977"/>
            <ac:spMk id="2" creationId="{FCDD8DC8-3925-407E-838F-890CF8DC9FD2}"/>
          </ac:spMkLst>
        </pc:spChg>
        <pc:spChg chg="del">
          <ac:chgData name="CAPOTE NOY, Roberto Mario" userId="00493373-f3c7-4a20-ad1a-1b901b156c55" providerId="ADAL" clId="{2C3A9BE7-5A00-4165-BC59-0A48B7EA6A3A}" dt="2021-08-15T01:26:46.454" v="1735" actId="478"/>
          <ac:spMkLst>
            <pc:docMk/>
            <pc:sldMk cId="3956273510" sldId="977"/>
            <ac:spMk id="3" creationId="{AB6ED933-844F-42DE-8454-D94930806473}"/>
          </ac:spMkLst>
        </pc:spChg>
        <pc:spChg chg="add mod">
          <ac:chgData name="CAPOTE NOY, Roberto Mario" userId="00493373-f3c7-4a20-ad1a-1b901b156c55" providerId="ADAL" clId="{2C3A9BE7-5A00-4165-BC59-0A48B7EA6A3A}" dt="2021-08-15T01:30:09.385" v="1874" actId="21"/>
          <ac:spMkLst>
            <pc:docMk/>
            <pc:sldMk cId="3956273510" sldId="977"/>
            <ac:spMk id="6" creationId="{B6C100E7-A31D-4A8D-9C03-5188D3AE4CF5}"/>
          </ac:spMkLst>
        </pc:spChg>
        <pc:spChg chg="add mod">
          <ac:chgData name="CAPOTE NOY, Roberto Mario" userId="00493373-f3c7-4a20-ad1a-1b901b156c55" providerId="ADAL" clId="{2C3A9BE7-5A00-4165-BC59-0A48B7EA6A3A}" dt="2021-08-15T01:31:04.802" v="1907" actId="1036"/>
          <ac:spMkLst>
            <pc:docMk/>
            <pc:sldMk cId="3956273510" sldId="977"/>
            <ac:spMk id="7" creationId="{8CFD72B2-2BAE-4B0E-A303-6F0468E690C8}"/>
          </ac:spMkLst>
        </pc:spChg>
        <pc:spChg chg="add mod">
          <ac:chgData name="CAPOTE NOY, Roberto Mario" userId="00493373-f3c7-4a20-ad1a-1b901b156c55" providerId="ADAL" clId="{2C3A9BE7-5A00-4165-BC59-0A48B7EA6A3A}" dt="2021-08-15T01:31:51.518" v="1990" actId="207"/>
          <ac:spMkLst>
            <pc:docMk/>
            <pc:sldMk cId="3956273510" sldId="977"/>
            <ac:spMk id="8" creationId="{1681409A-CF05-431D-B3F6-DF22CB2BEB58}"/>
          </ac:spMkLst>
        </pc:spChg>
        <pc:picChg chg="add mod">
          <ac:chgData name="CAPOTE NOY, Roberto Mario" userId="00493373-f3c7-4a20-ad1a-1b901b156c55" providerId="ADAL" clId="{2C3A9BE7-5A00-4165-BC59-0A48B7EA6A3A}" dt="2021-08-15T01:30:18.404" v="1883" actId="1038"/>
          <ac:picMkLst>
            <pc:docMk/>
            <pc:sldMk cId="3956273510" sldId="977"/>
            <ac:picMk id="5" creationId="{7E5EE0CE-0612-4516-BF30-617D96BA8429}"/>
          </ac:picMkLst>
        </pc:picChg>
      </pc:sldChg>
      <pc:sldChg chg="addSp delSp modSp new mod">
        <pc:chgData name="CAPOTE NOY, Roberto Mario" userId="00493373-f3c7-4a20-ad1a-1b901b156c55" providerId="ADAL" clId="{2C3A9BE7-5A00-4165-BC59-0A48B7EA6A3A}" dt="2021-08-15T11:15:18.337" v="6195" actId="20577"/>
        <pc:sldMkLst>
          <pc:docMk/>
          <pc:sldMk cId="248033398" sldId="978"/>
        </pc:sldMkLst>
        <pc:spChg chg="del">
          <ac:chgData name="CAPOTE NOY, Roberto Mario" userId="00493373-f3c7-4a20-ad1a-1b901b156c55" providerId="ADAL" clId="{2C3A9BE7-5A00-4165-BC59-0A48B7EA6A3A}" dt="2021-08-15T01:33:33.023" v="1993" actId="478"/>
          <ac:spMkLst>
            <pc:docMk/>
            <pc:sldMk cId="248033398" sldId="978"/>
            <ac:spMk id="2" creationId="{9A186A31-EB00-4032-9C2F-F8D6CCDBFB45}"/>
          </ac:spMkLst>
        </pc:spChg>
        <pc:spChg chg="del">
          <ac:chgData name="CAPOTE NOY, Roberto Mario" userId="00493373-f3c7-4a20-ad1a-1b901b156c55" providerId="ADAL" clId="{2C3A9BE7-5A00-4165-BC59-0A48B7EA6A3A}" dt="2021-08-15T01:33:31.256" v="1992" actId="478"/>
          <ac:spMkLst>
            <pc:docMk/>
            <pc:sldMk cId="248033398" sldId="978"/>
            <ac:spMk id="3" creationId="{CF1BE5C1-523F-4948-A677-0E2A685B6935}"/>
          </ac:spMkLst>
        </pc:spChg>
        <pc:spChg chg="add mod">
          <ac:chgData name="CAPOTE NOY, Roberto Mario" userId="00493373-f3c7-4a20-ad1a-1b901b156c55" providerId="ADAL" clId="{2C3A9BE7-5A00-4165-BC59-0A48B7EA6A3A}" dt="2021-08-15T11:15:18.337" v="6195" actId="20577"/>
          <ac:spMkLst>
            <pc:docMk/>
            <pc:sldMk cId="248033398" sldId="978"/>
            <ac:spMk id="6" creationId="{8672A89B-8909-4E2E-9EAF-489E051F06FE}"/>
          </ac:spMkLst>
        </pc:spChg>
        <pc:picChg chg="add mod">
          <ac:chgData name="CAPOTE NOY, Roberto Mario" userId="00493373-f3c7-4a20-ad1a-1b901b156c55" providerId="ADAL" clId="{2C3A9BE7-5A00-4165-BC59-0A48B7EA6A3A}" dt="2021-08-15T01:37:25.302" v="2176" actId="1036"/>
          <ac:picMkLst>
            <pc:docMk/>
            <pc:sldMk cId="248033398" sldId="978"/>
            <ac:picMk id="5" creationId="{5DE58D69-5F0A-46CD-8318-155D3D854666}"/>
          </ac:picMkLst>
        </pc:picChg>
        <pc:picChg chg="add mod">
          <ac:chgData name="CAPOTE NOY, Roberto Mario" userId="00493373-f3c7-4a20-ad1a-1b901b156c55" providerId="ADAL" clId="{2C3A9BE7-5A00-4165-BC59-0A48B7EA6A3A}" dt="2021-08-15T01:33:48.424" v="1997" actId="1076"/>
          <ac:picMkLst>
            <pc:docMk/>
            <pc:sldMk cId="248033398" sldId="978"/>
            <ac:picMk id="1026" creationId="{4525D191-40C9-4315-B6F7-438B97C58F75}"/>
          </ac:picMkLst>
        </pc:picChg>
      </pc:sldChg>
      <pc:sldChg chg="addSp delSp modSp add mod ord">
        <pc:chgData name="CAPOTE NOY, Roberto Mario" userId="00493373-f3c7-4a20-ad1a-1b901b156c55" providerId="ADAL" clId="{2C3A9BE7-5A00-4165-BC59-0A48B7EA6A3A}" dt="2021-08-15T11:15:49.514" v="6214" actId="1037"/>
        <pc:sldMkLst>
          <pc:docMk/>
          <pc:sldMk cId="1591052147" sldId="979"/>
        </pc:sldMkLst>
        <pc:spChg chg="add mod">
          <ac:chgData name="CAPOTE NOY, Roberto Mario" userId="00493373-f3c7-4a20-ad1a-1b901b156c55" providerId="ADAL" clId="{2C3A9BE7-5A00-4165-BC59-0A48B7EA6A3A}" dt="2021-08-15T01:35:09.139" v="2071" actId="20577"/>
          <ac:spMkLst>
            <pc:docMk/>
            <pc:sldMk cId="1591052147" sldId="979"/>
            <ac:spMk id="4" creationId="{4B08AF82-AEC6-416C-ACF2-CE2806553FA5}"/>
          </ac:spMkLst>
        </pc:spChg>
        <pc:spChg chg="add mod">
          <ac:chgData name="CAPOTE NOY, Roberto Mario" userId="00493373-f3c7-4a20-ad1a-1b901b156c55" providerId="ADAL" clId="{2C3A9BE7-5A00-4165-BC59-0A48B7EA6A3A}" dt="2021-08-15T11:15:49.514" v="6214" actId="1037"/>
          <ac:spMkLst>
            <pc:docMk/>
            <pc:sldMk cId="1591052147" sldId="979"/>
            <ac:spMk id="7" creationId="{84019C75-1706-4236-A753-A9A1DBA28ECE}"/>
          </ac:spMkLst>
        </pc:spChg>
        <pc:picChg chg="add mod">
          <ac:chgData name="CAPOTE NOY, Roberto Mario" userId="00493373-f3c7-4a20-ad1a-1b901b156c55" providerId="ADAL" clId="{2C3A9BE7-5A00-4165-BC59-0A48B7EA6A3A}" dt="2021-08-15T11:15:31.161" v="6198" actId="1038"/>
          <ac:picMkLst>
            <pc:docMk/>
            <pc:sldMk cId="1591052147" sldId="979"/>
            <ac:picMk id="3" creationId="{0E6C30E4-D87B-400A-AEEC-3D2DFDE9E693}"/>
          </ac:picMkLst>
        </pc:picChg>
        <pc:picChg chg="del">
          <ac:chgData name="CAPOTE NOY, Roberto Mario" userId="00493373-f3c7-4a20-ad1a-1b901b156c55" providerId="ADAL" clId="{2C3A9BE7-5A00-4165-BC59-0A48B7EA6A3A}" dt="2021-08-15T01:33:57.010" v="1999" actId="478"/>
          <ac:picMkLst>
            <pc:docMk/>
            <pc:sldMk cId="1591052147" sldId="979"/>
            <ac:picMk id="1026" creationId="{4525D191-40C9-4315-B6F7-438B97C58F75}"/>
          </ac:picMkLst>
        </pc:picChg>
        <pc:picChg chg="add mod">
          <ac:chgData name="CAPOTE NOY, Roberto Mario" userId="00493373-f3c7-4a20-ad1a-1b901b156c55" providerId="ADAL" clId="{2C3A9BE7-5A00-4165-BC59-0A48B7EA6A3A}" dt="2021-08-15T01:34:23.699" v="2012" actId="1035"/>
          <ac:picMkLst>
            <pc:docMk/>
            <pc:sldMk cId="1591052147" sldId="979"/>
            <ac:picMk id="2050" creationId="{5ECE38AB-4FCC-4DE8-934A-5C36413458A4}"/>
          </ac:picMkLst>
        </pc:picChg>
      </pc:sldChg>
      <pc:sldChg chg="addSp delSp modSp new mod">
        <pc:chgData name="CAPOTE NOY, Roberto Mario" userId="00493373-f3c7-4a20-ad1a-1b901b156c55" providerId="ADAL" clId="{2C3A9BE7-5A00-4165-BC59-0A48B7EA6A3A}" dt="2021-08-15T10:52:53.132" v="6131" actId="20577"/>
        <pc:sldMkLst>
          <pc:docMk/>
          <pc:sldMk cId="318670676" sldId="980"/>
        </pc:sldMkLst>
        <pc:spChg chg="del">
          <ac:chgData name="CAPOTE NOY, Roberto Mario" userId="00493373-f3c7-4a20-ad1a-1b901b156c55" providerId="ADAL" clId="{2C3A9BE7-5A00-4165-BC59-0A48B7EA6A3A}" dt="2021-08-15T01:44:37.372" v="2301" actId="478"/>
          <ac:spMkLst>
            <pc:docMk/>
            <pc:sldMk cId="318670676" sldId="980"/>
            <ac:spMk id="2" creationId="{EC943DBA-1A6E-452B-8C7F-9E91AC7A9B47}"/>
          </ac:spMkLst>
        </pc:spChg>
        <pc:spChg chg="del">
          <ac:chgData name="CAPOTE NOY, Roberto Mario" userId="00493373-f3c7-4a20-ad1a-1b901b156c55" providerId="ADAL" clId="{2C3A9BE7-5A00-4165-BC59-0A48B7EA6A3A}" dt="2021-08-15T01:44:35.467" v="2300" actId="478"/>
          <ac:spMkLst>
            <pc:docMk/>
            <pc:sldMk cId="318670676" sldId="980"/>
            <ac:spMk id="3" creationId="{427C7224-1608-447E-A87C-8BF431E9CE00}"/>
          </ac:spMkLst>
        </pc:spChg>
        <pc:spChg chg="add mod">
          <ac:chgData name="CAPOTE NOY, Roberto Mario" userId="00493373-f3c7-4a20-ad1a-1b901b156c55" providerId="ADAL" clId="{2C3A9BE7-5A00-4165-BC59-0A48B7EA6A3A}" dt="2021-08-15T10:52:53.132" v="6131" actId="20577"/>
          <ac:spMkLst>
            <pc:docMk/>
            <pc:sldMk cId="318670676" sldId="980"/>
            <ac:spMk id="6" creationId="{8F1A36C0-8066-45D2-A674-04CF7EEF540B}"/>
          </ac:spMkLst>
        </pc:spChg>
        <pc:picChg chg="add mod">
          <ac:chgData name="CAPOTE NOY, Roberto Mario" userId="00493373-f3c7-4a20-ad1a-1b901b156c55" providerId="ADAL" clId="{2C3A9BE7-5A00-4165-BC59-0A48B7EA6A3A}" dt="2021-08-15T01:44:45.655" v="2307" actId="1038"/>
          <ac:picMkLst>
            <pc:docMk/>
            <pc:sldMk cId="318670676" sldId="980"/>
            <ac:picMk id="5" creationId="{1443D7C6-0578-4CA8-B1CD-BED0BCBF5DDE}"/>
          </ac:picMkLst>
        </pc:picChg>
      </pc:sldChg>
      <pc:sldChg chg="addSp delSp modSp new mod ord">
        <pc:chgData name="CAPOTE NOY, Roberto Mario" userId="00493373-f3c7-4a20-ad1a-1b901b156c55" providerId="ADAL" clId="{2C3A9BE7-5A00-4165-BC59-0A48B7EA6A3A}" dt="2021-08-15T10:52:05.931" v="6121" actId="20577"/>
        <pc:sldMkLst>
          <pc:docMk/>
          <pc:sldMk cId="4147789451" sldId="981"/>
        </pc:sldMkLst>
        <pc:spChg chg="del">
          <ac:chgData name="CAPOTE NOY, Roberto Mario" userId="00493373-f3c7-4a20-ad1a-1b901b156c55" providerId="ADAL" clId="{2C3A9BE7-5A00-4165-BC59-0A48B7EA6A3A}" dt="2021-08-15T02:00:39.524" v="2310" actId="478"/>
          <ac:spMkLst>
            <pc:docMk/>
            <pc:sldMk cId="4147789451" sldId="981"/>
            <ac:spMk id="2" creationId="{3633AD7F-8431-4FF6-97A1-FBA253846618}"/>
          </ac:spMkLst>
        </pc:spChg>
        <pc:spChg chg="del">
          <ac:chgData name="CAPOTE NOY, Roberto Mario" userId="00493373-f3c7-4a20-ad1a-1b901b156c55" providerId="ADAL" clId="{2C3A9BE7-5A00-4165-BC59-0A48B7EA6A3A}" dt="2021-08-15T02:00:37.821" v="2309" actId="478"/>
          <ac:spMkLst>
            <pc:docMk/>
            <pc:sldMk cId="4147789451" sldId="981"/>
            <ac:spMk id="3" creationId="{E72E61DC-885F-4634-977F-243FED787773}"/>
          </ac:spMkLst>
        </pc:spChg>
        <pc:spChg chg="add mod">
          <ac:chgData name="CAPOTE NOY, Roberto Mario" userId="00493373-f3c7-4a20-ad1a-1b901b156c55" providerId="ADAL" clId="{2C3A9BE7-5A00-4165-BC59-0A48B7EA6A3A}" dt="2021-08-15T09:22:26.369" v="4750" actId="6549"/>
          <ac:spMkLst>
            <pc:docMk/>
            <pc:sldMk cId="4147789451" sldId="981"/>
            <ac:spMk id="6" creationId="{343C8BEC-92A4-411E-9F56-08E764EEBCFA}"/>
          </ac:spMkLst>
        </pc:spChg>
        <pc:spChg chg="add mod">
          <ac:chgData name="CAPOTE NOY, Roberto Mario" userId="00493373-f3c7-4a20-ad1a-1b901b156c55" providerId="ADAL" clId="{2C3A9BE7-5A00-4165-BC59-0A48B7EA6A3A}" dt="2021-08-15T10:50:00.724" v="5825" actId="207"/>
          <ac:spMkLst>
            <pc:docMk/>
            <pc:sldMk cId="4147789451" sldId="981"/>
            <ac:spMk id="9" creationId="{C887C012-A336-4681-8A35-0DCFF6350619}"/>
          </ac:spMkLst>
        </pc:spChg>
        <pc:spChg chg="add mod">
          <ac:chgData name="CAPOTE NOY, Roberto Mario" userId="00493373-f3c7-4a20-ad1a-1b901b156c55" providerId="ADAL" clId="{2C3A9BE7-5A00-4165-BC59-0A48B7EA6A3A}" dt="2021-08-15T10:52:05.931" v="6121" actId="20577"/>
          <ac:spMkLst>
            <pc:docMk/>
            <pc:sldMk cId="4147789451" sldId="981"/>
            <ac:spMk id="10" creationId="{39852E02-EB16-4F4D-95E5-563F1CF8B69E}"/>
          </ac:spMkLst>
        </pc:spChg>
        <pc:picChg chg="add del mod">
          <ac:chgData name="CAPOTE NOY, Roberto Mario" userId="00493373-f3c7-4a20-ad1a-1b901b156c55" providerId="ADAL" clId="{2C3A9BE7-5A00-4165-BC59-0A48B7EA6A3A}" dt="2021-08-15T10:47:50.470" v="5684" actId="478"/>
          <ac:picMkLst>
            <pc:docMk/>
            <pc:sldMk cId="4147789451" sldId="981"/>
            <ac:picMk id="5" creationId="{FFBFCFD2-F614-4436-A5C5-DD80E0D3A062}"/>
          </ac:picMkLst>
        </pc:picChg>
        <pc:picChg chg="add mod">
          <ac:chgData name="CAPOTE NOY, Roberto Mario" userId="00493373-f3c7-4a20-ad1a-1b901b156c55" providerId="ADAL" clId="{2C3A9BE7-5A00-4165-BC59-0A48B7EA6A3A}" dt="2021-08-15T10:48:08.510" v="5709" actId="1038"/>
          <ac:picMkLst>
            <pc:docMk/>
            <pc:sldMk cId="4147789451" sldId="981"/>
            <ac:picMk id="8" creationId="{5552360E-DD83-483E-BAC8-AF06A9C388BA}"/>
          </ac:picMkLst>
        </pc:picChg>
      </pc:sldChg>
      <pc:sldChg chg="delSp modSp new mod">
        <pc:chgData name="CAPOTE NOY, Roberto Mario" userId="00493373-f3c7-4a20-ad1a-1b901b156c55" providerId="ADAL" clId="{2C3A9BE7-5A00-4165-BC59-0A48B7EA6A3A}" dt="2021-08-15T09:22:57.125" v="4796" actId="1036"/>
        <pc:sldMkLst>
          <pc:docMk/>
          <pc:sldMk cId="2219539334" sldId="982"/>
        </pc:sldMkLst>
        <pc:spChg chg="mod">
          <ac:chgData name="CAPOTE NOY, Roberto Mario" userId="00493373-f3c7-4a20-ad1a-1b901b156c55" providerId="ADAL" clId="{2C3A9BE7-5A00-4165-BC59-0A48B7EA6A3A}" dt="2021-08-15T09:22:57.125" v="4796" actId="1036"/>
          <ac:spMkLst>
            <pc:docMk/>
            <pc:sldMk cId="2219539334" sldId="982"/>
            <ac:spMk id="2" creationId="{39AA6115-EC4A-40CB-BE3D-1BB75E4CE7DF}"/>
          </ac:spMkLst>
        </pc:spChg>
        <pc:spChg chg="del">
          <ac:chgData name="CAPOTE NOY, Roberto Mario" userId="00493373-f3c7-4a20-ad1a-1b901b156c55" providerId="ADAL" clId="{2C3A9BE7-5A00-4165-BC59-0A48B7EA6A3A}" dt="2021-08-15T09:22:48.403" v="4753" actId="478"/>
          <ac:spMkLst>
            <pc:docMk/>
            <pc:sldMk cId="2219539334" sldId="982"/>
            <ac:spMk id="3" creationId="{2F9F27CF-20F4-421E-85AF-B76669F4F819}"/>
          </ac:spMkLst>
        </pc:spChg>
      </pc:sldChg>
      <pc:sldChg chg="addSp delSp modSp new mod">
        <pc:chgData name="CAPOTE NOY, Roberto Mario" userId="00493373-f3c7-4a20-ad1a-1b901b156c55" providerId="ADAL" clId="{2C3A9BE7-5A00-4165-BC59-0A48B7EA6A3A}" dt="2021-08-15T09:53:40.365" v="5122" actId="6549"/>
        <pc:sldMkLst>
          <pc:docMk/>
          <pc:sldMk cId="2271481045" sldId="983"/>
        </pc:sldMkLst>
        <pc:spChg chg="del">
          <ac:chgData name="CAPOTE NOY, Roberto Mario" userId="00493373-f3c7-4a20-ad1a-1b901b156c55" providerId="ADAL" clId="{2C3A9BE7-5A00-4165-BC59-0A48B7EA6A3A}" dt="2021-08-15T09:33:17.762" v="4801" actId="478"/>
          <ac:spMkLst>
            <pc:docMk/>
            <pc:sldMk cId="2271481045" sldId="983"/>
            <ac:spMk id="2" creationId="{7AD0910A-FD0C-41C0-9EB0-5BBDEFF41813}"/>
          </ac:spMkLst>
        </pc:spChg>
        <pc:spChg chg="del">
          <ac:chgData name="CAPOTE NOY, Roberto Mario" userId="00493373-f3c7-4a20-ad1a-1b901b156c55" providerId="ADAL" clId="{2C3A9BE7-5A00-4165-BC59-0A48B7EA6A3A}" dt="2021-08-15T09:33:13.264" v="4800" actId="478"/>
          <ac:spMkLst>
            <pc:docMk/>
            <pc:sldMk cId="2271481045" sldId="983"/>
            <ac:spMk id="3" creationId="{FEDBAFD6-9A42-4FDC-AD48-19C6BBBBF94F}"/>
          </ac:spMkLst>
        </pc:spChg>
        <pc:spChg chg="add mod ord">
          <ac:chgData name="CAPOTE NOY, Roberto Mario" userId="00493373-f3c7-4a20-ad1a-1b901b156c55" providerId="ADAL" clId="{2C3A9BE7-5A00-4165-BC59-0A48B7EA6A3A}" dt="2021-08-15T09:53:17.059" v="5106" actId="6549"/>
          <ac:spMkLst>
            <pc:docMk/>
            <pc:sldMk cId="2271481045" sldId="983"/>
            <ac:spMk id="6" creationId="{8CA80CC5-5619-4F07-A1D5-52223ABA1254}"/>
          </ac:spMkLst>
        </pc:spChg>
        <pc:spChg chg="add mod">
          <ac:chgData name="CAPOTE NOY, Roberto Mario" userId="00493373-f3c7-4a20-ad1a-1b901b156c55" providerId="ADAL" clId="{2C3A9BE7-5A00-4165-BC59-0A48B7EA6A3A}" dt="2021-08-15T09:53:40.365" v="5122" actId="6549"/>
          <ac:spMkLst>
            <pc:docMk/>
            <pc:sldMk cId="2271481045" sldId="983"/>
            <ac:spMk id="9" creationId="{D0C697BF-DAEE-4CAB-9EEC-E60C8E6FD16C}"/>
          </ac:spMkLst>
        </pc:spChg>
        <pc:picChg chg="add del mod">
          <ac:chgData name="CAPOTE NOY, Roberto Mario" userId="00493373-f3c7-4a20-ad1a-1b901b156c55" providerId="ADAL" clId="{2C3A9BE7-5A00-4165-BC59-0A48B7EA6A3A}" dt="2021-08-15T09:37:14.782" v="4870" actId="478"/>
          <ac:picMkLst>
            <pc:docMk/>
            <pc:sldMk cId="2271481045" sldId="983"/>
            <ac:picMk id="5" creationId="{437FC0A0-4627-41A0-BDFB-769548DDCDA5}"/>
          </ac:picMkLst>
        </pc:picChg>
        <pc:picChg chg="add mod">
          <ac:chgData name="CAPOTE NOY, Roberto Mario" userId="00493373-f3c7-4a20-ad1a-1b901b156c55" providerId="ADAL" clId="{2C3A9BE7-5A00-4165-BC59-0A48B7EA6A3A}" dt="2021-08-15T09:37:32.127" v="4879" actId="1038"/>
          <ac:picMkLst>
            <pc:docMk/>
            <pc:sldMk cId="2271481045" sldId="983"/>
            <ac:picMk id="8" creationId="{50EDD8D1-03E2-41C0-8C57-56B4A582023C}"/>
          </ac:picMkLst>
        </pc:picChg>
      </pc:sldChg>
      <pc:sldChg chg="addSp delSp modSp add mod ord">
        <pc:chgData name="CAPOTE NOY, Roberto Mario" userId="00493373-f3c7-4a20-ad1a-1b901b156c55" providerId="ADAL" clId="{2C3A9BE7-5A00-4165-BC59-0A48B7EA6A3A}" dt="2021-08-15T09:59:10.795" v="5169" actId="20577"/>
        <pc:sldMkLst>
          <pc:docMk/>
          <pc:sldMk cId="1579709241" sldId="984"/>
        </pc:sldMkLst>
        <pc:spChg chg="mod">
          <ac:chgData name="CAPOTE NOY, Roberto Mario" userId="00493373-f3c7-4a20-ad1a-1b901b156c55" providerId="ADAL" clId="{2C3A9BE7-5A00-4165-BC59-0A48B7EA6A3A}" dt="2021-08-15T09:59:10.795" v="5169" actId="20577"/>
          <ac:spMkLst>
            <pc:docMk/>
            <pc:sldMk cId="1579709241" sldId="984"/>
            <ac:spMk id="6" creationId="{8CA80CC5-5619-4F07-A1D5-52223ABA1254}"/>
          </ac:spMkLst>
        </pc:spChg>
        <pc:spChg chg="mod">
          <ac:chgData name="CAPOTE NOY, Roberto Mario" userId="00493373-f3c7-4a20-ad1a-1b901b156c55" providerId="ADAL" clId="{2C3A9BE7-5A00-4165-BC59-0A48B7EA6A3A}" dt="2021-08-15T09:53:29.338" v="5118" actId="20577"/>
          <ac:spMkLst>
            <pc:docMk/>
            <pc:sldMk cId="1579709241" sldId="984"/>
            <ac:spMk id="9" creationId="{D0C697BF-DAEE-4CAB-9EEC-E60C8E6FD16C}"/>
          </ac:spMkLst>
        </pc:spChg>
        <pc:picChg chg="add mod ord">
          <ac:chgData name="CAPOTE NOY, Roberto Mario" userId="00493373-f3c7-4a20-ad1a-1b901b156c55" providerId="ADAL" clId="{2C3A9BE7-5A00-4165-BC59-0A48B7EA6A3A}" dt="2021-08-15T09:45:42.360" v="5014" actId="14100"/>
          <ac:picMkLst>
            <pc:docMk/>
            <pc:sldMk cId="1579709241" sldId="984"/>
            <ac:picMk id="3" creationId="{72AFCEC8-0FCD-4810-A8F3-CCC8D22945E2}"/>
          </ac:picMkLst>
        </pc:picChg>
        <pc:picChg chg="del">
          <ac:chgData name="CAPOTE NOY, Roberto Mario" userId="00493373-f3c7-4a20-ad1a-1b901b156c55" providerId="ADAL" clId="{2C3A9BE7-5A00-4165-BC59-0A48B7EA6A3A}" dt="2021-08-15T09:45:20.062" v="4989" actId="478"/>
          <ac:picMkLst>
            <pc:docMk/>
            <pc:sldMk cId="1579709241" sldId="984"/>
            <ac:picMk id="8" creationId="{50EDD8D1-03E2-41C0-8C57-56B4A582023C}"/>
          </ac:picMkLst>
        </pc:picChg>
      </pc:sldChg>
      <pc:sldChg chg="addSp delSp modSp add mod">
        <pc:chgData name="CAPOTE NOY, Roberto Mario" userId="00493373-f3c7-4a20-ad1a-1b901b156c55" providerId="ADAL" clId="{2C3A9BE7-5A00-4165-BC59-0A48B7EA6A3A}" dt="2021-08-15T09:59:05.092" v="5167" actId="20577"/>
        <pc:sldMkLst>
          <pc:docMk/>
          <pc:sldMk cId="2681337681" sldId="985"/>
        </pc:sldMkLst>
        <pc:spChg chg="mod">
          <ac:chgData name="CAPOTE NOY, Roberto Mario" userId="00493373-f3c7-4a20-ad1a-1b901b156c55" providerId="ADAL" clId="{2C3A9BE7-5A00-4165-BC59-0A48B7EA6A3A}" dt="2021-08-15T09:59:05.092" v="5167" actId="20577"/>
          <ac:spMkLst>
            <pc:docMk/>
            <pc:sldMk cId="2681337681" sldId="985"/>
            <ac:spMk id="6" creationId="{8CA80CC5-5619-4F07-A1D5-52223ABA1254}"/>
          </ac:spMkLst>
        </pc:spChg>
        <pc:spChg chg="mod">
          <ac:chgData name="CAPOTE NOY, Roberto Mario" userId="00493373-f3c7-4a20-ad1a-1b901b156c55" providerId="ADAL" clId="{2C3A9BE7-5A00-4165-BC59-0A48B7EA6A3A}" dt="2021-08-15T09:53:34.092" v="5119" actId="20577"/>
          <ac:spMkLst>
            <pc:docMk/>
            <pc:sldMk cId="2681337681" sldId="985"/>
            <ac:spMk id="9" creationId="{D0C697BF-DAEE-4CAB-9EEC-E60C8E6FD16C}"/>
          </ac:spMkLst>
        </pc:spChg>
        <pc:picChg chg="del">
          <ac:chgData name="CAPOTE NOY, Roberto Mario" userId="00493373-f3c7-4a20-ad1a-1b901b156c55" providerId="ADAL" clId="{2C3A9BE7-5A00-4165-BC59-0A48B7EA6A3A}" dt="2021-08-15T09:52:02.265" v="5037" actId="478"/>
          <ac:picMkLst>
            <pc:docMk/>
            <pc:sldMk cId="2681337681" sldId="985"/>
            <ac:picMk id="3" creationId="{72AFCEC8-0FCD-4810-A8F3-CCC8D22945E2}"/>
          </ac:picMkLst>
        </pc:picChg>
        <pc:picChg chg="add mod ord">
          <ac:chgData name="CAPOTE NOY, Roberto Mario" userId="00493373-f3c7-4a20-ad1a-1b901b156c55" providerId="ADAL" clId="{2C3A9BE7-5A00-4165-BC59-0A48B7EA6A3A}" dt="2021-08-15T09:52:23.104" v="5048" actId="167"/>
          <ac:picMkLst>
            <pc:docMk/>
            <pc:sldMk cId="2681337681" sldId="985"/>
            <ac:picMk id="4" creationId="{FA1F7786-FBFA-41E1-BF40-74F61C072C8A}"/>
          </ac:picMkLst>
        </pc:picChg>
      </pc:sldChg>
      <pc:sldChg chg="addSp delSp modSp add mod">
        <pc:chgData name="CAPOTE NOY, Roberto Mario" userId="00493373-f3c7-4a20-ad1a-1b901b156c55" providerId="ADAL" clId="{2C3A9BE7-5A00-4165-BC59-0A48B7EA6A3A}" dt="2021-08-15T09:58:45.638" v="5156" actId="1037"/>
        <pc:sldMkLst>
          <pc:docMk/>
          <pc:sldMk cId="1325517357" sldId="986"/>
        </pc:sldMkLst>
        <pc:spChg chg="mod">
          <ac:chgData name="CAPOTE NOY, Roberto Mario" userId="00493373-f3c7-4a20-ad1a-1b901b156c55" providerId="ADAL" clId="{2C3A9BE7-5A00-4165-BC59-0A48B7EA6A3A}" dt="2021-08-15T09:58:41.840" v="5155" actId="20577"/>
          <ac:spMkLst>
            <pc:docMk/>
            <pc:sldMk cId="1325517357" sldId="986"/>
            <ac:spMk id="9" creationId="{D0C697BF-DAEE-4CAB-9EEC-E60C8E6FD16C}"/>
          </ac:spMkLst>
        </pc:spChg>
        <pc:picChg chg="add mod ord">
          <ac:chgData name="CAPOTE NOY, Roberto Mario" userId="00493373-f3c7-4a20-ad1a-1b901b156c55" providerId="ADAL" clId="{2C3A9BE7-5A00-4165-BC59-0A48B7EA6A3A}" dt="2021-08-15T09:58:45.638" v="5156" actId="1037"/>
          <ac:picMkLst>
            <pc:docMk/>
            <pc:sldMk cId="1325517357" sldId="986"/>
            <ac:picMk id="3" creationId="{075DFA9C-DF28-4593-9782-034EC8CDC986}"/>
          </ac:picMkLst>
        </pc:picChg>
        <pc:picChg chg="del">
          <ac:chgData name="CAPOTE NOY, Roberto Mario" userId="00493373-f3c7-4a20-ad1a-1b901b156c55" providerId="ADAL" clId="{2C3A9BE7-5A00-4165-BC59-0A48B7EA6A3A}" dt="2021-08-15T09:58:23.191" v="5134" actId="478"/>
          <ac:picMkLst>
            <pc:docMk/>
            <pc:sldMk cId="1325517357" sldId="986"/>
            <ac:picMk id="4" creationId="{FA1F7786-FBFA-41E1-BF40-74F61C072C8A}"/>
          </ac:picMkLst>
        </pc:picChg>
      </pc:sldChg>
      <pc:sldChg chg="addSp delSp modSp add mod ord">
        <pc:chgData name="CAPOTE NOY, Roberto Mario" userId="00493373-f3c7-4a20-ad1a-1b901b156c55" providerId="ADAL" clId="{2C3A9BE7-5A00-4165-BC59-0A48B7EA6A3A}" dt="2021-08-15T11:16:08.666" v="6215" actId="1076"/>
        <pc:sldMkLst>
          <pc:docMk/>
          <pc:sldMk cId="1125453237" sldId="987"/>
        </pc:sldMkLst>
        <pc:spChg chg="mod">
          <ac:chgData name="CAPOTE NOY, Roberto Mario" userId="00493373-f3c7-4a20-ad1a-1b901b156c55" providerId="ADAL" clId="{2C3A9BE7-5A00-4165-BC59-0A48B7EA6A3A}" dt="2021-08-15T10:42:38.176" v="5633" actId="20577"/>
          <ac:spMkLst>
            <pc:docMk/>
            <pc:sldMk cId="1125453237" sldId="987"/>
            <ac:spMk id="6" creationId="{8CA80CC5-5619-4F07-A1D5-52223ABA1254}"/>
          </ac:spMkLst>
        </pc:spChg>
        <pc:spChg chg="add mod">
          <ac:chgData name="CAPOTE NOY, Roberto Mario" userId="00493373-f3c7-4a20-ad1a-1b901b156c55" providerId="ADAL" clId="{2C3A9BE7-5A00-4165-BC59-0A48B7EA6A3A}" dt="2021-08-15T11:16:08.666" v="6215" actId="1076"/>
          <ac:spMkLst>
            <pc:docMk/>
            <pc:sldMk cId="1125453237" sldId="987"/>
            <ac:spMk id="7" creationId="{C690843B-41EA-4AC7-9F6A-D6DF39A0EBC6}"/>
          </ac:spMkLst>
        </pc:spChg>
        <pc:spChg chg="mod">
          <ac:chgData name="CAPOTE NOY, Roberto Mario" userId="00493373-f3c7-4a20-ad1a-1b901b156c55" providerId="ADAL" clId="{2C3A9BE7-5A00-4165-BC59-0A48B7EA6A3A}" dt="2021-08-15T10:42:13.654" v="5615" actId="1076"/>
          <ac:spMkLst>
            <pc:docMk/>
            <pc:sldMk cId="1125453237" sldId="987"/>
            <ac:spMk id="9" creationId="{D0C697BF-DAEE-4CAB-9EEC-E60C8E6FD16C}"/>
          </ac:spMkLst>
        </pc:spChg>
        <pc:picChg chg="del mod">
          <ac:chgData name="CAPOTE NOY, Roberto Mario" userId="00493373-f3c7-4a20-ad1a-1b901b156c55" providerId="ADAL" clId="{2C3A9BE7-5A00-4165-BC59-0A48B7EA6A3A}" dt="2021-08-15T10:28:05.594" v="5292" actId="478"/>
          <ac:picMkLst>
            <pc:docMk/>
            <pc:sldMk cId="1125453237" sldId="987"/>
            <ac:picMk id="3" creationId="{72AFCEC8-0FCD-4810-A8F3-CCC8D22945E2}"/>
          </ac:picMkLst>
        </pc:picChg>
        <pc:picChg chg="add del mod ord">
          <ac:chgData name="CAPOTE NOY, Roberto Mario" userId="00493373-f3c7-4a20-ad1a-1b901b156c55" providerId="ADAL" clId="{2C3A9BE7-5A00-4165-BC59-0A48B7EA6A3A}" dt="2021-08-15T10:41:37.313" v="5588" actId="478"/>
          <ac:picMkLst>
            <pc:docMk/>
            <pc:sldMk cId="1125453237" sldId="987"/>
            <ac:picMk id="4" creationId="{9B8D003E-DE25-4861-982C-5BC5AE068C5A}"/>
          </ac:picMkLst>
        </pc:picChg>
        <pc:picChg chg="add mod ord">
          <ac:chgData name="CAPOTE NOY, Roberto Mario" userId="00493373-f3c7-4a20-ad1a-1b901b156c55" providerId="ADAL" clId="{2C3A9BE7-5A00-4165-BC59-0A48B7EA6A3A}" dt="2021-08-15T10:41:46.620" v="5592" actId="167"/>
          <ac:picMkLst>
            <pc:docMk/>
            <pc:sldMk cId="1125453237" sldId="987"/>
            <ac:picMk id="8" creationId="{CA67A034-54F0-432C-9FCF-34AF4390D95D}"/>
          </ac:picMkLst>
        </pc:picChg>
      </pc:sldChg>
      <pc:sldChg chg="addSp delSp modSp add mod ord">
        <pc:chgData name="CAPOTE NOY, Roberto Mario" userId="00493373-f3c7-4a20-ad1a-1b901b156c55" providerId="ADAL" clId="{2C3A9BE7-5A00-4165-BC59-0A48B7EA6A3A}" dt="2021-08-15T11:16:20.730" v="6224" actId="6549"/>
        <pc:sldMkLst>
          <pc:docMk/>
          <pc:sldMk cId="2407318870" sldId="988"/>
        </pc:sldMkLst>
        <pc:spChg chg="mod">
          <ac:chgData name="CAPOTE NOY, Roberto Mario" userId="00493373-f3c7-4a20-ad1a-1b901b156c55" providerId="ADAL" clId="{2C3A9BE7-5A00-4165-BC59-0A48B7EA6A3A}" dt="2021-08-15T10:35:18.860" v="5562" actId="20577"/>
          <ac:spMkLst>
            <pc:docMk/>
            <pc:sldMk cId="2407318870" sldId="988"/>
            <ac:spMk id="6" creationId="{8CA80CC5-5619-4F07-A1D5-52223ABA1254}"/>
          </ac:spMkLst>
        </pc:spChg>
        <pc:spChg chg="del">
          <ac:chgData name="CAPOTE NOY, Roberto Mario" userId="00493373-f3c7-4a20-ad1a-1b901b156c55" providerId="ADAL" clId="{2C3A9BE7-5A00-4165-BC59-0A48B7EA6A3A}" dt="2021-08-15T10:32:36.775" v="5359" actId="478"/>
          <ac:spMkLst>
            <pc:docMk/>
            <pc:sldMk cId="2407318870" sldId="988"/>
            <ac:spMk id="7" creationId="{C690843B-41EA-4AC7-9F6A-D6DF39A0EBC6}"/>
          </ac:spMkLst>
        </pc:spChg>
        <pc:spChg chg="add mod">
          <ac:chgData name="CAPOTE NOY, Roberto Mario" userId="00493373-f3c7-4a20-ad1a-1b901b156c55" providerId="ADAL" clId="{2C3A9BE7-5A00-4165-BC59-0A48B7EA6A3A}" dt="2021-08-15T10:34:38.188" v="5534" actId="1036"/>
          <ac:spMkLst>
            <pc:docMk/>
            <pc:sldMk cId="2407318870" sldId="988"/>
            <ac:spMk id="8" creationId="{D778C2FB-7A96-4E33-AC26-B0468D59D2C7}"/>
          </ac:spMkLst>
        </pc:spChg>
        <pc:spChg chg="mod">
          <ac:chgData name="CAPOTE NOY, Roberto Mario" userId="00493373-f3c7-4a20-ad1a-1b901b156c55" providerId="ADAL" clId="{2C3A9BE7-5A00-4165-BC59-0A48B7EA6A3A}" dt="2021-08-15T11:16:20.730" v="6224" actId="6549"/>
          <ac:spMkLst>
            <pc:docMk/>
            <pc:sldMk cId="2407318870" sldId="988"/>
            <ac:spMk id="9" creationId="{D0C697BF-DAEE-4CAB-9EEC-E60C8E6FD16C}"/>
          </ac:spMkLst>
        </pc:spChg>
        <pc:picChg chg="add mod ord">
          <ac:chgData name="CAPOTE NOY, Roberto Mario" userId="00493373-f3c7-4a20-ad1a-1b901b156c55" providerId="ADAL" clId="{2C3A9BE7-5A00-4165-BC59-0A48B7EA6A3A}" dt="2021-08-15T10:32:26.660" v="5351" actId="167"/>
          <ac:picMkLst>
            <pc:docMk/>
            <pc:sldMk cId="2407318870" sldId="988"/>
            <ac:picMk id="3" creationId="{931756EF-CD27-444B-AE18-112BFE640680}"/>
          </ac:picMkLst>
        </pc:picChg>
        <pc:picChg chg="del">
          <ac:chgData name="CAPOTE NOY, Roberto Mario" userId="00493373-f3c7-4a20-ad1a-1b901b156c55" providerId="ADAL" clId="{2C3A9BE7-5A00-4165-BC59-0A48B7EA6A3A}" dt="2021-08-15T10:32:04.775" v="5338" actId="478"/>
          <ac:picMkLst>
            <pc:docMk/>
            <pc:sldMk cId="2407318870" sldId="988"/>
            <ac:picMk id="4" creationId="{9B8D003E-DE25-4861-982C-5BC5AE068C5A}"/>
          </ac:picMkLst>
        </pc:picChg>
      </pc:sldChg>
      <pc:sldChg chg="addSp delSp modSp add mod ord">
        <pc:chgData name="CAPOTE NOY, Roberto Mario" userId="00493373-f3c7-4a20-ad1a-1b901b156c55" providerId="ADAL" clId="{2C3A9BE7-5A00-4165-BC59-0A48B7EA6A3A}" dt="2021-08-15T10:38:45.772" v="5586" actId="478"/>
        <pc:sldMkLst>
          <pc:docMk/>
          <pc:sldMk cId="150214489" sldId="989"/>
        </pc:sldMkLst>
        <pc:spChg chg="del mod">
          <ac:chgData name="CAPOTE NOY, Roberto Mario" userId="00493373-f3c7-4a20-ad1a-1b901b156c55" providerId="ADAL" clId="{2C3A9BE7-5A00-4165-BC59-0A48B7EA6A3A}" dt="2021-08-15T10:38:45.772" v="5586" actId="478"/>
          <ac:spMkLst>
            <pc:docMk/>
            <pc:sldMk cId="150214489" sldId="989"/>
            <ac:spMk id="8" creationId="{D778C2FB-7A96-4E33-AC26-B0468D59D2C7}"/>
          </ac:spMkLst>
        </pc:spChg>
        <pc:spChg chg="mod">
          <ac:chgData name="CAPOTE NOY, Roberto Mario" userId="00493373-f3c7-4a20-ad1a-1b901b156c55" providerId="ADAL" clId="{2C3A9BE7-5A00-4165-BC59-0A48B7EA6A3A}" dt="2021-08-15T10:38:42.081" v="5584" actId="6549"/>
          <ac:spMkLst>
            <pc:docMk/>
            <pc:sldMk cId="150214489" sldId="989"/>
            <ac:spMk id="9" creationId="{D0C697BF-DAEE-4CAB-9EEC-E60C8E6FD16C}"/>
          </ac:spMkLst>
        </pc:spChg>
        <pc:picChg chg="del">
          <ac:chgData name="CAPOTE NOY, Roberto Mario" userId="00493373-f3c7-4a20-ad1a-1b901b156c55" providerId="ADAL" clId="{2C3A9BE7-5A00-4165-BC59-0A48B7EA6A3A}" dt="2021-08-15T10:38:25.105" v="5568" actId="478"/>
          <ac:picMkLst>
            <pc:docMk/>
            <pc:sldMk cId="150214489" sldId="989"/>
            <ac:picMk id="3" creationId="{931756EF-CD27-444B-AE18-112BFE640680}"/>
          </ac:picMkLst>
        </pc:picChg>
        <pc:picChg chg="add mod ord">
          <ac:chgData name="CAPOTE NOY, Roberto Mario" userId="00493373-f3c7-4a20-ad1a-1b901b156c55" providerId="ADAL" clId="{2C3A9BE7-5A00-4165-BC59-0A48B7EA6A3A}" dt="2021-08-15T10:38:37.329" v="5579" actId="1038"/>
          <ac:picMkLst>
            <pc:docMk/>
            <pc:sldMk cId="150214489" sldId="989"/>
            <ac:picMk id="4" creationId="{EB1B77D4-F2FE-4E43-ACAA-534682CEE4B0}"/>
          </ac:picMkLst>
        </pc:picChg>
      </pc:sldChg>
      <pc:sldChg chg="add">
        <pc:chgData name="CAPOTE NOY, Roberto Mario" userId="00493373-f3c7-4a20-ad1a-1b901b156c55" providerId="ADAL" clId="{2C3A9BE7-5A00-4165-BC59-0A48B7EA6A3A}" dt="2021-08-15T10:41:34.129" v="5587" actId="2890"/>
        <pc:sldMkLst>
          <pc:docMk/>
          <pc:sldMk cId="1135212351" sldId="990"/>
        </pc:sldMkLst>
      </pc:sldChg>
    </pc:docChg>
  </pc:docChgLst>
  <pc:docChgLst>
    <pc:chgData name="CAPOTE NOY, Roberto Mario" userId="00493373-f3c7-4a20-ad1a-1b901b156c55" providerId="ADAL" clId="{3CFF895A-5FF3-4614-BF00-D90A828AA5B1}"/>
    <pc:docChg chg="undo custSel addSld delSld modSld sldOrd modMainMaster">
      <pc:chgData name="CAPOTE NOY, Roberto Mario" userId="00493373-f3c7-4a20-ad1a-1b901b156c55" providerId="ADAL" clId="{3CFF895A-5FF3-4614-BF00-D90A828AA5B1}" dt="2021-08-15T00:22:24.604" v="5519" actId="21"/>
      <pc:docMkLst>
        <pc:docMk/>
      </pc:docMkLst>
      <pc:sldChg chg="modSp add mod">
        <pc:chgData name="CAPOTE NOY, Roberto Mario" userId="00493373-f3c7-4a20-ad1a-1b901b156c55" providerId="ADAL" clId="{3CFF895A-5FF3-4614-BF00-D90A828AA5B1}" dt="2021-08-14T22:53:43.374" v="1663" actId="1038"/>
        <pc:sldMkLst>
          <pc:docMk/>
          <pc:sldMk cId="3681362828" sldId="257"/>
        </pc:sldMkLst>
        <pc:spChg chg="mod">
          <ac:chgData name="CAPOTE NOY, Roberto Mario" userId="00493373-f3c7-4a20-ad1a-1b901b156c55" providerId="ADAL" clId="{3CFF895A-5FF3-4614-BF00-D90A828AA5B1}" dt="2021-08-14T22:48:30.773" v="1548"/>
          <ac:spMkLst>
            <pc:docMk/>
            <pc:sldMk cId="3681362828" sldId="257"/>
            <ac:spMk id="4" creationId="{44D153C9-B6EC-5440-87A3-9DCF9B76E78F}"/>
          </ac:spMkLst>
        </pc:spChg>
        <pc:spChg chg="mod">
          <ac:chgData name="CAPOTE NOY, Roberto Mario" userId="00493373-f3c7-4a20-ad1a-1b901b156c55" providerId="ADAL" clId="{3CFF895A-5FF3-4614-BF00-D90A828AA5B1}" dt="2021-08-14T22:53:28.278" v="1645" actId="1036"/>
          <ac:spMkLst>
            <pc:docMk/>
            <pc:sldMk cId="3681362828" sldId="257"/>
            <ac:spMk id="9" creationId="{D7DDACD1-0C5A-6342-92B3-1228AEAB03B6}"/>
          </ac:spMkLst>
        </pc:spChg>
        <pc:spChg chg="mod">
          <ac:chgData name="CAPOTE NOY, Roberto Mario" userId="00493373-f3c7-4a20-ad1a-1b901b156c55" providerId="ADAL" clId="{3CFF895A-5FF3-4614-BF00-D90A828AA5B1}" dt="2021-08-14T22:53:43.374" v="1663" actId="1038"/>
          <ac:spMkLst>
            <pc:docMk/>
            <pc:sldMk cId="3681362828" sldId="257"/>
            <ac:spMk id="12" creationId="{FF665BC7-0457-A64F-87CA-25C2C93B71CD}"/>
          </ac:spMkLst>
        </pc:spChg>
        <pc:spChg chg="mod">
          <ac:chgData name="CAPOTE NOY, Roberto Mario" userId="00493373-f3c7-4a20-ad1a-1b901b156c55" providerId="ADAL" clId="{3CFF895A-5FF3-4614-BF00-D90A828AA5B1}" dt="2021-08-14T22:53:35.478" v="1653" actId="1036"/>
          <ac:spMkLst>
            <pc:docMk/>
            <pc:sldMk cId="3681362828" sldId="257"/>
            <ac:spMk id="13" creationId="{BBD31CAE-D065-A941-ACFA-4DF01CF76FFA}"/>
          </ac:spMkLst>
        </pc:spChg>
        <pc:picChg chg="mod">
          <ac:chgData name="CAPOTE NOY, Roberto Mario" userId="00493373-f3c7-4a20-ad1a-1b901b156c55" providerId="ADAL" clId="{3CFF895A-5FF3-4614-BF00-D90A828AA5B1}" dt="2021-08-14T22:53:43.374" v="1663" actId="1038"/>
          <ac:picMkLst>
            <pc:docMk/>
            <pc:sldMk cId="3681362828" sldId="257"/>
            <ac:picMk id="11" creationId="{67CC47B8-D3FD-2B48-9B17-FB65D1C0629D}"/>
          </ac:picMkLst>
        </pc:picChg>
        <pc:picChg chg="mod">
          <ac:chgData name="CAPOTE NOY, Roberto Mario" userId="00493373-f3c7-4a20-ad1a-1b901b156c55" providerId="ADAL" clId="{3CFF895A-5FF3-4614-BF00-D90A828AA5B1}" dt="2021-08-14T22:53:43.374" v="1663" actId="1038"/>
          <ac:picMkLst>
            <pc:docMk/>
            <pc:sldMk cId="3681362828" sldId="257"/>
            <ac:picMk id="14" creationId="{22EF9B7A-0763-B547-9887-CAD6DA3C7FAC}"/>
          </ac:picMkLst>
        </pc:picChg>
      </pc:sldChg>
      <pc:sldChg chg="modSp add mod">
        <pc:chgData name="CAPOTE NOY, Roberto Mario" userId="00493373-f3c7-4a20-ad1a-1b901b156c55" providerId="ADAL" clId="{3CFF895A-5FF3-4614-BF00-D90A828AA5B1}" dt="2021-08-14T22:52:43.648" v="1623" actId="6549"/>
        <pc:sldMkLst>
          <pc:docMk/>
          <pc:sldMk cId="0" sldId="261"/>
        </pc:sldMkLst>
        <pc:spChg chg="mod">
          <ac:chgData name="CAPOTE NOY, Roberto Mario" userId="00493373-f3c7-4a20-ad1a-1b901b156c55" providerId="ADAL" clId="{3CFF895A-5FF3-4614-BF00-D90A828AA5B1}" dt="2021-08-14T22:52:31.264" v="1620" actId="1036"/>
          <ac:spMkLst>
            <pc:docMk/>
            <pc:sldMk cId="0" sldId="261"/>
            <ac:spMk id="136" creationId="{00000000-0000-0000-0000-000000000000}"/>
          </ac:spMkLst>
        </pc:spChg>
        <pc:spChg chg="mod">
          <ac:chgData name="CAPOTE NOY, Roberto Mario" userId="00493373-f3c7-4a20-ad1a-1b901b156c55" providerId="ADAL" clId="{3CFF895A-5FF3-4614-BF00-D90A828AA5B1}" dt="2021-08-14T22:52:43.648" v="1623" actId="6549"/>
          <ac:spMkLst>
            <pc:docMk/>
            <pc:sldMk cId="0" sldId="261"/>
            <ac:spMk id="137" creationId="{00000000-0000-0000-0000-000000000000}"/>
          </ac:spMkLst>
        </pc:spChg>
        <pc:graphicFrameChg chg="mod">
          <ac:chgData name="CAPOTE NOY, Roberto Mario" userId="00493373-f3c7-4a20-ad1a-1b901b156c55" providerId="ADAL" clId="{3CFF895A-5FF3-4614-BF00-D90A828AA5B1}" dt="2021-08-14T22:49:55.149" v="1578"/>
          <ac:graphicFrameMkLst>
            <pc:docMk/>
            <pc:sldMk cId="0" sldId="261"/>
            <ac:graphicFrameMk id="138" creationId="{00000000-0000-0000-0000-000000000000}"/>
          </ac:graphicFrameMkLst>
        </pc:graphicFrameChg>
      </pc:sldChg>
      <pc:sldChg chg="modSp add mod">
        <pc:chgData name="CAPOTE NOY, Roberto Mario" userId="00493373-f3c7-4a20-ad1a-1b901b156c55" providerId="ADAL" clId="{3CFF895A-5FF3-4614-BF00-D90A828AA5B1}" dt="2021-08-14T23:28:50.322" v="3527" actId="1076"/>
        <pc:sldMkLst>
          <pc:docMk/>
          <pc:sldMk cId="2542721672" sldId="262"/>
        </pc:sldMkLst>
        <pc:spChg chg="mod">
          <ac:chgData name="CAPOTE NOY, Roberto Mario" userId="00493373-f3c7-4a20-ad1a-1b901b156c55" providerId="ADAL" clId="{3CFF895A-5FF3-4614-BF00-D90A828AA5B1}" dt="2021-08-14T22:53:15.872" v="1627" actId="14100"/>
          <ac:spMkLst>
            <pc:docMk/>
            <pc:sldMk cId="2542721672" sldId="262"/>
            <ac:spMk id="2" creationId="{FB6AD71C-9BC5-F14B-8846-978426D88ECB}"/>
          </ac:spMkLst>
        </pc:spChg>
        <pc:spChg chg="mod">
          <ac:chgData name="CAPOTE NOY, Roberto Mario" userId="00493373-f3c7-4a20-ad1a-1b901b156c55" providerId="ADAL" clId="{3CFF895A-5FF3-4614-BF00-D90A828AA5B1}" dt="2021-08-14T22:48:30.773" v="1548"/>
          <ac:spMkLst>
            <pc:docMk/>
            <pc:sldMk cId="2542721672" sldId="262"/>
            <ac:spMk id="4" creationId="{7162B867-43E1-A040-8564-2A49562C3A60}"/>
          </ac:spMkLst>
        </pc:spChg>
        <pc:spChg chg="mod">
          <ac:chgData name="CAPOTE NOY, Roberto Mario" userId="00493373-f3c7-4a20-ad1a-1b901b156c55" providerId="ADAL" clId="{3CFF895A-5FF3-4614-BF00-D90A828AA5B1}" dt="2021-08-14T23:28:19.281" v="3523" actId="1035"/>
          <ac:spMkLst>
            <pc:docMk/>
            <pc:sldMk cId="2542721672" sldId="262"/>
            <ac:spMk id="6" creationId="{E89774EE-3F7C-2044-B098-70873694F6CF}"/>
          </ac:spMkLst>
        </pc:spChg>
        <pc:spChg chg="mod">
          <ac:chgData name="CAPOTE NOY, Roberto Mario" userId="00493373-f3c7-4a20-ad1a-1b901b156c55" providerId="ADAL" clId="{3CFF895A-5FF3-4614-BF00-D90A828AA5B1}" dt="2021-08-14T23:28:36.843" v="3525" actId="1076"/>
          <ac:spMkLst>
            <pc:docMk/>
            <pc:sldMk cId="2542721672" sldId="262"/>
            <ac:spMk id="11" creationId="{C010FD1A-DA45-E146-A557-6D22E4C2B2A6}"/>
          </ac:spMkLst>
        </pc:spChg>
        <pc:spChg chg="mod">
          <ac:chgData name="CAPOTE NOY, Roberto Mario" userId="00493373-f3c7-4a20-ad1a-1b901b156c55" providerId="ADAL" clId="{3CFF895A-5FF3-4614-BF00-D90A828AA5B1}" dt="2021-08-14T23:28:50.322" v="3527" actId="1076"/>
          <ac:spMkLst>
            <pc:docMk/>
            <pc:sldMk cId="2542721672" sldId="262"/>
            <ac:spMk id="12" creationId="{026EF14A-5035-354A-911B-FD105C5CB7AC}"/>
          </ac:spMkLst>
        </pc:spChg>
        <pc:spChg chg="mod">
          <ac:chgData name="CAPOTE NOY, Roberto Mario" userId="00493373-f3c7-4a20-ad1a-1b901b156c55" providerId="ADAL" clId="{3CFF895A-5FF3-4614-BF00-D90A828AA5B1}" dt="2021-08-14T23:28:41.563" v="3526" actId="1076"/>
          <ac:spMkLst>
            <pc:docMk/>
            <pc:sldMk cId="2542721672" sldId="262"/>
            <ac:spMk id="13" creationId="{98A40341-F18B-C647-BDCA-7AAF48DCA3B5}"/>
          </ac:spMkLst>
        </pc:spChg>
        <pc:picChg chg="mod">
          <ac:chgData name="CAPOTE NOY, Roberto Mario" userId="00493373-f3c7-4a20-ad1a-1b901b156c55" providerId="ADAL" clId="{3CFF895A-5FF3-4614-BF00-D90A828AA5B1}" dt="2021-08-14T23:28:06.048" v="3518" actId="1037"/>
          <ac:picMkLst>
            <pc:docMk/>
            <pc:sldMk cId="2542721672" sldId="262"/>
            <ac:picMk id="5" creationId="{5FF09770-9887-F044-9942-B4655857CE74}"/>
          </ac:picMkLst>
        </pc:picChg>
        <pc:picChg chg="mod">
          <ac:chgData name="CAPOTE NOY, Roberto Mario" userId="00493373-f3c7-4a20-ad1a-1b901b156c55" providerId="ADAL" clId="{3CFF895A-5FF3-4614-BF00-D90A828AA5B1}" dt="2021-08-14T23:28:06.048" v="3518" actId="1037"/>
          <ac:picMkLst>
            <pc:docMk/>
            <pc:sldMk cId="2542721672" sldId="262"/>
            <ac:picMk id="7" creationId="{E7CA1ED1-74A9-3640-B351-A78FC8CCF798}"/>
          </ac:picMkLst>
        </pc:picChg>
        <pc:picChg chg="mod">
          <ac:chgData name="CAPOTE NOY, Roberto Mario" userId="00493373-f3c7-4a20-ad1a-1b901b156c55" providerId="ADAL" clId="{3CFF895A-5FF3-4614-BF00-D90A828AA5B1}" dt="2021-08-14T23:28:06.048" v="3518" actId="1037"/>
          <ac:picMkLst>
            <pc:docMk/>
            <pc:sldMk cId="2542721672" sldId="262"/>
            <ac:picMk id="8" creationId="{8AC23282-CF73-3F4D-BD8D-A89B2CD4790F}"/>
          </ac:picMkLst>
        </pc:picChg>
        <pc:picChg chg="mod">
          <ac:chgData name="CAPOTE NOY, Roberto Mario" userId="00493373-f3c7-4a20-ad1a-1b901b156c55" providerId="ADAL" clId="{3CFF895A-5FF3-4614-BF00-D90A828AA5B1}" dt="2021-08-14T23:28:06.048" v="3518" actId="1037"/>
          <ac:picMkLst>
            <pc:docMk/>
            <pc:sldMk cId="2542721672" sldId="262"/>
            <ac:picMk id="9" creationId="{8079A11E-A24C-0C44-B8C4-1A38F4561833}"/>
          </ac:picMkLst>
        </pc:picChg>
        <pc:picChg chg="mod">
          <ac:chgData name="CAPOTE NOY, Roberto Mario" userId="00493373-f3c7-4a20-ad1a-1b901b156c55" providerId="ADAL" clId="{3CFF895A-5FF3-4614-BF00-D90A828AA5B1}" dt="2021-08-14T23:28:06.048" v="3518" actId="1037"/>
          <ac:picMkLst>
            <pc:docMk/>
            <pc:sldMk cId="2542721672" sldId="262"/>
            <ac:picMk id="10" creationId="{E1419FEB-CA0C-254E-A369-E733B85A36F8}"/>
          </ac:picMkLst>
        </pc:picChg>
        <pc:picChg chg="mod">
          <ac:chgData name="CAPOTE NOY, Roberto Mario" userId="00493373-f3c7-4a20-ad1a-1b901b156c55" providerId="ADAL" clId="{3CFF895A-5FF3-4614-BF00-D90A828AA5B1}" dt="2021-08-14T23:28:06.048" v="3518" actId="1037"/>
          <ac:picMkLst>
            <pc:docMk/>
            <pc:sldMk cId="2542721672" sldId="262"/>
            <ac:picMk id="14" creationId="{FECF601F-35B8-EF4A-B5BB-C4C1FB7D6359}"/>
          </ac:picMkLst>
        </pc:picChg>
        <pc:picChg chg="mod">
          <ac:chgData name="CAPOTE NOY, Roberto Mario" userId="00493373-f3c7-4a20-ad1a-1b901b156c55" providerId="ADAL" clId="{3CFF895A-5FF3-4614-BF00-D90A828AA5B1}" dt="2021-08-14T23:28:06.048" v="3518" actId="1037"/>
          <ac:picMkLst>
            <pc:docMk/>
            <pc:sldMk cId="2542721672" sldId="262"/>
            <ac:picMk id="15" creationId="{35D560A4-0E97-8344-B80E-D39FB196CC36}"/>
          </ac:picMkLst>
        </pc:picChg>
      </pc:sldChg>
      <pc:sldChg chg="del">
        <pc:chgData name="CAPOTE NOY, Roberto Mario" userId="00493373-f3c7-4a20-ad1a-1b901b156c55" providerId="ADAL" clId="{3CFF895A-5FF3-4614-BF00-D90A828AA5B1}" dt="2021-08-14T23:29:19.823" v="3530" actId="47"/>
        <pc:sldMkLst>
          <pc:docMk/>
          <pc:sldMk cId="850642458" sldId="269"/>
        </pc:sldMkLst>
      </pc:sldChg>
      <pc:sldChg chg="del">
        <pc:chgData name="CAPOTE NOY, Roberto Mario" userId="00493373-f3c7-4a20-ad1a-1b901b156c55" providerId="ADAL" clId="{3CFF895A-5FF3-4614-BF00-D90A828AA5B1}" dt="2021-08-14T22:40:21.650" v="1445" actId="47"/>
        <pc:sldMkLst>
          <pc:docMk/>
          <pc:sldMk cId="3853582675" sldId="274"/>
        </pc:sldMkLst>
      </pc:sldChg>
      <pc:sldChg chg="del">
        <pc:chgData name="CAPOTE NOY, Roberto Mario" userId="00493373-f3c7-4a20-ad1a-1b901b156c55" providerId="ADAL" clId="{3CFF895A-5FF3-4614-BF00-D90A828AA5B1}" dt="2021-08-14T22:40:18.468" v="1444" actId="47"/>
        <pc:sldMkLst>
          <pc:docMk/>
          <pc:sldMk cId="758085928" sldId="275"/>
        </pc:sldMkLst>
      </pc:sldChg>
      <pc:sldChg chg="add del ord">
        <pc:chgData name="CAPOTE NOY, Roberto Mario" userId="00493373-f3c7-4a20-ad1a-1b901b156c55" providerId="ADAL" clId="{3CFF895A-5FF3-4614-BF00-D90A828AA5B1}" dt="2021-08-14T23:05:55.018" v="2772"/>
        <pc:sldMkLst>
          <pc:docMk/>
          <pc:sldMk cId="1418832904" sldId="302"/>
        </pc:sldMkLst>
      </pc:sldChg>
      <pc:sldChg chg="modSp del mod ord">
        <pc:chgData name="CAPOTE NOY, Roberto Mario" userId="00493373-f3c7-4a20-ad1a-1b901b156c55" providerId="ADAL" clId="{3CFF895A-5FF3-4614-BF00-D90A828AA5B1}" dt="2021-08-14T23:20:17.511" v="3026" actId="47"/>
        <pc:sldMkLst>
          <pc:docMk/>
          <pc:sldMk cId="3640373641" sldId="303"/>
        </pc:sldMkLst>
        <pc:spChg chg="mod">
          <ac:chgData name="CAPOTE NOY, Roberto Mario" userId="00493373-f3c7-4a20-ad1a-1b901b156c55" providerId="ADAL" clId="{3CFF895A-5FF3-4614-BF00-D90A828AA5B1}" dt="2021-08-14T22:43:18.532" v="1519" actId="21"/>
          <ac:spMkLst>
            <pc:docMk/>
            <pc:sldMk cId="3640373641" sldId="303"/>
            <ac:spMk id="3" creationId="{5F75BB3D-6320-418A-8D1C-AC73472B4375}"/>
          </ac:spMkLst>
        </pc:spChg>
      </pc:sldChg>
      <pc:sldChg chg="addSp delSp modSp add mod">
        <pc:chgData name="CAPOTE NOY, Roberto Mario" userId="00493373-f3c7-4a20-ad1a-1b901b156c55" providerId="ADAL" clId="{3CFF895A-5FF3-4614-BF00-D90A828AA5B1}" dt="2021-08-15T00:20:06.353" v="5425" actId="207"/>
        <pc:sldMkLst>
          <pc:docMk/>
          <pc:sldMk cId="1130595279" sldId="847"/>
        </pc:sldMkLst>
        <pc:spChg chg="mod">
          <ac:chgData name="CAPOTE NOY, Roberto Mario" userId="00493373-f3c7-4a20-ad1a-1b901b156c55" providerId="ADAL" clId="{3CFF895A-5FF3-4614-BF00-D90A828AA5B1}" dt="2021-08-15T00:17:54.423" v="5311" actId="1035"/>
          <ac:spMkLst>
            <pc:docMk/>
            <pc:sldMk cId="1130595279" sldId="847"/>
            <ac:spMk id="4" creationId="{012D7C34-7E7B-48E1-8941-5F2B8BEB2848}"/>
          </ac:spMkLst>
        </pc:spChg>
        <pc:spChg chg="mod">
          <ac:chgData name="CAPOTE NOY, Roberto Mario" userId="00493373-f3c7-4a20-ad1a-1b901b156c55" providerId="ADAL" clId="{3CFF895A-5FF3-4614-BF00-D90A828AA5B1}" dt="2021-08-14T23:19:52.941" v="3025" actId="1036"/>
          <ac:spMkLst>
            <pc:docMk/>
            <pc:sldMk cId="1130595279" sldId="847"/>
            <ac:spMk id="5" creationId="{052A6E20-CCCE-4E0F-AFEE-FD31D0B94654}"/>
          </ac:spMkLst>
        </pc:spChg>
        <pc:spChg chg="mod">
          <ac:chgData name="CAPOTE NOY, Roberto Mario" userId="00493373-f3c7-4a20-ad1a-1b901b156c55" providerId="ADAL" clId="{3CFF895A-5FF3-4614-BF00-D90A828AA5B1}" dt="2021-08-15T00:17:54.423" v="5311" actId="1035"/>
          <ac:spMkLst>
            <pc:docMk/>
            <pc:sldMk cId="1130595279" sldId="847"/>
            <ac:spMk id="20" creationId="{7EFA7FCE-D06C-40F6-A307-177F0AF33C67}"/>
          </ac:spMkLst>
        </pc:spChg>
        <pc:spChg chg="del">
          <ac:chgData name="CAPOTE NOY, Roberto Mario" userId="00493373-f3c7-4a20-ad1a-1b901b156c55" providerId="ADAL" clId="{3CFF895A-5FF3-4614-BF00-D90A828AA5B1}" dt="2021-08-14T23:18:10.044" v="3002" actId="478"/>
          <ac:spMkLst>
            <pc:docMk/>
            <pc:sldMk cId="1130595279" sldId="847"/>
            <ac:spMk id="21" creationId="{AD5A256C-E0AC-47BB-B6BA-77CB221CDDFC}"/>
          </ac:spMkLst>
        </pc:spChg>
        <pc:spChg chg="mod">
          <ac:chgData name="CAPOTE NOY, Roberto Mario" userId="00493373-f3c7-4a20-ad1a-1b901b156c55" providerId="ADAL" clId="{3CFF895A-5FF3-4614-BF00-D90A828AA5B1}" dt="2021-08-15T00:17:54.423" v="5311" actId="1035"/>
          <ac:spMkLst>
            <pc:docMk/>
            <pc:sldMk cId="1130595279" sldId="847"/>
            <ac:spMk id="22" creationId="{7D3E0BC4-10AA-4CDE-A30B-3EB290690C37}"/>
          </ac:spMkLst>
        </pc:spChg>
        <pc:spChg chg="add mod">
          <ac:chgData name="CAPOTE NOY, Roberto Mario" userId="00493373-f3c7-4a20-ad1a-1b901b156c55" providerId="ADAL" clId="{3CFF895A-5FF3-4614-BF00-D90A828AA5B1}" dt="2021-08-15T00:17:54.423" v="5311" actId="1035"/>
          <ac:spMkLst>
            <pc:docMk/>
            <pc:sldMk cId="1130595279" sldId="847"/>
            <ac:spMk id="24" creationId="{E394B203-D96F-428E-8E88-C0431152F950}"/>
          </ac:spMkLst>
        </pc:spChg>
        <pc:spChg chg="mod">
          <ac:chgData name="CAPOTE NOY, Roberto Mario" userId="00493373-f3c7-4a20-ad1a-1b901b156c55" providerId="ADAL" clId="{3CFF895A-5FF3-4614-BF00-D90A828AA5B1}" dt="2021-08-14T23:16:19.147" v="2967" actId="1037"/>
          <ac:spMkLst>
            <pc:docMk/>
            <pc:sldMk cId="1130595279" sldId="847"/>
            <ac:spMk id="25" creationId="{675CF715-126C-4FCF-8B9B-23A1BD903EEA}"/>
          </ac:spMkLst>
        </pc:spChg>
        <pc:spChg chg="add mod">
          <ac:chgData name="CAPOTE NOY, Roberto Mario" userId="00493373-f3c7-4a20-ad1a-1b901b156c55" providerId="ADAL" clId="{3CFF895A-5FF3-4614-BF00-D90A828AA5B1}" dt="2021-08-15T00:20:06.353" v="5425" actId="207"/>
          <ac:spMkLst>
            <pc:docMk/>
            <pc:sldMk cId="1130595279" sldId="847"/>
            <ac:spMk id="27" creationId="{058AD4E7-5DAC-4822-91F6-EB8B6448D4DB}"/>
          </ac:spMkLst>
        </pc:spChg>
        <pc:picChg chg="mod">
          <ac:chgData name="CAPOTE NOY, Roberto Mario" userId="00493373-f3c7-4a20-ad1a-1b901b156c55" providerId="ADAL" clId="{3CFF895A-5FF3-4614-BF00-D90A828AA5B1}" dt="2021-08-15T00:17:54.423" v="5311" actId="1035"/>
          <ac:picMkLst>
            <pc:docMk/>
            <pc:sldMk cId="1130595279" sldId="847"/>
            <ac:picMk id="2" creationId="{D69DD38D-C10B-47F7-B6B8-3DBC0602AF01}"/>
          </ac:picMkLst>
        </pc:picChg>
        <pc:picChg chg="mod">
          <ac:chgData name="CAPOTE NOY, Roberto Mario" userId="00493373-f3c7-4a20-ad1a-1b901b156c55" providerId="ADAL" clId="{3CFF895A-5FF3-4614-BF00-D90A828AA5B1}" dt="2021-08-15T00:13:21.161" v="5290" actId="1035"/>
          <ac:picMkLst>
            <pc:docMk/>
            <pc:sldMk cId="1130595279" sldId="847"/>
            <ac:picMk id="3" creationId="{2DCB79FC-3B9D-49CE-ADD0-88F01599B55C}"/>
          </ac:picMkLst>
        </pc:picChg>
        <pc:picChg chg="add del mod">
          <ac:chgData name="CAPOTE NOY, Roberto Mario" userId="00493373-f3c7-4a20-ad1a-1b901b156c55" providerId="ADAL" clId="{3CFF895A-5FF3-4614-BF00-D90A828AA5B1}" dt="2021-08-15T00:13:25.317" v="5292" actId="21"/>
          <ac:picMkLst>
            <pc:docMk/>
            <pc:sldMk cId="1130595279" sldId="847"/>
            <ac:picMk id="21" creationId="{9B93A456-1BCA-48DC-BEF1-69C3979A7A01}"/>
          </ac:picMkLst>
        </pc:picChg>
        <pc:cxnChg chg="mod">
          <ac:chgData name="CAPOTE NOY, Roberto Mario" userId="00493373-f3c7-4a20-ad1a-1b901b156c55" providerId="ADAL" clId="{3CFF895A-5FF3-4614-BF00-D90A828AA5B1}" dt="2021-08-15T00:17:54.423" v="5311" actId="1035"/>
          <ac:cxnSpMkLst>
            <pc:docMk/>
            <pc:sldMk cId="1130595279" sldId="847"/>
            <ac:cxnSpMk id="7" creationId="{EE2067A1-FA56-45E8-88EA-1857AF9FBA8B}"/>
          </ac:cxnSpMkLst>
        </pc:cxnChg>
        <pc:cxnChg chg="mod">
          <ac:chgData name="CAPOTE NOY, Roberto Mario" userId="00493373-f3c7-4a20-ad1a-1b901b156c55" providerId="ADAL" clId="{3CFF895A-5FF3-4614-BF00-D90A828AA5B1}" dt="2021-08-15T00:17:54.423" v="5311" actId="1035"/>
          <ac:cxnSpMkLst>
            <pc:docMk/>
            <pc:sldMk cId="1130595279" sldId="847"/>
            <ac:cxnSpMk id="14" creationId="{31CC892C-0A4B-4063-AA65-F8B470B973F8}"/>
          </ac:cxnSpMkLst>
        </pc:cxnChg>
        <pc:cxnChg chg="mod">
          <ac:chgData name="CAPOTE NOY, Roberto Mario" userId="00493373-f3c7-4a20-ad1a-1b901b156c55" providerId="ADAL" clId="{3CFF895A-5FF3-4614-BF00-D90A828AA5B1}" dt="2021-08-15T00:17:54.423" v="5311" actId="1035"/>
          <ac:cxnSpMkLst>
            <pc:docMk/>
            <pc:sldMk cId="1130595279" sldId="847"/>
            <ac:cxnSpMk id="16" creationId="{D6D5BF7E-A709-4D8D-8985-68013319CEBF}"/>
          </ac:cxnSpMkLst>
        </pc:cxnChg>
        <pc:cxnChg chg="mod">
          <ac:chgData name="CAPOTE NOY, Roberto Mario" userId="00493373-f3c7-4a20-ad1a-1b901b156c55" providerId="ADAL" clId="{3CFF895A-5FF3-4614-BF00-D90A828AA5B1}" dt="2021-08-15T00:17:54.423" v="5311" actId="1035"/>
          <ac:cxnSpMkLst>
            <pc:docMk/>
            <pc:sldMk cId="1130595279" sldId="847"/>
            <ac:cxnSpMk id="18" creationId="{DCE7850B-E4A0-4ECA-9814-2E09E0FF25D8}"/>
          </ac:cxnSpMkLst>
        </pc:cxnChg>
        <pc:cxnChg chg="del mod">
          <ac:chgData name="CAPOTE NOY, Roberto Mario" userId="00493373-f3c7-4a20-ad1a-1b901b156c55" providerId="ADAL" clId="{3CFF895A-5FF3-4614-BF00-D90A828AA5B1}" dt="2021-08-15T00:17:35.694" v="5305" actId="478"/>
          <ac:cxnSpMkLst>
            <pc:docMk/>
            <pc:sldMk cId="1130595279" sldId="847"/>
            <ac:cxnSpMk id="19" creationId="{2F65B06B-8B0E-4D83-AF81-D0F29764E3F7}"/>
          </ac:cxnSpMkLst>
        </pc:cxnChg>
        <pc:cxnChg chg="mod">
          <ac:chgData name="CAPOTE NOY, Roberto Mario" userId="00493373-f3c7-4a20-ad1a-1b901b156c55" providerId="ADAL" clId="{3CFF895A-5FF3-4614-BF00-D90A828AA5B1}" dt="2021-08-14T23:16:19.147" v="2967" actId="1037"/>
          <ac:cxnSpMkLst>
            <pc:docMk/>
            <pc:sldMk cId="1130595279" sldId="847"/>
            <ac:cxnSpMk id="23" creationId="{02C59561-1271-4D6E-88A2-1AE696D2A842}"/>
          </ac:cxnSpMkLst>
        </pc:cxnChg>
        <pc:cxnChg chg="del mod">
          <ac:chgData name="CAPOTE NOY, Roberto Mario" userId="00493373-f3c7-4a20-ad1a-1b901b156c55" providerId="ADAL" clId="{3CFF895A-5FF3-4614-BF00-D90A828AA5B1}" dt="2021-08-15T00:17:35.694" v="5305" actId="478"/>
          <ac:cxnSpMkLst>
            <pc:docMk/>
            <pc:sldMk cId="1130595279" sldId="847"/>
            <ac:cxnSpMk id="26" creationId="{FB87BB0C-A95F-4EFC-9B52-5462DB2AA9B6}"/>
          </ac:cxnSpMkLst>
        </pc:cxnChg>
      </pc:sldChg>
      <pc:sldChg chg="addSp modSp add del mod ord">
        <pc:chgData name="CAPOTE NOY, Roberto Mario" userId="00493373-f3c7-4a20-ad1a-1b901b156c55" providerId="ADAL" clId="{3CFF895A-5FF3-4614-BF00-D90A828AA5B1}" dt="2021-08-14T23:23:37.727" v="3331" actId="47"/>
        <pc:sldMkLst>
          <pc:docMk/>
          <pc:sldMk cId="710887143" sldId="857"/>
        </pc:sldMkLst>
        <pc:spChg chg="mod">
          <ac:chgData name="CAPOTE NOY, Roberto Mario" userId="00493373-f3c7-4a20-ad1a-1b901b156c55" providerId="ADAL" clId="{3CFF895A-5FF3-4614-BF00-D90A828AA5B1}" dt="2021-08-14T23:08:05.202" v="2776" actId="164"/>
          <ac:spMkLst>
            <pc:docMk/>
            <pc:sldMk cId="710887143" sldId="857"/>
            <ac:spMk id="4" creationId="{E859ABDE-9D5B-4C45-B94A-A5A09BAE7273}"/>
          </ac:spMkLst>
        </pc:spChg>
        <pc:grpChg chg="add mod">
          <ac:chgData name="CAPOTE NOY, Roberto Mario" userId="00493373-f3c7-4a20-ad1a-1b901b156c55" providerId="ADAL" clId="{3CFF895A-5FF3-4614-BF00-D90A828AA5B1}" dt="2021-08-14T23:08:14.377" v="2791" actId="1038"/>
          <ac:grpSpMkLst>
            <pc:docMk/>
            <pc:sldMk cId="710887143" sldId="857"/>
            <ac:grpSpMk id="2" creationId="{930296C6-8AAF-4F58-AA60-1F9A6C60E773}"/>
          </ac:grpSpMkLst>
        </pc:grpChg>
        <pc:picChg chg="mod">
          <ac:chgData name="CAPOTE NOY, Roberto Mario" userId="00493373-f3c7-4a20-ad1a-1b901b156c55" providerId="ADAL" clId="{3CFF895A-5FF3-4614-BF00-D90A828AA5B1}" dt="2021-08-14T23:08:05.202" v="2776" actId="164"/>
          <ac:picMkLst>
            <pc:docMk/>
            <pc:sldMk cId="710887143" sldId="857"/>
            <ac:picMk id="6" creationId="{76D8CE98-990C-41BE-BC6E-7F39FB35570C}"/>
          </ac:picMkLst>
        </pc:picChg>
        <pc:cxnChg chg="mod">
          <ac:chgData name="CAPOTE NOY, Roberto Mario" userId="00493373-f3c7-4a20-ad1a-1b901b156c55" providerId="ADAL" clId="{3CFF895A-5FF3-4614-BF00-D90A828AA5B1}" dt="2021-08-14T23:08:05.202" v="2776" actId="164"/>
          <ac:cxnSpMkLst>
            <pc:docMk/>
            <pc:sldMk cId="710887143" sldId="857"/>
            <ac:cxnSpMk id="5" creationId="{B1157882-050E-4336-899F-9D1F22507EF7}"/>
          </ac:cxnSpMkLst>
        </pc:cxnChg>
      </pc:sldChg>
      <pc:sldChg chg="del">
        <pc:chgData name="CAPOTE NOY, Roberto Mario" userId="00493373-f3c7-4a20-ad1a-1b901b156c55" providerId="ADAL" clId="{3CFF895A-5FF3-4614-BF00-D90A828AA5B1}" dt="2021-08-14T22:45:49.876" v="1538" actId="47"/>
        <pc:sldMkLst>
          <pc:docMk/>
          <pc:sldMk cId="3536003194" sldId="876"/>
        </pc:sldMkLst>
      </pc:sldChg>
      <pc:sldChg chg="del">
        <pc:chgData name="CAPOTE NOY, Roberto Mario" userId="00493373-f3c7-4a20-ad1a-1b901b156c55" providerId="ADAL" clId="{3CFF895A-5FF3-4614-BF00-D90A828AA5B1}" dt="2021-08-14T22:40:48.261" v="1448" actId="47"/>
        <pc:sldMkLst>
          <pc:docMk/>
          <pc:sldMk cId="4202438185" sldId="877"/>
        </pc:sldMkLst>
      </pc:sldChg>
      <pc:sldChg chg="del">
        <pc:chgData name="CAPOTE NOY, Roberto Mario" userId="00493373-f3c7-4a20-ad1a-1b901b156c55" providerId="ADAL" clId="{3CFF895A-5FF3-4614-BF00-D90A828AA5B1}" dt="2021-08-14T19:36:13.002" v="179" actId="47"/>
        <pc:sldMkLst>
          <pc:docMk/>
          <pc:sldMk cId="2999562040" sldId="879"/>
        </pc:sldMkLst>
      </pc:sldChg>
      <pc:sldChg chg="del">
        <pc:chgData name="CAPOTE NOY, Roberto Mario" userId="00493373-f3c7-4a20-ad1a-1b901b156c55" providerId="ADAL" clId="{3CFF895A-5FF3-4614-BF00-D90A828AA5B1}" dt="2021-08-14T22:45:51.272" v="1539" actId="47"/>
        <pc:sldMkLst>
          <pc:docMk/>
          <pc:sldMk cId="3943053875" sldId="881"/>
        </pc:sldMkLst>
      </pc:sldChg>
      <pc:sldChg chg="del">
        <pc:chgData name="CAPOTE NOY, Roberto Mario" userId="00493373-f3c7-4a20-ad1a-1b901b156c55" providerId="ADAL" clId="{3CFF895A-5FF3-4614-BF00-D90A828AA5B1}" dt="2021-08-14T19:34:46.109" v="178" actId="47"/>
        <pc:sldMkLst>
          <pc:docMk/>
          <pc:sldMk cId="618907565" sldId="883"/>
        </pc:sldMkLst>
      </pc:sldChg>
      <pc:sldChg chg="del">
        <pc:chgData name="CAPOTE NOY, Roberto Mario" userId="00493373-f3c7-4a20-ad1a-1b901b156c55" providerId="ADAL" clId="{3CFF895A-5FF3-4614-BF00-D90A828AA5B1}" dt="2021-08-14T22:40:17.654" v="1443" actId="47"/>
        <pc:sldMkLst>
          <pc:docMk/>
          <pc:sldMk cId="4032445530" sldId="885"/>
        </pc:sldMkLst>
      </pc:sldChg>
      <pc:sldChg chg="del">
        <pc:chgData name="CAPOTE NOY, Roberto Mario" userId="00493373-f3c7-4a20-ad1a-1b901b156c55" providerId="ADAL" clId="{3CFF895A-5FF3-4614-BF00-D90A828AA5B1}" dt="2021-08-14T19:36:18.542" v="180" actId="47"/>
        <pc:sldMkLst>
          <pc:docMk/>
          <pc:sldMk cId="3752592240" sldId="886"/>
        </pc:sldMkLst>
      </pc:sldChg>
      <pc:sldChg chg="del">
        <pc:chgData name="CAPOTE NOY, Roberto Mario" userId="00493373-f3c7-4a20-ad1a-1b901b156c55" providerId="ADAL" clId="{3CFF895A-5FF3-4614-BF00-D90A828AA5B1}" dt="2021-08-14T19:36:23.931" v="181" actId="47"/>
        <pc:sldMkLst>
          <pc:docMk/>
          <pc:sldMk cId="4285279945" sldId="888"/>
        </pc:sldMkLst>
      </pc:sldChg>
      <pc:sldChg chg="del">
        <pc:chgData name="CAPOTE NOY, Roberto Mario" userId="00493373-f3c7-4a20-ad1a-1b901b156c55" providerId="ADAL" clId="{3CFF895A-5FF3-4614-BF00-D90A828AA5B1}" dt="2021-08-14T22:40:41.121" v="1447" actId="47"/>
        <pc:sldMkLst>
          <pc:docMk/>
          <pc:sldMk cId="162223360" sldId="891"/>
        </pc:sldMkLst>
      </pc:sldChg>
      <pc:sldChg chg="del">
        <pc:chgData name="CAPOTE NOY, Roberto Mario" userId="00493373-f3c7-4a20-ad1a-1b901b156c55" providerId="ADAL" clId="{3CFF895A-5FF3-4614-BF00-D90A828AA5B1}" dt="2021-08-14T22:45:27.012" v="1532" actId="47"/>
        <pc:sldMkLst>
          <pc:docMk/>
          <pc:sldMk cId="3483828466" sldId="892"/>
        </pc:sldMkLst>
      </pc:sldChg>
      <pc:sldChg chg="del">
        <pc:chgData name="CAPOTE NOY, Roberto Mario" userId="00493373-f3c7-4a20-ad1a-1b901b156c55" providerId="ADAL" clId="{3CFF895A-5FF3-4614-BF00-D90A828AA5B1}" dt="2021-08-14T22:45:05.706" v="1530" actId="47"/>
        <pc:sldMkLst>
          <pc:docMk/>
          <pc:sldMk cId="2159505023" sldId="893"/>
        </pc:sldMkLst>
      </pc:sldChg>
      <pc:sldChg chg="modSp del mod">
        <pc:chgData name="CAPOTE NOY, Roberto Mario" userId="00493373-f3c7-4a20-ad1a-1b901b156c55" providerId="ADAL" clId="{3CFF895A-5FF3-4614-BF00-D90A828AA5B1}" dt="2021-08-14T22:46:28.861" v="1547" actId="47"/>
        <pc:sldMkLst>
          <pc:docMk/>
          <pc:sldMk cId="1634050995" sldId="895"/>
        </pc:sldMkLst>
        <pc:spChg chg="mod">
          <ac:chgData name="CAPOTE NOY, Roberto Mario" userId="00493373-f3c7-4a20-ad1a-1b901b156c55" providerId="ADAL" clId="{3CFF895A-5FF3-4614-BF00-D90A828AA5B1}" dt="2021-08-14T19:42:52.569" v="423" actId="6549"/>
          <ac:spMkLst>
            <pc:docMk/>
            <pc:sldMk cId="1634050995" sldId="895"/>
            <ac:spMk id="3" creationId="{5F75BB3D-6320-418A-8D1C-AC73472B4375}"/>
          </ac:spMkLst>
        </pc:spChg>
      </pc:sldChg>
      <pc:sldChg chg="del">
        <pc:chgData name="CAPOTE NOY, Roberto Mario" userId="00493373-f3c7-4a20-ad1a-1b901b156c55" providerId="ADAL" clId="{3CFF895A-5FF3-4614-BF00-D90A828AA5B1}" dt="2021-08-14T22:45:19.454" v="1531" actId="47"/>
        <pc:sldMkLst>
          <pc:docMk/>
          <pc:sldMk cId="256420334" sldId="896"/>
        </pc:sldMkLst>
      </pc:sldChg>
      <pc:sldChg chg="del">
        <pc:chgData name="CAPOTE NOY, Roberto Mario" userId="00493373-f3c7-4a20-ad1a-1b901b156c55" providerId="ADAL" clId="{3CFF895A-5FF3-4614-BF00-D90A828AA5B1}" dt="2021-08-14T22:46:06.127" v="1544" actId="47"/>
        <pc:sldMkLst>
          <pc:docMk/>
          <pc:sldMk cId="4268653040" sldId="897"/>
        </pc:sldMkLst>
      </pc:sldChg>
      <pc:sldChg chg="del">
        <pc:chgData name="CAPOTE NOY, Roberto Mario" userId="00493373-f3c7-4a20-ad1a-1b901b156c55" providerId="ADAL" clId="{3CFF895A-5FF3-4614-BF00-D90A828AA5B1}" dt="2021-08-14T22:46:07.088" v="1545" actId="47"/>
        <pc:sldMkLst>
          <pc:docMk/>
          <pc:sldMk cId="3673467336" sldId="898"/>
        </pc:sldMkLst>
      </pc:sldChg>
      <pc:sldChg chg="del">
        <pc:chgData name="CAPOTE NOY, Roberto Mario" userId="00493373-f3c7-4a20-ad1a-1b901b156c55" providerId="ADAL" clId="{3CFF895A-5FF3-4614-BF00-D90A828AA5B1}" dt="2021-08-14T22:46:10.824" v="1546" actId="47"/>
        <pc:sldMkLst>
          <pc:docMk/>
          <pc:sldMk cId="270486612" sldId="899"/>
        </pc:sldMkLst>
      </pc:sldChg>
      <pc:sldChg chg="del">
        <pc:chgData name="CAPOTE NOY, Roberto Mario" userId="00493373-f3c7-4a20-ad1a-1b901b156c55" providerId="ADAL" clId="{3CFF895A-5FF3-4614-BF00-D90A828AA5B1}" dt="2021-08-14T22:40:05.165" v="1441" actId="47"/>
        <pc:sldMkLst>
          <pc:docMk/>
          <pc:sldMk cId="504945519" sldId="902"/>
        </pc:sldMkLst>
      </pc:sldChg>
      <pc:sldChg chg="del">
        <pc:chgData name="CAPOTE NOY, Roberto Mario" userId="00493373-f3c7-4a20-ad1a-1b901b156c55" providerId="ADAL" clId="{3CFF895A-5FF3-4614-BF00-D90A828AA5B1}" dt="2021-08-14T22:40:03.581" v="1440" actId="47"/>
        <pc:sldMkLst>
          <pc:docMk/>
          <pc:sldMk cId="1833155677" sldId="903"/>
        </pc:sldMkLst>
      </pc:sldChg>
      <pc:sldChg chg="modSp mod">
        <pc:chgData name="CAPOTE NOY, Roberto Mario" userId="00493373-f3c7-4a20-ad1a-1b901b156c55" providerId="ADAL" clId="{3CFF895A-5FF3-4614-BF00-D90A828AA5B1}" dt="2021-08-14T19:34:28.434" v="176" actId="6549"/>
        <pc:sldMkLst>
          <pc:docMk/>
          <pc:sldMk cId="2530887380" sldId="961"/>
        </pc:sldMkLst>
        <pc:spChg chg="mod">
          <ac:chgData name="CAPOTE NOY, Roberto Mario" userId="00493373-f3c7-4a20-ad1a-1b901b156c55" providerId="ADAL" clId="{3CFF895A-5FF3-4614-BF00-D90A828AA5B1}" dt="2021-08-14T19:33:36.583" v="157" actId="6549"/>
          <ac:spMkLst>
            <pc:docMk/>
            <pc:sldMk cId="2530887380" sldId="961"/>
            <ac:spMk id="4" creationId="{5066DEF5-945A-42AF-9E70-7FBDDE5B0C78}"/>
          </ac:spMkLst>
        </pc:spChg>
        <pc:spChg chg="mod">
          <ac:chgData name="CAPOTE NOY, Roberto Mario" userId="00493373-f3c7-4a20-ad1a-1b901b156c55" providerId="ADAL" clId="{3CFF895A-5FF3-4614-BF00-D90A828AA5B1}" dt="2021-08-14T19:34:28.434" v="176" actId="6549"/>
          <ac:spMkLst>
            <pc:docMk/>
            <pc:sldMk cId="2530887380" sldId="961"/>
            <ac:spMk id="42" creationId="{58D8D654-EB4E-4940-A56D-E5068D7EBAC9}"/>
          </ac:spMkLst>
        </pc:spChg>
      </pc:sldChg>
      <pc:sldChg chg="del">
        <pc:chgData name="CAPOTE NOY, Roberto Mario" userId="00493373-f3c7-4a20-ad1a-1b901b156c55" providerId="ADAL" clId="{3CFF895A-5FF3-4614-BF00-D90A828AA5B1}" dt="2021-08-14T22:45:42.462" v="1537" actId="47"/>
        <pc:sldMkLst>
          <pc:docMk/>
          <pc:sldMk cId="8627460" sldId="962"/>
        </pc:sldMkLst>
      </pc:sldChg>
      <pc:sldChg chg="del">
        <pc:chgData name="CAPOTE NOY, Roberto Mario" userId="00493373-f3c7-4a20-ad1a-1b901b156c55" providerId="ADAL" clId="{3CFF895A-5FF3-4614-BF00-D90A828AA5B1}" dt="2021-08-14T22:40:15.862" v="1442" actId="47"/>
        <pc:sldMkLst>
          <pc:docMk/>
          <pc:sldMk cId="1324404758" sldId="963"/>
        </pc:sldMkLst>
      </pc:sldChg>
      <pc:sldChg chg="del">
        <pc:chgData name="CAPOTE NOY, Roberto Mario" userId="00493373-f3c7-4a20-ad1a-1b901b156c55" providerId="ADAL" clId="{3CFF895A-5FF3-4614-BF00-D90A828AA5B1}" dt="2021-08-14T22:45:36.788" v="1536" actId="47"/>
        <pc:sldMkLst>
          <pc:docMk/>
          <pc:sldMk cId="3246555844" sldId="964"/>
        </pc:sldMkLst>
      </pc:sldChg>
      <pc:sldChg chg="del">
        <pc:chgData name="CAPOTE NOY, Roberto Mario" userId="00493373-f3c7-4a20-ad1a-1b901b156c55" providerId="ADAL" clId="{3CFF895A-5FF3-4614-BF00-D90A828AA5B1}" dt="2021-08-14T22:40:39.349" v="1446" actId="47"/>
        <pc:sldMkLst>
          <pc:docMk/>
          <pc:sldMk cId="2144856231" sldId="965"/>
        </pc:sldMkLst>
      </pc:sldChg>
      <pc:sldChg chg="del">
        <pc:chgData name="CAPOTE NOY, Roberto Mario" userId="00493373-f3c7-4a20-ad1a-1b901b156c55" providerId="ADAL" clId="{3CFF895A-5FF3-4614-BF00-D90A828AA5B1}" dt="2021-08-14T22:45:33.035" v="1535" actId="47"/>
        <pc:sldMkLst>
          <pc:docMk/>
          <pc:sldMk cId="1958555660" sldId="966"/>
        </pc:sldMkLst>
      </pc:sldChg>
      <pc:sldChg chg="del">
        <pc:chgData name="CAPOTE NOY, Roberto Mario" userId="00493373-f3c7-4a20-ad1a-1b901b156c55" providerId="ADAL" clId="{3CFF895A-5FF3-4614-BF00-D90A828AA5B1}" dt="2021-08-14T19:43:26.286" v="424" actId="47"/>
        <pc:sldMkLst>
          <pc:docMk/>
          <pc:sldMk cId="201835078" sldId="967"/>
        </pc:sldMkLst>
      </pc:sldChg>
      <pc:sldChg chg="new del">
        <pc:chgData name="CAPOTE NOY, Roberto Mario" userId="00493373-f3c7-4a20-ad1a-1b901b156c55" providerId="ADAL" clId="{3CFF895A-5FF3-4614-BF00-D90A828AA5B1}" dt="2021-08-14T19:44:24.681" v="430" actId="47"/>
        <pc:sldMkLst>
          <pc:docMk/>
          <pc:sldMk cId="2511043997" sldId="967"/>
        </pc:sldMkLst>
      </pc:sldChg>
      <pc:sldChg chg="addSp delSp modSp new mod ord addCm modCm">
        <pc:chgData name="CAPOTE NOY, Roberto Mario" userId="00493373-f3c7-4a20-ad1a-1b901b156c55" providerId="ADAL" clId="{3CFF895A-5FF3-4614-BF00-D90A828AA5B1}" dt="2021-08-14T23:30:12.510" v="3534"/>
        <pc:sldMkLst>
          <pc:docMk/>
          <pc:sldMk cId="1735969942" sldId="968"/>
        </pc:sldMkLst>
        <pc:spChg chg="del">
          <ac:chgData name="CAPOTE NOY, Roberto Mario" userId="00493373-f3c7-4a20-ad1a-1b901b156c55" providerId="ADAL" clId="{3CFF895A-5FF3-4614-BF00-D90A828AA5B1}" dt="2021-08-14T19:44:31.963" v="432" actId="478"/>
          <ac:spMkLst>
            <pc:docMk/>
            <pc:sldMk cId="1735969942" sldId="968"/>
            <ac:spMk id="2" creationId="{57532B0D-2F99-4236-A5CA-24B40256647D}"/>
          </ac:spMkLst>
        </pc:spChg>
        <pc:spChg chg="del">
          <ac:chgData name="CAPOTE NOY, Roberto Mario" userId="00493373-f3c7-4a20-ad1a-1b901b156c55" providerId="ADAL" clId="{3CFF895A-5FF3-4614-BF00-D90A828AA5B1}" dt="2021-08-14T19:44:29.666" v="431" actId="478"/>
          <ac:spMkLst>
            <pc:docMk/>
            <pc:sldMk cId="1735969942" sldId="968"/>
            <ac:spMk id="3" creationId="{3AB4E2EA-E0D1-482E-8773-39E4D36A1D63}"/>
          </ac:spMkLst>
        </pc:spChg>
        <pc:spChg chg="add mod">
          <ac:chgData name="CAPOTE NOY, Roberto Mario" userId="00493373-f3c7-4a20-ad1a-1b901b156c55" providerId="ADAL" clId="{3CFF895A-5FF3-4614-BF00-D90A828AA5B1}" dt="2021-08-14T22:39:42.059" v="1437" actId="13926"/>
          <ac:spMkLst>
            <pc:docMk/>
            <pc:sldMk cId="1735969942" sldId="968"/>
            <ac:spMk id="4" creationId="{049304DD-7D17-42FF-8FAD-5FE00F0C4CB4}"/>
          </ac:spMkLst>
        </pc:spChg>
        <pc:spChg chg="add mod">
          <ac:chgData name="CAPOTE NOY, Roberto Mario" userId="00493373-f3c7-4a20-ad1a-1b901b156c55" providerId="ADAL" clId="{3CFF895A-5FF3-4614-BF00-D90A828AA5B1}" dt="2021-08-14T20:20:44.681" v="1360" actId="1038"/>
          <ac:spMkLst>
            <pc:docMk/>
            <pc:sldMk cId="1735969942" sldId="968"/>
            <ac:spMk id="5" creationId="{840A217B-B1E8-4FEC-982E-DB19661EBEA8}"/>
          </ac:spMkLst>
        </pc:spChg>
        <pc:graphicFrameChg chg="add del mod">
          <ac:chgData name="CAPOTE NOY, Roberto Mario" userId="00493373-f3c7-4a20-ad1a-1b901b156c55" providerId="ADAL" clId="{3CFF895A-5FF3-4614-BF00-D90A828AA5B1}" dt="2021-08-14T19:49:57.401" v="679" actId="478"/>
          <ac:graphicFrameMkLst>
            <pc:docMk/>
            <pc:sldMk cId="1735969942" sldId="968"/>
            <ac:graphicFrameMk id="6" creationId="{3ADDAD3F-B178-439E-AC13-3412BA016EB8}"/>
          </ac:graphicFrameMkLst>
        </pc:graphicFrameChg>
        <pc:graphicFrameChg chg="add del mod">
          <ac:chgData name="CAPOTE NOY, Roberto Mario" userId="00493373-f3c7-4a20-ad1a-1b901b156c55" providerId="ADAL" clId="{3CFF895A-5FF3-4614-BF00-D90A828AA5B1}" dt="2021-08-14T20:01:39.895" v="788"/>
          <ac:graphicFrameMkLst>
            <pc:docMk/>
            <pc:sldMk cId="1735969942" sldId="968"/>
            <ac:graphicFrameMk id="7" creationId="{C6ED92C4-A997-4A07-9AB1-CD3BBBA4FA0A}"/>
          </ac:graphicFrameMkLst>
        </pc:graphicFrameChg>
        <pc:graphicFrameChg chg="add del mod">
          <ac:chgData name="CAPOTE NOY, Roberto Mario" userId="00493373-f3c7-4a20-ad1a-1b901b156c55" providerId="ADAL" clId="{3CFF895A-5FF3-4614-BF00-D90A828AA5B1}" dt="2021-08-14T20:09:26.249" v="894"/>
          <ac:graphicFrameMkLst>
            <pc:docMk/>
            <pc:sldMk cId="1735969942" sldId="968"/>
            <ac:graphicFrameMk id="8" creationId="{FAE338F2-3FB8-4351-8B5B-0134A4FEEF2A}"/>
          </ac:graphicFrameMkLst>
        </pc:graphicFrameChg>
      </pc:sldChg>
      <pc:sldChg chg="del">
        <pc:chgData name="CAPOTE NOY, Roberto Mario" userId="00493373-f3c7-4a20-ad1a-1b901b156c55" providerId="ADAL" clId="{3CFF895A-5FF3-4614-BF00-D90A828AA5B1}" dt="2021-08-14T19:43:38.125" v="427" actId="47"/>
        <pc:sldMkLst>
          <pc:docMk/>
          <pc:sldMk cId="3531837579" sldId="968"/>
        </pc:sldMkLst>
      </pc:sldChg>
      <pc:sldChg chg="del">
        <pc:chgData name="CAPOTE NOY, Roberto Mario" userId="00493373-f3c7-4a20-ad1a-1b901b156c55" providerId="ADAL" clId="{3CFF895A-5FF3-4614-BF00-D90A828AA5B1}" dt="2021-08-14T19:43:29.807" v="425" actId="47"/>
        <pc:sldMkLst>
          <pc:docMk/>
          <pc:sldMk cId="444482654" sldId="969"/>
        </pc:sldMkLst>
      </pc:sldChg>
      <pc:sldChg chg="addSp delSp modSp new mod ord">
        <pc:chgData name="CAPOTE NOY, Roberto Mario" userId="00493373-f3c7-4a20-ad1a-1b901b156c55" providerId="ADAL" clId="{3CFF895A-5FF3-4614-BF00-D90A828AA5B1}" dt="2021-08-15T00:10:40.664" v="5278" actId="1076"/>
        <pc:sldMkLst>
          <pc:docMk/>
          <pc:sldMk cId="1737934182" sldId="969"/>
        </pc:sldMkLst>
        <pc:spChg chg="del">
          <ac:chgData name="CAPOTE NOY, Roberto Mario" userId="00493373-f3c7-4a20-ad1a-1b901b156c55" providerId="ADAL" clId="{3CFF895A-5FF3-4614-BF00-D90A828AA5B1}" dt="2021-08-14T22:44:34.140" v="1522" actId="478"/>
          <ac:spMkLst>
            <pc:docMk/>
            <pc:sldMk cId="1737934182" sldId="969"/>
            <ac:spMk id="2" creationId="{86FE46C4-53CE-4C4A-AC83-E7FE6A0AF17A}"/>
          </ac:spMkLst>
        </pc:spChg>
        <pc:spChg chg="del">
          <ac:chgData name="CAPOTE NOY, Roberto Mario" userId="00493373-f3c7-4a20-ad1a-1b901b156c55" providerId="ADAL" clId="{3CFF895A-5FF3-4614-BF00-D90A828AA5B1}" dt="2021-08-14T22:44:30.844" v="1521" actId="478"/>
          <ac:spMkLst>
            <pc:docMk/>
            <pc:sldMk cId="1737934182" sldId="969"/>
            <ac:spMk id="3" creationId="{71070E07-43F2-435E-97BE-C37FEA0C1416}"/>
          </ac:spMkLst>
        </pc:spChg>
        <pc:spChg chg="add mod">
          <ac:chgData name="CAPOTE NOY, Roberto Mario" userId="00493373-f3c7-4a20-ad1a-1b901b156c55" providerId="ADAL" clId="{3CFF895A-5FF3-4614-BF00-D90A828AA5B1}" dt="2021-08-15T00:03:50.143" v="4810" actId="1035"/>
          <ac:spMkLst>
            <pc:docMk/>
            <pc:sldMk cId="1737934182" sldId="969"/>
            <ac:spMk id="6" creationId="{2799DCCC-B5C5-4642-85F3-A637B0C82953}"/>
          </ac:spMkLst>
        </pc:spChg>
        <pc:spChg chg="add mod">
          <ac:chgData name="CAPOTE NOY, Roberto Mario" userId="00493373-f3c7-4a20-ad1a-1b901b156c55" providerId="ADAL" clId="{3CFF895A-5FF3-4614-BF00-D90A828AA5B1}" dt="2021-08-15T00:03:50.143" v="4810" actId="1035"/>
          <ac:spMkLst>
            <pc:docMk/>
            <pc:sldMk cId="1737934182" sldId="969"/>
            <ac:spMk id="7" creationId="{B33E8DC3-612D-4CE9-9D1E-CF2956A20A77}"/>
          </ac:spMkLst>
        </pc:spChg>
        <pc:spChg chg="add mod">
          <ac:chgData name="CAPOTE NOY, Roberto Mario" userId="00493373-f3c7-4a20-ad1a-1b901b156c55" providerId="ADAL" clId="{3CFF895A-5FF3-4614-BF00-D90A828AA5B1}" dt="2021-08-15T00:04:00.524" v="4813" actId="1076"/>
          <ac:spMkLst>
            <pc:docMk/>
            <pc:sldMk cId="1737934182" sldId="969"/>
            <ac:spMk id="8" creationId="{A9A46D73-8DB0-4E7B-9AA4-9EBFEF395C50}"/>
          </ac:spMkLst>
        </pc:spChg>
        <pc:spChg chg="add mod">
          <ac:chgData name="CAPOTE NOY, Roberto Mario" userId="00493373-f3c7-4a20-ad1a-1b901b156c55" providerId="ADAL" clId="{3CFF895A-5FF3-4614-BF00-D90A828AA5B1}" dt="2021-08-15T00:04:04.456" v="4814" actId="1076"/>
          <ac:spMkLst>
            <pc:docMk/>
            <pc:sldMk cId="1737934182" sldId="969"/>
            <ac:spMk id="9" creationId="{6DCB3E43-05E8-4594-81DF-55227274E56B}"/>
          </ac:spMkLst>
        </pc:spChg>
        <pc:spChg chg="add mod">
          <ac:chgData name="CAPOTE NOY, Roberto Mario" userId="00493373-f3c7-4a20-ad1a-1b901b156c55" providerId="ADAL" clId="{3CFF895A-5FF3-4614-BF00-D90A828AA5B1}" dt="2021-08-15T00:04:09.784" v="4815" actId="1076"/>
          <ac:spMkLst>
            <pc:docMk/>
            <pc:sldMk cId="1737934182" sldId="969"/>
            <ac:spMk id="12" creationId="{86EBB5E2-9EC0-4875-8432-96BA16FAC304}"/>
          </ac:spMkLst>
        </pc:spChg>
        <pc:spChg chg="add mod">
          <ac:chgData name="CAPOTE NOY, Roberto Mario" userId="00493373-f3c7-4a20-ad1a-1b901b156c55" providerId="ADAL" clId="{3CFF895A-5FF3-4614-BF00-D90A828AA5B1}" dt="2021-08-15T00:04:18.096" v="4877" actId="1038"/>
          <ac:spMkLst>
            <pc:docMk/>
            <pc:sldMk cId="1737934182" sldId="969"/>
            <ac:spMk id="13" creationId="{9C05915B-E67E-45F8-AA2E-F912FD684AB4}"/>
          </ac:spMkLst>
        </pc:spChg>
        <pc:spChg chg="add mod">
          <ac:chgData name="CAPOTE NOY, Roberto Mario" userId="00493373-f3c7-4a20-ad1a-1b901b156c55" providerId="ADAL" clId="{3CFF895A-5FF3-4614-BF00-D90A828AA5B1}" dt="2021-08-15T00:09:06.465" v="5240" actId="207"/>
          <ac:spMkLst>
            <pc:docMk/>
            <pc:sldMk cId="1737934182" sldId="969"/>
            <ac:spMk id="16" creationId="{1C00E00F-AAFB-4841-BF90-D4626F55CACD}"/>
          </ac:spMkLst>
        </pc:spChg>
        <pc:spChg chg="add mod">
          <ac:chgData name="CAPOTE NOY, Roberto Mario" userId="00493373-f3c7-4a20-ad1a-1b901b156c55" providerId="ADAL" clId="{3CFF895A-5FF3-4614-BF00-D90A828AA5B1}" dt="2021-08-15T00:07:01.112" v="5100" actId="1037"/>
          <ac:spMkLst>
            <pc:docMk/>
            <pc:sldMk cId="1737934182" sldId="969"/>
            <ac:spMk id="17" creationId="{F4819216-AA69-41DB-A4F7-EF871F0E4939}"/>
          </ac:spMkLst>
        </pc:spChg>
        <pc:spChg chg="add mod">
          <ac:chgData name="CAPOTE NOY, Roberto Mario" userId="00493373-f3c7-4a20-ad1a-1b901b156c55" providerId="ADAL" clId="{3CFF895A-5FF3-4614-BF00-D90A828AA5B1}" dt="2021-08-15T00:07:09.014" v="5107" actId="1076"/>
          <ac:spMkLst>
            <pc:docMk/>
            <pc:sldMk cId="1737934182" sldId="969"/>
            <ac:spMk id="18" creationId="{5C45E546-95CD-4450-8FD6-B3DD06719EE0}"/>
          </ac:spMkLst>
        </pc:spChg>
        <pc:spChg chg="add mod">
          <ac:chgData name="CAPOTE NOY, Roberto Mario" userId="00493373-f3c7-4a20-ad1a-1b901b156c55" providerId="ADAL" clId="{3CFF895A-5FF3-4614-BF00-D90A828AA5B1}" dt="2021-08-15T00:09:58.558" v="5275" actId="207"/>
          <ac:spMkLst>
            <pc:docMk/>
            <pc:sldMk cId="1737934182" sldId="969"/>
            <ac:spMk id="19" creationId="{271F01DA-271D-400B-B21A-6A9B575F65C5}"/>
          </ac:spMkLst>
        </pc:spChg>
        <pc:picChg chg="add mod modCrop">
          <ac:chgData name="CAPOTE NOY, Roberto Mario" userId="00493373-f3c7-4a20-ad1a-1b901b156c55" providerId="ADAL" clId="{3CFF895A-5FF3-4614-BF00-D90A828AA5B1}" dt="2021-08-15T00:03:57.016" v="4812" actId="1076"/>
          <ac:picMkLst>
            <pc:docMk/>
            <pc:sldMk cId="1737934182" sldId="969"/>
            <ac:picMk id="5" creationId="{18E7CBB0-E284-48A4-9B98-CC4B38D851F0}"/>
          </ac:picMkLst>
        </pc:picChg>
        <pc:picChg chg="add mod">
          <ac:chgData name="CAPOTE NOY, Roberto Mario" userId="00493373-f3c7-4a20-ad1a-1b901b156c55" providerId="ADAL" clId="{3CFF895A-5FF3-4614-BF00-D90A828AA5B1}" dt="2021-08-15T00:03:50.143" v="4810" actId="1035"/>
          <ac:picMkLst>
            <pc:docMk/>
            <pc:sldMk cId="1737934182" sldId="969"/>
            <ac:picMk id="11" creationId="{3313F441-6D0E-41F9-9DF7-E4D9D5F039DE}"/>
          </ac:picMkLst>
        </pc:picChg>
        <pc:picChg chg="add mod">
          <ac:chgData name="CAPOTE NOY, Roberto Mario" userId="00493373-f3c7-4a20-ad1a-1b901b156c55" providerId="ADAL" clId="{3CFF895A-5FF3-4614-BF00-D90A828AA5B1}" dt="2021-08-15T00:07:01.112" v="5100" actId="1037"/>
          <ac:picMkLst>
            <pc:docMk/>
            <pc:sldMk cId="1737934182" sldId="969"/>
            <ac:picMk id="15" creationId="{E5CA48B7-AC18-462D-A703-775752BF970A}"/>
          </ac:picMkLst>
        </pc:picChg>
        <pc:cxnChg chg="add mod">
          <ac:chgData name="CAPOTE NOY, Roberto Mario" userId="00493373-f3c7-4a20-ad1a-1b901b156c55" providerId="ADAL" clId="{3CFF895A-5FF3-4614-BF00-D90A828AA5B1}" dt="2021-08-15T00:10:40.664" v="5278" actId="1076"/>
          <ac:cxnSpMkLst>
            <pc:docMk/>
            <pc:sldMk cId="1737934182" sldId="969"/>
            <ac:cxnSpMk id="20" creationId="{01361E9D-8416-4559-9775-6CF09C97DBB8}"/>
          </ac:cxnSpMkLst>
        </pc:cxnChg>
      </pc:sldChg>
      <pc:sldChg chg="new del">
        <pc:chgData name="CAPOTE NOY, Roberto Mario" userId="00493373-f3c7-4a20-ad1a-1b901b156c55" providerId="ADAL" clId="{3CFF895A-5FF3-4614-BF00-D90A828AA5B1}" dt="2021-08-14T19:44:40.159" v="434" actId="47"/>
        <pc:sldMkLst>
          <pc:docMk/>
          <pc:sldMk cId="3584923721" sldId="969"/>
        </pc:sldMkLst>
      </pc:sldChg>
      <pc:sldChg chg="modSp add mod ord">
        <pc:chgData name="CAPOTE NOY, Roberto Mario" userId="00493373-f3c7-4a20-ad1a-1b901b156c55" providerId="ADAL" clId="{3CFF895A-5FF3-4614-BF00-D90A828AA5B1}" dt="2021-08-14T23:23:18.296" v="3330" actId="113"/>
        <pc:sldMkLst>
          <pc:docMk/>
          <pc:sldMk cId="378376341" sldId="970"/>
        </pc:sldMkLst>
        <pc:spChg chg="mod">
          <ac:chgData name="CAPOTE NOY, Roberto Mario" userId="00493373-f3c7-4a20-ad1a-1b901b156c55" providerId="ADAL" clId="{3CFF895A-5FF3-4614-BF00-D90A828AA5B1}" dt="2021-08-14T22:54:42.114" v="1670" actId="6549"/>
          <ac:spMkLst>
            <pc:docMk/>
            <pc:sldMk cId="378376341" sldId="970"/>
            <ac:spMk id="136" creationId="{00000000-0000-0000-0000-000000000000}"/>
          </ac:spMkLst>
        </pc:spChg>
        <pc:spChg chg="mod">
          <ac:chgData name="CAPOTE NOY, Roberto Mario" userId="00493373-f3c7-4a20-ad1a-1b901b156c55" providerId="ADAL" clId="{3CFF895A-5FF3-4614-BF00-D90A828AA5B1}" dt="2021-08-14T23:23:18.296" v="3330" actId="113"/>
          <ac:spMkLst>
            <pc:docMk/>
            <pc:sldMk cId="378376341" sldId="970"/>
            <ac:spMk id="137" creationId="{00000000-0000-0000-0000-000000000000}"/>
          </ac:spMkLst>
        </pc:spChg>
      </pc:sldChg>
      <pc:sldChg chg="del">
        <pc:chgData name="CAPOTE NOY, Roberto Mario" userId="00493373-f3c7-4a20-ad1a-1b901b156c55" providerId="ADAL" clId="{3CFF895A-5FF3-4614-BF00-D90A828AA5B1}" dt="2021-08-14T19:43:34.297" v="426" actId="47"/>
        <pc:sldMkLst>
          <pc:docMk/>
          <pc:sldMk cId="2832672189" sldId="970"/>
        </pc:sldMkLst>
      </pc:sldChg>
      <pc:sldChg chg="addSp modSp new mod">
        <pc:chgData name="CAPOTE NOY, Roberto Mario" userId="00493373-f3c7-4a20-ad1a-1b901b156c55" providerId="ADAL" clId="{3CFF895A-5FF3-4614-BF00-D90A828AA5B1}" dt="2021-08-14T23:26:10.522" v="3486"/>
        <pc:sldMkLst>
          <pc:docMk/>
          <pc:sldMk cId="1580063033" sldId="971"/>
        </pc:sldMkLst>
        <pc:spChg chg="add mod">
          <ac:chgData name="CAPOTE NOY, Roberto Mario" userId="00493373-f3c7-4a20-ad1a-1b901b156c55" providerId="ADAL" clId="{3CFF895A-5FF3-4614-BF00-D90A828AA5B1}" dt="2021-08-14T23:25:51.431" v="3436" actId="1076"/>
          <ac:spMkLst>
            <pc:docMk/>
            <pc:sldMk cId="1580063033" sldId="971"/>
            <ac:spMk id="3" creationId="{6985BF18-3194-4CBA-9804-8C8399B21148}"/>
          </ac:spMkLst>
        </pc:spChg>
        <pc:spChg chg="add mod">
          <ac:chgData name="CAPOTE NOY, Roberto Mario" userId="00493373-f3c7-4a20-ad1a-1b901b156c55" providerId="ADAL" clId="{3CFF895A-5FF3-4614-BF00-D90A828AA5B1}" dt="2021-08-14T23:25:04.852" v="3392" actId="1076"/>
          <ac:spMkLst>
            <pc:docMk/>
            <pc:sldMk cId="1580063033" sldId="971"/>
            <ac:spMk id="4" creationId="{C59DCE9E-151B-4229-B89F-0B21A6B9D94F}"/>
          </ac:spMkLst>
        </pc:spChg>
        <pc:spChg chg="add mod">
          <ac:chgData name="CAPOTE NOY, Roberto Mario" userId="00493373-f3c7-4a20-ad1a-1b901b156c55" providerId="ADAL" clId="{3CFF895A-5FF3-4614-BF00-D90A828AA5B1}" dt="2021-08-14T23:24:31.270" v="3382" actId="14100"/>
          <ac:spMkLst>
            <pc:docMk/>
            <pc:sldMk cId="1580063033" sldId="971"/>
            <ac:spMk id="5" creationId="{A1546AD0-4858-4356-A8B5-BCAA6D6E01F7}"/>
          </ac:spMkLst>
        </pc:spChg>
        <pc:picChg chg="add mod">
          <ac:chgData name="CAPOTE NOY, Roberto Mario" userId="00493373-f3c7-4a20-ad1a-1b901b156c55" providerId="ADAL" clId="{3CFF895A-5FF3-4614-BF00-D90A828AA5B1}" dt="2021-08-14T23:26:10.522" v="3486"/>
          <ac:picMkLst>
            <pc:docMk/>
            <pc:sldMk cId="1580063033" sldId="971"/>
            <ac:picMk id="2050" creationId="{7B11C16C-4D7C-4616-9CE8-478CAF074792}"/>
          </ac:picMkLst>
        </pc:picChg>
      </pc:sldChg>
      <pc:sldChg chg="del">
        <pc:chgData name="CAPOTE NOY, Roberto Mario" userId="00493373-f3c7-4a20-ad1a-1b901b156c55" providerId="ADAL" clId="{3CFF895A-5FF3-4614-BF00-D90A828AA5B1}" dt="2021-08-14T19:34:43.196" v="177" actId="47"/>
        <pc:sldMkLst>
          <pc:docMk/>
          <pc:sldMk cId="1808954561" sldId="971"/>
        </pc:sldMkLst>
      </pc:sldChg>
      <pc:sldChg chg="modSp add mod ord">
        <pc:chgData name="CAPOTE NOY, Roberto Mario" userId="00493373-f3c7-4a20-ad1a-1b901b156c55" providerId="ADAL" clId="{3CFF895A-5FF3-4614-BF00-D90A828AA5B1}" dt="2021-08-15T00:08:37.877" v="5239"/>
        <pc:sldMkLst>
          <pc:docMk/>
          <pc:sldMk cId="3230169997" sldId="972"/>
        </pc:sldMkLst>
        <pc:spChg chg="mod">
          <ac:chgData name="CAPOTE NOY, Roberto Mario" userId="00493373-f3c7-4a20-ad1a-1b901b156c55" providerId="ADAL" clId="{3CFF895A-5FF3-4614-BF00-D90A828AA5B1}" dt="2021-08-14T23:53:04.779" v="3539" actId="6549"/>
          <ac:spMkLst>
            <pc:docMk/>
            <pc:sldMk cId="3230169997" sldId="972"/>
            <ac:spMk id="136" creationId="{00000000-0000-0000-0000-000000000000}"/>
          </ac:spMkLst>
        </pc:spChg>
        <pc:spChg chg="mod">
          <ac:chgData name="CAPOTE NOY, Roberto Mario" userId="00493373-f3c7-4a20-ad1a-1b901b156c55" providerId="ADAL" clId="{3CFF895A-5FF3-4614-BF00-D90A828AA5B1}" dt="2021-08-15T00:08:11.705" v="5237" actId="20577"/>
          <ac:spMkLst>
            <pc:docMk/>
            <pc:sldMk cId="3230169997" sldId="972"/>
            <ac:spMk id="137" creationId="{00000000-0000-0000-0000-000000000000}"/>
          </ac:spMkLst>
        </pc:spChg>
      </pc:sldChg>
      <pc:sldMasterChg chg="modSp mod">
        <pc:chgData name="CAPOTE NOY, Roberto Mario" userId="00493373-f3c7-4a20-ad1a-1b901b156c55" providerId="ADAL" clId="{3CFF895A-5FF3-4614-BF00-D90A828AA5B1}" dt="2021-08-15T00:22:24.604" v="5519" actId="21"/>
        <pc:sldMasterMkLst>
          <pc:docMk/>
          <pc:sldMasterMk cId="0" sldId="2147483649"/>
        </pc:sldMasterMkLst>
        <pc:spChg chg="mod">
          <ac:chgData name="CAPOTE NOY, Roberto Mario" userId="00493373-f3c7-4a20-ad1a-1b901b156c55" providerId="ADAL" clId="{3CFF895A-5FF3-4614-BF00-D90A828AA5B1}" dt="2021-08-15T00:22:24.604" v="5519" actId="21"/>
          <ac:spMkLst>
            <pc:docMk/>
            <pc:sldMasterMk cId="0" sldId="2147483649"/>
            <ac:spMk id="8" creationId="{1C175D44-DA0E-4BF1-A434-7F239BBE9ED1}"/>
          </ac:spMkLst>
        </pc:spChg>
      </pc:sldMasterChg>
    </pc:docChg>
  </pc:docChgLst>
  <pc:docChgLst>
    <pc:chgData name="CAPOTE NOY, Roberto Mario" userId="00493373-f3c7-4a20-ad1a-1b901b156c55" providerId="ADAL" clId="{F1AA9F04-6CA4-4E43-9056-141E8CA0905E}"/>
    <pc:docChg chg="custSel modSld modMainMaster">
      <pc:chgData name="CAPOTE NOY, Roberto Mario" userId="00493373-f3c7-4a20-ad1a-1b901b156c55" providerId="ADAL" clId="{F1AA9F04-6CA4-4E43-9056-141E8CA0905E}" dt="2023-10-30T21:11:11.931" v="30" actId="692"/>
      <pc:docMkLst>
        <pc:docMk/>
      </pc:docMkLst>
      <pc:sldChg chg="modSp mod">
        <pc:chgData name="CAPOTE NOY, Roberto Mario" userId="00493373-f3c7-4a20-ad1a-1b901b156c55" providerId="ADAL" clId="{F1AA9F04-6CA4-4E43-9056-141E8CA0905E}" dt="2023-10-30T21:11:11.931" v="30" actId="692"/>
        <pc:sldMkLst>
          <pc:docMk/>
          <pc:sldMk cId="2160907317" sldId="551"/>
        </pc:sldMkLst>
        <pc:spChg chg="mod">
          <ac:chgData name="CAPOTE NOY, Roberto Mario" userId="00493373-f3c7-4a20-ad1a-1b901b156c55" providerId="ADAL" clId="{F1AA9F04-6CA4-4E43-9056-141E8CA0905E}" dt="2023-10-30T21:11:11.931" v="30" actId="692"/>
          <ac:spMkLst>
            <pc:docMk/>
            <pc:sldMk cId="2160907317" sldId="551"/>
            <ac:spMk id="2" creationId="{00000000-0000-0000-0000-000000000000}"/>
          </ac:spMkLst>
        </pc:spChg>
      </pc:sldChg>
      <pc:sldMasterChg chg="modSldLayout">
        <pc:chgData name="CAPOTE NOY, Roberto Mario" userId="00493373-f3c7-4a20-ad1a-1b901b156c55" providerId="ADAL" clId="{F1AA9F04-6CA4-4E43-9056-141E8CA0905E}" dt="2023-10-30T21:10:36.923" v="29" actId="478"/>
        <pc:sldMasterMkLst>
          <pc:docMk/>
          <pc:sldMasterMk cId="0" sldId="2147483649"/>
        </pc:sldMasterMkLst>
        <pc:sldLayoutChg chg="delSp modSp mod">
          <pc:chgData name="CAPOTE NOY, Roberto Mario" userId="00493373-f3c7-4a20-ad1a-1b901b156c55" providerId="ADAL" clId="{F1AA9F04-6CA4-4E43-9056-141E8CA0905E}" dt="2023-10-30T21:10:36.923" v="29" actId="478"/>
          <pc:sldLayoutMkLst>
            <pc:docMk/>
            <pc:sldMasterMk cId="0" sldId="2147483649"/>
            <pc:sldLayoutMk cId="1965515328" sldId="2147483655"/>
          </pc:sldLayoutMkLst>
          <pc:spChg chg="del mod">
            <ac:chgData name="CAPOTE NOY, Roberto Mario" userId="00493373-f3c7-4a20-ad1a-1b901b156c55" providerId="ADAL" clId="{F1AA9F04-6CA4-4E43-9056-141E8CA0905E}" dt="2023-10-30T21:09:59.985" v="27" actId="478"/>
            <ac:spMkLst>
              <pc:docMk/>
              <pc:sldMasterMk cId="0" sldId="2147483649"/>
              <pc:sldLayoutMk cId="1965515328" sldId="2147483655"/>
              <ac:spMk id="2" creationId="{0A1DEA19-C078-4D52-480A-02FAE88661E9}"/>
            </ac:spMkLst>
          </pc:spChg>
          <pc:spChg chg="del">
            <ac:chgData name="CAPOTE NOY, Roberto Mario" userId="00493373-f3c7-4a20-ad1a-1b901b156c55" providerId="ADAL" clId="{F1AA9F04-6CA4-4E43-9056-141E8CA0905E}" dt="2023-10-30T21:10:34.195" v="28" actId="478"/>
            <ac:spMkLst>
              <pc:docMk/>
              <pc:sldMasterMk cId="0" sldId="2147483649"/>
              <pc:sldLayoutMk cId="1965515328" sldId="2147483655"/>
              <ac:spMk id="3" creationId="{E97D7CB0-9FA1-0574-F867-C309DD5CCDD1}"/>
            </ac:spMkLst>
          </pc:spChg>
          <pc:spChg chg="del">
            <ac:chgData name="CAPOTE NOY, Roberto Mario" userId="00493373-f3c7-4a20-ad1a-1b901b156c55" providerId="ADAL" clId="{F1AA9F04-6CA4-4E43-9056-141E8CA0905E}" dt="2023-10-30T21:10:36.923" v="29" actId="478"/>
            <ac:spMkLst>
              <pc:docMk/>
              <pc:sldMasterMk cId="0" sldId="2147483649"/>
              <pc:sldLayoutMk cId="1965515328" sldId="2147483655"/>
              <ac:spMk id="4" creationId="{7DE708F2-9388-1F4D-2B0F-4811137D93DA}"/>
            </ac:spMkLst>
          </pc:spChg>
          <pc:spChg chg="del">
            <ac:chgData name="CAPOTE NOY, Roberto Mario" userId="00493373-f3c7-4a20-ad1a-1b901b156c55" providerId="ADAL" clId="{F1AA9F04-6CA4-4E43-9056-141E8CA0905E}" dt="2023-10-30T21:09:59.985" v="27" actId="478"/>
            <ac:spMkLst>
              <pc:docMk/>
              <pc:sldMasterMk cId="0" sldId="2147483649"/>
              <pc:sldLayoutMk cId="1965515328" sldId="2147483655"/>
              <ac:spMk id="5" creationId="{C671A30B-AF4D-58DB-7483-FBCC1B0E8942}"/>
            </ac:spMkLst>
          </pc:spChg>
          <pc:spChg chg="del">
            <ac:chgData name="CAPOTE NOY, Roberto Mario" userId="00493373-f3c7-4a20-ad1a-1b901b156c55" providerId="ADAL" clId="{F1AA9F04-6CA4-4E43-9056-141E8CA0905E}" dt="2023-10-30T21:09:59.985" v="27" actId="478"/>
            <ac:spMkLst>
              <pc:docMk/>
              <pc:sldMasterMk cId="0" sldId="2147483649"/>
              <pc:sldLayoutMk cId="1965515328" sldId="2147483655"/>
              <ac:spMk id="6" creationId="{C3B31071-7C41-81BB-B80D-58DB95171DD7}"/>
            </ac:spMkLst>
          </pc:spChg>
          <pc:spChg chg="del">
            <ac:chgData name="CAPOTE NOY, Roberto Mario" userId="00493373-f3c7-4a20-ad1a-1b901b156c55" providerId="ADAL" clId="{F1AA9F04-6CA4-4E43-9056-141E8CA0905E}" dt="2023-10-30T21:09:59.985" v="27" actId="478"/>
            <ac:spMkLst>
              <pc:docMk/>
              <pc:sldMasterMk cId="0" sldId="2147483649"/>
              <pc:sldLayoutMk cId="1965515328" sldId="2147483655"/>
              <ac:spMk id="7" creationId="{18CA5E18-6EAD-EFB5-BBEF-3A54E371FA8F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5806" cy="51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496" y="1"/>
            <a:ext cx="3075805" cy="51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554"/>
            <a:ext cx="3075806" cy="51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496" y="9722554"/>
            <a:ext cx="3075805" cy="51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E3720D0A-A361-4B4F-807F-5894B9007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49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4038" cy="47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8472" y="0"/>
            <a:ext cx="3054038" cy="47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7750" y="790575"/>
            <a:ext cx="5057775" cy="3792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4433" y="4899969"/>
            <a:ext cx="5224013" cy="458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906"/>
            <a:ext cx="3054038" cy="47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8472" y="9720906"/>
            <a:ext cx="3054038" cy="47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CAF85348-0EAA-4D40-BAFD-B72245B78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762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F85348-0EAA-4D40-BAFD-B72245B785A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93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8E3436-AC6A-49EF-9FF4-A00FDB4924B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30" y="4862101"/>
            <a:ext cx="5679440" cy="4605246"/>
          </a:xfrm>
          <a:noFill/>
          <a:ln/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7" y="1772816"/>
            <a:ext cx="8568953" cy="108012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7" y="3573016"/>
            <a:ext cx="8568953" cy="1608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3704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725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://www-nds.iaea.org/" TargetMode="External"/><Relationship Id="rId3" Type="http://schemas.openxmlformats.org/officeDocument/2006/relationships/slideLayout" Target="../slideLayouts/slideLayout3.xml"/><Relationship Id="rId7" Type="http://schemas.openxmlformats.org/officeDocument/2006/relationships/hyperlink" Target="mailto:R.CapoteNoy@iaea.org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rotWithShape="1">
          <a:gsLst>
            <a:gs pos="0">
              <a:srgbClr val="80C2D9"/>
            </a:gs>
            <a:gs pos="50000">
              <a:srgbClr val="DDECC7"/>
            </a:gs>
            <a:gs pos="100000">
              <a:srgbClr val="EEF5E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2"/>
          <p:cNvSpPr>
            <a:spLocks noChangeShapeType="1"/>
          </p:cNvSpPr>
          <p:nvPr userDrawn="1"/>
        </p:nvSpPr>
        <p:spPr bwMode="ltGray">
          <a:xfrm flipV="1">
            <a:off x="0" y="6248400"/>
            <a:ext cx="9144000" cy="4763"/>
          </a:xfrm>
          <a:prstGeom prst="line">
            <a:avLst/>
          </a:prstGeom>
          <a:noFill/>
          <a:ln w="698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0" y="6308725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0A26A835-422F-47D2-8141-29F36A3410DB}" type="slidenum">
              <a:rPr lang="es-ES" sz="2000" smtClean="0">
                <a:solidFill>
                  <a:schemeClr val="tx1"/>
                </a:solidFill>
              </a:rPr>
              <a:pPr eaLnBrk="1" hangingPunct="1">
                <a:defRPr/>
              </a:pPr>
              <a:t>‹#›</a:t>
            </a:fld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9" name="Rectangle 9"/>
          <p:cNvSpPr txBox="1">
            <a:spLocks noChangeArrowheads="1"/>
          </p:cNvSpPr>
          <p:nvPr userDrawn="1"/>
        </p:nvSpPr>
        <p:spPr bwMode="auto">
          <a:xfrm>
            <a:off x="5524500" y="6248400"/>
            <a:ext cx="3162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00FF"/>
                </a:solidFill>
              </a:rPr>
              <a:t>Roberto Capote, IAEA Nuclear Data Section</a:t>
            </a: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</a:rPr>
              <a:t>e-mail: </a:t>
            </a:r>
            <a:r>
              <a:rPr lang="en-US" b="1" u="sng" dirty="0">
                <a:solidFill>
                  <a:srgbClr val="0000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R.CapoteNoy@iaea.org</a:t>
            </a:r>
            <a:endParaRPr lang="en-US" b="1" u="sng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</a:rPr>
              <a:t> Web:    </a:t>
            </a:r>
            <a:r>
              <a:rPr lang="en-US" b="1" u="sng" dirty="0">
                <a:solidFill>
                  <a:srgbClr val="0000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http://www-nds.iaea.org</a:t>
            </a:r>
            <a:r>
              <a:rPr lang="en-US" b="1" u="sng" dirty="0">
                <a:solidFill>
                  <a:srgbClr val="0000FF"/>
                </a:solidFill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1" name="Picture 13">
            <a:hlinkHover r:id="" action="ppaction://noaction" highlightClick="1"/>
          </p:cNvPr>
          <p:cNvPicPr preferRelativeResize="0"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83613" y="6340475"/>
            <a:ext cx="560387" cy="517525"/>
          </a:xfrm>
          <a:prstGeom prst="rect">
            <a:avLst/>
          </a:prstGeom>
          <a:noFill/>
          <a:ln w="69850">
            <a:noFill/>
            <a:miter lim="800000"/>
            <a:headEnd/>
            <a:tailEnd/>
          </a:ln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id="{1C175D44-DA0E-4BF1-A434-7F239BBE9ED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63246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GB" dirty="0">
                <a:solidFill>
                  <a:srgbClr val="0000FF"/>
                </a:solidFill>
              </a:rPr>
              <a:t>CSWEG, 15-17 November 2023</a:t>
            </a:r>
          </a:p>
          <a:p>
            <a:pPr>
              <a:defRPr/>
            </a:pPr>
            <a:r>
              <a:rPr lang="fr-FR" dirty="0">
                <a:solidFill>
                  <a:srgbClr val="0000FF"/>
                </a:solidFill>
              </a:rPr>
              <a:t>BNL/NNDC, Upton, NY, USA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hyperlink" Target="https://www-nds.iaea.org/INDEN" TargetMode="External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5" Type="http://schemas.openxmlformats.org/officeDocument/2006/relationships/image" Target="../media/image24.jpeg"/><Relationship Id="rId3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emf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s://doi.org/10.3390/jne2040026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s://doi.org/10.3390/jne2040026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-nds.iaea.org/INDEN/data/u238e80u8V03i4_ENDF.zip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0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-nds.iaea.org/INDEN/" TargetMode="Externa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1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Relationship Id="rId5" Type="http://schemas.microsoft.com/office/2007/relationships/hdphoto" Target="../media/hdphoto3.wdp"/><Relationship Id="rId4" Type="http://schemas.openxmlformats.org/officeDocument/2006/relationships/image" Target="../media/image7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nds.iaea.org/publications/indc/indc-nds-0818/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66DEF5-945A-42AF-9E70-7FBDDE5B0C78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186776"/>
            <a:ext cx="9144000" cy="1338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hangingPunct="1">
              <a:lnSpc>
                <a:spcPct val="90000"/>
              </a:lnSpc>
            </a:pPr>
            <a:r>
              <a:rPr lang="en-GB" dirty="0">
                <a:solidFill>
                  <a:schemeClr val="bg1"/>
                </a:solidFill>
              </a:rPr>
              <a:t>R. Capote, A. Trkov  </a:t>
            </a:r>
          </a:p>
          <a:p>
            <a:pPr algn="ctr" hangingPunct="1">
              <a:lnSpc>
                <a:spcPct val="90000"/>
              </a:lnSpc>
            </a:pPr>
            <a:r>
              <a:rPr lang="en-GB" u="sng" dirty="0">
                <a:solidFill>
                  <a:schemeClr val="bg1"/>
                </a:solidFill>
              </a:rPr>
              <a:t>on behalf of the INDEN collaboration</a:t>
            </a:r>
          </a:p>
          <a:p>
            <a:pPr algn="ctr" hangingPunct="1">
              <a:lnSpc>
                <a:spcPct val="90000"/>
              </a:lnSpc>
            </a:pPr>
            <a:r>
              <a:rPr lang="en-GB" u="sng" dirty="0">
                <a:solidFill>
                  <a:schemeClr val="bg1"/>
                </a:solidFill>
                <a:hlinkClick r:id="rId3"/>
              </a:rPr>
              <a:t>https://www-nds.iaea.org/INDEN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4" descr="lanl-logo-white.ai">
            <a:extLst>
              <a:ext uri="{FF2B5EF4-FFF2-40B4-BE49-F238E27FC236}">
                <a16:creationId xmlns:a16="http://schemas.microsoft.com/office/drawing/2014/main" id="{49EE3AA5-4CD9-4566-B144-FE9FCEBFED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1" t="24671" r="5385" b="25463"/>
          <a:stretch/>
        </p:blipFill>
        <p:spPr>
          <a:xfrm>
            <a:off x="76200" y="2590800"/>
            <a:ext cx="1476000" cy="68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23AC4C-5BF1-4E83-AA39-DACCD182CD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364101"/>
            <a:ext cx="1219200" cy="2934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D759ECA-3DDC-41A6-B56F-80A28DC0EE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0" y="2760205"/>
            <a:ext cx="1391721" cy="7586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2317D6-A856-4C13-A86F-F8B9BE59D9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0" y="2743200"/>
            <a:ext cx="1010721" cy="753163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C772395A-26BE-406E-AE14-851E6AAD4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819400"/>
            <a:ext cx="1219607" cy="66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E51D1A-F91B-4773-844F-FD6ADCFDD1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8450" y="3581400"/>
            <a:ext cx="2114550" cy="504825"/>
          </a:xfrm>
          <a:prstGeom prst="rect">
            <a:avLst/>
          </a:prstGeom>
        </p:spPr>
      </p:pic>
      <p:pic>
        <p:nvPicPr>
          <p:cNvPr id="12" name="Picture 13" descr="http://swgk.impcas.ac.cn/images/Web/Account_header.png">
            <a:extLst>
              <a:ext uri="{FF2B5EF4-FFF2-40B4-BE49-F238E27FC236}">
                <a16:creationId xmlns:a16="http://schemas.microsoft.com/office/drawing/2014/main" id="{17A0023B-F2F9-40B6-BC4B-67D86D80F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5" t="9688" r="15726" b="9183"/>
          <a:stretch>
            <a:fillRect/>
          </a:stretch>
        </p:blipFill>
        <p:spPr bwMode="auto">
          <a:xfrm>
            <a:off x="2109214" y="5569558"/>
            <a:ext cx="2602141" cy="48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302" descr="logoJIENRRussian">
            <a:extLst>
              <a:ext uri="{FF2B5EF4-FFF2-40B4-BE49-F238E27FC236}">
                <a16:creationId xmlns:a16="http://schemas.microsoft.com/office/drawing/2014/main" id="{0E8F4D6E-7202-4F4E-90EB-B95FBE11F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740" y="5529862"/>
            <a:ext cx="814860" cy="57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305" descr="marca_mini">
            <a:extLst>
              <a:ext uri="{FF2B5EF4-FFF2-40B4-BE49-F238E27FC236}">
                <a16:creationId xmlns:a16="http://schemas.microsoft.com/office/drawing/2014/main" id="{F60A5EFD-E36D-4030-AF58-49D84BC01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514" y="2819400"/>
            <a:ext cx="723686" cy="66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087" descr="C:\documentos\Articulos\ND2013\QUESADA\TTsymbol2.jpg">
            <a:extLst>
              <a:ext uri="{FF2B5EF4-FFF2-40B4-BE49-F238E27FC236}">
                <a16:creationId xmlns:a16="http://schemas.microsoft.com/office/drawing/2014/main" id="{ACCF2E4D-AD94-40AD-BCF8-DEDDFFC48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869" y="4915218"/>
            <a:ext cx="2179731" cy="53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C51F96-7619-4FB0-91DF-1D24037A046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75182" y="4162425"/>
            <a:ext cx="1687618" cy="6381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E3F35F6-D18A-43AE-A597-2ABC8140932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200" y="4891087"/>
            <a:ext cx="1695450" cy="5810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C224808-861E-4B91-AA18-D793D572870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81462" y="3629337"/>
            <a:ext cx="2166938" cy="4092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ADD1D0C-CDCC-4564-AAD4-3410D872B4B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200" y="5576248"/>
            <a:ext cx="2015395" cy="4742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195F519-6034-4C1D-A445-48BBB022270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52600" y="2828926"/>
            <a:ext cx="1295400" cy="6477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4CEBABB-7AA8-4B8B-B6F2-03EE684BF5A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209800" y="4177244"/>
            <a:ext cx="3200400" cy="62335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DC52E06-87F9-4982-85F7-30D647BCD0B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872209" y="2789278"/>
            <a:ext cx="1137532" cy="72959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D1A8905-4FBA-4905-8B57-46CFF04978A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04800" y="3724574"/>
            <a:ext cx="1017246" cy="51328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6BE43A5-4486-435D-A73F-0773A3912B3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239000" y="4129709"/>
            <a:ext cx="1879677" cy="93297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B4C201D-D546-40EB-A053-2187FC7F1E5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671090" y="3666607"/>
            <a:ext cx="2215110" cy="44819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D0992D0-2F37-4DCD-B726-022022EA7FEF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163544" y="4922178"/>
            <a:ext cx="2008656" cy="527189"/>
          </a:xfrm>
          <a:prstGeom prst="rect">
            <a:avLst/>
          </a:prstGeom>
        </p:spPr>
      </p:pic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37FEEE31-6A1A-46EB-B04B-E8C62239A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659" y="5181600"/>
            <a:ext cx="780141" cy="76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entrum vÃ½zkumu ÅeÅ¾">
            <a:extLst>
              <a:ext uri="{FF2B5EF4-FFF2-40B4-BE49-F238E27FC236}">
                <a16:creationId xmlns:a16="http://schemas.microsoft.com/office/drawing/2014/main" id="{DDD2268D-0C18-4C72-BDA0-505275118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216807"/>
            <a:ext cx="2743200" cy="56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iversity of Bucharest">
            <a:extLst>
              <a:ext uri="{FF2B5EF4-FFF2-40B4-BE49-F238E27FC236}">
                <a16:creationId xmlns:a16="http://schemas.microsoft.com/office/drawing/2014/main" id="{56619787-08D0-4A34-8620-2F770DAEE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" y="6257915"/>
            <a:ext cx="1926100" cy="41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">
            <a:extLst>
              <a:ext uri="{FF2B5EF4-FFF2-40B4-BE49-F238E27FC236}">
                <a16:creationId xmlns:a16="http://schemas.microsoft.com/office/drawing/2014/main" id="{B16FA826-2B39-4F29-A0F6-687E5DFB3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9" t="29069" r="11397" b="33721"/>
          <a:stretch/>
        </p:blipFill>
        <p:spPr bwMode="auto">
          <a:xfrm>
            <a:off x="3425994" y="6215629"/>
            <a:ext cx="1374606" cy="51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61FE27-9B51-41E3-AD11-0B33034D8849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05600" y="6261802"/>
            <a:ext cx="2343150" cy="4121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D5DFFF4-E7DC-4C8E-8D3F-C6921AA7F30A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1814" y="4310743"/>
            <a:ext cx="2057400" cy="48985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20184F1-76EF-4311-B2FC-023E62B04134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800600" y="5531351"/>
            <a:ext cx="1323975" cy="55233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B9D4F8D-4012-471F-BD97-94D6238BC01A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126482" y="5181600"/>
            <a:ext cx="1103118" cy="765694"/>
          </a:xfrm>
          <a:prstGeom prst="rect">
            <a:avLst/>
          </a:prstGeom>
        </p:spPr>
      </p:pic>
      <p:sp>
        <p:nvSpPr>
          <p:cNvPr id="8" name="AutoShape 2" descr="NRG Logo mark">
            <a:extLst>
              <a:ext uri="{FF2B5EF4-FFF2-40B4-BE49-F238E27FC236}">
                <a16:creationId xmlns:a16="http://schemas.microsoft.com/office/drawing/2014/main" id="{9E4B1277-3329-410C-8670-62AC29175F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33815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0" name="AutoShape 4" descr="NRG Logo">
            <a:extLst>
              <a:ext uri="{FF2B5EF4-FFF2-40B4-BE49-F238E27FC236}">
                <a16:creationId xmlns:a16="http://schemas.microsoft.com/office/drawing/2014/main" id="{65AD22A4-BFDA-4515-AC84-97B43AF258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9055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1" name="AutoShape 6" descr="NRG Logo">
            <a:extLst>
              <a:ext uri="{FF2B5EF4-FFF2-40B4-BE49-F238E27FC236}">
                <a16:creationId xmlns:a16="http://schemas.microsoft.com/office/drawing/2014/main" id="{F5F0CCF2-6189-4536-AFCE-79268980AC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14688" name="Picture 114687">
            <a:extLst>
              <a:ext uri="{FF2B5EF4-FFF2-40B4-BE49-F238E27FC236}">
                <a16:creationId xmlns:a16="http://schemas.microsoft.com/office/drawing/2014/main" id="{EA241748-F327-4639-932A-4C74BB1C8DDD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324600" y="4903825"/>
            <a:ext cx="706303" cy="536110"/>
          </a:xfrm>
          <a:prstGeom prst="rect">
            <a:avLst/>
          </a:prstGeom>
        </p:spPr>
      </p:pic>
      <p:sp>
        <p:nvSpPr>
          <p:cNvPr id="114691" name="AutoShape 10" descr="University of Wisconsin-Madison">
            <a:extLst>
              <a:ext uri="{FF2B5EF4-FFF2-40B4-BE49-F238E27FC236}">
                <a16:creationId xmlns:a16="http://schemas.microsoft.com/office/drawing/2014/main" id="{8E9CCC06-7A71-427B-BA3E-298A12618F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14694" name="Picture 114693">
            <a:extLst>
              <a:ext uri="{FF2B5EF4-FFF2-40B4-BE49-F238E27FC236}">
                <a16:creationId xmlns:a16="http://schemas.microsoft.com/office/drawing/2014/main" id="{7C184EE4-B9CB-4108-8FCD-00E3D6BFE97E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057775" y="6206270"/>
            <a:ext cx="1295025" cy="519325"/>
          </a:xfrm>
          <a:prstGeom prst="rect">
            <a:avLst/>
          </a:prstGeom>
        </p:spPr>
      </p:pic>
      <p:sp>
        <p:nvSpPr>
          <p:cNvPr id="42" name="Rectangle 2">
            <a:extLst>
              <a:ext uri="{FF2B5EF4-FFF2-40B4-BE49-F238E27FC236}">
                <a16:creationId xmlns:a16="http://schemas.microsoft.com/office/drawing/2014/main" id="{58D8D654-EB4E-4940-A56D-E5068D7EBAC9}"/>
              </a:ext>
            </a:extLst>
          </p:cNvPr>
          <p:cNvSpPr txBox="1">
            <a:spLocks noChangeArrowheads="1"/>
          </p:cNvSpPr>
          <p:nvPr/>
        </p:nvSpPr>
        <p:spPr>
          <a:xfrm>
            <a:off x="-647700" y="-128396"/>
            <a:ext cx="10439400" cy="684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dirty="0">
                <a:effectLst/>
                <a:latin typeface="UICTFontTextStyleBody"/>
                <a:ea typeface="Calibri" panose="020F0502020204030204" pitchFamily="34" charset="0"/>
                <a:cs typeface="Calibri" panose="020F0502020204030204" pitchFamily="34" charset="0"/>
              </a:rPr>
              <a:t>Actinide evaluations below 100 keV:</a:t>
            </a:r>
          </a:p>
          <a:p>
            <a:pPr algn="ctr"/>
            <a:r>
              <a:rPr lang="en-GB" dirty="0">
                <a:effectLst/>
                <a:latin typeface="UICTFontTextStyleBody"/>
                <a:ea typeface="Calibri" panose="020F0502020204030204" pitchFamily="34" charset="0"/>
                <a:cs typeface="Calibri" panose="020F0502020204030204" pitchFamily="34" charset="0"/>
              </a:rPr>
              <a:t> toward ENDF/B-VIII.1</a:t>
            </a:r>
            <a:endParaRPr lang="en-US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088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B1D3CA-8FEE-7620-999B-D8E0C7DFE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669157"/>
            <a:ext cx="6248400" cy="48172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81A15D-77FD-E6F8-5A70-D7674A020099}"/>
              </a:ext>
            </a:extLst>
          </p:cNvPr>
          <p:cNvSpPr txBox="1"/>
          <p:nvPr/>
        </p:nvSpPr>
        <p:spPr>
          <a:xfrm>
            <a:off x="93482" y="5410200"/>
            <a:ext cx="9067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sz="2400" b="0" i="0" u="none" strike="noStrike" baseline="0" dirty="0">
                <a:solidFill>
                  <a:srgbClr val="0000FF"/>
                </a:solidFill>
                <a:latin typeface="Arial" panose="020B0604020202020204" pitchFamily="34" charset="0"/>
              </a:rPr>
              <a:t>N.A. Kleedtke and A.C.(Skip) Kahler (miniCSWEG &amp; Noah today)</a:t>
            </a:r>
          </a:p>
          <a:p>
            <a:r>
              <a:rPr lang="nn-NO" sz="2400" b="0" dirty="0">
                <a:solidFill>
                  <a:srgbClr val="0000FF"/>
                </a:solidFill>
                <a:latin typeface="Arial" panose="020B0604020202020204" pitchFamily="34" charset="0"/>
              </a:rPr>
              <a:t>                        confirmed by our own testing (Trkov), NNL</a:t>
            </a:r>
            <a:r>
              <a:rPr lang="nn-NO" sz="2400" b="0" i="0" u="none" strike="noStrike" baseline="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A95DB0B-10AF-0F90-EACA-FD3F82DA7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09600" y="0"/>
            <a:ext cx="10058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altLang="en-US" dirty="0">
                <a:solidFill>
                  <a:srgbClr val="0000FF"/>
                </a:solidFill>
                <a:latin typeface="Arial" charset="0"/>
              </a:rPr>
              <a:t>Validation of U-235 RRR with HST</a:t>
            </a:r>
          </a:p>
        </p:txBody>
      </p:sp>
    </p:spTree>
    <p:extLst>
      <p:ext uri="{BB962C8B-B14F-4D97-AF65-F5344CB8AC3E}">
        <p14:creationId xmlns:p14="http://schemas.microsoft.com/office/powerpoint/2010/main" val="2173504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A5C24B-6AEC-782F-9BDB-30434266B2C7}"/>
              </a:ext>
            </a:extLst>
          </p:cNvPr>
          <p:cNvSpPr txBox="1"/>
          <p:nvPr/>
        </p:nvSpPr>
        <p:spPr>
          <a:xfrm>
            <a:off x="-1066800" y="-36731"/>
            <a:ext cx="1127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</a:rPr>
              <a:t>Depletion issues in ENDF/B-VIII.0 ( JEFF-3.3)</a:t>
            </a:r>
            <a:endParaRPr lang="en-GB" sz="3600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7E97DE-A42E-29F7-815A-B23ED2EE6C80}"/>
              </a:ext>
            </a:extLst>
          </p:cNvPr>
          <p:cNvSpPr txBox="1"/>
          <p:nvPr/>
        </p:nvSpPr>
        <p:spPr>
          <a:xfrm>
            <a:off x="9525" y="600075"/>
            <a:ext cx="8839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dirty="0">
                <a:solidFill>
                  <a:srgbClr val="333333"/>
                </a:solidFill>
                <a:latin typeface="verdana" panose="020B0604030504040204" pitchFamily="34" charset="0"/>
              </a:rPr>
              <a:t>Kang-Seog Kim and William A. </a:t>
            </a:r>
            <a:r>
              <a:rPr lang="en-GB" sz="1800" b="0" dirty="0" err="1">
                <a:solidFill>
                  <a:srgbClr val="333333"/>
                </a:solidFill>
                <a:latin typeface="verdana" panose="020B0604030504040204" pitchFamily="34" charset="0"/>
              </a:rPr>
              <a:t>Wieselquist</a:t>
            </a:r>
            <a:r>
              <a:rPr lang="en-GB" sz="1800" b="0" dirty="0">
                <a:solidFill>
                  <a:srgbClr val="333333"/>
                </a:solidFill>
                <a:latin typeface="verdana" panose="020B0604030504040204" pitchFamily="34" charset="0"/>
              </a:rPr>
              <a:t>, ”</a:t>
            </a:r>
            <a:r>
              <a:rPr lang="en-GB" sz="2000" b="0" i="0" u="none" strike="noStrike" baseline="0" dirty="0">
                <a:latin typeface="URWPalladioL-Roma"/>
              </a:rPr>
              <a:t>Neutronic Characteristics of ENDF/B-VIII.0 Compared to ENDF/B-VII.1 for Light-Water Reactor Analysis”. </a:t>
            </a:r>
          </a:p>
          <a:p>
            <a:r>
              <a:rPr lang="en-GB" sz="2000" b="0" i="0" u="none" strike="noStrike" baseline="0" dirty="0">
                <a:latin typeface="URWPalladioL-Ital"/>
              </a:rPr>
              <a:t>J. </a:t>
            </a:r>
            <a:r>
              <a:rPr lang="en-GB" sz="2000" b="0" i="0" u="none" strike="noStrike" baseline="0" dirty="0" err="1">
                <a:latin typeface="URWPalladioL-Ital"/>
              </a:rPr>
              <a:t>Nucl</a:t>
            </a:r>
            <a:r>
              <a:rPr lang="en-GB" sz="2000" b="0" i="0" u="none" strike="noStrike" baseline="0" dirty="0">
                <a:latin typeface="URWPalladioL-Ital"/>
              </a:rPr>
              <a:t>. Eng. </a:t>
            </a:r>
            <a:r>
              <a:rPr lang="en-GB" sz="2000" b="1" i="0" u="none" strike="noStrike" baseline="0" dirty="0">
                <a:latin typeface="URWPalladioL-Bold"/>
              </a:rPr>
              <a:t>2021</a:t>
            </a:r>
            <a:r>
              <a:rPr lang="en-GB" sz="2000" b="0" i="0" u="none" strike="noStrike" baseline="0" dirty="0">
                <a:latin typeface="URWPalladioL-Roma"/>
              </a:rPr>
              <a:t>, </a:t>
            </a:r>
            <a:r>
              <a:rPr lang="en-GB" sz="2000" b="0" i="0" u="none" strike="noStrike" baseline="0" dirty="0">
                <a:latin typeface="URWPalladioL-Ital"/>
              </a:rPr>
              <a:t>2</a:t>
            </a:r>
            <a:r>
              <a:rPr lang="en-GB" sz="2000" b="0" i="0" u="none" strike="noStrike" baseline="0" dirty="0">
                <a:latin typeface="URWPalladioL-Roma"/>
              </a:rPr>
              <a:t>, 318–335. </a:t>
            </a:r>
            <a:r>
              <a:rPr lang="en-GB" sz="2000" b="0" i="0" u="none" strike="noStrike" baseline="0" dirty="0">
                <a:latin typeface="URWPalladioL-Roma"/>
                <a:hlinkClick r:id="rId2"/>
              </a:rPr>
              <a:t>https://doi.org/10.3390/jne2040026</a:t>
            </a:r>
            <a:r>
              <a:rPr lang="en-GB" sz="2000" b="0" i="0" u="none" strike="noStrike" baseline="0" dirty="0">
                <a:latin typeface="URWPalladioL-Roma"/>
              </a:rPr>
              <a:t> </a:t>
            </a:r>
            <a:endParaRPr lang="en-GB" sz="2000" b="0" u="none" strike="noStrike" baseline="0" dirty="0">
              <a:solidFill>
                <a:srgbClr val="333333"/>
              </a:solidFill>
              <a:latin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A781A8-9725-88CF-0F93-402AD465E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049" y="1704974"/>
            <a:ext cx="9036649" cy="385762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F7E646F-219D-DEA3-7CCE-A2C7611381FF}"/>
              </a:ext>
            </a:extLst>
          </p:cNvPr>
          <p:cNvCxnSpPr>
            <a:cxnSpLocks/>
          </p:cNvCxnSpPr>
          <p:nvPr/>
        </p:nvCxnSpPr>
        <p:spPr bwMode="auto">
          <a:xfrm>
            <a:off x="5943600" y="2971800"/>
            <a:ext cx="3048000" cy="0"/>
          </a:xfrm>
          <a:prstGeom prst="line">
            <a:avLst/>
          </a:prstGeom>
          <a:noFill/>
          <a:ln w="476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3A87C62-0913-AFB8-804E-615F1692CE95}"/>
              </a:ext>
            </a:extLst>
          </p:cNvPr>
          <p:cNvCxnSpPr>
            <a:cxnSpLocks/>
          </p:cNvCxnSpPr>
          <p:nvPr/>
        </p:nvCxnSpPr>
        <p:spPr bwMode="auto">
          <a:xfrm>
            <a:off x="228600" y="3200400"/>
            <a:ext cx="6553200" cy="0"/>
          </a:xfrm>
          <a:prstGeom prst="line">
            <a:avLst/>
          </a:prstGeom>
          <a:noFill/>
          <a:ln w="476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62926B-00C9-B816-8B14-129A812FF1C5}"/>
              </a:ext>
            </a:extLst>
          </p:cNvPr>
          <p:cNvCxnSpPr>
            <a:cxnSpLocks/>
          </p:cNvCxnSpPr>
          <p:nvPr/>
        </p:nvCxnSpPr>
        <p:spPr bwMode="auto">
          <a:xfrm>
            <a:off x="5029200" y="4953000"/>
            <a:ext cx="3962400" cy="0"/>
          </a:xfrm>
          <a:prstGeom prst="lin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6C7BBE1-D8E9-B8A8-39F7-631E07BADD7C}"/>
              </a:ext>
            </a:extLst>
          </p:cNvPr>
          <p:cNvCxnSpPr>
            <a:cxnSpLocks/>
          </p:cNvCxnSpPr>
          <p:nvPr/>
        </p:nvCxnSpPr>
        <p:spPr bwMode="auto">
          <a:xfrm>
            <a:off x="685800" y="5257800"/>
            <a:ext cx="8305800" cy="0"/>
          </a:xfrm>
          <a:prstGeom prst="lin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27FDFF-EE66-2CBF-1895-7A7408CF9C73}"/>
              </a:ext>
            </a:extLst>
          </p:cNvPr>
          <p:cNvCxnSpPr>
            <a:cxnSpLocks/>
          </p:cNvCxnSpPr>
          <p:nvPr/>
        </p:nvCxnSpPr>
        <p:spPr bwMode="auto">
          <a:xfrm>
            <a:off x="685800" y="5486400"/>
            <a:ext cx="6553200" cy="0"/>
          </a:xfrm>
          <a:prstGeom prst="lin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01342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A5C24B-6AEC-782F-9BDB-30434266B2C7}"/>
              </a:ext>
            </a:extLst>
          </p:cNvPr>
          <p:cNvSpPr txBox="1"/>
          <p:nvPr/>
        </p:nvSpPr>
        <p:spPr>
          <a:xfrm>
            <a:off x="-1066800" y="-36731"/>
            <a:ext cx="1127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</a:rPr>
              <a:t>Depletion issues in ENDF/B-VIII.0 ( JEFF-3.3)</a:t>
            </a:r>
            <a:endParaRPr lang="en-GB" sz="3600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7E97DE-A42E-29F7-815A-B23ED2EE6C80}"/>
              </a:ext>
            </a:extLst>
          </p:cNvPr>
          <p:cNvSpPr txBox="1"/>
          <p:nvPr/>
        </p:nvSpPr>
        <p:spPr>
          <a:xfrm>
            <a:off x="9525" y="600075"/>
            <a:ext cx="8839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dirty="0">
                <a:solidFill>
                  <a:srgbClr val="333333"/>
                </a:solidFill>
                <a:latin typeface="verdana" panose="020B0604030504040204" pitchFamily="34" charset="0"/>
              </a:rPr>
              <a:t>Kang-Seog Kim and William A. </a:t>
            </a:r>
            <a:r>
              <a:rPr lang="en-GB" sz="1800" b="0" dirty="0" err="1">
                <a:solidFill>
                  <a:srgbClr val="333333"/>
                </a:solidFill>
                <a:latin typeface="verdana" panose="020B0604030504040204" pitchFamily="34" charset="0"/>
              </a:rPr>
              <a:t>Wieselquist</a:t>
            </a:r>
            <a:r>
              <a:rPr lang="en-GB" sz="1800" b="0" dirty="0">
                <a:solidFill>
                  <a:srgbClr val="333333"/>
                </a:solidFill>
                <a:latin typeface="verdana" panose="020B0604030504040204" pitchFamily="34" charset="0"/>
              </a:rPr>
              <a:t>, ”</a:t>
            </a:r>
            <a:r>
              <a:rPr lang="en-GB" sz="2000" b="0" i="0" u="none" strike="noStrike" baseline="0" dirty="0">
                <a:latin typeface="URWPalladioL-Roma"/>
              </a:rPr>
              <a:t>Neutronic Characteristics of ENDF/B-VIII.0 Compared to ENDF/B-VII.1 for Light-Water Reactor Analysis”. </a:t>
            </a:r>
          </a:p>
          <a:p>
            <a:r>
              <a:rPr lang="en-GB" sz="2000" b="0" i="0" u="none" strike="noStrike" baseline="0" dirty="0">
                <a:latin typeface="URWPalladioL-Ital"/>
              </a:rPr>
              <a:t>J. </a:t>
            </a:r>
            <a:r>
              <a:rPr lang="en-GB" sz="2000" b="0" i="0" u="none" strike="noStrike" baseline="0" dirty="0" err="1">
                <a:latin typeface="URWPalladioL-Ital"/>
              </a:rPr>
              <a:t>Nucl</a:t>
            </a:r>
            <a:r>
              <a:rPr lang="en-GB" sz="2000" b="0" i="0" u="none" strike="noStrike" baseline="0" dirty="0">
                <a:latin typeface="URWPalladioL-Ital"/>
              </a:rPr>
              <a:t>. Eng. </a:t>
            </a:r>
            <a:r>
              <a:rPr lang="en-GB" sz="2000" b="1" i="0" u="none" strike="noStrike" baseline="0" dirty="0">
                <a:latin typeface="URWPalladioL-Bold"/>
              </a:rPr>
              <a:t>2021</a:t>
            </a:r>
            <a:r>
              <a:rPr lang="en-GB" sz="2000" b="0" i="0" u="none" strike="noStrike" baseline="0" dirty="0">
                <a:latin typeface="URWPalladioL-Roma"/>
              </a:rPr>
              <a:t>, </a:t>
            </a:r>
            <a:r>
              <a:rPr lang="en-GB" sz="2000" b="0" i="0" u="none" strike="noStrike" baseline="0" dirty="0">
                <a:latin typeface="URWPalladioL-Ital"/>
              </a:rPr>
              <a:t>2</a:t>
            </a:r>
            <a:r>
              <a:rPr lang="en-GB" sz="2000" b="0" i="0" u="none" strike="noStrike" baseline="0" dirty="0">
                <a:latin typeface="URWPalladioL-Roma"/>
              </a:rPr>
              <a:t>, 318–335. </a:t>
            </a:r>
            <a:r>
              <a:rPr lang="en-GB" sz="2000" b="0" i="0" u="none" strike="noStrike" baseline="0" dirty="0">
                <a:latin typeface="URWPalladioL-Roma"/>
                <a:hlinkClick r:id="rId2"/>
              </a:rPr>
              <a:t>https://doi.org/10.3390/jne2040026</a:t>
            </a:r>
            <a:r>
              <a:rPr lang="en-GB" sz="2000" b="0" i="0" u="none" strike="noStrike" baseline="0" dirty="0">
                <a:latin typeface="URWPalladioL-Roma"/>
              </a:rPr>
              <a:t> </a:t>
            </a:r>
            <a:endParaRPr lang="en-GB" sz="2000" b="0" u="none" strike="noStrike" baseline="0" dirty="0">
              <a:solidFill>
                <a:srgbClr val="333333"/>
              </a:solidFill>
              <a:latin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9C0D3C-D266-7491-0906-B60B14EA2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53838"/>
            <a:ext cx="5901136" cy="45183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EDDF0C-C1FD-7D38-FF97-E23235331931}"/>
              </a:ext>
            </a:extLst>
          </p:cNvPr>
          <p:cNvSpPr txBox="1"/>
          <p:nvPr/>
        </p:nvSpPr>
        <p:spPr>
          <a:xfrm>
            <a:off x="1371600" y="1852434"/>
            <a:ext cx="2013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U-238 (-400pcm)</a:t>
            </a:r>
            <a:endParaRPr lang="en-GB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1A5B33-265F-FD7A-C3C1-03B59CE547E7}"/>
              </a:ext>
            </a:extLst>
          </p:cNvPr>
          <p:cNvSpPr txBox="1"/>
          <p:nvPr/>
        </p:nvSpPr>
        <p:spPr>
          <a:xfrm>
            <a:off x="4191000" y="3864114"/>
            <a:ext cx="16866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U5, O16, Pu9</a:t>
            </a:r>
          </a:p>
          <a:p>
            <a:r>
              <a:rPr lang="en-US" sz="2000" dirty="0"/>
              <a:t>-100pcm each</a:t>
            </a:r>
            <a:endParaRPr lang="en-GB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525304-41CF-D588-F310-9684927044A2}"/>
              </a:ext>
            </a:extLst>
          </p:cNvPr>
          <p:cNvSpPr txBox="1"/>
          <p:nvPr/>
        </p:nvSpPr>
        <p:spPr>
          <a:xfrm>
            <a:off x="5927735" y="2514600"/>
            <a:ext cx="326262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JEFF-33 WG ident.</a:t>
            </a:r>
          </a:p>
          <a:p>
            <a:r>
              <a:rPr lang="en-US" sz="2000" dirty="0"/>
              <a:t>a similar but larger issue </a:t>
            </a:r>
          </a:p>
          <a:p>
            <a:r>
              <a:rPr lang="en-US" sz="2000" dirty="0"/>
              <a:t>( </a:t>
            </a:r>
            <a:r>
              <a:rPr lang="en-US" sz="2000" dirty="0">
                <a:sym typeface="Symbol" panose="05050102010706020507" pitchFamily="18" charset="2"/>
              </a:rPr>
              <a:t></a:t>
            </a:r>
            <a:r>
              <a:rPr lang="en-US" sz="2000" dirty="0" err="1"/>
              <a:t>Keff</a:t>
            </a:r>
            <a:r>
              <a:rPr lang="en-US" sz="2000" dirty="0"/>
              <a:t> = -1500pcm)</a:t>
            </a:r>
          </a:p>
          <a:p>
            <a:endParaRPr lang="en-US" sz="2000" dirty="0"/>
          </a:p>
          <a:p>
            <a:r>
              <a:rPr lang="en-US" sz="2000" dirty="0"/>
              <a:t>INDEN initial focus: U8</a:t>
            </a:r>
          </a:p>
          <a:p>
            <a:endParaRPr lang="en-US" sz="2000" dirty="0"/>
          </a:p>
          <a:p>
            <a:r>
              <a:rPr lang="en-US" sz="2000" dirty="0"/>
              <a:t>JEFF WG initial focus: Pu9</a:t>
            </a:r>
            <a:endParaRPr lang="en-GB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C2F5B1-91AC-F9E1-D515-EEACBC6A60A5}"/>
              </a:ext>
            </a:extLst>
          </p:cNvPr>
          <p:cNvSpPr txBox="1"/>
          <p:nvPr/>
        </p:nvSpPr>
        <p:spPr>
          <a:xfrm>
            <a:off x="3167907" y="5086290"/>
            <a:ext cx="2161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Overall: -500pcm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70402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9304DD-7D17-42FF-8FAD-5FE00F0C4CB4}"/>
              </a:ext>
            </a:extLst>
          </p:cNvPr>
          <p:cNvSpPr txBox="1"/>
          <p:nvPr/>
        </p:nvSpPr>
        <p:spPr>
          <a:xfrm>
            <a:off x="-76200" y="1143000"/>
            <a:ext cx="9677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INDEN e80V03i4 @ </a:t>
            </a:r>
            <a:r>
              <a:rPr lang="en-US" sz="2000" b="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  <a:hlinkClick r:id="rId2"/>
              </a:rPr>
              <a:t>https://www-nds.iaea.org/INDEN/data/u238e80u8V03i4_ENDF.zip</a:t>
            </a:r>
            <a:r>
              <a:rPr lang="en-US" sz="2000" b="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  </a:t>
            </a:r>
            <a:endParaRPr lang="en-GB" sz="2400" dirty="0"/>
          </a:p>
          <a:p>
            <a:endParaRPr lang="en-GB" sz="2000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The ENDF/B-VIII.0 RRR is replaced by JENDL-5 RRR evaluation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This update preserves the ENDF/B-VIII.0 BOC criticality but </a:t>
            </a:r>
          </a:p>
          <a:p>
            <a:r>
              <a:rPr lang="en-GB" sz="2000" b="0" dirty="0">
                <a:solidFill>
                  <a:srgbClr val="333333"/>
                </a:solidFill>
                <a:latin typeface="verdana" panose="020B0604030504040204" pitchFamily="34" charset="0"/>
              </a:rPr>
              <a:t>    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eliminates the U-238 depletion trend at high burnup </a:t>
            </a:r>
          </a:p>
          <a:p>
            <a:r>
              <a:rPr lang="en-GB" sz="180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   (due to higher capture above 100eV -&gt; higher Pu239 accumulation).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2000" b="0" dirty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b="0" dirty="0">
                <a:solidFill>
                  <a:srgbClr val="333333"/>
                </a:solidFill>
                <a:latin typeface="verdana" panose="020B0604030504040204" pitchFamily="34" charset="0"/>
              </a:rPr>
              <a:t>A new nubar evaluation was produced by LANL colleagues </a:t>
            </a:r>
          </a:p>
          <a:p>
            <a:r>
              <a:rPr lang="en-GB" sz="2000" b="0" dirty="0">
                <a:solidFill>
                  <a:srgbClr val="333333"/>
                </a:solidFill>
                <a:latin typeface="verdana" panose="020B0604030504040204" pitchFamily="34" charset="0"/>
              </a:rPr>
              <a:t>   (Neudecker et al). Nubar was tweaked @ IAEA to better reproduce</a:t>
            </a:r>
          </a:p>
          <a:p>
            <a:r>
              <a:rPr lang="en-GB" sz="2000" b="0" dirty="0">
                <a:solidFill>
                  <a:srgbClr val="333333"/>
                </a:solidFill>
                <a:latin typeface="verdana" panose="020B0604030504040204" pitchFamily="34" charset="0"/>
              </a:rPr>
              <a:t>   Jemima trend.</a:t>
            </a:r>
            <a:endParaRPr lang="en-GB" sz="2000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endParaRPr lang="en-US" sz="2400" b="0" dirty="0"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40A217B-B1E8-4FEC-982E-DB19661EBEA8}"/>
              </a:ext>
            </a:extLst>
          </p:cNvPr>
          <p:cNvSpPr txBox="1">
            <a:spLocks/>
          </p:cNvSpPr>
          <p:nvPr/>
        </p:nvSpPr>
        <p:spPr>
          <a:xfrm>
            <a:off x="-152400" y="0"/>
            <a:ext cx="93726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</a:rPr>
              <a:t>Summary: INDEN e80V03i4 evaluation</a:t>
            </a:r>
          </a:p>
          <a:p>
            <a:r>
              <a:rPr lang="en-US" sz="2800" b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Update of the ENDF/B-VIII.0 evaluation (IAEA CIELO)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1BDACF-3FE1-15C6-481C-BFD2E417A421}"/>
              </a:ext>
            </a:extLst>
          </p:cNvPr>
          <p:cNvSpPr txBox="1"/>
          <p:nvPr/>
        </p:nvSpPr>
        <p:spPr>
          <a:xfrm>
            <a:off x="166456" y="4401363"/>
            <a:ext cx="9129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00FF"/>
                </a:solidFill>
              </a:rPr>
              <a:t>e80V03i4 eliminates the ENDF/B-VIII.0 trend with burnup, and preserves ENDF/B-VIII.0 criticality at BOC. Check LCT006 for nice trend in INDEN!</a:t>
            </a:r>
          </a:p>
          <a:p>
            <a:endParaRPr lang="en-GB" sz="2000" dirty="0">
              <a:solidFill>
                <a:srgbClr val="0000FF"/>
              </a:solidFill>
            </a:endParaRPr>
          </a:p>
          <a:p>
            <a:r>
              <a:rPr lang="en-GB" sz="2000" dirty="0">
                <a:solidFill>
                  <a:srgbClr val="0000FF"/>
                </a:solidFill>
              </a:rPr>
              <a:t>Improvements of IMF (e.g., </a:t>
            </a:r>
            <a:r>
              <a:rPr lang="en-GB" sz="2000" dirty="0" err="1">
                <a:solidFill>
                  <a:srgbClr val="0000FF"/>
                </a:solidFill>
              </a:rPr>
              <a:t>Bigten</a:t>
            </a:r>
            <a:r>
              <a:rPr lang="en-GB" sz="2000" dirty="0">
                <a:solidFill>
                  <a:srgbClr val="0000FF"/>
                </a:solidFill>
              </a:rPr>
              <a:t>) and </a:t>
            </a:r>
            <a:r>
              <a:rPr lang="en-GB" sz="2000" dirty="0" err="1">
                <a:solidFill>
                  <a:srgbClr val="0000FF"/>
                </a:solidFill>
              </a:rPr>
              <a:t>Jemimas</a:t>
            </a:r>
            <a:endParaRPr lang="en-GB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073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935F62-EA22-AAB9-918B-A00AEC88A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653968"/>
            <a:ext cx="7391400" cy="555006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8CB3314-7388-E29E-241C-5A80F1301020}"/>
              </a:ext>
            </a:extLst>
          </p:cNvPr>
          <p:cNvSpPr txBox="1">
            <a:spLocks/>
          </p:cNvSpPr>
          <p:nvPr/>
        </p:nvSpPr>
        <p:spPr>
          <a:xfrm>
            <a:off x="-152400" y="0"/>
            <a:ext cx="93726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</a:rPr>
              <a:t>INDEN e80V03i4 RRR changes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D042F1-CC2A-C15B-C9BD-DED951D5299A}"/>
              </a:ext>
            </a:extLst>
          </p:cNvPr>
          <p:cNvSpPr txBox="1"/>
          <p:nvPr/>
        </p:nvSpPr>
        <p:spPr>
          <a:xfrm>
            <a:off x="1828800" y="1447800"/>
            <a:ext cx="24240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e80V02 – B71</a:t>
            </a:r>
          </a:p>
          <a:p>
            <a:r>
              <a:rPr lang="en-US" sz="2000" dirty="0">
                <a:solidFill>
                  <a:srgbClr val="0000FF"/>
                </a:solidFill>
              </a:rPr>
              <a:t>e80V03i4 – JENDL5</a:t>
            </a:r>
            <a:endParaRPr lang="en-GB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3397C3-1634-AF99-0579-AEC16E8F0AFE}"/>
              </a:ext>
            </a:extLst>
          </p:cNvPr>
          <p:cNvSpPr txBox="1"/>
          <p:nvPr/>
        </p:nvSpPr>
        <p:spPr>
          <a:xfrm>
            <a:off x="2362200" y="4876800"/>
            <a:ext cx="40021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 revised B8 evaluation from</a:t>
            </a:r>
          </a:p>
          <a:p>
            <a:r>
              <a:rPr lang="en-US" sz="2400" dirty="0"/>
              <a:t>Kopecky done for JEFF-4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64035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5B71EAFD-AF9F-3325-F374-756C72CA1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4505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1A886B-7693-1F65-3146-660A8D44F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401" y="609601"/>
            <a:ext cx="4638600" cy="41148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11C560C-3451-4436-B121-4EFA67B976ED}"/>
              </a:ext>
            </a:extLst>
          </p:cNvPr>
          <p:cNvSpPr txBox="1">
            <a:spLocks/>
          </p:cNvSpPr>
          <p:nvPr/>
        </p:nvSpPr>
        <p:spPr>
          <a:xfrm>
            <a:off x="-91439" y="-37730"/>
            <a:ext cx="9326877" cy="134541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600" kern="0" dirty="0">
                <a:solidFill>
                  <a:srgbClr val="0000FF"/>
                </a:solidFill>
              </a:rPr>
              <a:t>U-238 nubar dependence</a:t>
            </a:r>
            <a:endParaRPr lang="en-GB" sz="3600" kern="0" dirty="0">
              <a:solidFill>
                <a:srgbClr val="0000FF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B7B92B0-EEF6-2E2E-4A09-F7A7F7022601}"/>
              </a:ext>
            </a:extLst>
          </p:cNvPr>
          <p:cNvSpPr txBox="1">
            <a:spLocks/>
          </p:cNvSpPr>
          <p:nvPr/>
        </p:nvSpPr>
        <p:spPr>
          <a:xfrm>
            <a:off x="619200" y="4750589"/>
            <a:ext cx="8296200" cy="134541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800" b="0" kern="0" dirty="0">
                <a:solidFill>
                  <a:schemeClr val="tx1"/>
                </a:solidFill>
              </a:rPr>
              <a:t>Convergence between JEFF &amp; INDEN evaluations observed</a:t>
            </a:r>
            <a:r>
              <a:rPr lang="en-US" sz="2800" kern="0" dirty="0">
                <a:solidFill>
                  <a:schemeClr val="tx1"/>
                </a:solidFill>
              </a:rPr>
              <a:t> </a:t>
            </a:r>
          </a:p>
          <a:p>
            <a:r>
              <a:rPr lang="en-US" sz="2800" kern="0" dirty="0">
                <a:solidFill>
                  <a:schemeClr val="tx1"/>
                </a:solidFill>
              </a:rPr>
              <a:t>INDEN latest : u238e80u8V03i4 -&gt; B81beta2 </a:t>
            </a:r>
            <a:endParaRPr lang="en-GB" sz="28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147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E81A15D-77FD-E6F8-5A70-D7674A020099}"/>
              </a:ext>
            </a:extLst>
          </p:cNvPr>
          <p:cNvSpPr txBox="1"/>
          <p:nvPr/>
        </p:nvSpPr>
        <p:spPr>
          <a:xfrm>
            <a:off x="-10212" y="4443172"/>
            <a:ext cx="101126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sz="2800" b="0" i="0" u="none" strike="noStrike" baseline="0" dirty="0">
                <a:solidFill>
                  <a:srgbClr val="0000FF"/>
                </a:solidFill>
                <a:latin typeface="Arial" panose="020B0604020202020204" pitchFamily="34" charset="0"/>
              </a:rPr>
              <a:t> miniCSWEG-2023, A.C.(Skip) Kahler and N. A. Kleedtke</a:t>
            </a:r>
            <a:endParaRPr lang="en-GB" sz="2800" dirty="0">
              <a:solidFill>
                <a:srgbClr val="0000FF"/>
              </a:solidFill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A95DB0B-10AF-0F90-EACA-FD3F82DA7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09600" y="-37744"/>
            <a:ext cx="10058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altLang="en-US" dirty="0">
                <a:solidFill>
                  <a:srgbClr val="0000FF"/>
                </a:solidFill>
                <a:latin typeface="Arial" charset="0"/>
              </a:rPr>
              <a:t>Validation of U-238 RRR - LCT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7EF76C-A9EB-8298-FD34-DADC35E65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1"/>
            <a:ext cx="9144000" cy="3886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78E0BC-AC9C-571C-DB7F-5D2AB377E090}"/>
              </a:ext>
            </a:extLst>
          </p:cNvPr>
          <p:cNvSpPr txBox="1"/>
          <p:nvPr/>
        </p:nvSpPr>
        <p:spPr>
          <a:xfrm>
            <a:off x="0" y="3318302"/>
            <a:ext cx="3510898" cy="41549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0000FF"/>
                </a:solidFill>
              </a:rPr>
              <a:t>k</a:t>
            </a:r>
            <a:r>
              <a:rPr lang="en-US" sz="1800" b="0" baseline="-25000" dirty="0" err="1">
                <a:solidFill>
                  <a:srgbClr val="0000FF"/>
                </a:solidFill>
              </a:rPr>
              <a:t>calc</a:t>
            </a:r>
            <a:r>
              <a:rPr lang="en-US" sz="1800" b="0" dirty="0">
                <a:solidFill>
                  <a:srgbClr val="0000FF"/>
                </a:solidFill>
              </a:rPr>
              <a:t> C/E (e81</a:t>
            </a:r>
            <a:r>
              <a:rPr lang="en-US" sz="1800" b="0" dirty="0">
                <a:solidFill>
                  <a:srgbClr val="0000FF"/>
                </a:solidFill>
                <a:sym typeface="Symbol" panose="05050102010706020507" pitchFamily="18" charset="2"/>
              </a:rPr>
              <a:t>2)=0.999530.00274</a:t>
            </a:r>
          </a:p>
          <a:p>
            <a:endParaRPr lang="en-GB" sz="300" b="0" dirty="0">
              <a:solidFill>
                <a:srgbClr val="0000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B3C88B-0F93-6EF5-F06B-15E94428DCF8}"/>
              </a:ext>
            </a:extLst>
          </p:cNvPr>
          <p:cNvSpPr txBox="1"/>
          <p:nvPr/>
        </p:nvSpPr>
        <p:spPr>
          <a:xfrm>
            <a:off x="435990" y="4924960"/>
            <a:ext cx="9220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e81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0a:</a:t>
            </a:r>
            <a:r>
              <a:rPr lang="en-US" sz="2000" b="0" dirty="0">
                <a:solidFill>
                  <a:srgbClr val="0000FF"/>
                </a:solidFill>
                <a:sym typeface="Symbol" panose="05050102010706020507" pitchFamily="18" charset="2"/>
              </a:rPr>
              <a:t> ENDF/B-VII.1 RRR (u238e80v02)  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-200pcm relative to B70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e81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1:</a:t>
            </a:r>
            <a:r>
              <a:rPr lang="en-US" sz="2000" b="0" dirty="0">
                <a:solidFill>
                  <a:srgbClr val="0000FF"/>
                </a:solidFill>
                <a:sym typeface="Symbol" panose="05050102010706020507" pitchFamily="18" charset="2"/>
              </a:rPr>
              <a:t> ENDF/B-VII.1 RRR (u238e80v02) 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-100pcm relative to B70 ~B8</a:t>
            </a:r>
            <a:endParaRPr lang="en-GB" sz="2000" dirty="0"/>
          </a:p>
          <a:p>
            <a:r>
              <a:rPr lang="en-US" sz="2000" dirty="0">
                <a:solidFill>
                  <a:srgbClr val="0000FF"/>
                </a:solidFill>
              </a:rPr>
              <a:t>e81</a:t>
            </a:r>
            <a:r>
              <a:rPr 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2:</a:t>
            </a:r>
            <a:r>
              <a:rPr lang="en-US" sz="2000" b="0" dirty="0">
                <a:solidFill>
                  <a:srgbClr val="0000FF"/>
                </a:solidFill>
                <a:sym typeface="Symbol" panose="05050102010706020507" pitchFamily="18" charset="2"/>
              </a:rPr>
              <a:t> JENDL-5 RRR + new U-238 (tweaked not to this benchmarks) nubar</a:t>
            </a:r>
          </a:p>
          <a:p>
            <a:r>
              <a:rPr lang="en-US" sz="2000" b="0" dirty="0">
                <a:solidFill>
                  <a:srgbClr val="0000FF"/>
                </a:solidFill>
                <a:sym typeface="Symbol" panose="05050102010706020507" pitchFamily="18" charset="2"/>
              </a:rPr>
              <a:t>Improvements confirmed by independent validations (LANL, ORNL, NNL, UPM)</a:t>
            </a:r>
            <a:endParaRPr lang="en-GB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2BD12F-F263-940F-795C-8ECBA2048A87}"/>
              </a:ext>
            </a:extLst>
          </p:cNvPr>
          <p:cNvSpPr txBox="1"/>
          <p:nvPr/>
        </p:nvSpPr>
        <p:spPr>
          <a:xfrm>
            <a:off x="4418029" y="3429000"/>
            <a:ext cx="44382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2.6% U5, UO2 pellets, water, Al, lattice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737273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859147-69BE-8A74-33C7-897F6693F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2649"/>
            <a:ext cx="9144000" cy="487855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E4FDD64-E490-16A6-D25C-3EB7FF035DB4}"/>
              </a:ext>
            </a:extLst>
          </p:cNvPr>
          <p:cNvSpPr/>
          <p:nvPr/>
        </p:nvSpPr>
        <p:spPr bwMode="auto">
          <a:xfrm>
            <a:off x="3733800" y="1905000"/>
            <a:ext cx="2819400" cy="2286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39880B-AF6B-F5C5-8A15-0738CA41B940}"/>
              </a:ext>
            </a:extLst>
          </p:cNvPr>
          <p:cNvSpPr txBox="1"/>
          <p:nvPr/>
        </p:nvSpPr>
        <p:spPr>
          <a:xfrm>
            <a:off x="3733800" y="2066544"/>
            <a:ext cx="2818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=INDEN U238 (post b1)</a:t>
            </a:r>
            <a:endParaRPr lang="en-GB" sz="20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BB9AFF6-CC9B-061E-AEAE-EAB6F7CF3226}"/>
              </a:ext>
            </a:extLst>
          </p:cNvPr>
          <p:cNvCxnSpPr>
            <a:cxnSpLocks/>
            <a:stCxn id="9" idx="1"/>
          </p:cNvCxnSpPr>
          <p:nvPr/>
        </p:nvCxnSpPr>
        <p:spPr bwMode="auto">
          <a:xfrm flipH="1">
            <a:off x="1524000" y="2266599"/>
            <a:ext cx="2209800" cy="933801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A7B00C8-DA9A-80AA-017E-EB465AB1CAAC}"/>
              </a:ext>
            </a:extLst>
          </p:cNvPr>
          <p:cNvSpPr txBox="1"/>
          <p:nvPr/>
        </p:nvSpPr>
        <p:spPr>
          <a:xfrm>
            <a:off x="4954000" y="1524000"/>
            <a:ext cx="1265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=U238 B8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3D1F9A-5AFD-2615-2EBB-13F37452C838}"/>
              </a:ext>
            </a:extLst>
          </p:cNvPr>
          <p:cNvSpPr txBox="1"/>
          <p:nvPr/>
        </p:nvSpPr>
        <p:spPr>
          <a:xfrm>
            <a:off x="3429000" y="3962400"/>
            <a:ext cx="2281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Uses U238 from B8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BB17C7B-D9FB-325B-64F7-05EF2868AAD9}"/>
              </a:ext>
            </a:extLst>
          </p:cNvPr>
          <p:cNvSpPr txBox="1">
            <a:spLocks/>
          </p:cNvSpPr>
          <p:nvPr/>
        </p:nvSpPr>
        <p:spPr>
          <a:xfrm>
            <a:off x="-381000" y="34172"/>
            <a:ext cx="93726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</a:rPr>
              <a:t>Depletion studies (O. Cabellos)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536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D0BE717-363C-5285-468D-F3EFE356A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819400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altLang="en-US" dirty="0">
                <a:solidFill>
                  <a:srgbClr val="0000FF"/>
                </a:solidFill>
                <a:latin typeface="Arial" charset="0"/>
              </a:rPr>
              <a:t>U-238 burnup issue seems solved, </a:t>
            </a:r>
          </a:p>
          <a:p>
            <a:pPr algn="ctr"/>
            <a:r>
              <a:rPr lang="en-GB" altLang="en-US" dirty="0">
                <a:solidFill>
                  <a:srgbClr val="0000FF"/>
                </a:solidFill>
                <a:latin typeface="Arial" charset="0"/>
              </a:rPr>
              <a:t>Pu-239 issue remained </a:t>
            </a:r>
          </a:p>
          <a:p>
            <a:pPr algn="ctr"/>
            <a:r>
              <a:rPr lang="en-GB" altLang="en-US" dirty="0">
                <a:solidFill>
                  <a:srgbClr val="0000FF"/>
                </a:solidFill>
                <a:latin typeface="Arial" charset="0"/>
              </a:rPr>
              <a:t>(@ mini-CSWEG 2023)</a:t>
            </a:r>
          </a:p>
          <a:p>
            <a:pPr algn="ctr"/>
            <a:endParaRPr lang="en-GB" altLang="en-US" sz="3600" dirty="0">
              <a:solidFill>
                <a:srgbClr val="0000FF"/>
              </a:solidFill>
              <a:latin typeface="Arial" charset="0"/>
            </a:endParaRPr>
          </a:p>
          <a:p>
            <a:pPr algn="ctr"/>
            <a:r>
              <a:rPr lang="en-GB" altLang="en-US" sz="3200" dirty="0">
                <a:solidFill>
                  <a:srgbClr val="0000FF"/>
                </a:solidFill>
                <a:latin typeface="Arial" charset="0"/>
              </a:rPr>
              <a:t>INDEN CM @ IAEA, May 2023</a:t>
            </a:r>
          </a:p>
          <a:p>
            <a:pPr algn="ctr"/>
            <a:r>
              <a:rPr lang="en-GB" altLang="en-US" sz="3200" dirty="0">
                <a:solidFill>
                  <a:srgbClr val="0000FF"/>
                </a:solidFill>
                <a:latin typeface="Arial" charset="0"/>
              </a:rPr>
              <a:t>ORNL/CEA/IAEA collaboration</a:t>
            </a:r>
          </a:p>
          <a:p>
            <a:pPr algn="ctr"/>
            <a:r>
              <a:rPr lang="en-GB" altLang="en-US" sz="3200" dirty="0">
                <a:solidFill>
                  <a:srgbClr val="0000FF"/>
                </a:solidFill>
                <a:latin typeface="Arial" charset="0"/>
              </a:rPr>
              <a:t>To produce new Pu239 RP</a:t>
            </a:r>
          </a:p>
          <a:p>
            <a:pPr algn="ctr"/>
            <a:endParaRPr lang="en-GB" altLang="en-US" sz="3200" dirty="0">
              <a:solidFill>
                <a:srgbClr val="0000FF"/>
              </a:solidFill>
              <a:latin typeface="Arial" charset="0"/>
            </a:endParaRPr>
          </a:p>
          <a:p>
            <a:pPr algn="ctr"/>
            <a:r>
              <a:rPr lang="en-GB" altLang="en-US" sz="3200" dirty="0">
                <a:solidFill>
                  <a:srgbClr val="0000FF"/>
                </a:solidFill>
                <a:latin typeface="Arial" charset="0"/>
              </a:rPr>
              <a:t>New RPs for Pu240 and Pu241 provided by G. Noguere (developed for JEFF-4)</a:t>
            </a:r>
          </a:p>
        </p:txBody>
      </p:sp>
    </p:spTree>
    <p:extLst>
      <p:ext uri="{BB962C8B-B14F-4D97-AF65-F5344CB8AC3E}">
        <p14:creationId xmlns:p14="http://schemas.microsoft.com/office/powerpoint/2010/main" val="1412628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764112-0B39-4C50-8162-B32AC2998EB9}"/>
              </a:ext>
            </a:extLst>
          </p:cNvPr>
          <p:cNvSpPr txBox="1"/>
          <p:nvPr/>
        </p:nvSpPr>
        <p:spPr>
          <a:xfrm>
            <a:off x="-156314" y="0"/>
            <a:ext cx="90717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Summary: New </a:t>
            </a:r>
            <a:r>
              <a:rPr lang="en-GB" sz="3200" b="1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239</a:t>
            </a:r>
            <a:r>
              <a:rPr lang="en-GB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 resonance parameters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24C587-8110-4317-8C2D-6971319E5999}"/>
              </a:ext>
            </a:extLst>
          </p:cNvPr>
          <p:cNvSpPr txBox="1"/>
          <p:nvPr/>
        </p:nvSpPr>
        <p:spPr>
          <a:xfrm>
            <a:off x="-93956" y="689502"/>
            <a:ext cx="9296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200" b="0" dirty="0">
                <a:latin typeface="+mn-lt"/>
              </a:rPr>
              <a:t>ENDF/B-VIII.0 evaluation in the RRR represented a significant performance improvement over ENDF/B-VII.1 for Pu solution benchmark (PST) due to the use of WPEC SG34 resonance parameter set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200" b="0" dirty="0">
                <a:solidFill>
                  <a:srgbClr val="FF0000"/>
                </a:solidFill>
                <a:latin typeface="+mn-lt"/>
              </a:rPr>
              <a:t>However, IAEA thermal PFNS recommendation was not used: &lt;E</a:t>
            </a:r>
            <a:r>
              <a:rPr lang="en-GB" sz="2200" b="0" baseline="-25000" dirty="0">
                <a:solidFill>
                  <a:srgbClr val="FF0000"/>
                </a:solidFill>
                <a:latin typeface="+mn-lt"/>
              </a:rPr>
              <a:t>PFNS</a:t>
            </a:r>
            <a:r>
              <a:rPr lang="en-GB" sz="2200" b="0" dirty="0">
                <a:solidFill>
                  <a:srgbClr val="FF0000"/>
                </a:solidFill>
                <a:latin typeface="+mn-lt"/>
              </a:rPr>
              <a:t>&gt;(B8)=2.11 MeV vs recommended &lt;E</a:t>
            </a:r>
            <a:r>
              <a:rPr lang="en-GB" sz="2200" b="0" baseline="-25000" dirty="0">
                <a:solidFill>
                  <a:srgbClr val="FF0000"/>
                </a:solidFill>
                <a:latin typeface="+mn-lt"/>
              </a:rPr>
              <a:t>PFNS</a:t>
            </a:r>
            <a:r>
              <a:rPr lang="en-GB" sz="2200" b="0" dirty="0">
                <a:solidFill>
                  <a:srgbClr val="FF0000"/>
                </a:solidFill>
                <a:latin typeface="+mn-lt"/>
              </a:rPr>
              <a:t>&gt;=2.08 MeV)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200" b="0" dirty="0">
                <a:solidFill>
                  <a:srgbClr val="FF0000"/>
                </a:solidFill>
                <a:latin typeface="+mn-lt"/>
              </a:rPr>
              <a:t>The ENDF/B-VIII.0 </a:t>
            </a:r>
            <a:r>
              <a:rPr lang="en-GB" sz="2200" b="0" dirty="0">
                <a:solidFill>
                  <a:srgbClr val="FF0000"/>
                </a:solidFill>
                <a:latin typeface="+mn-lt"/>
                <a:sym typeface="Symbol" panose="05050102010706020507" pitchFamily="18" charset="2"/>
              </a:rPr>
              <a:t></a:t>
            </a:r>
            <a:r>
              <a:rPr lang="en-GB" sz="2200" b="0" baseline="-25000" dirty="0">
                <a:solidFill>
                  <a:srgbClr val="FF0000"/>
                </a:solidFill>
                <a:latin typeface="+mn-lt"/>
                <a:sym typeface="Symbol" panose="05050102010706020507" pitchFamily="18" charset="2"/>
              </a:rPr>
              <a:t>f</a:t>
            </a:r>
            <a:r>
              <a:rPr lang="en-GB" sz="2200" b="0" dirty="0">
                <a:solidFill>
                  <a:srgbClr val="FF0000"/>
                </a:solidFill>
                <a:latin typeface="+mn-lt"/>
              </a:rPr>
              <a:t> = 747.91 b was lower than TNC-752.4(2.2) b.</a:t>
            </a:r>
            <a:r>
              <a:rPr lang="en-GB" sz="2200" b="0" dirty="0">
                <a:latin typeface="+mn-lt"/>
              </a:rPr>
              <a:t>                              </a:t>
            </a:r>
          </a:p>
          <a:p>
            <a:r>
              <a:rPr lang="en-GB" sz="2200" b="0" dirty="0">
                <a:latin typeface="+mn-lt"/>
              </a:rPr>
              <a:t>________________________________________________________________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200" b="0" dirty="0">
                <a:latin typeface="+mn-lt"/>
              </a:rPr>
              <a:t>A new resonance parameter set ORNL10 was found by Pigni et al (ORNL/IAEA/JSI) that preserves good performance for PST benchmarks (see slide 10) , while matching the TNC within uncertainties and the new softer thermal PFNS derived using a GMA fit which appears well founded.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200" b="0" dirty="0">
                <a:latin typeface="+mn-lt"/>
              </a:rPr>
              <a:t>Constraints: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 b="0" dirty="0">
                <a:latin typeface="+mn-lt"/>
              </a:rPr>
              <a:t>Differential: </a:t>
            </a:r>
            <a:r>
              <a:rPr lang="en-GB" sz="2200" dirty="0">
                <a:solidFill>
                  <a:srgbClr val="0000FF"/>
                </a:solidFill>
                <a:latin typeface="+mn-lt"/>
              </a:rPr>
              <a:t>TNC</a:t>
            </a:r>
            <a:r>
              <a:rPr lang="en-GB" sz="2200" b="0" dirty="0">
                <a:latin typeface="+mn-lt"/>
              </a:rPr>
              <a:t>, </a:t>
            </a:r>
            <a:r>
              <a:rPr lang="en-GB" sz="2200" b="0" dirty="0">
                <a:solidFill>
                  <a:srgbClr val="0000FF"/>
                </a:solidFill>
                <a:latin typeface="+mn-lt"/>
              </a:rPr>
              <a:t>PFNS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 b="0" dirty="0">
                <a:latin typeface="+mn-lt"/>
              </a:rPr>
              <a:t>Integral: </a:t>
            </a:r>
            <a:r>
              <a:rPr lang="en-GB" sz="2200" b="0" dirty="0">
                <a:solidFill>
                  <a:srgbClr val="0000FF"/>
                </a:solidFill>
                <a:latin typeface="+mn-lt"/>
              </a:rPr>
              <a:t>PST (ATLF)</a:t>
            </a:r>
            <a:r>
              <a:rPr lang="en-GB" sz="2200" b="0" dirty="0">
                <a:latin typeface="+mn-lt"/>
              </a:rPr>
              <a:t>, </a:t>
            </a:r>
            <a:r>
              <a:rPr lang="en-GB" sz="2200" b="0" dirty="0">
                <a:solidFill>
                  <a:srgbClr val="FF0000"/>
                </a:solidFill>
                <a:latin typeface="+mn-lt"/>
              </a:rPr>
              <a:t>RTC</a:t>
            </a:r>
            <a:r>
              <a:rPr lang="en-GB" sz="2200" b="0" dirty="0">
                <a:latin typeface="+mn-lt"/>
              </a:rPr>
              <a:t> </a:t>
            </a:r>
            <a:r>
              <a:rPr lang="en-GB" sz="2200" b="0" dirty="0">
                <a:solidFill>
                  <a:srgbClr val="FF0000"/>
                </a:solidFill>
                <a:latin typeface="+mn-lt"/>
              </a:rPr>
              <a:t>(reactivity temp. </a:t>
            </a:r>
            <a:r>
              <a:rPr lang="en-GB" sz="2200" b="0" dirty="0" err="1">
                <a:solidFill>
                  <a:srgbClr val="FF0000"/>
                </a:solidFill>
                <a:latin typeface="+mn-lt"/>
              </a:rPr>
              <a:t>coeff</a:t>
            </a:r>
            <a:r>
              <a:rPr lang="en-GB" sz="2200" b="0" dirty="0">
                <a:solidFill>
                  <a:srgbClr val="FF0000"/>
                </a:solidFill>
                <a:latin typeface="+mn-lt"/>
              </a:rPr>
              <a:t>)</a:t>
            </a:r>
            <a:r>
              <a:rPr lang="en-GB" sz="2200" b="0" dirty="0">
                <a:latin typeface="+mn-lt"/>
              </a:rPr>
              <a:t>, </a:t>
            </a:r>
            <a:r>
              <a:rPr lang="en-GB" sz="2200" b="0" dirty="0">
                <a:solidFill>
                  <a:srgbClr val="FF0000"/>
                </a:solidFill>
                <a:latin typeface="+mn-lt"/>
              </a:rPr>
              <a:t>burnup</a:t>
            </a:r>
          </a:p>
          <a:p>
            <a:pPr marL="457200" indent="-457200">
              <a:buFont typeface="+mj-lt"/>
              <a:buAutoNum type="arabicPeriod"/>
            </a:pPr>
            <a:endParaRPr lang="en-GB" sz="2200" b="0" dirty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endParaRPr lang="en-GB" sz="22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574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62000" y="1447800"/>
            <a:ext cx="8686800" cy="2667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en-GB" altLang="en-US" dirty="0"/>
              <a:t>Changes in the URR for U-235 and Pu-239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GB" altLang="en-US" dirty="0"/>
              <a:t>New information driving changes in the RRR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GB" altLang="en-US" dirty="0"/>
              <a:t>Changes in the RRR (see also Marco’s talk)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GB" altLang="en-US" dirty="0"/>
              <a:t>U-235 evaluation in the RRR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GB" altLang="en-US" dirty="0"/>
              <a:t>Depletion issue: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U-238 evaluation in the RRR/URR 	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Pu-239 evaluation in the RRR</a:t>
            </a: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-304800" y="381000"/>
            <a:ext cx="434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altLang="en-US" dirty="0">
                <a:solidFill>
                  <a:srgbClr val="0000FF"/>
                </a:solidFill>
                <a:latin typeface="Arial" charset="0"/>
              </a:rPr>
              <a:t>Outlook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9F037D-FA64-438C-AFA7-3CBF82E3810A}"/>
              </a:ext>
            </a:extLst>
          </p:cNvPr>
          <p:cNvSpPr txBox="1"/>
          <p:nvPr/>
        </p:nvSpPr>
        <p:spPr>
          <a:xfrm>
            <a:off x="175622" y="44624"/>
            <a:ext cx="86998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</a:rPr>
              <a:t>INDEN p53 contained new resonance </a:t>
            </a:r>
          </a:p>
          <a:p>
            <a:pPr algn="ctr"/>
            <a:r>
              <a:rPr lang="en-GB" sz="3600" dirty="0"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</a:rPr>
              <a:t>parameter set ORNL10 (B81</a:t>
            </a:r>
            <a:r>
              <a:rPr lang="en-GB" sz="3600" dirty="0"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sym typeface="Symbol" panose="05050102010706020507" pitchFamily="18" charset="2"/>
              </a:rPr>
              <a:t></a:t>
            </a:r>
            <a:r>
              <a:rPr lang="en-GB" sz="3600" dirty="0"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</a:rPr>
              <a:t>1)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4A71B0A-2622-4194-92F8-D25BC88366C3}"/>
              </a:ext>
            </a:extLst>
          </p:cNvPr>
          <p:cNvGrpSpPr/>
          <p:nvPr/>
        </p:nvGrpSpPr>
        <p:grpSpPr>
          <a:xfrm>
            <a:off x="958672" y="1269404"/>
            <a:ext cx="7133717" cy="4864696"/>
            <a:chOff x="1019683" y="1143000"/>
            <a:chExt cx="7133717" cy="456233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3363B71-0A7D-47FC-99DB-4899B063B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-24000" contrast="51000"/>
            </a:blip>
            <a:stretch>
              <a:fillRect/>
            </a:stretch>
          </p:blipFill>
          <p:spPr>
            <a:xfrm>
              <a:off x="1019683" y="1143000"/>
              <a:ext cx="7133717" cy="456233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D93F357-7F8B-4AA0-B3BF-3965054B23C8}"/>
                </a:ext>
              </a:extLst>
            </p:cNvPr>
            <p:cNvSpPr txBox="1"/>
            <p:nvPr/>
          </p:nvSpPr>
          <p:spPr>
            <a:xfrm>
              <a:off x="5447188" y="2788673"/>
              <a:ext cx="1814744" cy="17174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>
                <a:lnSpc>
                  <a:spcPts val="600"/>
                </a:lnSpc>
              </a:pPr>
              <a:r>
                <a:rPr lang="en-US" sz="1100" dirty="0"/>
                <a:t>INDEN p53 (E81</a:t>
              </a:r>
              <a:r>
                <a:rPr lang="en-US" sz="1100" dirty="0">
                  <a:sym typeface="Symbol" panose="05050102010706020507" pitchFamily="18" charset="2"/>
                </a:rPr>
                <a:t>1)</a:t>
              </a:r>
              <a:endParaRPr lang="en-GB" sz="110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3F615EB-E187-4A9E-BB93-979926D70E87}"/>
              </a:ext>
            </a:extLst>
          </p:cNvPr>
          <p:cNvSpPr/>
          <p:nvPr/>
        </p:nvSpPr>
        <p:spPr bwMode="auto">
          <a:xfrm>
            <a:off x="1216871" y="5193983"/>
            <a:ext cx="6250729" cy="59721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B91EC7-550F-0ADD-8719-EA1BB5991775}"/>
              </a:ext>
            </a:extLst>
          </p:cNvPr>
          <p:cNvSpPr txBox="1"/>
          <p:nvPr/>
        </p:nvSpPr>
        <p:spPr>
          <a:xfrm>
            <a:off x="5029200" y="1507562"/>
            <a:ext cx="359585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</a:rPr>
              <a:t>B81</a:t>
            </a:r>
            <a:r>
              <a:rPr lang="en-GB" sz="2800" dirty="0"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sym typeface="Symbol" panose="05050102010706020507" pitchFamily="18" charset="2"/>
              </a:rPr>
              <a:t></a:t>
            </a:r>
            <a:r>
              <a:rPr lang="en-GB" sz="2800" dirty="0"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</a:rPr>
              <a:t>1 good for PST</a:t>
            </a:r>
          </a:p>
        </p:txBody>
      </p:sp>
    </p:spTree>
    <p:extLst>
      <p:ext uri="{BB962C8B-B14F-4D97-AF65-F5344CB8AC3E}">
        <p14:creationId xmlns:p14="http://schemas.microsoft.com/office/powerpoint/2010/main" val="1872183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37FD37B-0375-41CA-A4CC-655D54611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938" y="582780"/>
            <a:ext cx="5122462" cy="39358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21553-891E-4D3C-AE1F-299C8A635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6200"/>
            <a:ext cx="9296400" cy="792162"/>
          </a:xfrm>
        </p:spPr>
        <p:txBody>
          <a:bodyPr/>
          <a:lstStyle/>
          <a:p>
            <a:r>
              <a:rPr lang="en-US" b="1" kern="1200" baseline="30000" dirty="0">
                <a:solidFill>
                  <a:srgbClr val="0045D0"/>
                </a:solidFill>
                <a:latin typeface="Times New Roman" pitchFamily="18" charset="0"/>
                <a:ea typeface="+mn-ea"/>
                <a:cs typeface="Arial" charset="0"/>
              </a:rPr>
              <a:t>239</a:t>
            </a:r>
            <a:r>
              <a:rPr lang="en-US" b="1" kern="1200" dirty="0">
                <a:solidFill>
                  <a:srgbClr val="0045D0"/>
                </a:solidFill>
                <a:latin typeface="Times New Roman" pitchFamily="18" charset="0"/>
                <a:ea typeface="+mn-ea"/>
                <a:cs typeface="Arial" charset="0"/>
              </a:rPr>
              <a:t>Pu RTC-MISTRAL2 experiment, CEA</a:t>
            </a:r>
            <a:endParaRPr lang="en-GB" b="1" kern="1200" dirty="0">
              <a:solidFill>
                <a:srgbClr val="0045D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1026" name="Image 1">
            <a:extLst>
              <a:ext uri="{FF2B5EF4-FFF2-40B4-BE49-F238E27FC236}">
                <a16:creationId xmlns:a16="http://schemas.microsoft.com/office/drawing/2014/main" id="{E7AD0243-00F2-4E8B-8A32-9F50D2AC5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-4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425021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2B8284-6833-4E7F-AC1C-C21AAEF5188B}"/>
              </a:ext>
            </a:extLst>
          </p:cNvPr>
          <p:cNvSpPr txBox="1"/>
          <p:nvPr/>
        </p:nvSpPr>
        <p:spPr>
          <a:xfrm>
            <a:off x="4953000" y="1991165"/>
            <a:ext cx="2561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>
                <a:solidFill>
                  <a:srgbClr val="0000FF"/>
                </a:solidFill>
              </a:rPr>
              <a:t>239</a:t>
            </a:r>
            <a:r>
              <a:rPr lang="en-US" dirty="0">
                <a:solidFill>
                  <a:srgbClr val="0000FF"/>
                </a:solidFill>
              </a:rPr>
              <a:t>Pu </a:t>
            </a:r>
            <a:r>
              <a:rPr lang="en-US" dirty="0">
                <a:solidFill>
                  <a:srgbClr val="0000FF"/>
                </a:solidFill>
                <a:sym typeface="Symbol" panose="05050102010706020507" pitchFamily="18" charset="2"/>
              </a:rPr>
              <a:t></a:t>
            </a:r>
            <a:r>
              <a:rPr lang="en-US" dirty="0">
                <a:solidFill>
                  <a:srgbClr val="0000FF"/>
                </a:solidFill>
              </a:rPr>
              <a:t>( E)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976036-822D-4993-823A-8544C9313492}"/>
              </a:ext>
            </a:extLst>
          </p:cNvPr>
          <p:cNvSpPr txBox="1"/>
          <p:nvPr/>
        </p:nvSpPr>
        <p:spPr>
          <a:xfrm>
            <a:off x="0" y="4419600"/>
            <a:ext cx="9296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/>
              <a:t>Modifications to the INDEN p10 (pu239E81</a:t>
            </a:r>
            <a:r>
              <a:rPr lang="en-US" sz="2800" b="0" dirty="0">
                <a:sym typeface="Symbol" panose="05050102010706020507" pitchFamily="18" charset="2"/>
              </a:rPr>
              <a:t>1) </a:t>
            </a:r>
            <a:r>
              <a:rPr lang="en-US" sz="2800" b="0" dirty="0"/>
              <a:t>RR fit needed:</a:t>
            </a:r>
          </a:p>
          <a:p>
            <a:pPr marL="342900" indent="-342900">
              <a:buFontTx/>
              <a:buChar char="-"/>
            </a:pPr>
            <a:r>
              <a:rPr lang="en-US" sz="2800" b="0" dirty="0">
                <a:sym typeface="Symbol" panose="05050102010706020507" pitchFamily="18" charset="2"/>
              </a:rPr>
              <a:t></a:t>
            </a:r>
            <a:r>
              <a:rPr lang="en-US" sz="2800" b="0" dirty="0" err="1"/>
              <a:t>subthermal</a:t>
            </a:r>
            <a:r>
              <a:rPr lang="en-US" sz="2800" b="0" dirty="0"/>
              <a:t> </a:t>
            </a:r>
            <a:r>
              <a:rPr 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</a:t>
            </a:r>
            <a:r>
              <a:rPr lang="en-US" sz="2800" b="0" dirty="0"/>
              <a:t>, </a:t>
            </a:r>
            <a:r>
              <a:rPr lang="en-US" sz="2800" b="0" dirty="0">
                <a:sym typeface="Symbol" panose="05050102010706020507" pitchFamily="18" charset="2"/>
              </a:rPr>
              <a:t></a:t>
            </a:r>
            <a:r>
              <a:rPr lang="en-US" sz="2800" b="0" dirty="0"/>
              <a:t> </a:t>
            </a:r>
            <a:r>
              <a:rPr 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 </a:t>
            </a:r>
            <a:r>
              <a:rPr lang="en-US" sz="2800" b="0" dirty="0">
                <a:solidFill>
                  <a:schemeClr val="tx1"/>
                </a:solidFill>
                <a:sym typeface="Symbol" panose="05050102010706020507" pitchFamily="18" charset="2"/>
              </a:rPr>
              <a:t>till 1eV (closer to B8)</a:t>
            </a:r>
          </a:p>
          <a:p>
            <a:pPr marL="457200" indent="-457200">
              <a:buFont typeface="Symbol" panose="05050102010706020507" pitchFamily="18" charset="2"/>
              <a:buChar char="Þ"/>
            </a:pPr>
            <a:r>
              <a:rPr lang="en-US" sz="2800" b="0" dirty="0">
                <a:solidFill>
                  <a:schemeClr val="tx1"/>
                </a:solidFill>
              </a:rPr>
              <a:t>To improve RTC and </a:t>
            </a:r>
            <a:r>
              <a:rPr lang="en-US" sz="2800" b="0" dirty="0">
                <a:sym typeface="Symbol" panose="05050102010706020507" pitchFamily="18" charset="2"/>
              </a:rPr>
              <a:t> </a:t>
            </a:r>
            <a:r>
              <a:rPr lang="en-US" sz="2800" b="0" dirty="0">
                <a:solidFill>
                  <a:schemeClr val="tx1"/>
                </a:solidFill>
              </a:rPr>
              <a:t>crit. @ high burnup</a:t>
            </a:r>
          </a:p>
          <a:p>
            <a:r>
              <a:rPr lang="en-US" sz="2800" b="0" dirty="0">
                <a:solidFill>
                  <a:srgbClr val="FF0000"/>
                </a:solidFill>
              </a:rPr>
              <a:t>NOTE: In the light of latest U-238, we must solve Pu239!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6B7F75-3B95-462D-B812-E7C58675433E}"/>
              </a:ext>
            </a:extLst>
          </p:cNvPr>
          <p:cNvSpPr txBox="1"/>
          <p:nvPr/>
        </p:nvSpPr>
        <p:spPr>
          <a:xfrm>
            <a:off x="152400" y="3745468"/>
            <a:ext cx="4116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/>
              <a:t>Presented by G. Noguere @ INDEN meet.</a:t>
            </a:r>
            <a:endParaRPr lang="en-GB" sz="1800" b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3CAEF6-369D-6B7E-0AF5-847BCEB262C0}"/>
              </a:ext>
            </a:extLst>
          </p:cNvPr>
          <p:cNvSpPr txBox="1"/>
          <p:nvPr/>
        </p:nvSpPr>
        <p:spPr>
          <a:xfrm>
            <a:off x="732135" y="2691981"/>
            <a:ext cx="20649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</a:rPr>
              <a:t>B81</a:t>
            </a:r>
            <a:r>
              <a:rPr lang="en-GB" sz="2400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sym typeface="Symbol" panose="05050102010706020507" pitchFamily="18" charset="2"/>
              </a:rPr>
              <a:t></a:t>
            </a:r>
            <a:r>
              <a:rPr lang="en-GB" sz="2400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</a:rPr>
              <a:t>1 worse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</a:rPr>
              <a:t>for RTC</a:t>
            </a:r>
          </a:p>
        </p:txBody>
      </p:sp>
    </p:spTree>
    <p:extLst>
      <p:ext uri="{BB962C8B-B14F-4D97-AF65-F5344CB8AC3E}">
        <p14:creationId xmlns:p14="http://schemas.microsoft.com/office/powerpoint/2010/main" val="37149368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a graph showing different types of temperature&#10;&#10;Description automatically generated with medium confidence">
            <a:extLst>
              <a:ext uri="{FF2B5EF4-FFF2-40B4-BE49-F238E27FC236}">
                <a16:creationId xmlns:a16="http://schemas.microsoft.com/office/drawing/2014/main" id="{F77D811B-DF62-8DC3-C378-ABDC196E9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994" y="685800"/>
            <a:ext cx="4599806" cy="370709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FFCE5FB-BF3B-82CB-F4CE-F7A95042B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0162"/>
            <a:ext cx="9296400" cy="792162"/>
          </a:xfrm>
        </p:spPr>
        <p:txBody>
          <a:bodyPr/>
          <a:lstStyle/>
          <a:p>
            <a:r>
              <a:rPr lang="en-US" b="1" kern="1200" baseline="30000" dirty="0">
                <a:solidFill>
                  <a:srgbClr val="0045D0"/>
                </a:solidFill>
                <a:latin typeface="Times New Roman" pitchFamily="18" charset="0"/>
                <a:ea typeface="+mn-ea"/>
                <a:cs typeface="Arial" charset="0"/>
              </a:rPr>
              <a:t>239</a:t>
            </a:r>
            <a:r>
              <a:rPr lang="en-US" b="1" kern="1200" dirty="0">
                <a:solidFill>
                  <a:srgbClr val="0045D0"/>
                </a:solidFill>
                <a:latin typeface="Times New Roman" pitchFamily="18" charset="0"/>
                <a:ea typeface="+mn-ea"/>
                <a:cs typeface="Arial" charset="0"/>
              </a:rPr>
              <a:t>Pu RTC-MISTRAL2 experiment, CEA</a:t>
            </a:r>
            <a:endParaRPr lang="en-GB" b="1" kern="1200" dirty="0">
              <a:solidFill>
                <a:srgbClr val="0045D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6" name="Image 1">
            <a:extLst>
              <a:ext uri="{FF2B5EF4-FFF2-40B4-BE49-F238E27FC236}">
                <a16:creationId xmlns:a16="http://schemas.microsoft.com/office/drawing/2014/main" id="{F9C5B793-9F29-3268-FDAF-27887C505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-4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96" y="762000"/>
            <a:ext cx="4504742" cy="347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043353-4F5F-CB15-0106-D298AD5DCD10}"/>
              </a:ext>
            </a:extLst>
          </p:cNvPr>
          <p:cNvSpPr txBox="1"/>
          <p:nvPr/>
        </p:nvSpPr>
        <p:spPr>
          <a:xfrm>
            <a:off x="34565" y="4356318"/>
            <a:ext cx="9296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highlight>
                  <a:srgbClr val="FFFF00"/>
                </a:highlight>
                <a:sym typeface="Symbol" panose="05050102010706020507" pitchFamily="18" charset="2"/>
              </a:rPr>
              <a:t>ENDF/B-VII.1=JEFF-311: RTC gradient = -0.8 </a:t>
            </a:r>
            <a:r>
              <a:rPr lang="en-US" sz="2800" b="0" dirty="0" err="1">
                <a:highlight>
                  <a:srgbClr val="FFFF00"/>
                </a:highlight>
                <a:sym typeface="Symbol" panose="05050102010706020507" pitchFamily="18" charset="2"/>
              </a:rPr>
              <a:t>pcm</a:t>
            </a:r>
            <a:r>
              <a:rPr lang="en-US" sz="2800" b="0" dirty="0">
                <a:highlight>
                  <a:srgbClr val="FFFF00"/>
                </a:highlight>
                <a:sym typeface="Symbol" panose="05050102010706020507" pitchFamily="18" charset="2"/>
              </a:rPr>
              <a:t>/K</a:t>
            </a:r>
            <a:r>
              <a:rPr lang="en-US" sz="2800" b="0" dirty="0">
                <a:sym typeface="Symbol" panose="05050102010706020507" pitchFamily="18" charset="2"/>
              </a:rPr>
              <a:t> - REF</a:t>
            </a:r>
          </a:p>
          <a:p>
            <a:r>
              <a:rPr lang="en-US" sz="2800" b="0" dirty="0"/>
              <a:t>INDEN p10 (</a:t>
            </a:r>
            <a:r>
              <a:rPr lang="en-US" sz="2800" dirty="0"/>
              <a:t>E81</a:t>
            </a:r>
            <a:r>
              <a:rPr lang="en-US" sz="2800" dirty="0">
                <a:sym typeface="Symbol" panose="05050102010706020507" pitchFamily="18" charset="2"/>
              </a:rPr>
              <a:t>1</a:t>
            </a:r>
            <a:r>
              <a:rPr lang="en-US" sz="2800" b="0" dirty="0">
                <a:sym typeface="Symbol" panose="05050102010706020507" pitchFamily="18" charset="2"/>
              </a:rPr>
              <a:t>): RTC gradient = </a:t>
            </a:r>
            <a:r>
              <a:rPr lang="en-US" sz="2800" dirty="0">
                <a:solidFill>
                  <a:srgbClr val="FF0000"/>
                </a:solidFill>
                <a:sym typeface="Symbol" panose="05050102010706020507" pitchFamily="18" charset="2"/>
              </a:rPr>
              <a:t>-1.5 </a:t>
            </a:r>
            <a:r>
              <a:rPr lang="en-US" sz="2800" dirty="0" err="1">
                <a:solidFill>
                  <a:srgbClr val="FF0000"/>
                </a:solidFill>
                <a:sym typeface="Symbol" panose="05050102010706020507" pitchFamily="18" charset="2"/>
              </a:rPr>
              <a:t>pcm</a:t>
            </a:r>
            <a:r>
              <a:rPr lang="en-US" sz="2800" dirty="0">
                <a:solidFill>
                  <a:srgbClr val="FF0000"/>
                </a:solidFill>
                <a:sym typeface="Symbol" panose="05050102010706020507" pitchFamily="18" charset="2"/>
              </a:rPr>
              <a:t>/K</a:t>
            </a:r>
          </a:p>
          <a:p>
            <a:r>
              <a:rPr lang="en-US" sz="2800" dirty="0"/>
              <a:t>E81</a:t>
            </a:r>
            <a:r>
              <a:rPr lang="en-US" sz="2800" dirty="0">
                <a:sym typeface="Symbol" panose="05050102010706020507" pitchFamily="18" charset="2"/>
              </a:rPr>
              <a:t>2</a:t>
            </a:r>
            <a:r>
              <a:rPr lang="en-US" sz="2800" b="0" dirty="0">
                <a:sym typeface="Symbol" panose="05050102010706020507" pitchFamily="18" charset="2"/>
              </a:rPr>
              <a:t> (INDEN TM, May 2023): RTC gradient = </a:t>
            </a:r>
            <a:r>
              <a:rPr lang="en-US" sz="2800" dirty="0">
                <a:solidFill>
                  <a:srgbClr val="00B050"/>
                </a:solidFill>
                <a:sym typeface="Symbol" panose="05050102010706020507" pitchFamily="18" charset="2"/>
              </a:rPr>
              <a:t>-0.9 </a:t>
            </a:r>
            <a:r>
              <a:rPr lang="en-US" sz="2800" dirty="0" err="1">
                <a:solidFill>
                  <a:srgbClr val="00B050"/>
                </a:solidFill>
                <a:sym typeface="Symbol" panose="05050102010706020507" pitchFamily="18" charset="2"/>
              </a:rPr>
              <a:t>pcm</a:t>
            </a:r>
            <a:r>
              <a:rPr lang="en-US" sz="2800" dirty="0">
                <a:solidFill>
                  <a:srgbClr val="00B050"/>
                </a:solidFill>
                <a:sym typeface="Symbol" panose="05050102010706020507" pitchFamily="18" charset="2"/>
              </a:rPr>
              <a:t>/K</a:t>
            </a:r>
          </a:p>
          <a:p>
            <a:r>
              <a:rPr lang="en-US" sz="2800" b="0" dirty="0">
                <a:solidFill>
                  <a:srgbClr val="00B050"/>
                </a:solidFill>
              </a:rPr>
              <a:t>pu239E81nu1 </a:t>
            </a:r>
            <a:r>
              <a:rPr lang="en-US" sz="2800" b="0" dirty="0">
                <a:solidFill>
                  <a:srgbClr val="00B050"/>
                </a:solidFill>
                <a:sym typeface="Symbol" panose="05050102010706020507" pitchFamily="18" charset="2"/>
              </a:rPr>
              <a:t>(INDEN): RTC gradient = </a:t>
            </a:r>
            <a:r>
              <a:rPr lang="en-US" sz="2800" dirty="0">
                <a:solidFill>
                  <a:srgbClr val="00B050"/>
                </a:solidFill>
                <a:sym typeface="Symbol" panose="05050102010706020507" pitchFamily="18" charset="2"/>
              </a:rPr>
              <a:t>-0.84 </a:t>
            </a:r>
            <a:r>
              <a:rPr lang="en-US" sz="2800" dirty="0" err="1">
                <a:solidFill>
                  <a:srgbClr val="00B050"/>
                </a:solidFill>
                <a:sym typeface="Symbol" panose="05050102010706020507" pitchFamily="18" charset="2"/>
              </a:rPr>
              <a:t>pcm</a:t>
            </a:r>
            <a:r>
              <a:rPr lang="en-US" sz="2800" dirty="0">
                <a:solidFill>
                  <a:srgbClr val="00B050"/>
                </a:solidFill>
                <a:sym typeface="Symbol" panose="05050102010706020507" pitchFamily="18" charset="2"/>
              </a:rPr>
              <a:t>/K (good!)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BFBEE6-6D23-7693-D03E-3415108F3E31}"/>
              </a:ext>
            </a:extLst>
          </p:cNvPr>
          <p:cNvSpPr txBox="1"/>
          <p:nvPr/>
        </p:nvSpPr>
        <p:spPr>
          <a:xfrm>
            <a:off x="5247773" y="3109634"/>
            <a:ext cx="2039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</a:rPr>
              <a:t>B81</a:t>
            </a:r>
            <a:r>
              <a:rPr lang="en-GB" sz="2800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sym typeface="Symbol" panose="05050102010706020507" pitchFamily="18" charset="2"/>
              </a:rPr>
              <a:t>3?</a:t>
            </a:r>
            <a:endParaRPr lang="en-GB" sz="2800" dirty="0"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1B9ABC-0B97-D354-1969-503691C800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1649" y="685799"/>
            <a:ext cx="3342691" cy="8037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BF0A0F-AE2B-828B-19FA-3AD8C458DBE4}"/>
              </a:ext>
            </a:extLst>
          </p:cNvPr>
          <p:cNvSpPr txBox="1"/>
          <p:nvPr/>
        </p:nvSpPr>
        <p:spPr>
          <a:xfrm>
            <a:off x="7238048" y="1374255"/>
            <a:ext cx="19014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rgbClr val="00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</a:rPr>
              <a:t>B81</a:t>
            </a:r>
            <a:r>
              <a:rPr lang="en-GB" sz="2800" dirty="0">
                <a:solidFill>
                  <a:srgbClr val="00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sym typeface="Symbol" panose="05050102010706020507" pitchFamily="18" charset="2"/>
              </a:rPr>
              <a:t>2 too</a:t>
            </a:r>
          </a:p>
          <a:p>
            <a:pPr algn="ctr"/>
            <a:r>
              <a:rPr lang="en-GB" sz="2800" dirty="0">
                <a:solidFill>
                  <a:srgbClr val="00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sym typeface="Symbol" panose="05050102010706020507" pitchFamily="18" charset="2"/>
              </a:rPr>
              <a:t> high</a:t>
            </a:r>
            <a:endParaRPr lang="en-GB" sz="2800" dirty="0">
              <a:solidFill>
                <a:srgbClr val="00FF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1FD1682-7FC3-069F-D1C1-4F6FFB832660}"/>
              </a:ext>
            </a:extLst>
          </p:cNvPr>
          <p:cNvCxnSpPr>
            <a:cxnSpLocks/>
          </p:cNvCxnSpPr>
          <p:nvPr/>
        </p:nvCxnSpPr>
        <p:spPr bwMode="auto">
          <a:xfrm>
            <a:off x="5943600" y="1676400"/>
            <a:ext cx="0" cy="1066800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8EBCD01-4115-5983-5BBB-15ACC0C96918}"/>
              </a:ext>
            </a:extLst>
          </p:cNvPr>
          <p:cNvSpPr txBox="1"/>
          <p:nvPr/>
        </p:nvSpPr>
        <p:spPr>
          <a:xfrm>
            <a:off x="732135" y="2979003"/>
            <a:ext cx="20649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</a:rPr>
              <a:t>B81</a:t>
            </a:r>
            <a:r>
              <a:rPr lang="en-GB" sz="2400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sym typeface="Symbol" panose="05050102010706020507" pitchFamily="18" charset="2"/>
              </a:rPr>
              <a:t></a:t>
            </a:r>
            <a:r>
              <a:rPr lang="en-GB" sz="2400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</a:rPr>
              <a:t>1 worse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</a:rPr>
              <a:t>for RTC</a:t>
            </a:r>
          </a:p>
        </p:txBody>
      </p:sp>
    </p:spTree>
    <p:extLst>
      <p:ext uri="{BB962C8B-B14F-4D97-AF65-F5344CB8AC3E}">
        <p14:creationId xmlns:p14="http://schemas.microsoft.com/office/powerpoint/2010/main" val="2478955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9F037D-FA64-438C-AFA7-3CBF82E3810A}"/>
              </a:ext>
            </a:extLst>
          </p:cNvPr>
          <p:cNvSpPr txBox="1"/>
          <p:nvPr/>
        </p:nvSpPr>
        <p:spPr>
          <a:xfrm>
            <a:off x="533400" y="0"/>
            <a:ext cx="8260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</a:rPr>
              <a:t>pu239e81b2 (E81</a:t>
            </a:r>
            <a:r>
              <a:rPr lang="en-GB" sz="3600" dirty="0"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sym typeface="Symbol" panose="05050102010706020507" pitchFamily="18" charset="2"/>
              </a:rPr>
              <a:t></a:t>
            </a:r>
            <a:r>
              <a:rPr lang="en-GB" sz="3600" dirty="0"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</a:rPr>
              <a:t>b2) tested by Skip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A34D0D-ECAF-AE70-94DC-A7CB4E1555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980" y="924199"/>
            <a:ext cx="5138420" cy="3724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34552C-01BC-68FA-3269-E0D5A216D8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914400"/>
            <a:ext cx="4979002" cy="3724001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1E148B5-5936-3B56-A104-690E1FA509F0}"/>
              </a:ext>
            </a:extLst>
          </p:cNvPr>
          <p:cNvSpPr txBox="1"/>
          <p:nvPr/>
        </p:nvSpPr>
        <p:spPr>
          <a:xfrm>
            <a:off x="-266214" y="4657999"/>
            <a:ext cx="96247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</a:rPr>
              <a:t>B81</a:t>
            </a:r>
            <a:r>
              <a:rPr lang="en-GB" sz="3200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sym typeface="Symbol" panose="05050102010706020507" pitchFamily="18" charset="2"/>
              </a:rPr>
              <a:t>2</a:t>
            </a:r>
            <a:r>
              <a:rPr lang="en-GB" sz="3200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</a:rPr>
              <a:t> bias +500pcm, reverted nice B8 perform.</a:t>
            </a:r>
          </a:p>
          <a:p>
            <a:pPr algn="ctr"/>
            <a:r>
              <a:rPr lang="en-GB" sz="3200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</a:rPr>
              <a:t>Further work needed -&gt; post-</a:t>
            </a:r>
            <a:r>
              <a:rPr lang="en-GB" sz="320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sym typeface="Symbol" panose="05050102010706020507" pitchFamily="18" charset="2"/>
              </a:rPr>
              <a:t>2 (nu1)</a:t>
            </a:r>
            <a:endParaRPr lang="en-GB" sz="3200" dirty="0"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sym typeface="Symbol" panose="05050102010706020507" pitchFamily="18" charset="2"/>
            </a:endParaRPr>
          </a:p>
          <a:p>
            <a:pPr algn="ctr"/>
            <a:r>
              <a:rPr lang="en-GB" sz="3200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sym typeface="Symbol" panose="05050102010706020507" pitchFamily="18" charset="2"/>
              </a:rPr>
              <a:t>Also shown in morning talks (Noah, NNL)</a:t>
            </a:r>
            <a:endParaRPr lang="en-GB" sz="3200" dirty="0"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969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CC4D30-C953-79AD-0E23-DFF616092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121" y="788732"/>
            <a:ext cx="6982479" cy="539260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A0F66F7-0050-7519-47F3-0E045C51D629}"/>
              </a:ext>
            </a:extLst>
          </p:cNvPr>
          <p:cNvSpPr/>
          <p:nvPr/>
        </p:nvSpPr>
        <p:spPr bwMode="auto">
          <a:xfrm>
            <a:off x="1066800" y="2209800"/>
            <a:ext cx="2209800" cy="3657600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87B79C-8314-94A1-AA87-1D6C6500BAA4}"/>
              </a:ext>
            </a:extLst>
          </p:cNvPr>
          <p:cNvSpPr txBox="1"/>
          <p:nvPr/>
        </p:nvSpPr>
        <p:spPr>
          <a:xfrm>
            <a:off x="2765059" y="5445384"/>
            <a:ext cx="3130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E81b3? (</a:t>
            </a:r>
            <a:r>
              <a:rPr lang="en-US" sz="2400" dirty="0" err="1">
                <a:solidFill>
                  <a:srgbClr val="0000FF"/>
                </a:solidFill>
              </a:rPr>
              <a:t>pst</a:t>
            </a:r>
            <a:r>
              <a:rPr lang="en-US" sz="2400" dirty="0">
                <a:solidFill>
                  <a:srgbClr val="0000FF"/>
                </a:solidFill>
              </a:rPr>
              <a:t> +200pcm)</a:t>
            </a:r>
            <a:endParaRPr lang="en-GB" sz="2400" dirty="0">
              <a:solidFill>
                <a:srgbClr val="0000FF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4C15700-205C-8C40-EEE1-10E5E6CB849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171700" y="4504935"/>
            <a:ext cx="951057" cy="99060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6B5E565-D1FA-A5E8-B82C-6B764CDCE955}"/>
              </a:ext>
            </a:extLst>
          </p:cNvPr>
          <p:cNvCxnSpPr>
            <a:cxnSpLocks/>
          </p:cNvCxnSpPr>
          <p:nvPr/>
        </p:nvCxnSpPr>
        <p:spPr bwMode="auto">
          <a:xfrm flipH="1">
            <a:off x="2209800" y="1895865"/>
            <a:ext cx="533400" cy="2142735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1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3196C41-A34E-3211-E3C8-0DE9745573DD}"/>
              </a:ext>
            </a:extLst>
          </p:cNvPr>
          <p:cNvSpPr txBox="1"/>
          <p:nvPr/>
        </p:nvSpPr>
        <p:spPr>
          <a:xfrm>
            <a:off x="2397651" y="1434200"/>
            <a:ext cx="2977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E81b2 (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</a:rPr>
              <a:t>pst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 +500pcm)</a:t>
            </a:r>
            <a:endParaRPr lang="en-GB" sz="24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08E7F5-8C8F-27ED-C08E-BE3A706D5056}"/>
              </a:ext>
            </a:extLst>
          </p:cNvPr>
          <p:cNvSpPr txBox="1"/>
          <p:nvPr/>
        </p:nvSpPr>
        <p:spPr>
          <a:xfrm>
            <a:off x="0" y="4800180"/>
            <a:ext cx="222208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STD: 2.878 (0.013)</a:t>
            </a:r>
            <a:endParaRPr lang="en-GB" sz="20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AE5569-937A-84E5-92B9-8BDABBA87DC7}"/>
              </a:ext>
            </a:extLst>
          </p:cNvPr>
          <p:cNvSpPr txBox="1"/>
          <p:nvPr/>
        </p:nvSpPr>
        <p:spPr>
          <a:xfrm>
            <a:off x="584697" y="0"/>
            <a:ext cx="8158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</a:rPr>
              <a:t>pu239e81b2nu1 vs E81</a:t>
            </a:r>
            <a:r>
              <a:rPr lang="en-GB" sz="3600" dirty="0"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sym typeface="Symbol" panose="05050102010706020507" pitchFamily="18" charset="2"/>
              </a:rPr>
              <a:t></a:t>
            </a:r>
            <a:r>
              <a:rPr lang="en-GB" sz="3600" dirty="0"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</a:rPr>
              <a:t>b2 changes </a:t>
            </a:r>
          </a:p>
        </p:txBody>
      </p:sp>
    </p:spTree>
    <p:extLst>
      <p:ext uri="{BB962C8B-B14F-4D97-AF65-F5344CB8AC3E}">
        <p14:creationId xmlns:p14="http://schemas.microsoft.com/office/powerpoint/2010/main" val="1071017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B4E9E6-C5B2-1005-E4EE-F6423C054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199" y="728587"/>
            <a:ext cx="7075602" cy="540082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A0F66F7-0050-7519-47F3-0E045C51D629}"/>
              </a:ext>
            </a:extLst>
          </p:cNvPr>
          <p:cNvSpPr/>
          <p:nvPr/>
        </p:nvSpPr>
        <p:spPr bwMode="auto">
          <a:xfrm>
            <a:off x="457200" y="4114800"/>
            <a:ext cx="4114800" cy="1905000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87B79C-8314-94A1-AA87-1D6C6500BAA4}"/>
              </a:ext>
            </a:extLst>
          </p:cNvPr>
          <p:cNvSpPr txBox="1"/>
          <p:nvPr/>
        </p:nvSpPr>
        <p:spPr>
          <a:xfrm>
            <a:off x="3005251" y="5420014"/>
            <a:ext cx="4794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E81b3 (up to -0.4% below 0.25eV)</a:t>
            </a:r>
            <a:endParaRPr lang="en-GB" sz="2400" dirty="0">
              <a:solidFill>
                <a:srgbClr val="0000FF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4C15700-205C-8C40-EEE1-10E5E6CB849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941101" y="4858559"/>
            <a:ext cx="2554699" cy="664714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6B5E565-D1FA-A5E8-B82C-6B764CDCE955}"/>
              </a:ext>
            </a:extLst>
          </p:cNvPr>
          <p:cNvCxnSpPr>
            <a:cxnSpLocks/>
          </p:cNvCxnSpPr>
          <p:nvPr/>
        </p:nvCxnSpPr>
        <p:spPr bwMode="auto">
          <a:xfrm flipH="1">
            <a:off x="2057400" y="1966447"/>
            <a:ext cx="1600200" cy="2599935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1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3196C41-A34E-3211-E3C8-0DE9745573DD}"/>
              </a:ext>
            </a:extLst>
          </p:cNvPr>
          <p:cNvSpPr txBox="1"/>
          <p:nvPr/>
        </p:nvSpPr>
        <p:spPr>
          <a:xfrm>
            <a:off x="2397651" y="1434200"/>
            <a:ext cx="3359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E81b2 (-0.2% from B8) </a:t>
            </a:r>
            <a:endParaRPr lang="en-GB" sz="24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3E0122-8D5C-F4B0-E2D6-720CE9205226}"/>
              </a:ext>
            </a:extLst>
          </p:cNvPr>
          <p:cNvSpPr txBox="1"/>
          <p:nvPr/>
        </p:nvSpPr>
        <p:spPr>
          <a:xfrm>
            <a:off x="2926024" y="4503003"/>
            <a:ext cx="14173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STD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</a:rPr>
              <a:t>unc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.</a:t>
            </a:r>
          </a:p>
          <a:p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  0.45%</a:t>
            </a:r>
            <a:endParaRPr lang="en-GB" sz="24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C9262E-A424-1454-64D9-39460F0F88F7}"/>
              </a:ext>
            </a:extLst>
          </p:cNvPr>
          <p:cNvSpPr txBox="1"/>
          <p:nvPr/>
        </p:nvSpPr>
        <p:spPr>
          <a:xfrm>
            <a:off x="584697" y="0"/>
            <a:ext cx="8158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</a:rPr>
              <a:t>pu239e81b2nu1 vs E81</a:t>
            </a:r>
            <a:r>
              <a:rPr lang="en-GB" sz="3600" dirty="0"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sym typeface="Symbol" panose="05050102010706020507" pitchFamily="18" charset="2"/>
              </a:rPr>
              <a:t></a:t>
            </a:r>
            <a:r>
              <a:rPr lang="en-GB" sz="3600" dirty="0"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</a:rPr>
              <a:t>b2 changes </a:t>
            </a:r>
          </a:p>
        </p:txBody>
      </p:sp>
    </p:spTree>
    <p:extLst>
      <p:ext uri="{BB962C8B-B14F-4D97-AF65-F5344CB8AC3E}">
        <p14:creationId xmlns:p14="http://schemas.microsoft.com/office/powerpoint/2010/main" val="547234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9F037D-FA64-438C-AFA7-3CBF82E3810A}"/>
              </a:ext>
            </a:extLst>
          </p:cNvPr>
          <p:cNvSpPr txBox="1"/>
          <p:nvPr/>
        </p:nvSpPr>
        <p:spPr>
          <a:xfrm>
            <a:off x="265397" y="44624"/>
            <a:ext cx="85202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</a:rPr>
              <a:t>INDEN pu239e81nu1 is a new solution</a:t>
            </a:r>
          </a:p>
          <a:p>
            <a:pPr algn="ctr"/>
            <a:r>
              <a:rPr lang="en-GB" sz="3600" dirty="0"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</a:rPr>
              <a:t>to improve thermal (only) criticality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330326-B628-65C3-28CA-3EE0268F1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95400"/>
            <a:ext cx="6031832" cy="466716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85F9053-F9B8-051A-1C22-40418B4ABCB2}"/>
              </a:ext>
            </a:extLst>
          </p:cNvPr>
          <p:cNvSpPr/>
          <p:nvPr/>
        </p:nvSpPr>
        <p:spPr bwMode="auto">
          <a:xfrm>
            <a:off x="762000" y="2133600"/>
            <a:ext cx="1219200" cy="3752764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8351C-E3D9-4017-49DE-B3D4F5469131}"/>
              </a:ext>
            </a:extLst>
          </p:cNvPr>
          <p:cNvSpPr txBox="1"/>
          <p:nvPr/>
        </p:nvSpPr>
        <p:spPr>
          <a:xfrm>
            <a:off x="2677100" y="3232330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pst038</a:t>
            </a:r>
            <a:endParaRPr lang="en-GB" sz="2400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2AA4546-15E9-933B-5EA8-C3F0A7D4DD96}"/>
              </a:ext>
            </a:extLst>
          </p:cNvPr>
          <p:cNvCxnSpPr>
            <a:cxnSpLocks/>
          </p:cNvCxnSpPr>
          <p:nvPr/>
        </p:nvCxnSpPr>
        <p:spPr bwMode="auto">
          <a:xfrm flipH="1">
            <a:off x="1676400" y="3476582"/>
            <a:ext cx="990600" cy="3048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6C57686-46DE-E396-BE1B-F1F2CF352772}"/>
              </a:ext>
            </a:extLst>
          </p:cNvPr>
          <p:cNvCxnSpPr>
            <a:cxnSpLocks/>
          </p:cNvCxnSpPr>
          <p:nvPr/>
        </p:nvCxnSpPr>
        <p:spPr bwMode="auto">
          <a:xfrm flipH="1">
            <a:off x="1524000" y="3483114"/>
            <a:ext cx="1103587" cy="210881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F54A5C4-46B6-0B5A-B31C-DE960005EF81}"/>
              </a:ext>
            </a:extLst>
          </p:cNvPr>
          <p:cNvCxnSpPr>
            <a:cxnSpLocks/>
          </p:cNvCxnSpPr>
          <p:nvPr/>
        </p:nvCxnSpPr>
        <p:spPr bwMode="auto">
          <a:xfrm flipH="1">
            <a:off x="1277006" y="2133600"/>
            <a:ext cx="551794" cy="621805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D3FC22F-2946-4287-E703-BB2C68A1DE7F}"/>
              </a:ext>
            </a:extLst>
          </p:cNvPr>
          <p:cNvCxnSpPr>
            <a:cxnSpLocks/>
          </p:cNvCxnSpPr>
          <p:nvPr/>
        </p:nvCxnSpPr>
        <p:spPr bwMode="auto">
          <a:xfrm flipH="1">
            <a:off x="1613660" y="2133600"/>
            <a:ext cx="215140" cy="600632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5BED56C1-132A-7004-A082-7E7200251061}"/>
              </a:ext>
            </a:extLst>
          </p:cNvPr>
          <p:cNvSpPr txBox="1"/>
          <p:nvPr/>
        </p:nvSpPr>
        <p:spPr>
          <a:xfrm>
            <a:off x="1524000" y="1748135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pst012</a:t>
            </a:r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C097FD-BF8A-D993-FD3A-BC6A2DD84DD5}"/>
              </a:ext>
            </a:extLst>
          </p:cNvPr>
          <p:cNvSpPr txBox="1"/>
          <p:nvPr/>
        </p:nvSpPr>
        <p:spPr>
          <a:xfrm>
            <a:off x="6324600" y="2096631"/>
            <a:ext cx="274094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</a:rPr>
              <a:t>WPEC SG34</a:t>
            </a:r>
          </a:p>
          <a:p>
            <a:pPr algn="ctr"/>
            <a:r>
              <a:rPr lang="en-GB" sz="2800" dirty="0"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</a:rPr>
              <a:t>Benchmarks</a:t>
            </a:r>
          </a:p>
          <a:p>
            <a:pPr algn="ctr"/>
            <a:endParaRPr lang="en-GB" sz="2800" dirty="0">
              <a:solidFill>
                <a:srgbClr val="0000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</a:endParaRPr>
          </a:p>
          <a:p>
            <a:pPr algn="ctr"/>
            <a:r>
              <a:rPr lang="en-GB" sz="2800" dirty="0"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</a:rPr>
              <a:t>To check</a:t>
            </a:r>
          </a:p>
          <a:p>
            <a:pPr algn="ctr"/>
            <a:r>
              <a:rPr lang="en-GB" sz="2800" dirty="0"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</a:rPr>
              <a:t>Trend vs ATLF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CE1CFA9-09CD-889D-310A-3C462A105422}"/>
              </a:ext>
            </a:extLst>
          </p:cNvPr>
          <p:cNvSpPr/>
          <p:nvPr/>
        </p:nvSpPr>
        <p:spPr bwMode="auto">
          <a:xfrm>
            <a:off x="5512530" y="1295400"/>
            <a:ext cx="812070" cy="4267200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4F241-DE19-5B3F-40B8-DF01712F00A0}"/>
              </a:ext>
            </a:extLst>
          </p:cNvPr>
          <p:cNvSpPr txBox="1"/>
          <p:nvPr/>
        </p:nvSpPr>
        <p:spPr>
          <a:xfrm>
            <a:off x="1828800" y="5100935"/>
            <a:ext cx="1329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Thermal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1B3EB7-35ED-718A-52C1-8582BAC65C90}"/>
              </a:ext>
            </a:extLst>
          </p:cNvPr>
          <p:cNvSpPr txBox="1"/>
          <p:nvPr/>
        </p:nvSpPr>
        <p:spPr>
          <a:xfrm>
            <a:off x="6336632" y="4572000"/>
            <a:ext cx="26396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High-leakage PST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    ~e.g., pst001  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920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9F037D-FA64-438C-AFA7-3CBF82E3810A}"/>
              </a:ext>
            </a:extLst>
          </p:cNvPr>
          <p:cNvSpPr txBox="1"/>
          <p:nvPr/>
        </p:nvSpPr>
        <p:spPr>
          <a:xfrm>
            <a:off x="265397" y="-76200"/>
            <a:ext cx="85202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</a:rPr>
              <a:t>INDEN pu239e81nu1 is a new solution</a:t>
            </a:r>
          </a:p>
          <a:p>
            <a:pPr algn="ctr"/>
            <a:r>
              <a:rPr lang="en-GB" sz="3600" dirty="0"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</a:rPr>
              <a:t>to improve thermal (only) criticality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C097FD-BF8A-D993-FD3A-BC6A2DD84DD5}"/>
              </a:ext>
            </a:extLst>
          </p:cNvPr>
          <p:cNvSpPr txBox="1"/>
          <p:nvPr/>
        </p:nvSpPr>
        <p:spPr>
          <a:xfrm>
            <a:off x="6645747" y="2057400"/>
            <a:ext cx="209865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</a:rPr>
              <a:t>Pst034</a:t>
            </a:r>
          </a:p>
          <a:p>
            <a:pPr algn="ctr"/>
            <a:endParaRPr lang="en-GB" sz="2800" dirty="0">
              <a:solidFill>
                <a:srgbClr val="0000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</a:endParaRPr>
          </a:p>
          <a:p>
            <a:pPr algn="ctr"/>
            <a:r>
              <a:rPr lang="en-GB" sz="2800" dirty="0" err="1"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</a:rPr>
              <a:t>Pu+Gd</a:t>
            </a:r>
            <a:endParaRPr lang="en-GB" sz="2800" dirty="0">
              <a:solidFill>
                <a:srgbClr val="0000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</a:endParaRPr>
          </a:p>
          <a:p>
            <a:pPr algn="ctr"/>
            <a:r>
              <a:rPr lang="en-GB" sz="2800" dirty="0"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</a:rPr>
              <a:t>High FEPIT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9924AE-F96D-C7D0-CADC-0E265A089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7" y="1143000"/>
            <a:ext cx="6469597" cy="50279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5DEEF70-F66E-D9EA-9C41-A45D899C9ABC}"/>
              </a:ext>
            </a:extLst>
          </p:cNvPr>
          <p:cNvSpPr txBox="1"/>
          <p:nvPr/>
        </p:nvSpPr>
        <p:spPr>
          <a:xfrm>
            <a:off x="2547028" y="3195303"/>
            <a:ext cx="1667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</a:rPr>
              <a:t>B81</a:t>
            </a:r>
            <a:r>
              <a:rPr lang="en-GB" sz="2400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sym typeface="Symbol" panose="05050102010706020507" pitchFamily="18" charset="2"/>
              </a:rPr>
              <a:t>2</a:t>
            </a:r>
            <a:endParaRPr lang="en-GB" sz="2400" dirty="0"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F95014-8A41-C132-3BF5-8E4DB3DA3B21}"/>
              </a:ext>
            </a:extLst>
          </p:cNvPr>
          <p:cNvSpPr txBox="1"/>
          <p:nvPr/>
        </p:nvSpPr>
        <p:spPr>
          <a:xfrm>
            <a:off x="2547028" y="3999851"/>
            <a:ext cx="1854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</a:rPr>
              <a:t>B81</a:t>
            </a:r>
            <a:r>
              <a:rPr lang="en-GB" sz="2400" dirty="0"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sym typeface="Symbol" panose="05050102010706020507" pitchFamily="18" charset="2"/>
              </a:rPr>
              <a:t>3?</a:t>
            </a:r>
            <a:endParaRPr lang="en-GB" sz="2400" dirty="0">
              <a:solidFill>
                <a:srgbClr val="0000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EB4DBC-9936-D504-EB64-84A997B8C4C6}"/>
              </a:ext>
            </a:extLst>
          </p:cNvPr>
          <p:cNvSpPr txBox="1"/>
          <p:nvPr/>
        </p:nvSpPr>
        <p:spPr>
          <a:xfrm>
            <a:off x="3039093" y="5100935"/>
            <a:ext cx="1380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rgbClr val="00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</a:rPr>
              <a:t>X B81</a:t>
            </a:r>
            <a:r>
              <a:rPr lang="en-GB" sz="2400" dirty="0">
                <a:solidFill>
                  <a:srgbClr val="00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sym typeface="Symbol" panose="05050102010706020507" pitchFamily="18" charset="2"/>
              </a:rPr>
              <a:t>1</a:t>
            </a:r>
            <a:endParaRPr lang="en-GB" sz="2400" dirty="0">
              <a:solidFill>
                <a:srgbClr val="00FF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9517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CEEA699-30A9-4299-B5E1-AF9F1B085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43000"/>
            <a:ext cx="8991600" cy="5334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U-235 and U-238 in E81beta2 are ready/validated 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Latest Pu-239,240,241 INDEN/CEA evaluations in B81</a:t>
            </a:r>
            <a:r>
              <a:rPr lang="en-US" sz="2400" b="1" dirty="0">
                <a:sym typeface="Symbol" panose="05050102010706020507" pitchFamily="18" charset="2"/>
              </a:rPr>
              <a:t>2 </a:t>
            </a:r>
            <a:r>
              <a:rPr lang="en-US" sz="2400" b="1" dirty="0"/>
              <a:t>are a compromise: </a:t>
            </a:r>
            <a:r>
              <a:rPr lang="en-US" sz="2400" b="1" dirty="0">
                <a:solidFill>
                  <a:srgbClr val="00B050"/>
                </a:solidFill>
              </a:rPr>
              <a:t>better for depletion</a:t>
            </a:r>
            <a:r>
              <a:rPr lang="en-US" sz="2400" b="1" dirty="0"/>
              <a:t> (not perfect) </a:t>
            </a:r>
            <a:r>
              <a:rPr lang="en-US" sz="2400" b="1" dirty="0">
                <a:solidFill>
                  <a:srgbClr val="FF0000"/>
                </a:solidFill>
              </a:rPr>
              <a:t>but worse for PST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</a:rPr>
              <a:t>U-233 needs improvement  (UCT)</a:t>
            </a:r>
          </a:p>
          <a:p>
            <a:pPr marL="0" indent="0">
              <a:buNone/>
            </a:pPr>
            <a:r>
              <a:rPr lang="en-US" sz="2400" b="1" dirty="0"/>
              <a:t>  </a:t>
            </a:r>
          </a:p>
          <a:p>
            <a:pPr marL="0" indent="0">
              <a:buNone/>
            </a:pPr>
            <a:r>
              <a:rPr lang="en-US" sz="2400" b="1" dirty="0"/>
              <a:t>INDEN also delivered Si, F-19, Fe, Cr, Cu evals to B81</a:t>
            </a:r>
            <a:r>
              <a:rPr lang="en-US" sz="2400" b="1" dirty="0">
                <a:sym typeface="Symbol" panose="05050102010706020507" pitchFamily="18" charset="2"/>
              </a:rPr>
              <a:t>2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00FF"/>
                </a:solidFill>
                <a:sym typeface="Symbol" panose="05050102010706020507" pitchFamily="18" charset="2"/>
              </a:rPr>
              <a:t>Validation talks today showed improvement over ENDF/B-VIII.0</a:t>
            </a:r>
            <a:endParaRPr lang="en-US" sz="24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Additional comments: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Cu testing showed improvement for HMF (</a:t>
            </a:r>
            <a:r>
              <a:rPr lang="en-US" sz="2400" b="1" dirty="0" err="1"/>
              <a:t>Ealf</a:t>
            </a:r>
            <a:r>
              <a:rPr lang="en-US" sz="2400" b="1" dirty="0"/>
              <a:t>) benchmarks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</a:rPr>
              <a:t>O-16: improvement in the evaluated total XS from 5 to 8 MeV needed to improve description of both diff. &amp; integral data</a:t>
            </a:r>
          </a:p>
          <a:p>
            <a:pPr marL="0" indent="0">
              <a:buNone/>
            </a:pP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33D372A6-1500-4D9D-A774-BBAC17F4D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" y="-76200"/>
            <a:ext cx="9372600" cy="762000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INDEN &amp; E81</a:t>
            </a:r>
            <a:r>
              <a:rPr lang="en-US" b="1" dirty="0">
                <a:solidFill>
                  <a:srgbClr val="0000FF"/>
                </a:solidFill>
                <a:sym typeface="Symbol" panose="05050102010706020507" pitchFamily="18" charset="2"/>
              </a:rPr>
              <a:t>2 s</a:t>
            </a:r>
            <a:r>
              <a:rPr lang="en-US" b="1" dirty="0">
                <a:solidFill>
                  <a:srgbClr val="0000FF"/>
                </a:solidFill>
              </a:rPr>
              <a:t>ummary   </a:t>
            </a:r>
            <a:r>
              <a:rPr lang="en-US" sz="3200" b="1" dirty="0">
                <a:solidFill>
                  <a:srgbClr val="0000FF"/>
                </a:solidFill>
              </a:rPr>
              <a:t>@</a:t>
            </a:r>
            <a:r>
              <a:rPr lang="en-US" sz="3200" dirty="0">
                <a:hlinkClick r:id="rId2"/>
              </a:rPr>
              <a:t>nds.iaea.org/INDEN/</a:t>
            </a:r>
            <a:endParaRPr lang="ru-RU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0464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67122D9-294A-E29F-8FB2-B095C35ED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054" y="-1644231"/>
            <a:ext cx="6637344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Attached are the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resuts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for the ORNL Broomstick experiment:</a:t>
            </a:r>
            <a:endParaRPr kumimoji="0" lang="en-GB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INDEN29u3         Original LANL Beta2 file (equal to “e80” up to 7.8 MeV) </a:t>
            </a:r>
            <a:endParaRPr kumimoji="0" lang="en-GB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INDEN29u4         INDEN file with renormalized by 0.968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Cierjacks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’ total in the energy range 5.2 - 7 MeV (renormalized using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Yaron’s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value). </a:t>
            </a:r>
            <a:endParaRPr kumimoji="0" lang="en-GB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current INDEN29u4 file performance is similar to JEFF-3.3 for this benchmark up to 7.8 MeV, and equal to LANL Beta2 above this energy. Overall, the performance of INDEN29u4 is the best.</a:t>
            </a:r>
            <a:endParaRPr kumimoji="0" lang="en-GB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1">
            <a:extLst>
              <a:ext uri="{FF2B5EF4-FFF2-40B4-BE49-F238E27FC236}">
                <a16:creationId xmlns:a16="http://schemas.microsoft.com/office/drawing/2014/main" id="{DED58A70-D839-424F-0E00-FD313EDFA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48548"/>
            <a:ext cx="7696200" cy="4549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7BFE32-7EF1-991A-2BE1-A413A02C1969}"/>
              </a:ext>
            </a:extLst>
          </p:cNvPr>
          <p:cNvSpPr txBox="1"/>
          <p:nvPr/>
        </p:nvSpPr>
        <p:spPr>
          <a:xfrm>
            <a:off x="1866900" y="3311018"/>
            <a:ext cx="541019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SzPts val="1000"/>
              <a:tabLst>
                <a:tab pos="457200" algn="l"/>
              </a:tabLst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INDEN29u3         Original LANL Beta2 file (equal to “e80” up to 7.8 MeV) 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INDEN29u4         INDEN file with renormalized by 0.968 </a:t>
            </a:r>
            <a:r>
              <a:rPr lang="en-US" sz="1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Cierjacks</a:t>
            </a: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’ total from 5.2-7 MeV    	             (renormalized using </a:t>
            </a:r>
            <a:r>
              <a:rPr lang="en-US" sz="1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Yaron’s</a:t>
            </a: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value). </a:t>
            </a:r>
            <a:endParaRPr lang="en-GB" sz="11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0924DD-988E-1191-9F68-D9465F29EC83}"/>
              </a:ext>
            </a:extLst>
          </p:cNvPr>
          <p:cNvSpPr txBox="1"/>
          <p:nvPr/>
        </p:nvSpPr>
        <p:spPr>
          <a:xfrm>
            <a:off x="76200" y="0"/>
            <a:ext cx="9296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400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O-16: ORNL Broomstick experiment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Need to decrease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</a:t>
            </a:r>
            <a:r>
              <a:rPr lang="en-US" altLang="en-US" sz="3200" baseline="-25000" dirty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tot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from 5 to 7 MeV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endParaRPr lang="en-GB" sz="3200" baseline="-25000" dirty="0">
              <a:solidFill>
                <a:srgbClr val="0000FF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7963B42-1852-E9DD-4C72-E2ECC793DA7E}"/>
              </a:ext>
            </a:extLst>
          </p:cNvPr>
          <p:cNvSpPr/>
          <p:nvPr/>
        </p:nvSpPr>
        <p:spPr bwMode="auto">
          <a:xfrm>
            <a:off x="3435928" y="3962400"/>
            <a:ext cx="2202872" cy="17526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4736B2-4B29-6351-E3A5-E5F938B6E625}"/>
              </a:ext>
            </a:extLst>
          </p:cNvPr>
          <p:cNvSpPr txBox="1"/>
          <p:nvPr/>
        </p:nvSpPr>
        <p:spPr>
          <a:xfrm>
            <a:off x="-152400" y="5663625"/>
            <a:ext cx="9296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Broomstick experiment C/E problem 5-7MeV</a:t>
            </a:r>
            <a:endParaRPr lang="en-GB" sz="3200" baseline="-25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066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665089-994D-E9F7-D6E1-052A84DE1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854" y="1066800"/>
            <a:ext cx="5674936" cy="44819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005B6D-33EB-498E-9785-AA1734459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-76200"/>
            <a:ext cx="8229600" cy="1143000"/>
          </a:xfrm>
        </p:spPr>
        <p:txBody>
          <a:bodyPr/>
          <a:lstStyle/>
          <a:p>
            <a:r>
              <a:rPr lang="en-US" sz="3600" b="1" dirty="0">
                <a:solidFill>
                  <a:srgbClr val="0000FF"/>
                </a:solidFill>
              </a:rPr>
              <a:t>U-235 URR fission (~2.25-40keV):</a:t>
            </a:r>
            <a:br>
              <a:rPr lang="en-US" sz="3600" b="1" dirty="0">
                <a:solidFill>
                  <a:srgbClr val="0000FF"/>
                </a:solidFill>
              </a:rPr>
            </a:br>
            <a:r>
              <a:rPr lang="en-US" sz="3600" b="1" dirty="0">
                <a:solidFill>
                  <a:srgbClr val="0000FF"/>
                </a:solidFill>
              </a:rPr>
              <a:t>change important for criticality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EFCAE9-7E40-4FA6-89FD-DBE2D176C0A0}"/>
              </a:ext>
            </a:extLst>
          </p:cNvPr>
          <p:cNvSpPr txBox="1"/>
          <p:nvPr/>
        </p:nvSpPr>
        <p:spPr>
          <a:xfrm>
            <a:off x="5669331" y="1143000"/>
            <a:ext cx="3474669" cy="317009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     ENDF/B-VIII.0 (red)</a:t>
            </a:r>
            <a:endParaRPr lang="en-US" sz="2000" dirty="0">
              <a:solidFill>
                <a:srgbClr val="00FF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       XS do not reproduce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    high-res experimental data</a:t>
            </a:r>
          </a:p>
          <a:p>
            <a:endParaRPr lang="en-US" sz="2000" dirty="0"/>
          </a:p>
          <a:p>
            <a:r>
              <a:rPr lang="en-US" sz="2000" dirty="0"/>
              <a:t>    </a:t>
            </a:r>
            <a:r>
              <a:rPr lang="en-US" sz="2000" dirty="0">
                <a:solidFill>
                  <a:srgbClr val="0000FF"/>
                </a:solidFill>
              </a:rPr>
              <a:t>INDEN (gray) uses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High-res Weston 1984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Renormalized to STD</a:t>
            </a:r>
          </a:p>
          <a:p>
            <a:endParaRPr lang="en-US" sz="2000" dirty="0">
              <a:solidFill>
                <a:srgbClr val="0000FF"/>
              </a:solidFill>
            </a:endParaRP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en-US" sz="2000" dirty="0">
                <a:solidFill>
                  <a:srgbClr val="0000FF"/>
                </a:solidFill>
              </a:rPr>
              <a:t>Better criticality!! with </a:t>
            </a:r>
          </a:p>
          <a:p>
            <a:r>
              <a:rPr lang="en-US" sz="2000" dirty="0">
                <a:solidFill>
                  <a:srgbClr val="0000FF"/>
                </a:solidFill>
              </a:rPr>
              <a:t>      similar self-shielding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952A4B-731F-4646-B5C5-3D703AD12C30}"/>
              </a:ext>
            </a:extLst>
          </p:cNvPr>
          <p:cNvSpPr txBox="1"/>
          <p:nvPr/>
        </p:nvSpPr>
        <p:spPr>
          <a:xfrm>
            <a:off x="553005" y="5638800"/>
            <a:ext cx="8037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ENDF/B-VIII.0 are the reference XS (broad average XS)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9B4B99-263F-42C6-8CA6-6CCCD4D8DDCE}"/>
              </a:ext>
            </a:extLst>
          </p:cNvPr>
          <p:cNvSpPr txBox="1"/>
          <p:nvPr/>
        </p:nvSpPr>
        <p:spPr>
          <a:xfrm>
            <a:off x="1371600" y="4820305"/>
            <a:ext cx="3371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(</a:t>
            </a:r>
            <a:r>
              <a:rPr lang="en-US" sz="2800" dirty="0" err="1">
                <a:solidFill>
                  <a:srgbClr val="0000FF"/>
                </a:solidFill>
              </a:rPr>
              <a:t>n,f</a:t>
            </a:r>
            <a:r>
              <a:rPr lang="en-US" sz="2800" dirty="0">
                <a:solidFill>
                  <a:srgbClr val="0000FF"/>
                </a:solidFill>
              </a:rPr>
              <a:t>) URR: 2.5-5 keV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100182-E352-00FA-0289-870CCFEB9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" y="1514475"/>
            <a:ext cx="2952750" cy="7346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185CD3-A574-7690-E9CB-26E10CAF7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9331" y="4573066"/>
            <a:ext cx="3480724" cy="94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069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84E4067D-3858-22FF-5293-4E6999E60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3"/>
            <a:ext cx="9088865" cy="624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89148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4BD770-F1F3-4ED7-B7A2-D97092DE3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33400"/>
            <a:ext cx="6897407" cy="555605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3951F36-ABA2-4B17-8B1D-B875684AC3EB}"/>
              </a:ext>
            </a:extLst>
          </p:cNvPr>
          <p:cNvSpPr txBox="1">
            <a:spLocks/>
          </p:cNvSpPr>
          <p:nvPr/>
        </p:nvSpPr>
        <p:spPr>
          <a:xfrm>
            <a:off x="-91439" y="-37730"/>
            <a:ext cx="9326877" cy="134541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800" kern="0" dirty="0">
                <a:solidFill>
                  <a:srgbClr val="0000FF"/>
                </a:solidFill>
              </a:rPr>
              <a:t>Criticality validation of INDEN Cu adopted in B81b2</a:t>
            </a:r>
            <a:endParaRPr lang="en-GB" sz="2800" kern="0" dirty="0">
              <a:solidFill>
                <a:srgbClr val="0000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6F84BA-242C-4028-B551-8C7A952CA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3958" y="533400"/>
            <a:ext cx="1733842" cy="5638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BDB028-4316-40CE-B7B9-C3E8EE4C40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694" y="533400"/>
            <a:ext cx="204304" cy="5638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369C69-C7AF-4B4E-BBAF-2FD319D3A24D}"/>
              </a:ext>
            </a:extLst>
          </p:cNvPr>
          <p:cNvSpPr txBox="1"/>
          <p:nvPr/>
        </p:nvSpPr>
        <p:spPr>
          <a:xfrm>
            <a:off x="3904897" y="4953000"/>
            <a:ext cx="2895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LCT9, 13, 16, 42, 44 </a:t>
            </a:r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59F702-7B53-4F6D-AF9B-D1F3120B22C1}"/>
              </a:ext>
            </a:extLst>
          </p:cNvPr>
          <p:cNvSpPr txBox="1"/>
          <p:nvPr/>
        </p:nvSpPr>
        <p:spPr>
          <a:xfrm>
            <a:off x="2286000" y="4648200"/>
            <a:ext cx="1837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IMF020 ,   022</a:t>
            </a:r>
            <a:endParaRPr lang="en-GB" sz="2000" dirty="0">
              <a:solidFill>
                <a:srgbClr val="0000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F49CD9-CE27-4EE0-9657-9DCA5A079664}"/>
              </a:ext>
            </a:extLst>
          </p:cNvPr>
          <p:cNvSpPr txBox="1"/>
          <p:nvPr/>
        </p:nvSpPr>
        <p:spPr>
          <a:xfrm>
            <a:off x="1929183" y="3075801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ZEUS</a:t>
            </a:r>
            <a:endParaRPr lang="en-GB" sz="1200" dirty="0">
              <a:solidFill>
                <a:srgbClr val="0000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786BFD-5675-4C10-AA86-425E9E36746B}"/>
              </a:ext>
            </a:extLst>
          </p:cNvPr>
          <p:cNvSpPr txBox="1"/>
          <p:nvPr/>
        </p:nvSpPr>
        <p:spPr>
          <a:xfrm>
            <a:off x="457200" y="6324600"/>
            <a:ext cx="5978431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u="sng" baseline="30000" dirty="0">
                <a:solidFill>
                  <a:srgbClr val="0000FF"/>
                </a:solidFill>
              </a:rPr>
              <a:t>ENDF/B-VIII.0 good criticality preserved (blue </a:t>
            </a:r>
            <a:r>
              <a:rPr lang="en-US" sz="2800" u="sng" baseline="30000" dirty="0">
                <a:solidFill>
                  <a:schemeClr val="tx1"/>
                </a:solidFill>
              </a:rPr>
              <a:t>vs</a:t>
            </a:r>
            <a:r>
              <a:rPr lang="en-US" sz="2800" u="sng" baseline="30000" dirty="0">
                <a:solidFill>
                  <a:srgbClr val="0000FF"/>
                </a:solidFill>
              </a:rPr>
              <a:t> </a:t>
            </a:r>
            <a:r>
              <a:rPr lang="en-US" sz="2800" u="sng" baseline="30000" dirty="0">
                <a:solidFill>
                  <a:schemeClr val="tx1"/>
                </a:solidFill>
              </a:rPr>
              <a:t>black</a:t>
            </a:r>
            <a:r>
              <a:rPr lang="en-US" sz="2800" u="sng" baseline="30000" dirty="0">
                <a:solidFill>
                  <a:srgbClr val="0000FF"/>
                </a:solidFill>
              </a:rPr>
              <a:t>)</a:t>
            </a:r>
            <a:endParaRPr lang="en-GB" sz="2800" u="sng" dirty="0">
              <a:solidFill>
                <a:srgbClr val="0000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7630A0-BF03-452F-ADB2-067C8FD25A56}"/>
              </a:ext>
            </a:extLst>
          </p:cNvPr>
          <p:cNvSpPr txBox="1"/>
          <p:nvPr/>
        </p:nvSpPr>
        <p:spPr>
          <a:xfrm>
            <a:off x="1226234" y="2144963"/>
            <a:ext cx="7029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Very</a:t>
            </a:r>
          </a:p>
          <a:p>
            <a:r>
              <a:rPr lang="en-US" sz="2000" dirty="0">
                <a:solidFill>
                  <a:srgbClr val="0000FF"/>
                </a:solidFill>
              </a:rPr>
              <a:t>fast</a:t>
            </a:r>
            <a:endParaRPr lang="en-GB" sz="2000" dirty="0">
              <a:solidFill>
                <a:srgbClr val="0000FF"/>
              </a:solidFill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2BA8E573-8535-3871-9A48-93B2B84AF88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429000" y="1962090"/>
            <a:ext cx="694362" cy="400110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6D28F50-02E8-F749-AEFA-4BC25A940AF5}"/>
              </a:ext>
            </a:extLst>
          </p:cNvPr>
          <p:cNvSpPr txBox="1"/>
          <p:nvPr/>
        </p:nvSpPr>
        <p:spPr>
          <a:xfrm>
            <a:off x="3837344" y="2069812"/>
            <a:ext cx="29456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    Very sensitive to AD</a:t>
            </a:r>
          </a:p>
          <a:p>
            <a:r>
              <a:rPr lang="en-US" sz="1600" dirty="0"/>
              <a:t>    from 80-300keV (RRR-URR)</a:t>
            </a:r>
            <a:endParaRPr lang="en-GB" sz="16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46ACFFC-8B00-F864-D2E0-367F04D8AF5F}"/>
              </a:ext>
            </a:extLst>
          </p:cNvPr>
          <p:cNvSpPr/>
          <p:nvPr/>
        </p:nvSpPr>
        <p:spPr bwMode="auto">
          <a:xfrm>
            <a:off x="1929183" y="1103817"/>
            <a:ext cx="1423617" cy="1971984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8264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DFA30D-FDA4-440A-A753-E1AD2DC0B3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9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043004"/>
            <a:ext cx="6400800" cy="51441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64F98B-96EC-494C-9739-8E9558D05C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3000" contras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1200" y="533400"/>
            <a:ext cx="3410253" cy="23907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7F1304-C23A-48E0-8270-291E95E2B34B}"/>
              </a:ext>
            </a:extLst>
          </p:cNvPr>
          <p:cNvSpPr txBox="1"/>
          <p:nvPr/>
        </p:nvSpPr>
        <p:spPr>
          <a:xfrm>
            <a:off x="3286231" y="5255567"/>
            <a:ext cx="2571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fast HEU (ZEUS) </a:t>
            </a:r>
            <a:endParaRPr lang="en-GB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C268684-3E39-466E-9AFA-58E13242D0FA}"/>
              </a:ext>
            </a:extLst>
          </p:cNvPr>
          <p:cNvSpPr txBox="1">
            <a:spLocks/>
          </p:cNvSpPr>
          <p:nvPr/>
        </p:nvSpPr>
        <p:spPr>
          <a:xfrm>
            <a:off x="-762000" y="-91440"/>
            <a:ext cx="9372600" cy="100584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600" dirty="0">
                <a:solidFill>
                  <a:srgbClr val="0000FF"/>
                </a:solidFill>
              </a:rPr>
              <a:t>INDEN Cu evaluation (E81b2): </a:t>
            </a:r>
          </a:p>
          <a:p>
            <a:r>
              <a:rPr lang="en-US" sz="3600" dirty="0">
                <a:solidFill>
                  <a:srgbClr val="0000FF"/>
                </a:solidFill>
              </a:rPr>
              <a:t>Zeus benchmarks</a:t>
            </a:r>
          </a:p>
        </p:txBody>
      </p:sp>
    </p:spTree>
    <p:extLst>
      <p:ext uri="{BB962C8B-B14F-4D97-AF65-F5344CB8AC3E}">
        <p14:creationId xmlns:p14="http://schemas.microsoft.com/office/powerpoint/2010/main" val="3331680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B7F325-F71D-BEE7-A25D-E104C32DF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5" y="1263419"/>
            <a:ext cx="5595734" cy="43311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005B6D-33EB-498E-9785-AA1734459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-76200"/>
            <a:ext cx="8229600" cy="1143000"/>
          </a:xfrm>
        </p:spPr>
        <p:txBody>
          <a:bodyPr/>
          <a:lstStyle/>
          <a:p>
            <a:r>
              <a:rPr lang="en-US" sz="3600" b="1" dirty="0">
                <a:solidFill>
                  <a:srgbClr val="0000FF"/>
                </a:solidFill>
              </a:rPr>
              <a:t>Pu-239 URR fission (~2-20keV):</a:t>
            </a:r>
            <a:br>
              <a:rPr lang="en-US" sz="3600" b="1" dirty="0">
                <a:solidFill>
                  <a:srgbClr val="0000FF"/>
                </a:solidFill>
              </a:rPr>
            </a:br>
            <a:r>
              <a:rPr lang="en-US" sz="3600" b="1" dirty="0">
                <a:solidFill>
                  <a:srgbClr val="0000FF"/>
                </a:solidFill>
              </a:rPr>
              <a:t>change important for criticality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EFCAE9-7E40-4FA6-89FD-DBE2D176C0A0}"/>
              </a:ext>
            </a:extLst>
          </p:cNvPr>
          <p:cNvSpPr txBox="1"/>
          <p:nvPr/>
        </p:nvSpPr>
        <p:spPr>
          <a:xfrm>
            <a:off x="5737566" y="1650971"/>
            <a:ext cx="3474669" cy="317009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     ENDF/B-VIII.0 (red)</a:t>
            </a:r>
            <a:endParaRPr lang="en-US" sz="2000" dirty="0">
              <a:solidFill>
                <a:srgbClr val="00FF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       XS do not reproduce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    high-res experimental data</a:t>
            </a:r>
          </a:p>
          <a:p>
            <a:endParaRPr lang="en-US" sz="2000" dirty="0"/>
          </a:p>
          <a:p>
            <a:r>
              <a:rPr lang="en-US" sz="2000" dirty="0"/>
              <a:t>    </a:t>
            </a:r>
            <a:r>
              <a:rPr lang="en-US" sz="2000" dirty="0">
                <a:solidFill>
                  <a:srgbClr val="0000FF"/>
                </a:solidFill>
              </a:rPr>
              <a:t>INDEN (green) uses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High-res Weston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Renormalized to STD</a:t>
            </a:r>
          </a:p>
          <a:p>
            <a:r>
              <a:rPr lang="en-US" sz="2000" dirty="0">
                <a:solidFill>
                  <a:srgbClr val="0000FF"/>
                </a:solidFill>
              </a:rPr>
              <a:t> 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en-US" sz="2000" dirty="0">
                <a:solidFill>
                  <a:srgbClr val="0000FF"/>
                </a:solidFill>
              </a:rPr>
              <a:t>Better criticality!! with </a:t>
            </a:r>
          </a:p>
          <a:p>
            <a:r>
              <a:rPr lang="en-US" sz="2000" dirty="0">
                <a:solidFill>
                  <a:srgbClr val="0000FF"/>
                </a:solidFill>
              </a:rPr>
              <a:t>      similar self-shielding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63ED9C-3337-5112-3483-AB211F188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465995"/>
            <a:ext cx="2676525" cy="7438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090AF9C-4E9F-6066-FE6C-B12F431CA5A0}"/>
              </a:ext>
            </a:extLst>
          </p:cNvPr>
          <p:cNvSpPr txBox="1"/>
          <p:nvPr/>
        </p:nvSpPr>
        <p:spPr>
          <a:xfrm>
            <a:off x="1962564" y="4724400"/>
            <a:ext cx="3281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(</a:t>
            </a:r>
            <a:r>
              <a:rPr lang="en-US" sz="2800" dirty="0" err="1">
                <a:solidFill>
                  <a:srgbClr val="0000FF"/>
                </a:solidFill>
              </a:rPr>
              <a:t>n,f</a:t>
            </a:r>
            <a:r>
              <a:rPr lang="en-US" sz="2800" dirty="0">
                <a:solidFill>
                  <a:srgbClr val="0000FF"/>
                </a:solidFill>
              </a:rPr>
              <a:t>) URR: 5-20 keV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E42E18B-3064-2535-CCCE-CA71ECBB538E}"/>
              </a:ext>
            </a:extLst>
          </p:cNvPr>
          <p:cNvCxnSpPr/>
          <p:nvPr/>
        </p:nvCxnSpPr>
        <p:spPr bwMode="auto">
          <a:xfrm>
            <a:off x="685800" y="1524000"/>
            <a:ext cx="1295400" cy="0"/>
          </a:xfrm>
          <a:prstGeom prst="straightConnector1">
            <a:avLst/>
          </a:prstGeom>
          <a:noFill/>
          <a:ln w="31750" cap="flat" cmpd="sng" algn="ctr">
            <a:solidFill>
              <a:srgbClr val="0000FF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1FEDD1F-ADC8-6484-4E42-5B38DB6FF58D}"/>
              </a:ext>
            </a:extLst>
          </p:cNvPr>
          <p:cNvSpPr txBox="1"/>
          <p:nvPr/>
        </p:nvSpPr>
        <p:spPr>
          <a:xfrm>
            <a:off x="885656" y="1465995"/>
            <a:ext cx="1133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00FF"/>
                </a:solidFill>
              </a:rPr>
              <a:t>ext</a:t>
            </a:r>
            <a:r>
              <a:rPr lang="en-US" sz="2000" dirty="0">
                <a:solidFill>
                  <a:srgbClr val="0000FF"/>
                </a:solidFill>
              </a:rPr>
              <a:t> RRR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6F056D-355D-60E8-E6BC-19F227B9F1F2}"/>
              </a:ext>
            </a:extLst>
          </p:cNvPr>
          <p:cNvSpPr txBox="1"/>
          <p:nvPr/>
        </p:nvSpPr>
        <p:spPr>
          <a:xfrm>
            <a:off x="420210" y="5638800"/>
            <a:ext cx="8037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ENDF/B-VIII.0 are the reference XS (broad average XS)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57610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42B5E-2982-4F66-AE64-F496F1062D5F}"/>
              </a:ext>
            </a:extLst>
          </p:cNvPr>
          <p:cNvSpPr txBox="1">
            <a:spLocks/>
          </p:cNvSpPr>
          <p:nvPr/>
        </p:nvSpPr>
        <p:spPr>
          <a:xfrm>
            <a:off x="-76200" y="579438"/>
            <a:ext cx="8915400" cy="7921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4400" b="1" kern="1200" dirty="0">
                <a:solidFill>
                  <a:srgbClr val="0045D0"/>
                </a:solidFill>
                <a:latin typeface="Times New Roman" pitchFamily="18" charset="0"/>
                <a:ea typeface="+mn-ea"/>
                <a:cs typeface="Arial" charset="0"/>
              </a:rPr>
              <a:t>Resolved Resonance Region:</a:t>
            </a:r>
          </a:p>
          <a:p>
            <a:r>
              <a:rPr lang="en-US" sz="4400" dirty="0">
                <a:solidFill>
                  <a:srgbClr val="0045D0"/>
                </a:solidFill>
                <a:latin typeface="Times New Roman" pitchFamily="18" charset="0"/>
                <a:ea typeface="+mn-ea"/>
                <a:cs typeface="Arial" charset="0"/>
              </a:rPr>
              <a:t>Thermal Neutron Constants (TNC) </a:t>
            </a:r>
          </a:p>
          <a:p>
            <a:r>
              <a:rPr lang="en-US" sz="4400" dirty="0">
                <a:solidFill>
                  <a:srgbClr val="0045D0"/>
                </a:solidFill>
                <a:latin typeface="Times New Roman" pitchFamily="18" charset="0"/>
                <a:ea typeface="+mn-ea"/>
                <a:cs typeface="Arial" charset="0"/>
              </a:rPr>
              <a:t>new ORNL/IAEA/JSI eval.</a:t>
            </a:r>
          </a:p>
          <a:p>
            <a:endParaRPr lang="en-GB" sz="3600" dirty="0">
              <a:solidFill>
                <a:srgbClr val="0045D0"/>
              </a:solidFill>
              <a:highlight>
                <a:srgbClr val="FFFF00"/>
              </a:highlight>
              <a:latin typeface="Times New Roman" pitchFamily="18" charset="0"/>
              <a:ea typeface="+mn-ea"/>
              <a:cs typeface="Arial" charset="0"/>
            </a:endParaRPr>
          </a:p>
          <a:p>
            <a:r>
              <a:rPr lang="en-GB" sz="3600" dirty="0">
                <a:solidFill>
                  <a:srgbClr val="0045D0"/>
                </a:solidFill>
                <a:highlight>
                  <a:srgbClr val="FFFF00"/>
                </a:highlight>
                <a:latin typeface="Times New Roman" pitchFamily="18" charset="0"/>
                <a:ea typeface="+mn-ea"/>
                <a:cs typeface="Arial" charset="0"/>
              </a:rPr>
              <a:t>U3- softer thermal PFNS</a:t>
            </a:r>
          </a:p>
          <a:p>
            <a:r>
              <a:rPr lang="en-GB" sz="3600" dirty="0">
                <a:solidFill>
                  <a:srgbClr val="0045D0"/>
                </a:solidFill>
                <a:highlight>
                  <a:srgbClr val="FFFF00"/>
                </a:highlight>
                <a:latin typeface="Times New Roman" pitchFamily="18" charset="0"/>
                <a:ea typeface="+mn-ea"/>
                <a:cs typeface="Arial" charset="0"/>
              </a:rPr>
              <a:t>Pu9- softer thermal PFNS</a:t>
            </a:r>
          </a:p>
          <a:p>
            <a:r>
              <a:rPr lang="en-GB" sz="3600" b="1" kern="1200" dirty="0">
                <a:solidFill>
                  <a:srgbClr val="0045D0"/>
                </a:solidFill>
                <a:highlight>
                  <a:srgbClr val="FFFF00"/>
                </a:highlight>
                <a:latin typeface="Times New Roman" pitchFamily="18" charset="0"/>
                <a:ea typeface="+mn-ea"/>
                <a:cs typeface="Arial" charset="0"/>
              </a:rPr>
              <a:t>following the IAEA</a:t>
            </a:r>
            <a:r>
              <a:rPr lang="en-GB" sz="3600" dirty="0">
                <a:solidFill>
                  <a:srgbClr val="0045D0"/>
                </a:solidFill>
                <a:highlight>
                  <a:srgbClr val="FFFF00"/>
                </a:highlight>
                <a:latin typeface="Times New Roman" pitchFamily="18" charset="0"/>
                <a:ea typeface="+mn-ea"/>
                <a:cs typeface="Arial" charset="0"/>
              </a:rPr>
              <a:t> CRP recommendations already adopted for U5.</a:t>
            </a:r>
            <a:endParaRPr lang="en-US" sz="3600" b="1" kern="1200" dirty="0">
              <a:solidFill>
                <a:srgbClr val="0045D0"/>
              </a:solidFill>
              <a:highlight>
                <a:srgbClr val="FFFF00"/>
              </a:highlight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591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12A00-B8E1-49E4-900A-316F17D71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741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New integral constraints for RP fit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0000FF"/>
                </a:solidFill>
              </a:rPr>
              <a:t>of fissile targets  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AC4F2B-F1B2-481C-96CB-8F02956DDA1A}"/>
              </a:ext>
            </a:extLst>
          </p:cNvPr>
          <p:cNvSpPr txBox="1"/>
          <p:nvPr/>
        </p:nvSpPr>
        <p:spPr>
          <a:xfrm>
            <a:off x="0" y="5486400"/>
            <a:ext cx="4826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0000FF"/>
                </a:solidFill>
              </a:rPr>
              <a:t>Duran et al, to be published in NDS, Jan.2024</a:t>
            </a:r>
          </a:p>
          <a:p>
            <a:r>
              <a:rPr lang="en-US" sz="1800" b="0" dirty="0">
                <a:solidFill>
                  <a:srgbClr val="0000FF"/>
                </a:solidFill>
              </a:rPr>
              <a:t>Discussed at INDEN CMs since November 2021  </a:t>
            </a:r>
            <a:endParaRPr lang="en-GB" sz="1800" b="0" dirty="0">
              <a:solidFill>
                <a:srgbClr val="0000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2E2197-78F6-426A-BB95-AD85C83D7A02}"/>
              </a:ext>
            </a:extLst>
          </p:cNvPr>
          <p:cNvSpPr txBox="1"/>
          <p:nvPr/>
        </p:nvSpPr>
        <p:spPr>
          <a:xfrm>
            <a:off x="4018420" y="4300716"/>
            <a:ext cx="451598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    </a:t>
            </a:r>
            <a:r>
              <a:rPr lang="en-US" sz="1800" dirty="0">
                <a:solidFill>
                  <a:schemeClr val="tx1"/>
                </a:solidFill>
              </a:rPr>
              <a:t>*From G. Noguere (JEFF-T4 work)</a:t>
            </a:r>
          </a:p>
          <a:p>
            <a:r>
              <a:rPr lang="en-US" sz="2800" dirty="0">
                <a:solidFill>
                  <a:srgbClr val="0000FF"/>
                </a:solidFill>
              </a:rPr>
              <a:t>Good consistency with TNC</a:t>
            </a:r>
          </a:p>
          <a:p>
            <a:r>
              <a:rPr lang="en-US" sz="2800" dirty="0">
                <a:solidFill>
                  <a:srgbClr val="0000FF"/>
                </a:solidFill>
              </a:rPr>
              <a:t>and Duran et al </a:t>
            </a:r>
            <a:r>
              <a:rPr lang="en-US" sz="2800" dirty="0" err="1">
                <a:solidFill>
                  <a:srgbClr val="0000FF"/>
                </a:solidFill>
              </a:rPr>
              <a:t>indep</a:t>
            </a:r>
            <a:r>
              <a:rPr lang="en-US" sz="2800" dirty="0">
                <a:solidFill>
                  <a:srgbClr val="0000FF"/>
                </a:solidFill>
              </a:rPr>
              <a:t>. eval.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374749-AD22-4A82-8A2B-697E4EC47792}"/>
              </a:ext>
            </a:extLst>
          </p:cNvPr>
          <p:cNvSpPr txBox="1"/>
          <p:nvPr/>
        </p:nvSpPr>
        <p:spPr>
          <a:xfrm>
            <a:off x="3469064" y="1911965"/>
            <a:ext cx="5751136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kern="0" dirty="0">
                <a:sym typeface="Symbol" panose="05050102010706020507" pitchFamily="18" charset="2"/>
              </a:rPr>
              <a:t>Derived </a:t>
            </a:r>
            <a:r>
              <a:rPr lang="en-US" sz="2800" b="0" kern="0" baseline="-25000" dirty="0">
                <a:sym typeface="Symbol" panose="05050102010706020507" pitchFamily="18" charset="2"/>
              </a:rPr>
              <a:t>f</a:t>
            </a:r>
            <a:r>
              <a:rPr lang="en-US" sz="2800" b="0" kern="0" dirty="0">
                <a:sym typeface="Symbol" panose="05050102010706020507" pitchFamily="18" charset="2"/>
              </a:rPr>
              <a:t>(</a:t>
            </a:r>
            <a:r>
              <a:rPr lang="en-US" sz="2800" b="0" kern="0" dirty="0" err="1">
                <a:sym typeface="Symbol" panose="05050102010706020507" pitchFamily="18" charset="2"/>
              </a:rPr>
              <a:t>th</a:t>
            </a:r>
            <a:r>
              <a:rPr lang="en-US" sz="2800" b="0" kern="0" dirty="0">
                <a:sym typeface="Symbol" panose="05050102010706020507" pitchFamily="18" charset="2"/>
              </a:rPr>
              <a:t>) </a:t>
            </a:r>
            <a:endParaRPr lang="en-GB" sz="2800" i="0" u="none" strike="noStrike" baseline="0" dirty="0">
              <a:latin typeface="CMR9"/>
            </a:endParaRPr>
          </a:p>
          <a:p>
            <a:r>
              <a:rPr lang="en-GB" sz="2800" i="0" u="none" strike="noStrike" baseline="0" dirty="0">
                <a:latin typeface="CMR9"/>
              </a:rPr>
              <a:t>Duran et al</a:t>
            </a:r>
            <a:r>
              <a:rPr lang="en-GB" sz="2800" b="0" i="0" u="none" strike="noStrike" baseline="0" dirty="0">
                <a:latin typeface="CMR9"/>
              </a:rPr>
              <a:t>    </a:t>
            </a:r>
            <a:r>
              <a:rPr lang="en-GB" sz="2800" i="0" u="none" strike="noStrike" baseline="0" dirty="0">
                <a:latin typeface="CMR9"/>
              </a:rPr>
              <a:t>TNC-2018  E81</a:t>
            </a:r>
            <a:r>
              <a:rPr lang="en-GB" sz="2800" i="0" u="none" strike="noStrike" baseline="0" dirty="0">
                <a:latin typeface="CMR9"/>
                <a:sym typeface="Symbol" panose="05050102010706020507" pitchFamily="18" charset="2"/>
              </a:rPr>
              <a:t>2    </a:t>
            </a:r>
            <a:r>
              <a:rPr lang="en-GB" sz="2800" i="0" u="none" strike="noStrike" baseline="0" dirty="0">
                <a:latin typeface="CMR9"/>
              </a:rPr>
              <a:t>E80</a:t>
            </a:r>
            <a:r>
              <a:rPr lang="en-GB" sz="2800" i="0" u="none" strike="noStrike" baseline="0" dirty="0">
                <a:latin typeface="CMR9"/>
                <a:sym typeface="Symbol" panose="05050102010706020507" pitchFamily="18" charset="2"/>
              </a:rPr>
              <a:t>   </a:t>
            </a:r>
            <a:endParaRPr lang="en-GB" sz="2800" i="0" u="none" strike="noStrike" baseline="0" dirty="0">
              <a:latin typeface="CMR9"/>
            </a:endParaRPr>
          </a:p>
          <a:p>
            <a:r>
              <a:rPr lang="en-GB" sz="2400" b="0" i="0" u="none" strike="noStrike" baseline="0" dirty="0">
                <a:latin typeface="CMR9"/>
              </a:rPr>
              <a:t>U3:   533.0(0.7)   533.0(2.2)    </a:t>
            </a:r>
            <a:r>
              <a:rPr lang="en-GB" sz="2400" i="0" u="none" strike="noStrike" baseline="0" dirty="0">
                <a:solidFill>
                  <a:srgbClr val="00B050"/>
                </a:solidFill>
                <a:latin typeface="CMR9"/>
              </a:rPr>
              <a:t>533.0</a:t>
            </a:r>
            <a:r>
              <a:rPr lang="en-GB" sz="2400" b="0" i="0" u="none" strike="noStrike" baseline="0" dirty="0">
                <a:latin typeface="CMR9"/>
              </a:rPr>
              <a:t>     534.1</a:t>
            </a:r>
          </a:p>
          <a:p>
            <a:r>
              <a:rPr lang="en-GB" sz="2400" b="0" dirty="0">
                <a:latin typeface="CMR9"/>
              </a:rPr>
              <a:t>U5:   586.1(2.6)   587.3(1.4)    </a:t>
            </a:r>
            <a:r>
              <a:rPr lang="en-GB" sz="2400" dirty="0">
                <a:solidFill>
                  <a:srgbClr val="00B050"/>
                </a:solidFill>
                <a:latin typeface="CMR9"/>
              </a:rPr>
              <a:t>586.1</a:t>
            </a:r>
            <a:r>
              <a:rPr lang="en-GB" sz="2400" b="0" dirty="0">
                <a:latin typeface="CMR9"/>
              </a:rPr>
              <a:t>     586.7 </a:t>
            </a:r>
          </a:p>
          <a:p>
            <a:r>
              <a:rPr lang="en-GB" sz="2400" b="0" dirty="0">
                <a:latin typeface="CMR9"/>
              </a:rPr>
              <a:t>Pu9: 751.0(1.9)   752.4(2.2)    </a:t>
            </a:r>
            <a:r>
              <a:rPr lang="en-GB" sz="2400" dirty="0">
                <a:solidFill>
                  <a:srgbClr val="00B050"/>
                </a:solidFill>
                <a:latin typeface="CMR9"/>
              </a:rPr>
              <a:t>751.1</a:t>
            </a:r>
            <a:r>
              <a:rPr lang="en-GB" sz="2400" b="0" dirty="0">
                <a:latin typeface="CMR9"/>
              </a:rPr>
              <a:t>     </a:t>
            </a:r>
            <a:r>
              <a:rPr lang="en-GB" sz="2400" dirty="0">
                <a:solidFill>
                  <a:srgbClr val="FF0000"/>
                </a:solidFill>
                <a:latin typeface="CMR9"/>
              </a:rPr>
              <a:t>747.4</a:t>
            </a:r>
          </a:p>
          <a:p>
            <a:r>
              <a:rPr lang="en-GB" sz="2400" b="0" dirty="0">
                <a:latin typeface="CMR9"/>
              </a:rPr>
              <a:t>Pu1*: 1019(3)      1024(11)      </a:t>
            </a:r>
            <a:r>
              <a:rPr lang="en-GB" sz="2400" dirty="0">
                <a:solidFill>
                  <a:srgbClr val="00B050"/>
                </a:solidFill>
                <a:latin typeface="CMR9"/>
              </a:rPr>
              <a:t>1024</a:t>
            </a:r>
            <a:r>
              <a:rPr lang="en-GB" sz="2400" b="0" dirty="0">
                <a:latin typeface="CMR9"/>
              </a:rPr>
              <a:t>      </a:t>
            </a:r>
            <a:r>
              <a:rPr lang="en-GB" sz="2400" dirty="0">
                <a:solidFill>
                  <a:srgbClr val="FF0000"/>
                </a:solidFill>
                <a:latin typeface="CMR9"/>
              </a:rPr>
              <a:t>1012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E6C59F7-8BDB-45D4-B98A-3DD86F18992D}"/>
              </a:ext>
            </a:extLst>
          </p:cNvPr>
          <p:cNvSpPr txBox="1">
            <a:spLocks/>
          </p:cNvSpPr>
          <p:nvPr/>
        </p:nvSpPr>
        <p:spPr>
          <a:xfrm>
            <a:off x="-703868" y="1465082"/>
            <a:ext cx="48768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800" b="0" kern="0" dirty="0">
                <a:solidFill>
                  <a:srgbClr val="0000FF"/>
                </a:solidFill>
              </a:rPr>
              <a:t>All measured </a:t>
            </a:r>
            <a:r>
              <a:rPr lang="en-US" sz="2800" b="0" kern="0" dirty="0" err="1">
                <a:solidFill>
                  <a:srgbClr val="0000FF"/>
                </a:solidFill>
              </a:rPr>
              <a:t>ToF</a:t>
            </a:r>
            <a:endParaRPr lang="en-US" sz="2800" b="0" kern="0" dirty="0">
              <a:solidFill>
                <a:srgbClr val="0000FF"/>
              </a:solidFill>
            </a:endParaRPr>
          </a:p>
          <a:p>
            <a:r>
              <a:rPr lang="en-US" sz="2800" b="0" kern="0" dirty="0">
                <a:solidFill>
                  <a:srgbClr val="0000FF"/>
                </a:solidFill>
              </a:rPr>
              <a:t> high-resolution data</a:t>
            </a:r>
          </a:p>
          <a:p>
            <a:r>
              <a:rPr lang="en-US" sz="2800" b="0" kern="0" dirty="0">
                <a:solidFill>
                  <a:srgbClr val="0000FF"/>
                </a:solidFill>
              </a:rPr>
              <a:t>(1955-2019)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F05BE14-1703-422D-974B-B991DFC04E1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1000" contrast="37000"/>
          </a:blip>
          <a:stretch>
            <a:fillRect/>
          </a:stretch>
        </p:blipFill>
        <p:spPr>
          <a:xfrm>
            <a:off x="-1" y="2819400"/>
            <a:ext cx="3505201" cy="2667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1A45C04-C825-4B1D-8C4E-9757055E7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359" y="3370082"/>
            <a:ext cx="1844943" cy="51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26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744997"/>
          <a:ext cx="9139317" cy="2023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1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4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66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7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310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73344">
                <a:tc>
                  <a:txBody>
                    <a:bodyPr/>
                    <a:lstStyle/>
                    <a:p>
                      <a:pPr algn="ctr" fontAlgn="ctr"/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JEFF-3.3</a:t>
                      </a:r>
                      <a:endParaRPr lang="en-GB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ENDF/B-VII.1</a:t>
                      </a:r>
                      <a:r>
                        <a:rPr lang="en-GB" sz="2000" u="none" strike="noStrike" dirty="0">
                          <a:solidFill>
                            <a:srgbClr val="0000CC"/>
                          </a:solidFill>
                          <a:effectLst/>
                        </a:rPr>
                        <a:t> </a:t>
                      </a:r>
                      <a:endParaRPr lang="en-GB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i="0" u="none" strike="noStrike" baseline="0" dirty="0">
                          <a:solidFill>
                            <a:srgbClr val="0043C8"/>
                          </a:solidFill>
                          <a:effectLst/>
                          <a:latin typeface="Calibri"/>
                        </a:rPr>
                        <a:t>Standards 2017</a:t>
                      </a:r>
                    </a:p>
                    <a:p>
                      <a:pPr algn="ctr" fontAlgn="ctr"/>
                      <a:r>
                        <a:rPr lang="en-GB" sz="2000" b="1" i="0" u="none" strike="noStrike" baseline="0" dirty="0">
                          <a:solidFill>
                            <a:srgbClr val="0043C8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GB" sz="2000" b="1" i="0" u="none" strike="noStrike" dirty="0">
                          <a:solidFill>
                            <a:srgbClr val="0043C8"/>
                          </a:solidFill>
                          <a:effectLst/>
                          <a:latin typeface="Calibri" panose="020F0502020204030204" pitchFamily="34" charset="0"/>
                        </a:rPr>
                        <a:t>2200 m/s)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    ENDF/B-VIII.0</a:t>
                      </a:r>
                      <a:r>
                        <a:rPr lang="en-GB" sz="2000" u="none" strike="noStrike" dirty="0">
                          <a:solidFill>
                            <a:srgbClr val="0000CC"/>
                          </a:solidFill>
                          <a:effectLst/>
                        </a:rPr>
                        <a:t> </a:t>
                      </a:r>
                      <a:endParaRPr lang="en-GB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90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baseline="30000" dirty="0">
                          <a:effectLst/>
                        </a:rPr>
                        <a:t>239</a:t>
                      </a:r>
                      <a:r>
                        <a:rPr lang="en-GB" sz="2000" u="none" strike="noStrike" dirty="0">
                          <a:effectLst/>
                        </a:rPr>
                        <a:t>Pu(n</a:t>
                      </a:r>
                      <a:r>
                        <a:rPr lang="en-GB" sz="2000" u="none" strike="noStrike" baseline="-25000" dirty="0">
                          <a:effectLst/>
                        </a:rPr>
                        <a:t>th</a:t>
                      </a:r>
                      <a:r>
                        <a:rPr lang="en-GB" sz="2000" u="none" strike="noStrike" dirty="0">
                          <a:effectLst/>
                        </a:rPr>
                        <a:t>,f) 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σ</a:t>
                      </a:r>
                      <a:r>
                        <a:rPr lang="en-GB" sz="2000" u="none" strike="noStrike" baseline="-25000" dirty="0">
                          <a:effectLst/>
                        </a:rPr>
                        <a:t>s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342900" indent="-342900" algn="ctr" fontAlgn="ctr">
                        <a:buFont typeface="Wingdings" panose="05000000000000000000" pitchFamily="2" charset="2"/>
                        <a:buChar char="ü"/>
                      </a:pPr>
                      <a:r>
                        <a:rPr lang="en-GB" sz="20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7.8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7.99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43C8"/>
                          </a:solidFill>
                          <a:effectLst/>
                          <a:latin typeface="Calibri" panose="020F0502020204030204" pitchFamily="34" charset="0"/>
                        </a:rPr>
                        <a:t>7.8±1.0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342900" indent="-342900" algn="ctr" fontAlgn="ctr">
                        <a:buFont typeface="Wingdings" panose="05000000000000000000" pitchFamily="2" charset="2"/>
                        <a:buChar char="ü"/>
                      </a:pPr>
                      <a:r>
                        <a:rPr lang="en-GB" sz="2000" b="0" i="0" u="none" strike="noStrike" dirty="0">
                          <a:solidFill>
                            <a:srgbClr val="0043C8"/>
                          </a:solidFill>
                          <a:effectLst/>
                          <a:latin typeface="Calibri" panose="020F0502020204030204" pitchFamily="34" charset="0"/>
                        </a:rPr>
                        <a:t>8.1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390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</a:rPr>
                        <a:t> 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σ</a:t>
                      </a:r>
                      <a:r>
                        <a:rPr lang="en-GB" sz="2000" u="none" strike="noStrike" baseline="-25000" dirty="0">
                          <a:effectLst/>
                        </a:rPr>
                        <a:t>f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n-GB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 749.3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 747.91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43C8"/>
                          </a:solidFill>
                          <a:effectLst/>
                          <a:latin typeface="Calibri" panose="020F0502020204030204" pitchFamily="34" charset="0"/>
                        </a:rPr>
                        <a:t>752.4±2.2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 747.4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390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</a:rPr>
                        <a:t> 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σ</a:t>
                      </a:r>
                      <a:r>
                        <a:rPr lang="el-GR" sz="2000" u="none" strike="noStrike" baseline="-25000" dirty="0">
                          <a:effectLst/>
                          <a:sym typeface="Symbol"/>
                        </a:rPr>
                        <a:t>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342900" indent="-342900" algn="ctr" fontAlgn="ctr">
                        <a:buFont typeface="Wingdings" panose="05000000000000000000" pitchFamily="2" charset="2"/>
                        <a:buChar char="ü"/>
                      </a:pPr>
                      <a:r>
                        <a:rPr lang="en-GB" sz="20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271.4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270.7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43C8"/>
                          </a:solidFill>
                          <a:effectLst/>
                          <a:latin typeface="Calibri" panose="020F0502020204030204" pitchFamily="34" charset="0"/>
                        </a:rPr>
                        <a:t>269.8±2.5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342900" indent="-342900" algn="ctr" fontAlgn="ctr">
                        <a:buFont typeface="Wingdings" panose="05000000000000000000" pitchFamily="2" charset="2"/>
                        <a:buChar char="ü"/>
                      </a:pPr>
                      <a:r>
                        <a:rPr lang="en-GB" sz="2000" b="0" i="0" u="none" strike="noStrike" dirty="0">
                          <a:solidFill>
                            <a:srgbClr val="0043C8"/>
                          </a:solidFill>
                          <a:effectLst/>
                          <a:latin typeface="Calibri" panose="020F0502020204030204" pitchFamily="34" charset="0"/>
                        </a:rPr>
                        <a:t>270.1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390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</a:rPr>
                        <a:t> 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  <a:sym typeface="Symbol"/>
                        </a:rPr>
                        <a:t></a:t>
                      </a:r>
                      <a:r>
                        <a:rPr lang="en-GB" sz="2000" u="none" strike="noStrike" baseline="-25000" dirty="0">
                          <a:effectLst/>
                        </a:rPr>
                        <a:t>t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342900" indent="-342900" algn="ctr" fontAlgn="ctr">
                        <a:buFont typeface="Wingdings" panose="05000000000000000000" pitchFamily="2" charset="2"/>
                        <a:buChar char="ü"/>
                      </a:pPr>
                      <a:r>
                        <a:rPr lang="en-GB" sz="20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2.8664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2.8807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43C8"/>
                          </a:solidFill>
                          <a:effectLst/>
                          <a:latin typeface="Calibri" panose="020F0502020204030204" pitchFamily="34" charset="0"/>
                        </a:rPr>
                        <a:t>2.878±0.013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342900" indent="-342900" algn="ctr" fontAlgn="ctr">
                        <a:buFont typeface="Wingdings" panose="05000000000000000000" pitchFamily="2" charset="2"/>
                        <a:buChar char="ü"/>
                      </a:pPr>
                      <a:r>
                        <a:rPr lang="en-GB" sz="2000" b="0" i="0" u="none" strike="noStrike" dirty="0">
                          <a:solidFill>
                            <a:srgbClr val="0043C8"/>
                          </a:solidFill>
                          <a:effectLst/>
                          <a:latin typeface="Calibri" panose="020F0502020204030204" pitchFamily="34" charset="0"/>
                        </a:rPr>
                        <a:t>2.8769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2873" y="39469"/>
            <a:ext cx="8978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INDEN ST25 (E81b2) vs ENDF/B-VIII.0 vs TNC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0FC8A5-1EC7-4E33-B488-1AA561DCD56D}"/>
              </a:ext>
            </a:extLst>
          </p:cNvPr>
          <p:cNvSpPr txBox="1"/>
          <p:nvPr/>
        </p:nvSpPr>
        <p:spPr>
          <a:xfrm>
            <a:off x="1371600" y="2782431"/>
            <a:ext cx="7239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kern="0" dirty="0">
                <a:sym typeface="Symbol" panose="05050102010706020507" pitchFamily="18" charset="2"/>
              </a:rPr>
              <a:t>    </a:t>
            </a:r>
            <a:r>
              <a:rPr lang="en-US" sz="2800" kern="0" dirty="0">
                <a:sym typeface="Symbol" panose="05050102010706020507" pitchFamily="18" charset="2"/>
              </a:rPr>
              <a:t>U5 ST25 thermal neutron constants:</a:t>
            </a:r>
            <a:r>
              <a:rPr lang="en-US" sz="2800" b="0" kern="0" dirty="0">
                <a:sym typeface="Symbol" panose="05050102010706020507" pitchFamily="18" charset="2"/>
              </a:rPr>
              <a:t>   </a:t>
            </a:r>
          </a:p>
          <a:p>
            <a:r>
              <a:rPr lang="en-US" sz="2800" b="0" kern="0" dirty="0">
                <a:sym typeface="Symbol" panose="05050102010706020507" pitchFamily="18" charset="2"/>
              </a:rPr>
              <a:t>    fission: 586.1 b </a:t>
            </a:r>
            <a:r>
              <a:rPr lang="en-US" sz="2800" b="0" kern="0" dirty="0">
                <a:latin typeface="CMR9"/>
                <a:sym typeface="Symbol" panose="05050102010706020507" pitchFamily="18" charset="2"/>
              </a:rPr>
              <a:t>(-0.11% decrease rel. to B8)</a:t>
            </a:r>
            <a:endParaRPr lang="en-US" sz="2800" b="0" kern="0" dirty="0">
              <a:sym typeface="Symbol" panose="05050102010706020507" pitchFamily="18" charset="2"/>
            </a:endParaRPr>
          </a:p>
          <a:p>
            <a:r>
              <a:rPr lang="en-US" sz="2800" b="0" kern="0" dirty="0">
                <a:latin typeface="CMR9"/>
                <a:sym typeface="Symbol" panose="05050102010706020507" pitchFamily="18" charset="2"/>
              </a:rPr>
              <a:t>    in excellent agreement with Duran et al </a:t>
            </a:r>
          </a:p>
          <a:p>
            <a:r>
              <a:rPr lang="en-US" sz="2800" b="0" kern="0" dirty="0">
                <a:latin typeface="CMR9"/>
                <a:sym typeface="Symbol" panose="05050102010706020507" pitchFamily="18" charset="2"/>
              </a:rPr>
              <a:t>    capture: 99.4 b, elastic: 14.1 b</a:t>
            </a:r>
          </a:p>
          <a:p>
            <a:r>
              <a:rPr lang="en-US" sz="2800" b="0" kern="0" dirty="0">
                <a:latin typeface="CMR9"/>
                <a:sym typeface="Symbol" panose="05050102010706020507" pitchFamily="18" charset="2"/>
              </a:rPr>
              <a:t>    </a:t>
            </a:r>
            <a:r>
              <a:rPr lang="en-US" sz="2800" b="0" kern="0" dirty="0" err="1">
                <a:latin typeface="CMR9"/>
                <a:sym typeface="Symbol" panose="05050102010706020507" pitchFamily="18" charset="2"/>
              </a:rPr>
              <a:t>ν</a:t>
            </a:r>
            <a:r>
              <a:rPr lang="en-US" sz="2800" b="0" kern="0" baseline="-25000" dirty="0" err="1">
                <a:latin typeface="CMR9"/>
                <a:sym typeface="Symbol" panose="05050102010706020507" pitchFamily="18" charset="2"/>
              </a:rPr>
              <a:t>tot</a:t>
            </a:r>
            <a:r>
              <a:rPr lang="en-US" sz="2800" b="0" kern="0" dirty="0">
                <a:latin typeface="CMR9"/>
                <a:sym typeface="Symbol" panose="05050102010706020507" pitchFamily="18" charset="2"/>
              </a:rPr>
              <a:t>= 2.42685   (-0.13%  decrease rel. to B8)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3AE768-5CA1-4738-9C75-080700BE47AC}"/>
              </a:ext>
            </a:extLst>
          </p:cNvPr>
          <p:cNvSpPr txBox="1"/>
          <p:nvPr/>
        </p:nvSpPr>
        <p:spPr>
          <a:xfrm>
            <a:off x="-346442" y="5065693"/>
            <a:ext cx="96428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INDEN U5 ST25 thermal constants are closer to Standard </a:t>
            </a:r>
          </a:p>
          <a:p>
            <a:pPr algn="ctr"/>
            <a:r>
              <a:rPr lang="en-US" sz="24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thermal neutron constants (but are in agreement with ENDF/B-VIII.0) fission cross section and nubar are slightly reduced </a:t>
            </a:r>
          </a:p>
          <a:p>
            <a:pPr algn="ctr"/>
            <a:endParaRPr lang="en-GB" sz="4800" dirty="0">
              <a:solidFill>
                <a:srgbClr val="0000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429949-3652-4B06-978B-4EB624F54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131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69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9304DD-7D17-42FF-8FAD-5FE00F0C4CB4}"/>
              </a:ext>
            </a:extLst>
          </p:cNvPr>
          <p:cNvSpPr txBox="1"/>
          <p:nvPr/>
        </p:nvSpPr>
        <p:spPr>
          <a:xfrm>
            <a:off x="228600" y="1143000"/>
            <a:ext cx="9220200" cy="948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marR="0" indent="-285750" algn="l"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1800" b="0" i="0" dirty="0">
                <a:solidFill>
                  <a:srgbClr val="333333"/>
                </a:solidFill>
                <a:effectLst/>
                <a:latin typeface="+mj-lt"/>
              </a:rPr>
              <a:t>RRR: additional work undertaken below 20eV to improve agreement with RPI data </a:t>
            </a:r>
          </a:p>
          <a:p>
            <a:pPr marL="539750" marR="0" indent="-285750" algn="l"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1800" b="0" dirty="0">
                <a:solidFill>
                  <a:srgbClr val="333333"/>
                </a:solidFill>
                <a:latin typeface="+mj-lt"/>
              </a:rPr>
              <a:t>Marginal impact on HEU solution criticality (slight increase of high-leakage solutions)</a:t>
            </a:r>
            <a:endParaRPr lang="en-GB" sz="1800" b="0" i="0" dirty="0">
              <a:solidFill>
                <a:srgbClr val="333333"/>
              </a:solidFill>
              <a:effectLst/>
              <a:latin typeface="+mj-lt"/>
            </a:endParaRPr>
          </a:p>
          <a:p>
            <a:endParaRPr lang="en-GB" sz="1800" i="0" u="sng" dirty="0">
              <a:solidFill>
                <a:srgbClr val="333333"/>
              </a:solidFill>
              <a:effectLst/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77E042-7940-4C6B-A7D6-3DAE71ADE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826169"/>
            <a:ext cx="7086600" cy="274583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3B236CA-89A4-437B-96F3-C11FEC34D07E}"/>
              </a:ext>
            </a:extLst>
          </p:cNvPr>
          <p:cNvSpPr/>
          <p:nvPr/>
        </p:nvSpPr>
        <p:spPr bwMode="auto">
          <a:xfrm>
            <a:off x="6127812" y="3038475"/>
            <a:ext cx="730188" cy="1638737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8CE8A18-1849-4598-8154-8E1561D8BFB3}"/>
              </a:ext>
            </a:extLst>
          </p:cNvPr>
          <p:cNvSpPr/>
          <p:nvPr/>
        </p:nvSpPr>
        <p:spPr bwMode="auto">
          <a:xfrm>
            <a:off x="6781800" y="3038475"/>
            <a:ext cx="730188" cy="1638737"/>
          </a:xfrm>
          <a:prstGeom prst="ellipse">
            <a:avLst/>
          </a:prstGeom>
          <a:noFill/>
          <a:ln w="50800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6C746C-DE35-4101-88BB-214E3008772A}"/>
              </a:ext>
            </a:extLst>
          </p:cNvPr>
          <p:cNvSpPr txBox="1"/>
          <p:nvPr/>
        </p:nvSpPr>
        <p:spPr>
          <a:xfrm>
            <a:off x="685800" y="4648200"/>
            <a:ext cx="7685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See </a:t>
            </a:r>
            <a:r>
              <a:rPr lang="en-US" sz="24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INDC(NDS)-0810</a:t>
            </a:r>
            <a:r>
              <a:rPr lang="en-US" sz="2400" dirty="0">
                <a:solidFill>
                  <a:schemeClr val="tx1"/>
                </a:solidFill>
              </a:rPr>
              <a:t>, INDEN-ACT III meeting report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D92A331-8AAD-4BEF-9EE7-BF4264A91B6F}"/>
              </a:ext>
            </a:extLst>
          </p:cNvPr>
          <p:cNvSpPr/>
          <p:nvPr/>
        </p:nvSpPr>
        <p:spPr bwMode="auto">
          <a:xfrm>
            <a:off x="4908612" y="3038475"/>
            <a:ext cx="730188" cy="1638737"/>
          </a:xfrm>
          <a:prstGeom prst="ellipse">
            <a:avLst/>
          </a:prstGeom>
          <a:noFill/>
          <a:ln w="50800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46FCC59-5E41-4FC6-9FAE-9FDCA7B6031E}"/>
              </a:ext>
            </a:extLst>
          </p:cNvPr>
          <p:cNvSpPr/>
          <p:nvPr/>
        </p:nvSpPr>
        <p:spPr bwMode="auto">
          <a:xfrm>
            <a:off x="4222812" y="3038475"/>
            <a:ext cx="730188" cy="1638737"/>
          </a:xfrm>
          <a:prstGeom prst="ellipse">
            <a:avLst/>
          </a:prstGeom>
          <a:noFill/>
          <a:ln w="50800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2DD3B7-DDBE-4776-B400-F971B7F398DB}"/>
              </a:ext>
            </a:extLst>
          </p:cNvPr>
          <p:cNvSpPr txBox="1"/>
          <p:nvPr/>
        </p:nvSpPr>
        <p:spPr>
          <a:xfrm>
            <a:off x="-270242" y="5212140"/>
            <a:ext cx="9642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ST25 RRR evaluation in better agreement with new RPI data </a:t>
            </a:r>
          </a:p>
          <a:p>
            <a:pPr algn="ctr"/>
            <a:r>
              <a:rPr lang="en-US" sz="24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than B8 (capture reduced by 8% from 7.8-11eV, by 3-4% from 0.6-</a:t>
            </a:r>
            <a:r>
              <a:rPr lang="en-US" sz="2400" dirty="0">
                <a:solidFill>
                  <a:srgbClr val="0000FF"/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9.4eV</a:t>
            </a:r>
            <a:r>
              <a:rPr lang="en-US" sz="24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)</a:t>
            </a:r>
            <a:endParaRPr lang="en-US" sz="2400" dirty="0">
              <a:solidFill>
                <a:srgbClr val="0000FF"/>
              </a:solidFill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en-GB" sz="4800" dirty="0">
              <a:solidFill>
                <a:srgbClr val="0000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4ACEAE-E586-4C6A-9141-69C7E888A99C}"/>
              </a:ext>
            </a:extLst>
          </p:cNvPr>
          <p:cNvSpPr txBox="1"/>
          <p:nvPr/>
        </p:nvSpPr>
        <p:spPr>
          <a:xfrm>
            <a:off x="291039" y="0"/>
            <a:ext cx="8468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</a:rPr>
              <a:t>INDEN ST25 contains new resonance </a:t>
            </a:r>
          </a:p>
          <a:p>
            <a:pPr algn="ctr"/>
            <a:r>
              <a:rPr lang="en-GB" sz="3600" dirty="0"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</a:rPr>
              <a:t>parameter set from ORNL </a:t>
            </a:r>
          </a:p>
        </p:txBody>
      </p:sp>
    </p:spTree>
    <p:extLst>
      <p:ext uri="{BB962C8B-B14F-4D97-AF65-F5344CB8AC3E}">
        <p14:creationId xmlns:p14="http://schemas.microsoft.com/office/powerpoint/2010/main" val="3496495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CB1ED0F-49DA-4A16-9346-BCFA4D3A875F}"/>
              </a:ext>
            </a:extLst>
          </p:cNvPr>
          <p:cNvSpPr txBox="1">
            <a:spLocks/>
          </p:cNvSpPr>
          <p:nvPr/>
        </p:nvSpPr>
        <p:spPr>
          <a:xfrm>
            <a:off x="228600" y="639762"/>
            <a:ext cx="90678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342900" indent="-342900" algn="l">
              <a:buAutoNum type="arabicPeriod"/>
            </a:pPr>
            <a:r>
              <a:rPr lang="en-GB" sz="2000" b="0" i="0" u="none" strike="noStrike" baseline="0" dirty="0">
                <a:latin typeface="CMR17"/>
              </a:rPr>
              <a:t>Thermal nubar </a:t>
            </a:r>
            <a:r>
              <a:rPr lang="en-US" sz="2000" b="0" kern="0" dirty="0" err="1">
                <a:latin typeface="CMR9"/>
                <a:sym typeface="Symbol" panose="05050102010706020507" pitchFamily="18" charset="2"/>
              </a:rPr>
              <a:t>ν</a:t>
            </a:r>
            <a:r>
              <a:rPr lang="en-US" sz="2000" b="0" kern="0" baseline="-25000" dirty="0" err="1">
                <a:latin typeface="CMR9"/>
                <a:sym typeface="Symbol" panose="05050102010706020507" pitchFamily="18" charset="2"/>
              </a:rPr>
              <a:t>tot</a:t>
            </a:r>
            <a:r>
              <a:rPr lang="en-US" sz="2000" b="0" kern="0" dirty="0">
                <a:latin typeface="CMR9"/>
                <a:sym typeface="Symbol" panose="05050102010706020507" pitchFamily="18" charset="2"/>
              </a:rPr>
              <a:t>= 2.42685 (-0.13% from ENDF/B-VIII.0 </a:t>
            </a:r>
            <a:r>
              <a:rPr lang="en-GB" sz="2000" b="0" dirty="0">
                <a:latin typeface="CMR17"/>
              </a:rPr>
              <a:t> </a:t>
            </a:r>
            <a:r>
              <a:rPr lang="en-US" sz="2000" b="0" kern="0" dirty="0" err="1">
                <a:latin typeface="CMR9"/>
                <a:sym typeface="Symbol" panose="05050102010706020507" pitchFamily="18" charset="2"/>
              </a:rPr>
              <a:t>ν</a:t>
            </a:r>
            <a:r>
              <a:rPr lang="en-US" sz="2000" b="0" kern="0" baseline="-25000" dirty="0" err="1">
                <a:latin typeface="CMR9"/>
                <a:sym typeface="Symbol" panose="05050102010706020507" pitchFamily="18" charset="2"/>
              </a:rPr>
              <a:t>tot</a:t>
            </a:r>
            <a:r>
              <a:rPr lang="en-US" sz="2000" b="0" kern="0" dirty="0">
                <a:latin typeface="CMR9"/>
                <a:sym typeface="Symbol" panose="05050102010706020507" pitchFamily="18" charset="2"/>
              </a:rPr>
              <a:t>=2.4298)</a:t>
            </a:r>
            <a:endParaRPr lang="en-GB" sz="2000" b="0" i="0" u="none" strike="noStrike" baseline="0" dirty="0">
              <a:latin typeface="CMR17"/>
            </a:endParaRPr>
          </a:p>
          <a:p>
            <a:pPr algn="l"/>
            <a:r>
              <a:rPr lang="en-US" sz="2000" b="0" kern="0" dirty="0">
                <a:latin typeface="CMR9"/>
                <a:sym typeface="Symbol" panose="05050102010706020507" pitchFamily="18" charset="2"/>
              </a:rPr>
              <a:t>        TNC value : </a:t>
            </a:r>
            <a:r>
              <a:rPr lang="en-GB" sz="2000" b="0" i="0" u="none" strike="noStrike" dirty="0">
                <a:solidFill>
                  <a:srgbClr val="0043C8"/>
                </a:solidFill>
                <a:effectLst/>
                <a:latin typeface="Calibri" panose="020F0502020204030204" pitchFamily="34" charset="0"/>
              </a:rPr>
              <a:t>2.425±0.011</a:t>
            </a:r>
            <a:r>
              <a:rPr lang="en-GB" sz="2000" b="0" i="0" u="none" strike="noStrike" baseline="0" dirty="0">
                <a:latin typeface="CMR17"/>
              </a:rPr>
              <a:t>, A.D. Carlson et al, </a:t>
            </a:r>
            <a:r>
              <a:rPr lang="en-GB" sz="2000" b="0" dirty="0" err="1">
                <a:latin typeface="CMR17"/>
              </a:rPr>
              <a:t>Nucl</a:t>
            </a:r>
            <a:r>
              <a:rPr lang="en-GB" sz="2000" b="0" dirty="0">
                <a:latin typeface="CMR17"/>
              </a:rPr>
              <a:t>. Data Sheets 148 (2018) 143-188 </a:t>
            </a:r>
            <a:endParaRPr lang="en-GB" sz="2000" b="0" dirty="0">
              <a:latin typeface="CMR12"/>
            </a:endParaRPr>
          </a:p>
          <a:p>
            <a:pPr algn="l"/>
            <a:r>
              <a:rPr lang="en-GB" sz="2000" b="0" dirty="0">
                <a:latin typeface="CMR12"/>
              </a:rPr>
              <a:t>2.   </a:t>
            </a:r>
            <a:r>
              <a:rPr lang="en-GB" sz="2000" b="0" dirty="0">
                <a:latin typeface="CMR17"/>
              </a:rPr>
              <a:t>B8 tweak at 2eV eliminated, better description of Reed data in that region</a:t>
            </a:r>
            <a:endParaRPr lang="en-GB" sz="2000" b="0" i="0" u="none" strike="noStrike" baseline="0" dirty="0">
              <a:latin typeface="CMR17"/>
            </a:endParaRPr>
          </a:p>
          <a:p>
            <a:pPr marL="342900" indent="-342900" algn="l">
              <a:buAutoNum type="arabicPeriod" startAt="3"/>
            </a:pPr>
            <a:r>
              <a:rPr lang="en-GB" sz="2000" b="0" i="0" u="none" strike="noStrike" baseline="0" dirty="0">
                <a:latin typeface="CMR17"/>
              </a:rPr>
              <a:t>Nubar fluctuations from ~20eV up to 500eV replaced by </a:t>
            </a:r>
            <a:r>
              <a:rPr lang="en-GB" sz="2000" b="0" i="0" u="none" strike="noStrike" baseline="0" dirty="0" err="1">
                <a:latin typeface="CMR17"/>
              </a:rPr>
              <a:t>lin</a:t>
            </a:r>
            <a:r>
              <a:rPr lang="en-GB" sz="2000" b="0" i="0" u="none" strike="noStrike" baseline="0" dirty="0">
                <a:latin typeface="CMR17"/>
              </a:rPr>
              <a:t> interpolation, </a:t>
            </a:r>
            <a:r>
              <a:rPr lang="en-GB" sz="2000" b="0" i="0" u="none" strike="noStrike" baseline="0" dirty="0" err="1">
                <a:latin typeface="CMR17"/>
              </a:rPr>
              <a:t>Gwin</a:t>
            </a:r>
            <a:r>
              <a:rPr lang="en-GB" sz="2000" b="0" i="0" u="none" strike="noStrike" baseline="0" dirty="0">
                <a:latin typeface="CMR17"/>
              </a:rPr>
              <a:t> nubar data used from  500eV up to 200 keV (nubar uncertainty significantly reduced in that region). </a:t>
            </a:r>
          </a:p>
          <a:p>
            <a:pPr marL="342900" indent="-342900" algn="l">
              <a:buAutoNum type="arabicPeriod" startAt="4"/>
            </a:pPr>
            <a:endParaRPr lang="en-GB" sz="2000" b="0" dirty="0">
              <a:latin typeface="CMR17"/>
            </a:endParaRPr>
          </a:p>
          <a:p>
            <a:pPr marL="342900" indent="-342900" algn="l">
              <a:buAutoNum type="arabicPeriod" startAt="4"/>
            </a:pPr>
            <a:endParaRPr lang="en-GB" sz="2000" b="0" i="0" u="none" strike="noStrike" baseline="0" dirty="0">
              <a:latin typeface="CMR17"/>
            </a:endParaRPr>
          </a:p>
          <a:p>
            <a:pPr marL="342900" indent="-342900" algn="l">
              <a:buAutoNum type="arabicPeriod" startAt="4"/>
            </a:pPr>
            <a:endParaRPr lang="en-GB" sz="2000" b="0" dirty="0">
              <a:latin typeface="CMR17"/>
            </a:endParaRPr>
          </a:p>
          <a:p>
            <a:pPr marL="342900" indent="-342900" algn="l">
              <a:buAutoNum type="arabicPeriod" startAt="4"/>
            </a:pPr>
            <a:endParaRPr lang="en-GB" sz="2000" b="0" i="0" u="none" strike="noStrike" baseline="0" dirty="0">
              <a:latin typeface="CMR17"/>
            </a:endParaRPr>
          </a:p>
          <a:p>
            <a:pPr marL="342900" indent="-342900" algn="l">
              <a:buAutoNum type="arabicPeriod" startAt="4"/>
            </a:pPr>
            <a:endParaRPr lang="en-GB" sz="2000" b="0" dirty="0">
              <a:latin typeface="CMR17"/>
            </a:endParaRPr>
          </a:p>
          <a:p>
            <a:pPr marL="342900" indent="-342900" algn="l">
              <a:buAutoNum type="arabicPeriod" startAt="4"/>
            </a:pPr>
            <a:endParaRPr lang="en-GB" sz="2000" b="0" i="0" u="none" strike="noStrike" baseline="0" dirty="0">
              <a:latin typeface="CMR17"/>
            </a:endParaRPr>
          </a:p>
          <a:p>
            <a:pPr marL="342900" indent="-342900" algn="l">
              <a:buAutoNum type="arabicPeriod" startAt="4"/>
            </a:pPr>
            <a:endParaRPr lang="en-GB" sz="2000" b="0" dirty="0">
              <a:latin typeface="CMR17"/>
            </a:endParaRPr>
          </a:p>
          <a:p>
            <a:pPr marL="342900" indent="-342900" algn="l">
              <a:buAutoNum type="arabicPeriod" startAt="4"/>
            </a:pPr>
            <a:endParaRPr lang="en-GB" sz="2000" b="0" dirty="0">
              <a:latin typeface="CMR17"/>
            </a:endParaRPr>
          </a:p>
          <a:p>
            <a:pPr marL="342900" indent="-342900" algn="l">
              <a:buAutoNum type="arabicPeriod" startAt="4"/>
            </a:pPr>
            <a:endParaRPr lang="en-GB" sz="2000" b="0" i="0" u="none" strike="noStrike" baseline="0" dirty="0">
              <a:latin typeface="CMR17"/>
            </a:endParaRPr>
          </a:p>
          <a:p>
            <a:pPr marL="342900" indent="-342900" algn="l">
              <a:buAutoNum type="arabicPeriod" startAt="4"/>
            </a:pPr>
            <a:endParaRPr lang="en-GB" sz="2000" b="0" dirty="0">
              <a:latin typeface="CMR1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F42B5E-2982-4F66-AE64-F496F1062D5F}"/>
              </a:ext>
            </a:extLst>
          </p:cNvPr>
          <p:cNvSpPr txBox="1">
            <a:spLocks/>
          </p:cNvSpPr>
          <p:nvPr/>
        </p:nvSpPr>
        <p:spPr>
          <a:xfrm>
            <a:off x="47625" y="-74069"/>
            <a:ext cx="9144000" cy="7921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b="1" kern="1200" dirty="0">
                <a:solidFill>
                  <a:srgbClr val="0045D0"/>
                </a:solidFill>
                <a:latin typeface="Times New Roman" pitchFamily="18" charset="0"/>
                <a:ea typeface="+mn-ea"/>
                <a:cs typeface="Arial" charset="0"/>
              </a:rPr>
              <a:t>U-235: changes in nubar below 100 keV</a:t>
            </a:r>
            <a:endParaRPr lang="en-GB" b="1" kern="1200" dirty="0">
              <a:solidFill>
                <a:srgbClr val="0045D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B62E892-312A-4616-97AA-2126BE400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0" y="2743200"/>
            <a:ext cx="4166350" cy="32303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0C40233-7275-42C7-BB3A-6CEF16FD2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0" y="2743200"/>
            <a:ext cx="4166349" cy="322120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CD5672-CAC6-48C0-8AD1-F68DE69DBD5B}"/>
              </a:ext>
            </a:extLst>
          </p:cNvPr>
          <p:cNvSpPr txBox="1"/>
          <p:nvPr/>
        </p:nvSpPr>
        <p:spPr>
          <a:xfrm>
            <a:off x="569312" y="5348850"/>
            <a:ext cx="1752600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nubar, En </a:t>
            </a:r>
            <a:r>
              <a:rPr lang="en-US" sz="1400" dirty="0">
                <a:sym typeface="Symbol" panose="05050102010706020507" pitchFamily="18" charset="2"/>
              </a:rPr>
              <a:t></a:t>
            </a:r>
            <a:r>
              <a:rPr lang="en-US" sz="1400" dirty="0"/>
              <a:t> 100 eV</a:t>
            </a:r>
            <a:endParaRPr lang="en-GB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FE495F-F6C8-4413-80D2-E92EC59BABF5}"/>
              </a:ext>
            </a:extLst>
          </p:cNvPr>
          <p:cNvSpPr txBox="1"/>
          <p:nvPr/>
        </p:nvSpPr>
        <p:spPr>
          <a:xfrm>
            <a:off x="5219295" y="5502739"/>
            <a:ext cx="2413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nubar, 20eV </a:t>
            </a:r>
            <a:r>
              <a:rPr lang="en-US" sz="1400" dirty="0">
                <a:sym typeface="Symbol" panose="05050102010706020507" pitchFamily="18" charset="2"/>
              </a:rPr>
              <a:t> </a:t>
            </a:r>
            <a:r>
              <a:rPr lang="en-US" sz="1400" dirty="0"/>
              <a:t>En </a:t>
            </a:r>
            <a:r>
              <a:rPr lang="en-US" sz="1400" dirty="0">
                <a:sym typeface="Symbol" panose="05050102010706020507" pitchFamily="18" charset="2"/>
              </a:rPr>
              <a:t></a:t>
            </a:r>
            <a:r>
              <a:rPr lang="en-US" sz="1400" dirty="0"/>
              <a:t> 100 keV</a:t>
            </a:r>
            <a:endParaRPr lang="en-GB" sz="14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EC86091-A63A-4B0A-AD18-7730E4DA4349}"/>
              </a:ext>
            </a:extLst>
          </p:cNvPr>
          <p:cNvSpPr/>
          <p:nvPr/>
        </p:nvSpPr>
        <p:spPr bwMode="auto">
          <a:xfrm>
            <a:off x="2286000" y="3694112"/>
            <a:ext cx="685800" cy="1940893"/>
          </a:xfrm>
          <a:prstGeom prst="ellipse">
            <a:avLst/>
          </a:prstGeom>
          <a:noFill/>
          <a:ln w="50800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E11B68-B2F9-4F90-8D26-41F1AA0552C0}"/>
              </a:ext>
            </a:extLst>
          </p:cNvPr>
          <p:cNvSpPr txBox="1"/>
          <p:nvPr/>
        </p:nvSpPr>
        <p:spPr>
          <a:xfrm>
            <a:off x="38100" y="5929712"/>
            <a:ext cx="419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ST25 agrees better with Reed data below 3 eV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5445F6-0F92-41A5-93D7-01B1D9990495}"/>
              </a:ext>
            </a:extLst>
          </p:cNvPr>
          <p:cNvSpPr txBox="1"/>
          <p:nvPr/>
        </p:nvSpPr>
        <p:spPr>
          <a:xfrm>
            <a:off x="4114800" y="5943600"/>
            <a:ext cx="487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ST25 uses </a:t>
            </a:r>
            <a:r>
              <a:rPr lang="en-US" sz="1600" dirty="0" err="1">
                <a:solidFill>
                  <a:srgbClr val="0000FF"/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Gwin</a:t>
            </a: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data, nubar </a:t>
            </a:r>
            <a:r>
              <a:rPr lang="en-US" sz="1600" dirty="0" err="1">
                <a:solidFill>
                  <a:srgbClr val="0000FF"/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unc</a:t>
            </a: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. greatly reduced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887C822-2B72-A6AD-4232-6782981AEEF5}"/>
              </a:ext>
            </a:extLst>
          </p:cNvPr>
          <p:cNvSpPr/>
          <p:nvPr/>
        </p:nvSpPr>
        <p:spPr bwMode="auto">
          <a:xfrm>
            <a:off x="4876800" y="3810000"/>
            <a:ext cx="3810000" cy="1143001"/>
          </a:xfrm>
          <a:prstGeom prst="ellipse">
            <a:avLst/>
          </a:prstGeom>
          <a:noFill/>
          <a:ln w="50800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32C3CF-3848-8CB6-0F94-1334F7AAF1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3048001"/>
            <a:ext cx="1992355" cy="6848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E4A38F-8E6A-B8D9-C1E6-04BC7B3411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0727" y="5098330"/>
            <a:ext cx="866774" cy="6029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111790-F30A-CD9A-16EA-21CA74FDE894}"/>
              </a:ext>
            </a:extLst>
          </p:cNvPr>
          <p:cNvSpPr txBox="1"/>
          <p:nvPr/>
        </p:nvSpPr>
        <p:spPr>
          <a:xfrm>
            <a:off x="7165334" y="3031372"/>
            <a:ext cx="6944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(E81b2)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70F452-DB1F-5A24-7724-A3B16607B0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968" y="3031372"/>
            <a:ext cx="1679289" cy="9494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0941B52-1E28-F93F-B239-3B49471F0B3F}"/>
              </a:ext>
            </a:extLst>
          </p:cNvPr>
          <p:cNvSpPr txBox="1"/>
          <p:nvPr/>
        </p:nvSpPr>
        <p:spPr>
          <a:xfrm>
            <a:off x="2124979" y="3048000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(E81b2)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57192"/>
      </p:ext>
    </p:extLst>
  </p:cSld>
  <p:clrMapOvr>
    <a:masterClrMapping/>
  </p:clrMapOvr>
</p:sld>
</file>

<file path=ppt/theme/theme1.xml><?xml version="1.0" encoding="utf-8"?>
<a:theme xmlns:a="http://schemas.openxmlformats.org/drawingml/2006/main" name="Notebook">
  <a:themeElements>
    <a:clrScheme name="Notebook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Noteboo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otebook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2146</Words>
  <Application>Microsoft Office PowerPoint</Application>
  <PresentationFormat>On-screen Show (4:3)</PresentationFormat>
  <Paragraphs>290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6" baseType="lpstr">
      <vt:lpstr>Arial</vt:lpstr>
      <vt:lpstr>Calibri</vt:lpstr>
      <vt:lpstr>CMR12</vt:lpstr>
      <vt:lpstr>CMR17</vt:lpstr>
      <vt:lpstr>CMR9</vt:lpstr>
      <vt:lpstr>Symbol</vt:lpstr>
      <vt:lpstr>Times New Roman</vt:lpstr>
      <vt:lpstr>UICTFontTextStyleBody</vt:lpstr>
      <vt:lpstr>URWPalladioL-Bold</vt:lpstr>
      <vt:lpstr>URWPalladioL-Ital</vt:lpstr>
      <vt:lpstr>URWPalladioL-Roma</vt:lpstr>
      <vt:lpstr>verdana</vt:lpstr>
      <vt:lpstr>Wingdings</vt:lpstr>
      <vt:lpstr>Notebook</vt:lpstr>
      <vt:lpstr>PowerPoint Presentation</vt:lpstr>
      <vt:lpstr>PowerPoint Presentation</vt:lpstr>
      <vt:lpstr>U-235 URR fission (~2.25-40keV): change important for criticality</vt:lpstr>
      <vt:lpstr>Pu-239 URR fission (~2-20keV): change important for criticality</vt:lpstr>
      <vt:lpstr>PowerPoint Presentation</vt:lpstr>
      <vt:lpstr>New integral constraints for RP fit of fissile targets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239Pu RTC-MISTRAL2 experiment, CEA</vt:lpstr>
      <vt:lpstr>239Pu RTC-MISTRAL2 experiment, CEA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INDEN &amp; E812 summary   @nds.iaea.org/INDEN/</vt:lpstr>
      <vt:lpstr>PowerPoint Presentation</vt:lpstr>
      <vt:lpstr>PowerPoint Presentation</vt:lpstr>
      <vt:lpstr>PowerPoint Presentation</vt:lpstr>
      <vt:lpstr>PowerPoint Presentation</vt:lpstr>
    </vt:vector>
  </TitlesOfParts>
  <Company>IAEA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CAPOTE NOY, Roberto</dc:creator>
  <cp:lastModifiedBy>CAPOTE NOY, Roberto Mario</cp:lastModifiedBy>
  <cp:revision>1225</cp:revision>
  <cp:lastPrinted>2014-10-29T14:15:06Z</cp:lastPrinted>
  <dcterms:created xsi:type="dcterms:W3CDTF">2004-06-28T13:44:54Z</dcterms:created>
  <dcterms:modified xsi:type="dcterms:W3CDTF">2023-11-16T18:19:05Z</dcterms:modified>
</cp:coreProperties>
</file>