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6814E-D544-45C4-A47D-EF80BE58B9C0}"/>
              </a:ext>
            </a:extLst>
          </p:cNvPr>
          <p:cNvSpPr>
            <a:spLocks noGrp="1"/>
          </p:cNvSpPr>
          <p:nvPr>
            <p:ph type="ctrTitle"/>
          </p:nvPr>
        </p:nvSpPr>
        <p:spPr/>
        <p:txBody>
          <a:bodyPr/>
          <a:lstStyle/>
          <a:p>
            <a:r>
              <a:rPr lang="en-US" sz="4800" dirty="0"/>
              <a:t>Recent corrections to the covariances of U-235</a:t>
            </a:r>
          </a:p>
        </p:txBody>
      </p:sp>
      <p:sp>
        <p:nvSpPr>
          <p:cNvPr id="3" name="Subtitle 2">
            <a:extLst>
              <a:ext uri="{FF2B5EF4-FFF2-40B4-BE49-F238E27FC236}">
                <a16:creationId xmlns:a16="http://schemas.microsoft.com/office/drawing/2014/main" id="{AD8D0AF8-4369-4EF5-903F-939A761A4929}"/>
              </a:ext>
            </a:extLst>
          </p:cNvPr>
          <p:cNvSpPr>
            <a:spLocks noGrp="1"/>
          </p:cNvSpPr>
          <p:nvPr>
            <p:ph type="subTitle" idx="1"/>
          </p:nvPr>
        </p:nvSpPr>
        <p:spPr>
          <a:xfrm>
            <a:off x="1507067" y="4050836"/>
            <a:ext cx="7766936" cy="1096899"/>
          </a:xfrm>
        </p:spPr>
        <p:txBody>
          <a:bodyPr/>
          <a:lstStyle/>
          <a:p>
            <a:r>
              <a:rPr lang="en-US" dirty="0"/>
              <a:t>Andrej Trkov, </a:t>
            </a:r>
            <a:r>
              <a:rPr lang="en-US" dirty="0" err="1"/>
              <a:t>Jozef</a:t>
            </a:r>
            <a:r>
              <a:rPr lang="en-US" dirty="0"/>
              <a:t> Stefan Institute, Ljubljana, Slovenia</a:t>
            </a:r>
          </a:p>
          <a:p>
            <a:r>
              <a:rPr lang="en-US" dirty="0"/>
              <a:t>on behalf of the INDEN Collaboration, IAEA, Vienna, Austria</a:t>
            </a:r>
          </a:p>
          <a:p>
            <a:endParaRPr lang="en-US" dirty="0"/>
          </a:p>
        </p:txBody>
      </p:sp>
    </p:spTree>
    <p:extLst>
      <p:ext uri="{BB962C8B-B14F-4D97-AF65-F5344CB8AC3E}">
        <p14:creationId xmlns:p14="http://schemas.microsoft.com/office/powerpoint/2010/main" val="148174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28543-7B9A-4BDC-90AB-2C5AF070FBBF}"/>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A58ABB3-7612-45F3-8E3E-1C215E0741DB}"/>
              </a:ext>
            </a:extLst>
          </p:cNvPr>
          <p:cNvSpPr>
            <a:spLocks noGrp="1"/>
          </p:cNvSpPr>
          <p:nvPr>
            <p:ph idx="1"/>
          </p:nvPr>
        </p:nvSpPr>
        <p:spPr/>
        <p:txBody>
          <a:bodyPr/>
          <a:lstStyle/>
          <a:p>
            <a:r>
              <a:rPr lang="en-US" dirty="0"/>
              <a:t>ENDF/B-VIII.1_beta1 library was released for testing</a:t>
            </a:r>
          </a:p>
          <a:p>
            <a:r>
              <a:rPr lang="en-US" dirty="0"/>
              <a:t>U-235 version “u235ib46o28t6DNcnu5ef0ST25t” from INDEN was adopted</a:t>
            </a:r>
          </a:p>
          <a:p>
            <a:r>
              <a:rPr lang="en-US" dirty="0"/>
              <a:t>Through extensive testing a number of small bugs were identified and corrected</a:t>
            </a:r>
          </a:p>
        </p:txBody>
      </p:sp>
    </p:spTree>
    <p:extLst>
      <p:ext uri="{BB962C8B-B14F-4D97-AF65-F5344CB8AC3E}">
        <p14:creationId xmlns:p14="http://schemas.microsoft.com/office/powerpoint/2010/main" val="138587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1D224-4BF3-4D8C-87B6-D7D7E754D484}"/>
              </a:ext>
            </a:extLst>
          </p:cNvPr>
          <p:cNvSpPr>
            <a:spLocks noGrp="1"/>
          </p:cNvSpPr>
          <p:nvPr>
            <p:ph type="title"/>
          </p:nvPr>
        </p:nvSpPr>
        <p:spPr/>
        <p:txBody>
          <a:bodyPr/>
          <a:lstStyle/>
          <a:p>
            <a:r>
              <a:rPr lang="en-US" dirty="0"/>
              <a:t>Corrections</a:t>
            </a:r>
          </a:p>
        </p:txBody>
      </p:sp>
      <p:sp>
        <p:nvSpPr>
          <p:cNvPr id="3" name="Content Placeholder 2">
            <a:extLst>
              <a:ext uri="{FF2B5EF4-FFF2-40B4-BE49-F238E27FC236}">
                <a16:creationId xmlns:a16="http://schemas.microsoft.com/office/drawing/2014/main" id="{21A05795-2EA1-418B-BDA2-DF10A242ACFA}"/>
              </a:ext>
            </a:extLst>
          </p:cNvPr>
          <p:cNvSpPr>
            <a:spLocks noGrp="1"/>
          </p:cNvSpPr>
          <p:nvPr>
            <p:ph idx="1"/>
          </p:nvPr>
        </p:nvSpPr>
        <p:spPr>
          <a:xfrm>
            <a:off x="677333" y="1473200"/>
            <a:ext cx="9922933" cy="4775199"/>
          </a:xfrm>
        </p:spPr>
        <p:txBody>
          <a:bodyPr>
            <a:normAutofit fontScale="92500" lnSpcReduction="20000"/>
          </a:bodyPr>
          <a:lstStyle/>
          <a:p>
            <a:r>
              <a:rPr lang="en-US" dirty="0"/>
              <a:t>Some cross-covariance terms in MF34 were in error. The errors were corrected. All cross-correlation terms between the resonance region and the region above were deleted because variances in the resonance region were overwritten with the resonance contribution.</a:t>
            </a:r>
          </a:p>
          <a:p>
            <a:r>
              <a:rPr lang="en-US" dirty="0"/>
              <a:t>Similarly, cross-correlation terms between the resonance region and the region above for elastic, fission and capture were zeroed for the same reason because they could give rise to negative eigenvalues. The same corrections apply to U-238.</a:t>
            </a:r>
          </a:p>
          <a:p>
            <a:r>
              <a:rPr lang="en-US" dirty="0"/>
              <a:t>MF35 was missing due to an error in the file assembly script. The data were restored.</a:t>
            </a:r>
          </a:p>
          <a:p>
            <a:r>
              <a:rPr lang="en-US" dirty="0"/>
              <a:t>Angular distributions for the discrete alfa particles were missing due to a processing error. They were inserted as isotropic at LLNL using MF4 representation. The proposal to use of MF4 for incident charged particles was rejected at a previous CSEWG Meeting, arguing that the data for two-body reactions of incident charged particles should be given in MF6. The original data that got missed by mistake are being restored.</a:t>
            </a:r>
          </a:p>
          <a:p>
            <a:r>
              <a:rPr lang="en-US" dirty="0"/>
              <a:t>Originally, the </a:t>
            </a:r>
            <a:r>
              <a:rPr lang="en-US" dirty="0" err="1"/>
              <a:t>nubar</a:t>
            </a:r>
            <a:r>
              <a:rPr lang="en-US" dirty="0"/>
              <a:t> uncertainties below 20 keV were large. Later, </a:t>
            </a:r>
            <a:r>
              <a:rPr lang="en-US" dirty="0" err="1"/>
              <a:t>Gwin</a:t>
            </a:r>
            <a:r>
              <a:rPr lang="en-US" dirty="0"/>
              <a:t> data were found and experimental uncertainties could be adopted.</a:t>
            </a:r>
          </a:p>
          <a:p>
            <a:r>
              <a:rPr lang="en-US" dirty="0"/>
              <a:t>A couple of uncertainties in </a:t>
            </a:r>
            <a:r>
              <a:rPr lang="en-US" dirty="0" err="1"/>
              <a:t>nubar</a:t>
            </a:r>
            <a:r>
              <a:rPr lang="en-US" dirty="0"/>
              <a:t> were found to be smaller than the uncertainty of the </a:t>
            </a:r>
            <a:r>
              <a:rPr lang="en-US" dirty="0" err="1"/>
              <a:t>nubar</a:t>
            </a:r>
            <a:r>
              <a:rPr lang="en-US" dirty="0"/>
              <a:t> of Cf-252. An ad-hoc correction is made, fixing the minimum uncertainty to 0.5%.</a:t>
            </a:r>
          </a:p>
          <a:p>
            <a:pPr marL="0" indent="0">
              <a:buNone/>
            </a:pPr>
            <a:r>
              <a:rPr lang="en-US" dirty="0"/>
              <a:t>NOTE: eigenvalues are very sensitive to numerical roundoff errors. Transforming the covariance matrices to a different energy grid can lead to (small) negative eigenvalues.</a:t>
            </a:r>
          </a:p>
        </p:txBody>
      </p:sp>
    </p:spTree>
    <p:extLst>
      <p:ext uri="{BB962C8B-B14F-4D97-AF65-F5344CB8AC3E}">
        <p14:creationId xmlns:p14="http://schemas.microsoft.com/office/powerpoint/2010/main" val="984123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562818-7CB3-4EB0-87E1-63B12111FE34}"/>
              </a:ext>
            </a:extLst>
          </p:cNvPr>
          <p:cNvSpPr>
            <a:spLocks noGrp="1"/>
          </p:cNvSpPr>
          <p:nvPr>
            <p:ph type="title"/>
          </p:nvPr>
        </p:nvSpPr>
        <p:spPr>
          <a:xfrm>
            <a:off x="677333" y="609600"/>
            <a:ext cx="9220199" cy="1320800"/>
          </a:xfrm>
        </p:spPr>
        <p:txBody>
          <a:bodyPr>
            <a:normAutofit fontScale="90000"/>
          </a:bodyPr>
          <a:lstStyle/>
          <a:p>
            <a:r>
              <a:rPr lang="en-US" sz="2400" dirty="0"/>
              <a:t>Comparison of </a:t>
            </a:r>
            <a:r>
              <a:rPr lang="en-US" sz="2400" dirty="0" err="1"/>
              <a:t>nubar</a:t>
            </a:r>
            <a:r>
              <a:rPr lang="en-US" sz="2400" dirty="0"/>
              <a:t> in the U-235 evaluation against the data by </a:t>
            </a:r>
            <a:r>
              <a:rPr lang="en-US" sz="2400" dirty="0" err="1"/>
              <a:t>Gwin</a:t>
            </a:r>
            <a:r>
              <a:rPr lang="en-US" sz="2400" dirty="0"/>
              <a:t>:</a:t>
            </a:r>
            <a:br>
              <a:rPr lang="en-US" sz="2400" dirty="0"/>
            </a:br>
            <a:r>
              <a:rPr lang="en-US" sz="2400" dirty="0"/>
              <a:t>- Resonance region uncertainties provided by ORNL</a:t>
            </a:r>
            <a:br>
              <a:rPr lang="en-US" sz="2400" dirty="0"/>
            </a:br>
            <a:r>
              <a:rPr lang="en-US" sz="2400" dirty="0"/>
              <a:t>- High energy (&gt;0.1 MeV) evaluated at LANL</a:t>
            </a:r>
            <a:br>
              <a:rPr lang="en-US" sz="2400" dirty="0"/>
            </a:br>
            <a:r>
              <a:rPr lang="en-US" sz="2400" dirty="0"/>
              <a:t>- Adopted from measured data in between</a:t>
            </a:r>
          </a:p>
        </p:txBody>
      </p:sp>
      <p:pic>
        <p:nvPicPr>
          <p:cNvPr id="5" name="Picture 4">
            <a:extLst>
              <a:ext uri="{FF2B5EF4-FFF2-40B4-BE49-F238E27FC236}">
                <a16:creationId xmlns:a16="http://schemas.microsoft.com/office/drawing/2014/main" id="{C7CC69B1-7CCA-4C16-8504-44D2EF781036}"/>
              </a:ext>
            </a:extLst>
          </p:cNvPr>
          <p:cNvPicPr>
            <a:picLocks noChangeAspect="1"/>
          </p:cNvPicPr>
          <p:nvPr/>
        </p:nvPicPr>
        <p:blipFill>
          <a:blip r:embed="rId2"/>
          <a:stretch>
            <a:fillRect/>
          </a:stretch>
        </p:blipFill>
        <p:spPr>
          <a:xfrm>
            <a:off x="0" y="2019799"/>
            <a:ext cx="12192000" cy="4838201"/>
          </a:xfrm>
          <a:prstGeom prst="rect">
            <a:avLst/>
          </a:prstGeom>
        </p:spPr>
      </p:pic>
    </p:spTree>
    <p:extLst>
      <p:ext uri="{BB962C8B-B14F-4D97-AF65-F5344CB8AC3E}">
        <p14:creationId xmlns:p14="http://schemas.microsoft.com/office/powerpoint/2010/main" val="5040304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288</TotalTime>
  <Words>361</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vt:lpstr>
      <vt:lpstr>Recent corrections to the covariances of U-235</vt:lpstr>
      <vt:lpstr>Summary</vt:lpstr>
      <vt:lpstr>Corrections</vt:lpstr>
      <vt:lpstr>Comparison of nubar in the U-235 evaluation against the data by Gwin: - Resonance region uncertainties provided by ORNL - High energy (&gt;0.1 MeV) evaluated at LANL - Adopted from measured data in between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corrections to the covariances of U-235</dc:title>
  <dc:creator>Andrej Trkov</dc:creator>
  <cp:lastModifiedBy>Andrej Trkov</cp:lastModifiedBy>
  <cp:revision>9</cp:revision>
  <dcterms:created xsi:type="dcterms:W3CDTF">2023-04-27T15:52:07Z</dcterms:created>
  <dcterms:modified xsi:type="dcterms:W3CDTF">2023-04-27T20:40:47Z</dcterms:modified>
</cp:coreProperties>
</file>