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796" r:id="rId3"/>
    <p:sldId id="797" r:id="rId4"/>
    <p:sldId id="795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737"/>
  </p:normalViewPr>
  <p:slideViewPr>
    <p:cSldViewPr snapToGrid="0" snapToObjects="1">
      <p:cViewPr varScale="1">
        <p:scale>
          <a:sx n="31" d="100"/>
          <a:sy n="31" d="100"/>
        </p:scale>
        <p:origin x="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9539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9539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9217495"/>
            <a:ext cx="16452852" cy="255845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 smtClean="0"/>
              <a:t>Lucas Brouwer (for the modeling working group team)</a:t>
            </a: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sz="4600" dirty="0" smtClean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3/21/2023</a:t>
            </a:r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839496"/>
            <a:ext cx="18528169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 smtClean="0"/>
              <a:t>MDP modeling working group: current </a:t>
            </a:r>
            <a:r>
              <a:rPr lang="en-US" dirty="0"/>
              <a:t>status of R&amp;D and upcoming milestones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5701C-B3B8-B34E-AFA9-AC2A4E341B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931" y="3182861"/>
            <a:ext cx="20079969" cy="1723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 wide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range of modeling is performed across all areas of US-MDP program, </a:t>
            </a:r>
            <a:r>
              <a:rPr lang="en-US" sz="5000" dirty="0" smtClean="0"/>
              <a:t>our update 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focuses on the work described in the updated 2020 roadmap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052"/>
          <a:stretch/>
        </p:blipFill>
        <p:spPr>
          <a:xfrm>
            <a:off x="796414" y="5471037"/>
            <a:ext cx="23287696" cy="5418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34961" y="12018260"/>
            <a:ext cx="1404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2020 US-MDP Updated Roadmaps: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://arxiv.org/abs/2011.09539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354" y="0"/>
            <a:ext cx="19396623" cy="2213071"/>
          </a:xfrm>
        </p:spPr>
        <p:txBody>
          <a:bodyPr>
            <a:normAutofit/>
          </a:bodyPr>
          <a:lstStyle/>
          <a:p>
            <a:r>
              <a:rPr lang="en-US" dirty="0" smtClean="0"/>
              <a:t>Overarching thrusts: (1) connect interfaces to training, (2) hybrid magnet behavior, (3) </a:t>
            </a:r>
            <a:r>
              <a:rPr lang="en-US" dirty="0"/>
              <a:t>advanced simulation of </a:t>
            </a:r>
            <a:r>
              <a:rPr lang="en-US" dirty="0" smtClean="0"/>
              <a:t>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47" t="38738"/>
          <a:stretch/>
        </p:blipFill>
        <p:spPr>
          <a:xfrm>
            <a:off x="222968" y="3749040"/>
            <a:ext cx="15708464" cy="59688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34961" y="11997990"/>
            <a:ext cx="1404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2020 US-MDP Updated Roadmaps: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://arxiv.org/abs/2011.09539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01084" y="4948470"/>
            <a:ext cx="6322561" cy="738660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(1) connect interfaces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training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01084" y="8053199"/>
            <a:ext cx="6040432" cy="738660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(3) advanced simulation of HTS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1084" y="6528326"/>
            <a:ext cx="5400833" cy="738660"/>
          </a:xfrm>
          <a:prstGeom prst="rect">
            <a:avLst/>
          </a:prstGeom>
          <a:noFill/>
          <a:ln w="5715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(2) hybrid magnet behavior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Straight Connector 16"/>
          <p:cNvCxnSpPr>
            <a:endCxn id="13" idx="1"/>
          </p:cNvCxnSpPr>
          <p:nvPr/>
        </p:nvCxnSpPr>
        <p:spPr>
          <a:xfrm>
            <a:off x="15672816" y="4626864"/>
            <a:ext cx="1228268" cy="69093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1"/>
          </p:cNvCxnSpPr>
          <p:nvPr/>
        </p:nvCxnSpPr>
        <p:spPr>
          <a:xfrm flipV="1">
            <a:off x="15672816" y="5317800"/>
            <a:ext cx="1228268" cy="23601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14596948" y="6480775"/>
            <a:ext cx="2304136" cy="4168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1"/>
          </p:cNvCxnSpPr>
          <p:nvPr/>
        </p:nvCxnSpPr>
        <p:spPr>
          <a:xfrm flipH="1">
            <a:off x="15749016" y="6897656"/>
            <a:ext cx="1152068" cy="18466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15556954" y="7919888"/>
            <a:ext cx="1344130" cy="5026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1"/>
          </p:cNvCxnSpPr>
          <p:nvPr/>
        </p:nvCxnSpPr>
        <p:spPr>
          <a:xfrm flipH="1">
            <a:off x="15802124" y="8422529"/>
            <a:ext cx="1098960" cy="5026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Takeaway: great progress on interfaces and HTS, delay in hybrid modeling correlated with slip in planned testing</a:t>
            </a: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728" y="4274635"/>
            <a:ext cx="9582821" cy="1715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956" y="10972800"/>
            <a:ext cx="11256080" cy="10990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2925" y="2721297"/>
            <a:ext cx="6322561" cy="738660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(1) connect interfaces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training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925" y="9894813"/>
            <a:ext cx="6040432" cy="738660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(3) advanced simulation of HTS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925" y="7005172"/>
            <a:ext cx="5400833" cy="738660"/>
          </a:xfrm>
          <a:prstGeom prst="rect">
            <a:avLst/>
          </a:prstGeom>
          <a:noFill/>
          <a:ln w="5715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(2) hybrid magnet behavior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73199" y="7705191"/>
            <a:ext cx="9050445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Hybrid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modeling is likely to be an area of growing effort next year,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requires close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coordination with other working groups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60235"/>
              </p:ext>
            </p:extLst>
          </p:nvPr>
        </p:nvGraphicFramePr>
        <p:xfrm>
          <a:off x="472927" y="7825785"/>
          <a:ext cx="11747500" cy="15144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055202430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323405916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3595795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32269522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Design and optimization of quench protection systems for planned hybrid tests in the Nb</a:t>
                      </a:r>
                      <a:r>
                        <a:rPr lang="en-US" sz="1800" u="none" strike="noStrike" baseline="-25000">
                          <a:effectLst/>
                        </a:rPr>
                        <a:t>3</a:t>
                      </a:r>
                      <a:r>
                        <a:rPr lang="en-US" sz="1800" u="none" strike="noStrike">
                          <a:effectLst/>
                        </a:rPr>
                        <a:t>Sn and HTS roadmaps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March,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Preliminary work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17759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Benchmarking of new codes with existing hybrid magnet test data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October, 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Preliminary work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86252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70160"/>
              </p:ext>
            </p:extLst>
          </p:nvPr>
        </p:nvGraphicFramePr>
        <p:xfrm>
          <a:off x="472927" y="3541910"/>
          <a:ext cx="11747500" cy="31946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4120520976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111582963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19328025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8860239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Milestone #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Target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8024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Report correlating interface modeling results with experimental magnet training and summarizing desired interface conditions for stress managed designs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July,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Publication being prepared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38215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Training modeling with debonding elements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December,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Complete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55036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Advanced material model for Nb3Sn coils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March,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Complete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366888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Integration of advanced contact elements in SMCT mechanical models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May,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In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progress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89287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87209"/>
              </p:ext>
            </p:extLst>
          </p:nvPr>
        </p:nvGraphicFramePr>
        <p:xfrm>
          <a:off x="472925" y="10651761"/>
          <a:ext cx="11747500" cy="1771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86648362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2878277169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07466142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23927368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Extension of novel thin shell mixed finite element formulations for modeling current sharing and quench in HTS cables in 2D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November,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Almost complete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7373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Extension of novel thin shell mixed finite element formulations for modeling current sharing and quench in HTS cables in 3D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May,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In progress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47312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Creation of a finite element multiphysics toolbox tailored to HTS cable modeling needs shared within the US-MDP community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March, 2024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Pending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97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5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60824</TotalTime>
  <Words>363</Words>
  <Application>Microsoft Office PowerPoint</Application>
  <PresentationFormat>Custom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ATAP No Footer</vt:lpstr>
      <vt:lpstr>PowerPoint Presentation</vt:lpstr>
      <vt:lpstr>PowerPoint Presentation</vt:lpstr>
      <vt:lpstr>Overarching thrusts: (1) connect interfaces to training, (2) hybrid magnet behavior, (3) advanced simulation of HTS</vt:lpstr>
      <vt:lpstr>Takeaway: great progress on interfaces and HTS, delay in hybrid modeling correlated with slip in planned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Lucas N. Brouwer</cp:lastModifiedBy>
  <cp:revision>885</cp:revision>
  <dcterms:modified xsi:type="dcterms:W3CDTF">2023-03-21T04:07:08Z</dcterms:modified>
</cp:coreProperties>
</file>