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nanvo, Kondo (kg6cq)" userId="cf2a00cd-5d4a-477d-a52f-af039bcf1853" providerId="ADAL" clId="{8BFF2DBB-7998-4D4F-87B8-20A1AF14D75D}"/>
    <pc:docChg chg="delSld modSld">
      <pc:chgData name="Gnanvo, Kondo (kg6cq)" userId="cf2a00cd-5d4a-477d-a52f-af039bcf1853" providerId="ADAL" clId="{8BFF2DBB-7998-4D4F-87B8-20A1AF14D75D}" dt="2023-03-19T14:25:33.081" v="2" actId="207"/>
      <pc:docMkLst>
        <pc:docMk/>
      </pc:docMkLst>
      <pc:sldChg chg="del">
        <pc:chgData name="Gnanvo, Kondo (kg6cq)" userId="cf2a00cd-5d4a-477d-a52f-af039bcf1853" providerId="ADAL" clId="{8BFF2DBB-7998-4D4F-87B8-20A1AF14D75D}" dt="2023-03-19T14:25:18.048" v="0" actId="47"/>
        <pc:sldMkLst>
          <pc:docMk/>
          <pc:sldMk cId="1058398236" sldId="256"/>
        </pc:sldMkLst>
      </pc:sldChg>
      <pc:sldChg chg="modSp mod">
        <pc:chgData name="Gnanvo, Kondo (kg6cq)" userId="cf2a00cd-5d4a-477d-a52f-af039bcf1853" providerId="ADAL" clId="{8BFF2DBB-7998-4D4F-87B8-20A1AF14D75D}" dt="2023-03-19T14:25:33.081" v="2" actId="207"/>
        <pc:sldMkLst>
          <pc:docMk/>
          <pc:sldMk cId="286888252" sldId="257"/>
        </pc:sldMkLst>
        <pc:spChg chg="mod">
          <ac:chgData name="Gnanvo, Kondo (kg6cq)" userId="cf2a00cd-5d4a-477d-a52f-af039bcf1853" providerId="ADAL" clId="{8BFF2DBB-7998-4D4F-87B8-20A1AF14D75D}" dt="2023-03-19T14:25:33.081" v="2" actId="207"/>
          <ac:spMkLst>
            <pc:docMk/>
            <pc:sldMk cId="286888252" sldId="257"/>
            <ac:spMk id="3" creationId="{581B741A-ED65-44E7-BEDA-8EB893194E2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57F66-17EE-4DB7-8608-2AF4037D44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C3C384-508E-4B77-ADC6-A2A67046E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55A1B-E1EF-4FFB-8C7C-348EF5BC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99AD2-10B2-41DC-85AB-11EE33D3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4CC72-2723-4766-A31A-D2D4CFD9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7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FD0A-44A9-41BC-B435-BEAC92079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6708B-AFF6-4716-BBC2-2E33619D8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9BCB5-AFCA-4668-90AC-9A19279FF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733BD-52A6-45C3-9E0B-9887956CC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2B768-E20A-4941-BDBD-2C9251B8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9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81E790-BBD1-416E-8647-2E40ADEA8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32CBF-3BB5-49CA-89F2-11E512D8E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026EB-A28F-47D1-BD4B-4A36ACB0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4FCE4-6B0D-46DA-BD17-B8FBAD33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536C1-B2AF-4B02-987A-48BAE3D6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D9196-B90B-43DA-BD56-037A8939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3FF80-A725-4220-8745-9A10AF4B5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EDFBF-C56C-4FCC-92F1-C1AF0B95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E5E74-D6A1-4CC1-B77D-03B223AD9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48FFE-D09A-48A6-A3D8-1D0141C8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49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83429-C9C8-4927-8142-68235A92F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12604-4C67-42F6-A47F-0B92D4282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A8F95-5218-4778-BCF9-6D342D3F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D4CCB-3412-4FD6-85E8-469B72701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D9336-EFE8-4A78-AA05-B0BE5F3C6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ED9A5-D209-491B-9F40-95D4FE42E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C4D9A-6EF2-4116-A1DA-8F74704EB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5E460D-CBCC-4115-A43A-89232E7A4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85B7B-A4C6-4A62-BF86-9B066E88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31688-06FE-46F7-813B-EA926FA19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9E023-9CC5-4722-8874-F970CFB8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95BAC-DF73-40B5-8FD9-0DA3F8DD7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057DD-229A-4CD2-AC6F-803964E58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8ADDB-5154-4E4A-A6BF-FB66E5CB3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2DF43-2A81-469C-8FFA-CADB3AFCB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D75E5-28CC-46E0-B406-6A5E7C213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88DB09-43C0-4B62-B0B6-490F2D112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DF52F6-F4E4-44CD-86CA-F5D1585E9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3BD82E-EB87-406F-A77B-8B1705AD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E3E1A-BB4E-4966-986F-761B621AD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170BD5-7DAA-4D60-AB19-4E022F5B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5F40A-C336-47E9-B801-0B4840DE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FDCC1-53A6-4CF3-8DA0-58C4E986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7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FA8A2C-2E39-4270-8F15-D3E5114D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1E0C-7095-4C43-8CE1-F618FC823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B5257-A147-4B87-A995-7AC3611D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1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BA3F9-C855-44E2-AA17-D7569D2A8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2AD4A-6BA3-4505-B60F-A9DF5E9E4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5FEC7-2BEC-41DE-8127-E70FA0F8E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49712-0ED9-4A02-9CFF-903A89A67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DA7A3-7513-48CD-8921-30DD54A8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9448F-49C9-4F94-9063-73365B61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7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854CB-2CD0-4C23-8A5B-ABEC6CD08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00CB1-EE1E-4DE6-970E-8BAB4D0D1E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290BF-ADCB-4704-B19E-D66636233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27F7A-822F-49F5-9B83-7E635094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47C95-BEDE-40BE-8CE0-286BAD9A6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1F426-2DC7-4AD3-A11B-7FC5522B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2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85AC41-89C5-4563-A6DD-3B0310156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37870-797D-448D-9F67-F0B228741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5CB45-80B4-49AD-90BE-78C669E17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092D7-54B6-4162-959F-DA57B791BFFD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C0568-F593-44D4-9FD1-5F210BF78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918A2-94CE-4BB4-96D1-B876A45B6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CF531-79F0-4541-A070-07A03638D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2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F363-6ECE-4710-BCFF-6315E54B4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23924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03/23/2022 - Item to 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B741A-ED65-44E7-BEDA-8EB893194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095374"/>
            <a:ext cx="12191999" cy="568642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DAQ configuration for the SRS readout</a:t>
            </a:r>
          </a:p>
          <a:p>
            <a:pPr lvl="1"/>
            <a:r>
              <a:rPr lang="en-US" sz="2000" dirty="0"/>
              <a:t>JLab CODA PC </a:t>
            </a:r>
            <a:r>
              <a:rPr lang="en-US" sz="2000" dirty="0">
                <a:sym typeface="Wingdings" panose="05000000000000000000" pitchFamily="2" charset="2"/>
              </a:rPr>
              <a:t> Kondo configure the PC with CODA + </a:t>
            </a:r>
            <a:r>
              <a:rPr lang="en-US" sz="2000" dirty="0" err="1">
                <a:sym typeface="Wingdings" panose="05000000000000000000" pitchFamily="2" charset="2"/>
              </a:rPr>
              <a:t>Xinxhan</a:t>
            </a:r>
            <a:r>
              <a:rPr lang="en-US" sz="2000" dirty="0">
                <a:sym typeface="Wingdings" panose="05000000000000000000" pitchFamily="2" charset="2"/>
              </a:rPr>
              <a:t> decoder / </a:t>
            </a:r>
            <a:r>
              <a:rPr lang="en-US" sz="2000" dirty="0" err="1">
                <a:sym typeface="Wingdings" panose="05000000000000000000" pitchFamily="2" charset="2"/>
              </a:rPr>
              <a:t>analyser</a:t>
            </a:r>
            <a:r>
              <a:rPr lang="en-US" sz="2000" dirty="0">
                <a:sym typeface="Wingdings" panose="05000000000000000000" pitchFamily="2" charset="2"/>
              </a:rPr>
              <a:t> / viewer 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Backup solution  Old and tested DATE + </a:t>
            </a:r>
            <a:r>
              <a:rPr lang="en-US" sz="2000" dirty="0" err="1">
                <a:sym typeface="Wingdings" panose="05000000000000000000" pitchFamily="2" charset="2"/>
              </a:rPr>
              <a:t>amoreSRS</a:t>
            </a:r>
            <a:r>
              <a:rPr lang="en-US" sz="2000" dirty="0">
                <a:sym typeface="Wingdings" panose="05000000000000000000" pitchFamily="2" charset="2"/>
              </a:rPr>
              <a:t> PC   data rate &lt; 500Hz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888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CF6E366D25746B8253CB34701FC81" ma:contentTypeVersion="11" ma:contentTypeDescription="Create a new document." ma:contentTypeScope="" ma:versionID="72a23511bd1b78d000c4859fcae172e0">
  <xsd:schema xmlns:xsd="http://www.w3.org/2001/XMLSchema" xmlns:xs="http://www.w3.org/2001/XMLSchema" xmlns:p="http://schemas.microsoft.com/office/2006/metadata/properties" xmlns:ns3="684df1fe-1cc2-4d1a-8e0a-b5b7db577906" targetNamespace="http://schemas.microsoft.com/office/2006/metadata/properties" ma:root="true" ma:fieldsID="aa226602ef10ab20059897690ce72808" ns3:_="">
    <xsd:import namespace="684df1fe-1cc2-4d1a-8e0a-b5b7db5779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df1fe-1cc2-4d1a-8e0a-b5b7db5779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E019F7-C907-4ABF-A5BE-05EEF6C5D6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df1fe-1cc2-4d1a-8e0a-b5b7db577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730FA5-C9BB-4CD8-80DD-D602234360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9100D3-B250-414A-B2C4-DDEAC828D75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03/23/2022 - Item to discuss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Gnanvo, Kondo (kg6cq)</dc:creator>
  <cp:lastModifiedBy>Gnanvo, Kondo (kg6cq)</cp:lastModifiedBy>
  <cp:revision>1</cp:revision>
  <dcterms:created xsi:type="dcterms:W3CDTF">2023-03-19T14:24:06Z</dcterms:created>
  <dcterms:modified xsi:type="dcterms:W3CDTF">2023-03-19T14:25:35Z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0x010100B01CF6E366D25746B8253CB34701FC81</vt:lpwstr>
  </property>
</Properties>
</file>