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691A-06A5-4A48-3584-32008E431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C9E8C-8DE8-AF17-567F-E6B0CD0B4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CFC0C-0796-067B-98F6-76F8A4E3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304B4-32CD-9C9F-A960-F077C8076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7FF47-1468-DFA0-EC1A-ACBBA1B2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0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2BDA4-51D9-650C-7A9E-CB08E5D2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D7F99-FFC4-DD78-99B3-90BABF452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B981-A1F8-8DBC-95DE-2556FE55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D515C-2C23-EA2E-F0B8-8B63A079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36056-5F33-9BD9-A074-F8DE0DD9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8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C6061-954A-F471-0FBF-F3447940C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91C2D-30C2-BBAA-D065-52BDF68F2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FBB1F-1EAF-E011-F610-5FBE703D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99A82-C96F-571F-3BB5-7FFBC190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441F-736B-620B-A3D2-C1A0A816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AECAB-54AA-1D90-FEF3-3EE6A55E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65B37-36F4-E55B-DD93-B857FF1BF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43C49-F916-00C3-0A2B-C6A8F8D6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7126A-6937-D787-2DDB-55C0468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5373-30EB-3D64-2A4A-D0CBC634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2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4364-617D-C817-95B1-9C82BCE5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9D20A-8425-8AB1-69EF-CA67E9C7B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249C-8162-EFC9-09B7-2817F634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D7E52-F390-FFF2-5EEC-502EEA81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BAA52-50FE-E57D-4ADB-511CC5BB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2AFB-5F1D-07FB-4D65-69382546E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E3093-1503-C8B1-C58D-754A46D6C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FAD3F-5628-CE74-0DAB-6477A108C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308A1-1A99-135F-F302-B62B7DAA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5EFB3-FDB1-D76C-E7BB-8192AF94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4AA6B-5ABF-DBE8-705A-5151062D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0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8AD9-58F0-EB07-1984-67550C8DF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8E976-8565-937F-B2CA-9A9F3C884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4B9C1-68DF-2581-0D95-169135073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54510-058E-0221-ED97-FFB312159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740C2-EA9F-A107-A863-60A6F4666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6FCD66-E129-63DA-6FE3-34707587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0CDA7-823E-7878-168D-DC0500FD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77F9A-5E90-5368-2B8F-E9318AA2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42C7-6CEE-37AD-2A48-BBCC29E0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5C68D-405F-5CF8-1A81-1B590C89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5B631-99BE-7A7D-792B-E442EC44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10CF5-40AC-0D10-C5E6-E4904940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05659-B5BC-754C-E9F9-1F6A060E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B9712-6332-AEA1-1E2B-FBBD16EA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EA941-0D54-EAD9-2A65-DEC846D8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8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5714-DB6B-5126-58D3-B3A8EC3A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3B416-215F-9DF1-6BC8-5F6DA7FD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ED879-5FCB-19F4-2CD9-5C06018D4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0D3E2-B715-D86F-2A30-3827AAFB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6D424-3F99-06CA-BE35-3368D9E5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417DE-D0DB-5AA3-1463-6C8E7F58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AFEB-9949-9C31-46A4-300370B6E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7987A-82D9-C782-D94D-CF44521CE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90928-68D0-5968-C179-72176C697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86D04-B884-760A-8215-C9A245AA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AE9DC-7438-7953-FB7E-D42B796D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8DEEA-0B2D-607C-0FE5-45FD1B1A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ECEBB-C9F9-9CEF-85DA-9EBC8A85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A3D3F-2C9F-C893-D93B-28CCCDA78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D2F4D-348A-BDE4-2BD4-CB0B4114F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E3E0B-8555-4462-A6A2-D7F39257A4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A98AC-3770-FAA6-F799-585D4039F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E9E07-6AE5-33C1-674C-1F413B82B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9BAC-57FA-4A0E-921E-390B2A79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D378-EE2C-5FF4-6937-A6EBC3E17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4" y="1242951"/>
            <a:ext cx="9144000" cy="3616840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</a:t>
            </a:r>
            <a:br>
              <a:rPr lang="en-US" dirty="0"/>
            </a:b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uncertainties and concerns about </a:t>
            </a:r>
            <a:br>
              <a:rPr lang="en-US" dirty="0"/>
            </a:br>
            <a:r>
              <a:rPr lang="en-US" dirty="0"/>
              <a:t>background in tracking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3E72B-878F-0997-0B46-95C329679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454" y="5640635"/>
            <a:ext cx="9144000" cy="1655762"/>
          </a:xfrm>
        </p:spPr>
        <p:txBody>
          <a:bodyPr/>
          <a:lstStyle/>
          <a:p>
            <a:r>
              <a:rPr lang="en-US" dirty="0"/>
              <a:t>Dmitry Romanov</a:t>
            </a:r>
            <a:br>
              <a:rPr lang="en-US" dirty="0"/>
            </a:br>
            <a:r>
              <a:rPr lang="en-US" dirty="0"/>
              <a:t>2023-02-21</a:t>
            </a:r>
          </a:p>
        </p:txBody>
      </p:sp>
    </p:spTree>
    <p:extLst>
      <p:ext uri="{BB962C8B-B14F-4D97-AF65-F5344CB8AC3E}">
        <p14:creationId xmlns:p14="http://schemas.microsoft.com/office/powerpoint/2010/main" val="194255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9D7B-8511-C6A5-4532-8387F41E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Tracking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0CEF-9240-F3A4-5DE5-23CA8398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664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Fine tuning is a must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 Tracking will require another level of fine tuning of CKF fitting while currently not everything works without background. Who would do this also an issue.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2.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Seeding is not ready without background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 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ealistic seeding is not yet ready, and this should be done first before nay work on background.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task of tuning is large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Anecdotal story that at PHENIX tracking was completely rewritten to properly address background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Results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could be ill received by collaboration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Concern that if events with background will be used in the upcoming campaign and tracking will not properly, which is likely, it will be ill received with the community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Manpower and responsibilities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Usual concerns about absence of manpower and deadlines. A concern that the most consuming will be the validation part and it is not clear whose responsibility in terms of tracking it is going to be.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6.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Deadlines are hard to set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There was a lot of uncertainties what should be the next steps and manpower thus it is difficult to estimate a timeline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3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9" ma:contentTypeDescription="Create a new document." ma:contentTypeScope="" ma:versionID="07881752a4cf4dbae0bbc514b736c450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e8ece974422757d205babccf2fa80b5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D8B1DD-F0A8-457F-9FE1-1A2867B15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E68698-24FE-4585-B898-0B243919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F33E0A-A2C9-4DC5-B3E3-A1FB2EE7CD71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426b74de-0581-4e94-90c0-1abf6215444e"/>
    <ds:schemaRef ds:uri="http://schemas.microsoft.com/office/2006/documentManagement/types"/>
    <ds:schemaRef ds:uri="dcff909e-542d-4672-8557-4ef8d9009d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Summary  of  uncertainties and concerns about  background in tracking </vt:lpstr>
      <vt:lpstr>Tracking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</dc:title>
  <dc:creator>Dmitry Romanov</dc:creator>
  <cp:lastModifiedBy>Dmitry Romanov</cp:lastModifiedBy>
  <cp:revision>2</cp:revision>
  <dcterms:created xsi:type="dcterms:W3CDTF">2023-03-21T17:05:25Z</dcterms:created>
  <dcterms:modified xsi:type="dcterms:W3CDTF">2023-03-21T17:32:57Z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