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8" r:id="rId2"/>
    <p:sldMasterId id="2147483680" r:id="rId3"/>
    <p:sldMasterId id="2147483684" r:id="rId4"/>
  </p:sldMasterIdLst>
  <p:notesMasterIdLst>
    <p:notesMasterId r:id="rId20"/>
  </p:notesMasterIdLst>
  <p:sldIdLst>
    <p:sldId id="257" r:id="rId5"/>
    <p:sldId id="344" r:id="rId6"/>
    <p:sldId id="332" r:id="rId7"/>
    <p:sldId id="343" r:id="rId8"/>
    <p:sldId id="341" r:id="rId9"/>
    <p:sldId id="342" r:id="rId10"/>
    <p:sldId id="345" r:id="rId11"/>
    <p:sldId id="346" r:id="rId12"/>
    <p:sldId id="296" r:id="rId13"/>
    <p:sldId id="350" r:id="rId14"/>
    <p:sldId id="354" r:id="rId15"/>
    <p:sldId id="353" r:id="rId16"/>
    <p:sldId id="352" r:id="rId17"/>
    <p:sldId id="355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3" userDrawn="1">
          <p15:clr>
            <a:srgbClr val="A4A3A4"/>
          </p15:clr>
        </p15:guide>
        <p15:guide id="2" pos="325" userDrawn="1">
          <p15:clr>
            <a:srgbClr val="A4A3A4"/>
          </p15:clr>
        </p15:guide>
        <p15:guide id="3" orient="horz" pos="3974" userDrawn="1">
          <p15:clr>
            <a:srgbClr val="A4A3A4"/>
          </p15:clr>
        </p15:guide>
        <p15:guide id="4" pos="7355" userDrawn="1">
          <p15:clr>
            <a:srgbClr val="A4A3A4"/>
          </p15:clr>
        </p15:guide>
        <p15:guide id="5" pos="3840" userDrawn="1">
          <p15:clr>
            <a:srgbClr val="A4A3A4"/>
          </p15:clr>
        </p15:guide>
        <p15:guide id="6" orient="horz" pos="867" userDrawn="1">
          <p15:clr>
            <a:srgbClr val="A4A3A4"/>
          </p15:clr>
        </p15:guide>
        <p15:guide id="7" orient="horz" pos="3634" userDrawn="1">
          <p15:clr>
            <a:srgbClr val="A4A3A4"/>
          </p15:clr>
        </p15:guide>
        <p15:guide id="8" pos="86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5DF8"/>
    <a:srgbClr val="7E818A"/>
    <a:srgbClr val="00BED5"/>
    <a:srgbClr val="FFFFFF"/>
    <a:srgbClr val="F08900"/>
    <a:srgbClr val="003088"/>
    <a:srgbClr val="FF6900"/>
    <a:srgbClr val="626262"/>
    <a:srgbClr val="C13D33"/>
    <a:srgbClr val="E94D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1C0E10-FFDF-8D80-0CBA-2D22D3DCE36A}" v="44" dt="2023-03-28T11:05:30.550"/>
    <p1510:client id="{5D05B814-CD72-4B48-BDAD-6339A4741636}" v="78" dt="2023-03-28T12:04:36.498"/>
    <p1510:client id="{B9968221-A6C7-DD2C-66B2-804AE04FA213}" v="60" dt="2023-03-28T12:00:14.0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4633"/>
  </p:normalViewPr>
  <p:slideViewPr>
    <p:cSldViewPr snapToGrid="0">
      <p:cViewPr varScale="1">
        <p:scale>
          <a:sx n="116" d="100"/>
          <a:sy n="116" d="100"/>
        </p:scale>
        <p:origin x="656" y="192"/>
      </p:cViewPr>
      <p:guideLst>
        <p:guide orient="horz" pos="323"/>
        <p:guide pos="325"/>
        <p:guide orient="horz" pos="3974"/>
        <p:guide pos="7355"/>
        <p:guide pos="3840"/>
        <p:guide orient="horz" pos="867"/>
        <p:guide orient="horz" pos="3634"/>
        <p:guide pos="86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hew, Soniya (STFC,RAL,TECH)" userId="S::soniya.mathew@stfc.ac.uk::6eb0c765-523c-4baf-b8f2-72f3aaf98e86" providerId="AD" clId="Web-{1A1C0E10-FFDF-8D80-0CBA-2D22D3DCE36A}"/>
    <pc:docChg chg="addSld delSld modSld">
      <pc:chgData name="Mathew, Soniya (STFC,RAL,TECH)" userId="S::soniya.mathew@stfc.ac.uk::6eb0c765-523c-4baf-b8f2-72f3aaf98e86" providerId="AD" clId="Web-{1A1C0E10-FFDF-8D80-0CBA-2D22D3DCE36A}" dt="2023-03-28T11:05:30.550" v="28" actId="20577"/>
      <pc:docMkLst>
        <pc:docMk/>
      </pc:docMkLst>
      <pc:sldChg chg="del">
        <pc:chgData name="Mathew, Soniya (STFC,RAL,TECH)" userId="S::soniya.mathew@stfc.ac.uk::6eb0c765-523c-4baf-b8f2-72f3aaf98e86" providerId="AD" clId="Web-{1A1C0E10-FFDF-8D80-0CBA-2D22D3DCE36A}" dt="2023-03-28T11:01:53.215" v="6"/>
        <pc:sldMkLst>
          <pc:docMk/>
          <pc:sldMk cId="1156605392" sldId="347"/>
        </pc:sldMkLst>
      </pc:sldChg>
      <pc:sldChg chg="del">
        <pc:chgData name="Mathew, Soniya (STFC,RAL,TECH)" userId="S::soniya.mathew@stfc.ac.uk::6eb0c765-523c-4baf-b8f2-72f3aaf98e86" providerId="AD" clId="Web-{1A1C0E10-FFDF-8D80-0CBA-2D22D3DCE36A}" dt="2023-03-28T11:01:52.059" v="5"/>
        <pc:sldMkLst>
          <pc:docMk/>
          <pc:sldMk cId="2975000314" sldId="348"/>
        </pc:sldMkLst>
      </pc:sldChg>
      <pc:sldChg chg="del">
        <pc:chgData name="Mathew, Soniya (STFC,RAL,TECH)" userId="S::soniya.mathew@stfc.ac.uk::6eb0c765-523c-4baf-b8f2-72f3aaf98e86" providerId="AD" clId="Web-{1A1C0E10-FFDF-8D80-0CBA-2D22D3DCE36A}" dt="2023-03-28T11:01:26.511" v="0"/>
        <pc:sldMkLst>
          <pc:docMk/>
          <pc:sldMk cId="1009178639" sldId="349"/>
        </pc:sldMkLst>
      </pc:sldChg>
      <pc:sldChg chg="modSp add">
        <pc:chgData name="Mathew, Soniya (STFC,RAL,TECH)" userId="S::soniya.mathew@stfc.ac.uk::6eb0c765-523c-4baf-b8f2-72f3aaf98e86" providerId="AD" clId="Web-{1A1C0E10-FFDF-8D80-0CBA-2D22D3DCE36A}" dt="2023-03-28T11:05:30.550" v="28" actId="20577"/>
        <pc:sldMkLst>
          <pc:docMk/>
          <pc:sldMk cId="3181047372" sldId="351"/>
        </pc:sldMkLst>
        <pc:spChg chg="mod">
          <ac:chgData name="Mathew, Soniya (STFC,RAL,TECH)" userId="S::soniya.mathew@stfc.ac.uk::6eb0c765-523c-4baf-b8f2-72f3aaf98e86" providerId="AD" clId="Web-{1A1C0E10-FFDF-8D80-0CBA-2D22D3DCE36A}" dt="2023-03-28T11:05:30.550" v="28" actId="20577"/>
          <ac:spMkLst>
            <pc:docMk/>
            <pc:sldMk cId="3181047372" sldId="351"/>
            <ac:spMk id="2" creationId="{53E222E1-60A3-02CE-F478-949C0F59CE72}"/>
          </ac:spMkLst>
        </pc:spChg>
      </pc:sldChg>
      <pc:sldChg chg="add">
        <pc:chgData name="Mathew, Soniya (STFC,RAL,TECH)" userId="S::soniya.mathew@stfc.ac.uk::6eb0c765-523c-4baf-b8f2-72f3aaf98e86" providerId="AD" clId="Web-{1A1C0E10-FFDF-8D80-0CBA-2D22D3DCE36A}" dt="2023-03-28T11:01:43.027" v="2"/>
        <pc:sldMkLst>
          <pc:docMk/>
          <pc:sldMk cId="825189290" sldId="352"/>
        </pc:sldMkLst>
      </pc:sldChg>
      <pc:sldChg chg="modSp add">
        <pc:chgData name="Mathew, Soniya (STFC,RAL,TECH)" userId="S::soniya.mathew@stfc.ac.uk::6eb0c765-523c-4baf-b8f2-72f3aaf98e86" providerId="AD" clId="Web-{1A1C0E10-FFDF-8D80-0CBA-2D22D3DCE36A}" dt="2023-03-28T11:04:09.735" v="18" actId="14100"/>
        <pc:sldMkLst>
          <pc:docMk/>
          <pc:sldMk cId="4052655982" sldId="353"/>
        </pc:sldMkLst>
        <pc:spChg chg="mod">
          <ac:chgData name="Mathew, Soniya (STFC,RAL,TECH)" userId="S::soniya.mathew@stfc.ac.uk::6eb0c765-523c-4baf-b8f2-72f3aaf98e86" providerId="AD" clId="Web-{1A1C0E10-FFDF-8D80-0CBA-2D22D3DCE36A}" dt="2023-03-28T11:03:43.859" v="12" actId="1076"/>
          <ac:spMkLst>
            <pc:docMk/>
            <pc:sldMk cId="4052655982" sldId="353"/>
            <ac:spMk id="2" creationId="{AE248CF5-1009-7C6E-12F8-0DA83EEE9791}"/>
          </ac:spMkLst>
        </pc:spChg>
        <pc:spChg chg="mod">
          <ac:chgData name="Mathew, Soniya (STFC,RAL,TECH)" userId="S::soniya.mathew@stfc.ac.uk::6eb0c765-523c-4baf-b8f2-72f3aaf98e86" providerId="AD" clId="Web-{1A1C0E10-FFDF-8D80-0CBA-2D22D3DCE36A}" dt="2023-03-28T11:04:04.813" v="17" actId="14100"/>
          <ac:spMkLst>
            <pc:docMk/>
            <pc:sldMk cId="4052655982" sldId="353"/>
            <ac:spMk id="5" creationId="{3A484D27-9933-6FCD-C9C7-427496F3ABB8}"/>
          </ac:spMkLst>
        </pc:spChg>
        <pc:graphicFrameChg chg="mod modGraphic">
          <ac:chgData name="Mathew, Soniya (STFC,RAL,TECH)" userId="S::soniya.mathew@stfc.ac.uk::6eb0c765-523c-4baf-b8f2-72f3aaf98e86" providerId="AD" clId="Web-{1A1C0E10-FFDF-8D80-0CBA-2D22D3DCE36A}" dt="2023-03-28T11:03:40.593" v="11" actId="1076"/>
          <ac:graphicFrameMkLst>
            <pc:docMk/>
            <pc:sldMk cId="4052655982" sldId="353"/>
            <ac:graphicFrameMk id="9" creationId="{8DBFD59C-BDD4-F5EE-7C47-6D2A2C90C253}"/>
          </ac:graphicFrameMkLst>
        </pc:graphicFrameChg>
        <pc:picChg chg="mod">
          <ac:chgData name="Mathew, Soniya (STFC,RAL,TECH)" userId="S::soniya.mathew@stfc.ac.uk::6eb0c765-523c-4baf-b8f2-72f3aaf98e86" providerId="AD" clId="Web-{1A1C0E10-FFDF-8D80-0CBA-2D22D3DCE36A}" dt="2023-03-28T11:04:09.735" v="18" actId="14100"/>
          <ac:picMkLst>
            <pc:docMk/>
            <pc:sldMk cId="4052655982" sldId="353"/>
            <ac:picMk id="8" creationId="{486A07C7-CCCC-5D54-53DC-855874BB663A}"/>
          </ac:picMkLst>
        </pc:picChg>
      </pc:sldChg>
      <pc:sldChg chg="modSp add">
        <pc:chgData name="Mathew, Soniya (STFC,RAL,TECH)" userId="S::soniya.mathew@stfc.ac.uk::6eb0c765-523c-4baf-b8f2-72f3aaf98e86" providerId="AD" clId="Web-{1A1C0E10-FFDF-8D80-0CBA-2D22D3DCE36A}" dt="2023-03-28T11:02:21.638" v="8" actId="1076"/>
        <pc:sldMkLst>
          <pc:docMk/>
          <pc:sldMk cId="1709569290" sldId="354"/>
        </pc:sldMkLst>
        <pc:spChg chg="mod">
          <ac:chgData name="Mathew, Soniya (STFC,RAL,TECH)" userId="S::soniya.mathew@stfc.ac.uk::6eb0c765-523c-4baf-b8f2-72f3aaf98e86" providerId="AD" clId="Web-{1A1C0E10-FFDF-8D80-0CBA-2D22D3DCE36A}" dt="2023-03-28T11:02:21.638" v="8" actId="1076"/>
          <ac:spMkLst>
            <pc:docMk/>
            <pc:sldMk cId="1709569290" sldId="354"/>
            <ac:spMk id="2" creationId="{53E222E1-60A3-02CE-F478-949C0F59CE72}"/>
          </ac:spMkLst>
        </pc:spChg>
      </pc:sldChg>
    </pc:docChg>
  </pc:docChgLst>
  <pc:docChgLst>
    <pc:chgData name="Mathew, Soniya (STFC,RAL,TECH)" userId="S::soniya.mathew@stfc.ac.uk::6eb0c765-523c-4baf-b8f2-72f3aaf98e86" providerId="AD" clId="Web-{B9968221-A6C7-DD2C-66B2-804AE04FA213}"/>
    <pc:docChg chg="addSld delSld modSld">
      <pc:chgData name="Mathew, Soniya (STFC,RAL,TECH)" userId="S::soniya.mathew@stfc.ac.uk::6eb0c765-523c-4baf-b8f2-72f3aaf98e86" providerId="AD" clId="Web-{B9968221-A6C7-DD2C-66B2-804AE04FA213}" dt="2023-03-28T12:00:13.639" v="37" actId="20577"/>
      <pc:docMkLst>
        <pc:docMk/>
      </pc:docMkLst>
      <pc:sldChg chg="del">
        <pc:chgData name="Mathew, Soniya (STFC,RAL,TECH)" userId="S::soniya.mathew@stfc.ac.uk::6eb0c765-523c-4baf-b8f2-72f3aaf98e86" providerId="AD" clId="Web-{B9968221-A6C7-DD2C-66B2-804AE04FA213}" dt="2023-03-28T11:50:55.828" v="2"/>
        <pc:sldMkLst>
          <pc:docMk/>
          <pc:sldMk cId="282730942" sldId="273"/>
        </pc:sldMkLst>
      </pc:sldChg>
      <pc:sldChg chg="del">
        <pc:chgData name="Mathew, Soniya (STFC,RAL,TECH)" userId="S::soniya.mathew@stfc.ac.uk::6eb0c765-523c-4baf-b8f2-72f3aaf98e86" providerId="AD" clId="Web-{B9968221-A6C7-DD2C-66B2-804AE04FA213}" dt="2023-03-28T11:50:51.812" v="1"/>
        <pc:sldMkLst>
          <pc:docMk/>
          <pc:sldMk cId="3181047372" sldId="351"/>
        </pc:sldMkLst>
      </pc:sldChg>
      <pc:sldChg chg="modSp">
        <pc:chgData name="Mathew, Soniya (STFC,RAL,TECH)" userId="S::soniya.mathew@stfc.ac.uk::6eb0c765-523c-4baf-b8f2-72f3aaf98e86" providerId="AD" clId="Web-{B9968221-A6C7-DD2C-66B2-804AE04FA213}" dt="2023-03-28T11:59:11.731" v="30" actId="20577"/>
        <pc:sldMkLst>
          <pc:docMk/>
          <pc:sldMk cId="825189290" sldId="352"/>
        </pc:sldMkLst>
        <pc:spChg chg="mod">
          <ac:chgData name="Mathew, Soniya (STFC,RAL,TECH)" userId="S::soniya.mathew@stfc.ac.uk::6eb0c765-523c-4baf-b8f2-72f3aaf98e86" providerId="AD" clId="Web-{B9968221-A6C7-DD2C-66B2-804AE04FA213}" dt="2023-03-28T11:59:11.731" v="30" actId="20577"/>
          <ac:spMkLst>
            <pc:docMk/>
            <pc:sldMk cId="825189290" sldId="352"/>
            <ac:spMk id="4" creationId="{7D6935FB-FB44-2DC4-BB66-D5FF33E425CC}"/>
          </ac:spMkLst>
        </pc:spChg>
        <pc:spChg chg="mod">
          <ac:chgData name="Mathew, Soniya (STFC,RAL,TECH)" userId="S::soniya.mathew@stfc.ac.uk::6eb0c765-523c-4baf-b8f2-72f3aaf98e86" providerId="AD" clId="Web-{B9968221-A6C7-DD2C-66B2-804AE04FA213}" dt="2023-03-28T11:57:03.056" v="17" actId="20577"/>
          <ac:spMkLst>
            <pc:docMk/>
            <pc:sldMk cId="825189290" sldId="352"/>
            <ac:spMk id="8" creationId="{30748387-BC66-7180-2E41-58F657FCF2D9}"/>
          </ac:spMkLst>
        </pc:spChg>
      </pc:sldChg>
      <pc:sldChg chg="modSp">
        <pc:chgData name="Mathew, Soniya (STFC,RAL,TECH)" userId="S::soniya.mathew@stfc.ac.uk::6eb0c765-523c-4baf-b8f2-72f3aaf98e86" providerId="AD" clId="Web-{B9968221-A6C7-DD2C-66B2-804AE04FA213}" dt="2023-03-28T11:59:05.215" v="29" actId="20577"/>
        <pc:sldMkLst>
          <pc:docMk/>
          <pc:sldMk cId="4052655982" sldId="353"/>
        </pc:sldMkLst>
        <pc:spChg chg="mod">
          <ac:chgData name="Mathew, Soniya (STFC,RAL,TECH)" userId="S::soniya.mathew@stfc.ac.uk::6eb0c765-523c-4baf-b8f2-72f3aaf98e86" providerId="AD" clId="Web-{B9968221-A6C7-DD2C-66B2-804AE04FA213}" dt="2023-03-28T11:59:05.215" v="29" actId="20577"/>
          <ac:spMkLst>
            <pc:docMk/>
            <pc:sldMk cId="4052655982" sldId="353"/>
            <ac:spMk id="4" creationId="{F831134F-160A-70C2-B83A-67FF0CEDEDA6}"/>
          </ac:spMkLst>
        </pc:spChg>
      </pc:sldChg>
      <pc:sldChg chg="modSp">
        <pc:chgData name="Mathew, Soniya (STFC,RAL,TECH)" userId="S::soniya.mathew@stfc.ac.uk::6eb0c765-523c-4baf-b8f2-72f3aaf98e86" providerId="AD" clId="Web-{B9968221-A6C7-DD2C-66B2-804AE04FA213}" dt="2023-03-28T11:59:01.387" v="27" actId="20577"/>
        <pc:sldMkLst>
          <pc:docMk/>
          <pc:sldMk cId="1709569290" sldId="354"/>
        </pc:sldMkLst>
        <pc:spChg chg="mod">
          <ac:chgData name="Mathew, Soniya (STFC,RAL,TECH)" userId="S::soniya.mathew@stfc.ac.uk::6eb0c765-523c-4baf-b8f2-72f3aaf98e86" providerId="AD" clId="Web-{B9968221-A6C7-DD2C-66B2-804AE04FA213}" dt="2023-03-28T11:58:47.371" v="25" actId="1076"/>
          <ac:spMkLst>
            <pc:docMk/>
            <pc:sldMk cId="1709569290" sldId="354"/>
            <ac:spMk id="2" creationId="{53E222E1-60A3-02CE-F478-949C0F59CE72}"/>
          </ac:spMkLst>
        </pc:spChg>
        <pc:spChg chg="mod">
          <ac:chgData name="Mathew, Soniya (STFC,RAL,TECH)" userId="S::soniya.mathew@stfc.ac.uk::6eb0c765-523c-4baf-b8f2-72f3aaf98e86" providerId="AD" clId="Web-{B9968221-A6C7-DD2C-66B2-804AE04FA213}" dt="2023-03-28T11:52:58.581" v="11" actId="1076"/>
          <ac:spMkLst>
            <pc:docMk/>
            <pc:sldMk cId="1709569290" sldId="354"/>
            <ac:spMk id="10" creationId="{5FE17874-1B76-1D62-4E3A-26DD14ADC01D}"/>
          </ac:spMkLst>
        </pc:spChg>
        <pc:spChg chg="mod">
          <ac:chgData name="Mathew, Soniya (STFC,RAL,TECH)" userId="S::soniya.mathew@stfc.ac.uk::6eb0c765-523c-4baf-b8f2-72f3aaf98e86" providerId="AD" clId="Web-{B9968221-A6C7-DD2C-66B2-804AE04FA213}" dt="2023-03-28T11:59:01.387" v="27" actId="20577"/>
          <ac:spMkLst>
            <pc:docMk/>
            <pc:sldMk cId="1709569290" sldId="354"/>
            <ac:spMk id="164" creationId="{84B5880E-1324-97F4-0BFB-7408AB18468C}"/>
          </ac:spMkLst>
        </pc:spChg>
        <pc:picChg chg="mod">
          <ac:chgData name="Mathew, Soniya (STFC,RAL,TECH)" userId="S::soniya.mathew@stfc.ac.uk::6eb0c765-523c-4baf-b8f2-72f3aaf98e86" providerId="AD" clId="Web-{B9968221-A6C7-DD2C-66B2-804AE04FA213}" dt="2023-03-28T11:52:55.252" v="10" actId="14100"/>
          <ac:picMkLst>
            <pc:docMk/>
            <pc:sldMk cId="1709569290" sldId="354"/>
            <ac:picMk id="8" creationId="{1623B965-2BC5-4BEB-EE9E-8AAE8B203D2F}"/>
          </ac:picMkLst>
        </pc:picChg>
      </pc:sldChg>
      <pc:sldChg chg="modSp add">
        <pc:chgData name="Mathew, Soniya (STFC,RAL,TECH)" userId="S::soniya.mathew@stfc.ac.uk::6eb0c765-523c-4baf-b8f2-72f3aaf98e86" providerId="AD" clId="Web-{B9968221-A6C7-DD2C-66B2-804AE04FA213}" dt="2023-03-28T12:00:13.639" v="37" actId="20577"/>
        <pc:sldMkLst>
          <pc:docMk/>
          <pc:sldMk cId="3614146065" sldId="355"/>
        </pc:sldMkLst>
        <pc:spChg chg="mod">
          <ac:chgData name="Mathew, Soniya (STFC,RAL,TECH)" userId="S::soniya.mathew@stfc.ac.uk::6eb0c765-523c-4baf-b8f2-72f3aaf98e86" providerId="AD" clId="Web-{B9968221-A6C7-DD2C-66B2-804AE04FA213}" dt="2023-03-28T12:00:13.639" v="37" actId="20577"/>
          <ac:spMkLst>
            <pc:docMk/>
            <pc:sldMk cId="3614146065" sldId="355"/>
            <ac:spMk id="2" creationId="{53E222E1-60A3-02CE-F478-949C0F59CE72}"/>
          </ac:spMkLst>
        </pc:spChg>
        <pc:spChg chg="mod">
          <ac:chgData name="Mathew, Soniya (STFC,RAL,TECH)" userId="S::soniya.mathew@stfc.ac.uk::6eb0c765-523c-4baf-b8f2-72f3aaf98e86" providerId="AD" clId="Web-{B9968221-A6C7-DD2C-66B2-804AE04FA213}" dt="2023-03-28T11:57:19.119" v="19" actId="20577"/>
          <ac:spMkLst>
            <pc:docMk/>
            <pc:sldMk cId="3614146065" sldId="355"/>
            <ac:spMk id="164" creationId="{84B5880E-1324-97F4-0BFB-7408AB18468C}"/>
          </ac:spMkLst>
        </pc:spChg>
      </pc:sldChg>
    </pc:docChg>
  </pc:docChgLst>
  <pc:docChgLst>
    <pc:chgData name="Mathew, Soniya (STFC,RAL,TECH)" userId="S::soniya.mathew@stfc.ac.uk::6eb0c765-523c-4baf-b8f2-72f3aaf98e86" providerId="AD" clId="Web-{8AB9810F-FB3D-E073-7213-5A6155BA2D41}"/>
    <pc:docChg chg="addSld delSld modSld addMainMaster modMainMaster">
      <pc:chgData name="Mathew, Soniya (STFC,RAL,TECH)" userId="S::soniya.mathew@stfc.ac.uk::6eb0c765-523c-4baf-b8f2-72f3aaf98e86" providerId="AD" clId="Web-{8AB9810F-FB3D-E073-7213-5A6155BA2D41}" dt="2023-03-27T10:59:43.970" v="138"/>
      <pc:docMkLst>
        <pc:docMk/>
      </pc:docMkLst>
      <pc:sldChg chg="del">
        <pc:chgData name="Mathew, Soniya (STFC,RAL,TECH)" userId="S::soniya.mathew@stfc.ac.uk::6eb0c765-523c-4baf-b8f2-72f3aaf98e86" providerId="AD" clId="Web-{8AB9810F-FB3D-E073-7213-5A6155BA2D41}" dt="2023-03-27T10:59:43.970" v="138"/>
        <pc:sldMkLst>
          <pc:docMk/>
          <pc:sldMk cId="1500494253" sldId="311"/>
        </pc:sldMkLst>
      </pc:sldChg>
      <pc:sldChg chg="modSp add">
        <pc:chgData name="Mathew, Soniya (STFC,RAL,TECH)" userId="S::soniya.mathew@stfc.ac.uk::6eb0c765-523c-4baf-b8f2-72f3aaf98e86" providerId="AD" clId="Web-{8AB9810F-FB3D-E073-7213-5A6155BA2D41}" dt="2023-03-27T10:58:26.874" v="136" actId="20577"/>
        <pc:sldMkLst>
          <pc:docMk/>
          <pc:sldMk cId="1156605392" sldId="347"/>
        </pc:sldMkLst>
        <pc:spChg chg="mod">
          <ac:chgData name="Mathew, Soniya (STFC,RAL,TECH)" userId="S::soniya.mathew@stfc.ac.uk::6eb0c765-523c-4baf-b8f2-72f3aaf98e86" providerId="AD" clId="Web-{8AB9810F-FB3D-E073-7213-5A6155BA2D41}" dt="2023-03-27T10:58:26.874" v="136" actId="20577"/>
          <ac:spMkLst>
            <pc:docMk/>
            <pc:sldMk cId="1156605392" sldId="347"/>
            <ac:spMk id="4" creationId="{7D6935FB-FB44-2DC4-BB66-D5FF33E425CC}"/>
          </ac:spMkLst>
        </pc:spChg>
      </pc:sldChg>
      <pc:sldChg chg="modSp add">
        <pc:chgData name="Mathew, Soniya (STFC,RAL,TECH)" userId="S::soniya.mathew@stfc.ac.uk::6eb0c765-523c-4baf-b8f2-72f3aaf98e86" providerId="AD" clId="Web-{8AB9810F-FB3D-E073-7213-5A6155BA2D41}" dt="2023-03-27T10:58:17.999" v="135" actId="14100"/>
        <pc:sldMkLst>
          <pc:docMk/>
          <pc:sldMk cId="2975000314" sldId="348"/>
        </pc:sldMkLst>
        <pc:spChg chg="mod">
          <ac:chgData name="Mathew, Soniya (STFC,RAL,TECH)" userId="S::soniya.mathew@stfc.ac.uk::6eb0c765-523c-4baf-b8f2-72f3aaf98e86" providerId="AD" clId="Web-{8AB9810F-FB3D-E073-7213-5A6155BA2D41}" dt="2023-03-27T10:58:03.936" v="129" actId="20577"/>
          <ac:spMkLst>
            <pc:docMk/>
            <pc:sldMk cId="2975000314" sldId="348"/>
            <ac:spMk id="4" creationId="{F831134F-160A-70C2-B83A-67FF0CEDEDA6}"/>
          </ac:spMkLst>
        </pc:spChg>
        <pc:spChg chg="mod">
          <ac:chgData name="Mathew, Soniya (STFC,RAL,TECH)" userId="S::soniya.mathew@stfc.ac.uk::6eb0c765-523c-4baf-b8f2-72f3aaf98e86" providerId="AD" clId="Web-{8AB9810F-FB3D-E073-7213-5A6155BA2D41}" dt="2023-03-27T10:58:11.358" v="133" actId="1076"/>
          <ac:spMkLst>
            <pc:docMk/>
            <pc:sldMk cId="2975000314" sldId="348"/>
            <ac:spMk id="6" creationId="{3E72694A-C2F1-31A1-7F7D-D1D6A36A4A08}"/>
          </ac:spMkLst>
        </pc:spChg>
        <pc:picChg chg="mod">
          <ac:chgData name="Mathew, Soniya (STFC,RAL,TECH)" userId="S::soniya.mathew@stfc.ac.uk::6eb0c765-523c-4baf-b8f2-72f3aaf98e86" providerId="AD" clId="Web-{8AB9810F-FB3D-E073-7213-5A6155BA2D41}" dt="2023-03-27T10:58:17.999" v="135" actId="14100"/>
          <ac:picMkLst>
            <pc:docMk/>
            <pc:sldMk cId="2975000314" sldId="348"/>
            <ac:picMk id="8" creationId="{486A07C7-CCCC-5D54-53DC-855874BB663A}"/>
          </ac:picMkLst>
        </pc:picChg>
      </pc:sldChg>
      <pc:sldChg chg="modSp add">
        <pc:chgData name="Mathew, Soniya (STFC,RAL,TECH)" userId="S::soniya.mathew@stfc.ac.uk::6eb0c765-523c-4baf-b8f2-72f3aaf98e86" providerId="AD" clId="Web-{8AB9810F-FB3D-E073-7213-5A6155BA2D41}" dt="2023-03-27T10:57:43.904" v="123" actId="1076"/>
        <pc:sldMkLst>
          <pc:docMk/>
          <pc:sldMk cId="1009178639" sldId="349"/>
        </pc:sldMkLst>
        <pc:spChg chg="mod">
          <ac:chgData name="Mathew, Soniya (STFC,RAL,TECH)" userId="S::soniya.mathew@stfc.ac.uk::6eb0c765-523c-4baf-b8f2-72f3aaf98e86" providerId="AD" clId="Web-{8AB9810F-FB3D-E073-7213-5A6155BA2D41}" dt="2023-03-27T10:56:41.574" v="100" actId="20577"/>
          <ac:spMkLst>
            <pc:docMk/>
            <pc:sldMk cId="1009178639" sldId="349"/>
            <ac:spMk id="2" creationId="{53E222E1-60A3-02CE-F478-949C0F59CE72}"/>
          </ac:spMkLst>
        </pc:spChg>
        <pc:spChg chg="mod">
          <ac:chgData name="Mathew, Soniya (STFC,RAL,TECH)" userId="S::soniya.mathew@stfc.ac.uk::6eb0c765-523c-4baf-b8f2-72f3aaf98e86" providerId="AD" clId="Web-{8AB9810F-FB3D-E073-7213-5A6155BA2D41}" dt="2023-03-27T10:57:10.215" v="118" actId="20577"/>
          <ac:spMkLst>
            <pc:docMk/>
            <pc:sldMk cId="1009178639" sldId="349"/>
            <ac:spMk id="14" creationId="{14F1B839-09A3-6988-765A-CE6E8A6CA388}"/>
          </ac:spMkLst>
        </pc:spChg>
        <pc:spChg chg="mod">
          <ac:chgData name="Mathew, Soniya (STFC,RAL,TECH)" userId="S::soniya.mathew@stfc.ac.uk::6eb0c765-523c-4baf-b8f2-72f3aaf98e86" providerId="AD" clId="Web-{8AB9810F-FB3D-E073-7213-5A6155BA2D41}" dt="2023-03-27T10:57:43.904" v="123" actId="1076"/>
          <ac:spMkLst>
            <pc:docMk/>
            <pc:sldMk cId="1009178639" sldId="349"/>
            <ac:spMk id="164" creationId="{84B5880E-1324-97F4-0BFB-7408AB18468C}"/>
          </ac:spMkLst>
        </pc:spChg>
      </pc:sldChg>
      <pc:sldChg chg="modSp add">
        <pc:chgData name="Mathew, Soniya (STFC,RAL,TECH)" userId="S::soniya.mathew@stfc.ac.uk::6eb0c765-523c-4baf-b8f2-72f3aaf98e86" providerId="AD" clId="Web-{8AB9810F-FB3D-E073-7213-5A6155BA2D41}" dt="2023-03-27T10:58:39.390" v="137" actId="1076"/>
        <pc:sldMkLst>
          <pc:docMk/>
          <pc:sldMk cId="3302248871" sldId="350"/>
        </pc:sldMkLst>
        <pc:spChg chg="mod">
          <ac:chgData name="Mathew, Soniya (STFC,RAL,TECH)" userId="S::soniya.mathew@stfc.ac.uk::6eb0c765-523c-4baf-b8f2-72f3aaf98e86" providerId="AD" clId="Web-{8AB9810F-FB3D-E073-7213-5A6155BA2D41}" dt="2023-03-27T10:58:39.390" v="137" actId="1076"/>
          <ac:spMkLst>
            <pc:docMk/>
            <pc:sldMk cId="3302248871" sldId="350"/>
            <ac:spMk id="4" creationId="{03262E65-4B5F-2EBD-9FE5-F2F01AB081A6}"/>
          </ac:spMkLst>
        </pc:spChg>
        <pc:spChg chg="mod">
          <ac:chgData name="Mathew, Soniya (STFC,RAL,TECH)" userId="S::soniya.mathew@stfc.ac.uk::6eb0c765-523c-4baf-b8f2-72f3aaf98e86" providerId="AD" clId="Web-{8AB9810F-FB3D-E073-7213-5A6155BA2D41}" dt="2023-03-27T10:54:57.617" v="6" actId="1076"/>
          <ac:spMkLst>
            <pc:docMk/>
            <pc:sldMk cId="3302248871" sldId="350"/>
            <ac:spMk id="7" creationId="{C3841605-4E10-52E4-727B-5125171C1D68}"/>
          </ac:spMkLst>
        </pc:spChg>
        <pc:picChg chg="mod">
          <ac:chgData name="Mathew, Soniya (STFC,RAL,TECH)" userId="S::soniya.mathew@stfc.ac.uk::6eb0c765-523c-4baf-b8f2-72f3aaf98e86" providerId="AD" clId="Web-{8AB9810F-FB3D-E073-7213-5A6155BA2D41}" dt="2023-03-27T10:55:07.899" v="7" actId="1076"/>
          <ac:picMkLst>
            <pc:docMk/>
            <pc:sldMk cId="3302248871" sldId="350"/>
            <ac:picMk id="11" creationId="{77841607-AF45-C350-7236-B5E8957A6245}"/>
          </ac:picMkLst>
        </pc:picChg>
      </pc:sldChg>
      <pc:sldMasterChg chg="modSldLayout">
        <pc:chgData name="Mathew, Soniya (STFC,RAL,TECH)" userId="S::soniya.mathew@stfc.ac.uk::6eb0c765-523c-4baf-b8f2-72f3aaf98e86" providerId="AD" clId="Web-{8AB9810F-FB3D-E073-7213-5A6155BA2D41}" dt="2023-03-27T10:54:28.991" v="0"/>
        <pc:sldMasterMkLst>
          <pc:docMk/>
          <pc:sldMasterMk cId="377927541" sldId="2147483680"/>
        </pc:sldMasterMkLst>
        <pc:sldLayoutChg chg="replId">
          <pc:chgData name="Mathew, Soniya (STFC,RAL,TECH)" userId="S::soniya.mathew@stfc.ac.uk::6eb0c765-523c-4baf-b8f2-72f3aaf98e86" providerId="AD" clId="Web-{8AB9810F-FB3D-E073-7213-5A6155BA2D41}" dt="2023-03-27T10:54:28.991" v="0"/>
          <pc:sldLayoutMkLst>
            <pc:docMk/>
            <pc:sldMasterMk cId="377927541" sldId="2147483680"/>
            <pc:sldLayoutMk cId="183619056" sldId="2147483686"/>
          </pc:sldLayoutMkLst>
        </pc:sldLayoutChg>
      </pc:sldMasterChg>
      <pc:sldMasterChg chg="add addSldLayout">
        <pc:chgData name="Mathew, Soniya (STFC,RAL,TECH)" userId="S::soniya.mathew@stfc.ac.uk::6eb0c765-523c-4baf-b8f2-72f3aaf98e86" providerId="AD" clId="Web-{8AB9810F-FB3D-E073-7213-5A6155BA2D41}" dt="2023-03-27T10:54:28.991" v="0"/>
        <pc:sldMasterMkLst>
          <pc:docMk/>
          <pc:sldMasterMk cId="251128307" sldId="2147483684"/>
        </pc:sldMasterMkLst>
        <pc:sldLayoutChg chg="add">
          <pc:chgData name="Mathew, Soniya (STFC,RAL,TECH)" userId="S::soniya.mathew@stfc.ac.uk::6eb0c765-523c-4baf-b8f2-72f3aaf98e86" providerId="AD" clId="Web-{8AB9810F-FB3D-E073-7213-5A6155BA2D41}" dt="2023-03-27T10:54:28.991" v="0"/>
          <pc:sldLayoutMkLst>
            <pc:docMk/>
            <pc:sldMasterMk cId="251128307" sldId="2147483684"/>
            <pc:sldLayoutMk cId="2037085058" sldId="2147483681"/>
          </pc:sldLayoutMkLst>
        </pc:sldLayoutChg>
        <pc:sldLayoutChg chg="add">
          <pc:chgData name="Mathew, Soniya (STFC,RAL,TECH)" userId="S::soniya.mathew@stfc.ac.uk::6eb0c765-523c-4baf-b8f2-72f3aaf98e86" providerId="AD" clId="Web-{8AB9810F-FB3D-E073-7213-5A6155BA2D41}" dt="2023-03-27T10:54:28.991" v="0"/>
          <pc:sldLayoutMkLst>
            <pc:docMk/>
            <pc:sldMasterMk cId="251128307" sldId="2147483684"/>
            <pc:sldLayoutMk cId="2447005915" sldId="2147483685"/>
          </pc:sldLayoutMkLst>
        </pc:sldLayoutChg>
      </pc:sldMasterChg>
    </pc:docChg>
  </pc:docChgLst>
  <pc:docChgLst>
    <pc:chgData name="Sedgwick, Iain (STFC,RAL,TECH)" userId="de41d471-5fd1-49ac-b403-67b71b604f28" providerId="ADAL" clId="{5D05B814-CD72-4B48-BDAD-6339A4741636}"/>
    <pc:docChg chg="undo redo custSel addSld delSld modSld sldOrd">
      <pc:chgData name="Sedgwick, Iain (STFC,RAL,TECH)" userId="de41d471-5fd1-49ac-b403-67b71b604f28" providerId="ADAL" clId="{5D05B814-CD72-4B48-BDAD-6339A4741636}" dt="2023-03-28T12:04:36.498" v="1256" actId="1076"/>
      <pc:docMkLst>
        <pc:docMk/>
      </pc:docMkLst>
      <pc:sldChg chg="modSp mod">
        <pc:chgData name="Sedgwick, Iain (STFC,RAL,TECH)" userId="de41d471-5fd1-49ac-b403-67b71b604f28" providerId="ADAL" clId="{5D05B814-CD72-4B48-BDAD-6339A4741636}" dt="2023-03-28T07:25:05.352" v="1252" actId="20577"/>
        <pc:sldMkLst>
          <pc:docMk/>
          <pc:sldMk cId="3224382533" sldId="257"/>
        </pc:sldMkLst>
        <pc:spChg chg="mod">
          <ac:chgData name="Sedgwick, Iain (STFC,RAL,TECH)" userId="de41d471-5fd1-49ac-b403-67b71b604f28" providerId="ADAL" clId="{5D05B814-CD72-4B48-BDAD-6339A4741636}" dt="2023-03-28T07:06:39.042" v="1250" actId="20577"/>
          <ac:spMkLst>
            <pc:docMk/>
            <pc:sldMk cId="3224382533" sldId="257"/>
            <ac:spMk id="3" creationId="{78DB0FE0-A4AF-D848-8925-91A37993D74D}"/>
          </ac:spMkLst>
        </pc:spChg>
        <pc:spChg chg="mod">
          <ac:chgData name="Sedgwick, Iain (STFC,RAL,TECH)" userId="de41d471-5fd1-49ac-b403-67b71b604f28" providerId="ADAL" clId="{5D05B814-CD72-4B48-BDAD-6339A4741636}" dt="2023-03-28T07:25:05.352" v="1252" actId="20577"/>
          <ac:spMkLst>
            <pc:docMk/>
            <pc:sldMk cId="3224382533" sldId="257"/>
            <ac:spMk id="5" creationId="{0BEB0AE4-391E-6F41-84C6-D4EEDF519A31}"/>
          </ac:spMkLst>
        </pc:spChg>
      </pc:sldChg>
      <pc:sldChg chg="modSp mod">
        <pc:chgData name="Sedgwick, Iain (STFC,RAL,TECH)" userId="de41d471-5fd1-49ac-b403-67b71b604f28" providerId="ADAL" clId="{5D05B814-CD72-4B48-BDAD-6339A4741636}" dt="2023-03-23T14:23:48.285" v="365" actId="20577"/>
        <pc:sldMkLst>
          <pc:docMk/>
          <pc:sldMk cId="1097786362" sldId="296"/>
        </pc:sldMkLst>
        <pc:spChg chg="mod">
          <ac:chgData name="Sedgwick, Iain (STFC,RAL,TECH)" userId="de41d471-5fd1-49ac-b403-67b71b604f28" providerId="ADAL" clId="{5D05B814-CD72-4B48-BDAD-6339A4741636}" dt="2023-03-23T14:23:48.285" v="365" actId="20577"/>
          <ac:spMkLst>
            <pc:docMk/>
            <pc:sldMk cId="1097786362" sldId="296"/>
            <ac:spMk id="8" creationId="{A1A39C34-E01A-FD49-8603-2E8AE6BB5606}"/>
          </ac:spMkLst>
        </pc:spChg>
      </pc:sldChg>
      <pc:sldChg chg="addSp delSp modSp new mod">
        <pc:chgData name="Sedgwick, Iain (STFC,RAL,TECH)" userId="de41d471-5fd1-49ac-b403-67b71b604f28" providerId="ADAL" clId="{5D05B814-CD72-4B48-BDAD-6339A4741636}" dt="2023-03-23T14:37:17.254" v="473" actId="20577"/>
        <pc:sldMkLst>
          <pc:docMk/>
          <pc:sldMk cId="1066076260" sldId="342"/>
        </pc:sldMkLst>
        <pc:spChg chg="add mod">
          <ac:chgData name="Sedgwick, Iain (STFC,RAL,TECH)" userId="de41d471-5fd1-49ac-b403-67b71b604f28" providerId="ADAL" clId="{5D05B814-CD72-4B48-BDAD-6339A4741636}" dt="2023-03-23T14:18:43.733" v="289" actId="1076"/>
          <ac:spMkLst>
            <pc:docMk/>
            <pc:sldMk cId="1066076260" sldId="342"/>
            <ac:spMk id="2" creationId="{EAD5C7CC-29CC-E870-F737-76C94A3FD5C4}"/>
          </ac:spMkLst>
        </pc:spChg>
        <pc:spChg chg="add mod">
          <ac:chgData name="Sedgwick, Iain (STFC,RAL,TECH)" userId="de41d471-5fd1-49ac-b403-67b71b604f28" providerId="ADAL" clId="{5D05B814-CD72-4B48-BDAD-6339A4741636}" dt="2023-03-23T14:37:17.254" v="473" actId="20577"/>
          <ac:spMkLst>
            <pc:docMk/>
            <pc:sldMk cId="1066076260" sldId="342"/>
            <ac:spMk id="3" creationId="{827AFE29-99E0-BEF1-986D-550EC86E3EAB}"/>
          </ac:spMkLst>
        </pc:spChg>
        <pc:spChg chg="add mod">
          <ac:chgData name="Sedgwick, Iain (STFC,RAL,TECH)" userId="de41d471-5fd1-49ac-b403-67b71b604f28" providerId="ADAL" clId="{5D05B814-CD72-4B48-BDAD-6339A4741636}" dt="2023-03-23T14:16:19.643" v="280" actId="114"/>
          <ac:spMkLst>
            <pc:docMk/>
            <pc:sldMk cId="1066076260" sldId="342"/>
            <ac:spMk id="7" creationId="{4BF32AA2-6CFD-9AF9-0ECD-D3C043C352A9}"/>
          </ac:spMkLst>
        </pc:spChg>
        <pc:spChg chg="add mod">
          <ac:chgData name="Sedgwick, Iain (STFC,RAL,TECH)" userId="de41d471-5fd1-49ac-b403-67b71b604f28" providerId="ADAL" clId="{5D05B814-CD72-4B48-BDAD-6339A4741636}" dt="2023-03-23T14:22:36.364" v="322" actId="207"/>
          <ac:spMkLst>
            <pc:docMk/>
            <pc:sldMk cId="1066076260" sldId="342"/>
            <ac:spMk id="10" creationId="{FFC402F3-C61B-BB97-4539-557A8A3780DA}"/>
          </ac:spMkLst>
        </pc:spChg>
        <pc:spChg chg="add mod">
          <ac:chgData name="Sedgwick, Iain (STFC,RAL,TECH)" userId="de41d471-5fd1-49ac-b403-67b71b604f28" providerId="ADAL" clId="{5D05B814-CD72-4B48-BDAD-6339A4741636}" dt="2023-03-23T14:22:36.364" v="322" actId="207"/>
          <ac:spMkLst>
            <pc:docMk/>
            <pc:sldMk cId="1066076260" sldId="342"/>
            <ac:spMk id="11" creationId="{ECCBF711-018D-1809-B12E-F8D5997B32E6}"/>
          </ac:spMkLst>
        </pc:spChg>
        <pc:spChg chg="add mod">
          <ac:chgData name="Sedgwick, Iain (STFC,RAL,TECH)" userId="de41d471-5fd1-49ac-b403-67b71b604f28" providerId="ADAL" clId="{5D05B814-CD72-4B48-BDAD-6339A4741636}" dt="2023-03-23T14:22:36.364" v="322" actId="207"/>
          <ac:spMkLst>
            <pc:docMk/>
            <pc:sldMk cId="1066076260" sldId="342"/>
            <ac:spMk id="12" creationId="{714270D5-00FA-F206-A6AA-F42AE58D28C7}"/>
          </ac:spMkLst>
        </pc:spChg>
        <pc:spChg chg="add mod">
          <ac:chgData name="Sedgwick, Iain (STFC,RAL,TECH)" userId="de41d471-5fd1-49ac-b403-67b71b604f28" providerId="ADAL" clId="{5D05B814-CD72-4B48-BDAD-6339A4741636}" dt="2023-03-23T14:22:36.364" v="322" actId="207"/>
          <ac:spMkLst>
            <pc:docMk/>
            <pc:sldMk cId="1066076260" sldId="342"/>
            <ac:spMk id="13" creationId="{3EFA1CBD-97E3-DB6A-8283-BE81D454BC29}"/>
          </ac:spMkLst>
        </pc:spChg>
        <pc:spChg chg="add mod">
          <ac:chgData name="Sedgwick, Iain (STFC,RAL,TECH)" userId="de41d471-5fd1-49ac-b403-67b71b604f28" providerId="ADAL" clId="{5D05B814-CD72-4B48-BDAD-6339A4741636}" dt="2023-03-23T14:22:36.364" v="322" actId="207"/>
          <ac:spMkLst>
            <pc:docMk/>
            <pc:sldMk cId="1066076260" sldId="342"/>
            <ac:spMk id="14" creationId="{44CB4CD6-24E7-777A-A4D7-F81B05A6E49B}"/>
          </ac:spMkLst>
        </pc:spChg>
        <pc:spChg chg="add mod">
          <ac:chgData name="Sedgwick, Iain (STFC,RAL,TECH)" userId="de41d471-5fd1-49ac-b403-67b71b604f28" providerId="ADAL" clId="{5D05B814-CD72-4B48-BDAD-6339A4741636}" dt="2023-03-23T14:22:36.364" v="322" actId="207"/>
          <ac:spMkLst>
            <pc:docMk/>
            <pc:sldMk cId="1066076260" sldId="342"/>
            <ac:spMk id="15" creationId="{CD014B53-D97A-90E3-2D6C-ABED0BA144D2}"/>
          </ac:spMkLst>
        </pc:spChg>
        <pc:spChg chg="add mod">
          <ac:chgData name="Sedgwick, Iain (STFC,RAL,TECH)" userId="de41d471-5fd1-49ac-b403-67b71b604f28" providerId="ADAL" clId="{5D05B814-CD72-4B48-BDAD-6339A4741636}" dt="2023-03-23T14:22:36.364" v="322" actId="207"/>
          <ac:spMkLst>
            <pc:docMk/>
            <pc:sldMk cId="1066076260" sldId="342"/>
            <ac:spMk id="16" creationId="{D6A789D4-E02B-00A0-C8C4-FFD91B01CAC0}"/>
          </ac:spMkLst>
        </pc:spChg>
        <pc:spChg chg="add mod">
          <ac:chgData name="Sedgwick, Iain (STFC,RAL,TECH)" userId="de41d471-5fd1-49ac-b403-67b71b604f28" providerId="ADAL" clId="{5D05B814-CD72-4B48-BDAD-6339A4741636}" dt="2023-03-23T14:22:36.364" v="322" actId="207"/>
          <ac:spMkLst>
            <pc:docMk/>
            <pc:sldMk cId="1066076260" sldId="342"/>
            <ac:spMk id="17" creationId="{0831B894-FB73-ADE0-75FF-1EF95D840B59}"/>
          </ac:spMkLst>
        </pc:spChg>
        <pc:spChg chg="add mod">
          <ac:chgData name="Sedgwick, Iain (STFC,RAL,TECH)" userId="de41d471-5fd1-49ac-b403-67b71b604f28" providerId="ADAL" clId="{5D05B814-CD72-4B48-BDAD-6339A4741636}" dt="2023-03-23T14:22:36.364" v="322" actId="207"/>
          <ac:spMkLst>
            <pc:docMk/>
            <pc:sldMk cId="1066076260" sldId="342"/>
            <ac:spMk id="18" creationId="{19AA63B4-8D2F-3114-C4CE-C9708D5826D4}"/>
          </ac:spMkLst>
        </pc:spChg>
        <pc:spChg chg="add mod">
          <ac:chgData name="Sedgwick, Iain (STFC,RAL,TECH)" userId="de41d471-5fd1-49ac-b403-67b71b604f28" providerId="ADAL" clId="{5D05B814-CD72-4B48-BDAD-6339A4741636}" dt="2023-03-23T14:22:10.256" v="321" actId="208"/>
          <ac:spMkLst>
            <pc:docMk/>
            <pc:sldMk cId="1066076260" sldId="342"/>
            <ac:spMk id="19" creationId="{9E0EB8BB-98C1-B8DD-9D02-947CAD459486}"/>
          </ac:spMkLst>
        </pc:spChg>
        <pc:spChg chg="mod">
          <ac:chgData name="Sedgwick, Iain (STFC,RAL,TECH)" userId="de41d471-5fd1-49ac-b403-67b71b604f28" providerId="ADAL" clId="{5D05B814-CD72-4B48-BDAD-6339A4741636}" dt="2023-03-23T14:35:04.460" v="434"/>
          <ac:spMkLst>
            <pc:docMk/>
            <pc:sldMk cId="1066076260" sldId="342"/>
            <ac:spMk id="22" creationId="{18349F56-5170-4B72-0ABE-6F400CE0E8F2}"/>
          </ac:spMkLst>
        </pc:spChg>
        <pc:spChg chg="mod">
          <ac:chgData name="Sedgwick, Iain (STFC,RAL,TECH)" userId="de41d471-5fd1-49ac-b403-67b71b604f28" providerId="ADAL" clId="{5D05B814-CD72-4B48-BDAD-6339A4741636}" dt="2023-03-23T14:35:04.460" v="434"/>
          <ac:spMkLst>
            <pc:docMk/>
            <pc:sldMk cId="1066076260" sldId="342"/>
            <ac:spMk id="23" creationId="{3E55AC15-3471-018F-14E1-B03BF3B5DE6E}"/>
          </ac:spMkLst>
        </pc:spChg>
        <pc:spChg chg="mod">
          <ac:chgData name="Sedgwick, Iain (STFC,RAL,TECH)" userId="de41d471-5fd1-49ac-b403-67b71b604f28" providerId="ADAL" clId="{5D05B814-CD72-4B48-BDAD-6339A4741636}" dt="2023-03-23T14:35:04.460" v="434"/>
          <ac:spMkLst>
            <pc:docMk/>
            <pc:sldMk cId="1066076260" sldId="342"/>
            <ac:spMk id="24" creationId="{3EE9AA80-DF20-AAC8-7DA6-EC8849955E01}"/>
          </ac:spMkLst>
        </pc:spChg>
        <pc:spChg chg="mod">
          <ac:chgData name="Sedgwick, Iain (STFC,RAL,TECH)" userId="de41d471-5fd1-49ac-b403-67b71b604f28" providerId="ADAL" clId="{5D05B814-CD72-4B48-BDAD-6339A4741636}" dt="2023-03-23T14:35:04.460" v="434"/>
          <ac:spMkLst>
            <pc:docMk/>
            <pc:sldMk cId="1066076260" sldId="342"/>
            <ac:spMk id="25" creationId="{8B65A2F7-524B-1C3A-96FF-E11EE47596B5}"/>
          </ac:spMkLst>
        </pc:spChg>
        <pc:spChg chg="mod">
          <ac:chgData name="Sedgwick, Iain (STFC,RAL,TECH)" userId="de41d471-5fd1-49ac-b403-67b71b604f28" providerId="ADAL" clId="{5D05B814-CD72-4B48-BDAD-6339A4741636}" dt="2023-03-23T14:35:04.460" v="434"/>
          <ac:spMkLst>
            <pc:docMk/>
            <pc:sldMk cId="1066076260" sldId="342"/>
            <ac:spMk id="26" creationId="{E38C9360-799D-D730-C606-6F9AF858D8A6}"/>
          </ac:spMkLst>
        </pc:spChg>
        <pc:spChg chg="mod">
          <ac:chgData name="Sedgwick, Iain (STFC,RAL,TECH)" userId="de41d471-5fd1-49ac-b403-67b71b604f28" providerId="ADAL" clId="{5D05B814-CD72-4B48-BDAD-6339A4741636}" dt="2023-03-23T14:35:04.460" v="434"/>
          <ac:spMkLst>
            <pc:docMk/>
            <pc:sldMk cId="1066076260" sldId="342"/>
            <ac:spMk id="27" creationId="{4BE4B473-6538-4ED5-A1DC-280FA789D52A}"/>
          </ac:spMkLst>
        </pc:spChg>
        <pc:spChg chg="mod">
          <ac:chgData name="Sedgwick, Iain (STFC,RAL,TECH)" userId="de41d471-5fd1-49ac-b403-67b71b604f28" providerId="ADAL" clId="{5D05B814-CD72-4B48-BDAD-6339A4741636}" dt="2023-03-23T14:35:04.460" v="434"/>
          <ac:spMkLst>
            <pc:docMk/>
            <pc:sldMk cId="1066076260" sldId="342"/>
            <ac:spMk id="28" creationId="{8928916A-E4D6-68E2-41E7-E682604D61E1}"/>
          </ac:spMkLst>
        </pc:spChg>
        <pc:spChg chg="mod">
          <ac:chgData name="Sedgwick, Iain (STFC,RAL,TECH)" userId="de41d471-5fd1-49ac-b403-67b71b604f28" providerId="ADAL" clId="{5D05B814-CD72-4B48-BDAD-6339A4741636}" dt="2023-03-23T14:35:04.460" v="434"/>
          <ac:spMkLst>
            <pc:docMk/>
            <pc:sldMk cId="1066076260" sldId="342"/>
            <ac:spMk id="29" creationId="{5ADA07FA-CFE1-41B6-4E88-0CE753877982}"/>
          </ac:spMkLst>
        </pc:spChg>
        <pc:spChg chg="mod">
          <ac:chgData name="Sedgwick, Iain (STFC,RAL,TECH)" userId="de41d471-5fd1-49ac-b403-67b71b604f28" providerId="ADAL" clId="{5D05B814-CD72-4B48-BDAD-6339A4741636}" dt="2023-03-23T14:35:04.460" v="434"/>
          <ac:spMkLst>
            <pc:docMk/>
            <pc:sldMk cId="1066076260" sldId="342"/>
            <ac:spMk id="30" creationId="{D8B957B7-9EA5-069B-D30A-E4E2494DE307}"/>
          </ac:spMkLst>
        </pc:spChg>
        <pc:spChg chg="mod">
          <ac:chgData name="Sedgwick, Iain (STFC,RAL,TECH)" userId="de41d471-5fd1-49ac-b403-67b71b604f28" providerId="ADAL" clId="{5D05B814-CD72-4B48-BDAD-6339A4741636}" dt="2023-03-23T14:35:04.460" v="434"/>
          <ac:spMkLst>
            <pc:docMk/>
            <pc:sldMk cId="1066076260" sldId="342"/>
            <ac:spMk id="31" creationId="{2F23866D-CC02-4421-4EDE-37B6B36BE948}"/>
          </ac:spMkLst>
        </pc:spChg>
        <pc:spChg chg="add mod">
          <ac:chgData name="Sedgwick, Iain (STFC,RAL,TECH)" userId="de41d471-5fd1-49ac-b403-67b71b604f28" providerId="ADAL" clId="{5D05B814-CD72-4B48-BDAD-6339A4741636}" dt="2023-03-23T14:36:45.316" v="457"/>
          <ac:spMkLst>
            <pc:docMk/>
            <pc:sldMk cId="1066076260" sldId="342"/>
            <ac:spMk id="34" creationId="{7D15450D-312E-92D6-7511-CF48307839D9}"/>
          </ac:spMkLst>
        </pc:spChg>
        <pc:spChg chg="mod">
          <ac:chgData name="Sedgwick, Iain (STFC,RAL,TECH)" userId="de41d471-5fd1-49ac-b403-67b71b604f28" providerId="ADAL" clId="{5D05B814-CD72-4B48-BDAD-6339A4741636}" dt="2023-03-23T14:36:49.353" v="458"/>
          <ac:spMkLst>
            <pc:docMk/>
            <pc:sldMk cId="1066076260" sldId="342"/>
            <ac:spMk id="36" creationId="{4424C53C-2D96-FB23-28FE-2D71F86F683A}"/>
          </ac:spMkLst>
        </pc:spChg>
        <pc:spChg chg="mod">
          <ac:chgData name="Sedgwick, Iain (STFC,RAL,TECH)" userId="de41d471-5fd1-49ac-b403-67b71b604f28" providerId="ADAL" clId="{5D05B814-CD72-4B48-BDAD-6339A4741636}" dt="2023-03-23T14:36:49.353" v="458"/>
          <ac:spMkLst>
            <pc:docMk/>
            <pc:sldMk cId="1066076260" sldId="342"/>
            <ac:spMk id="37" creationId="{EFBC8685-8734-23DF-267E-0CC1BC379129}"/>
          </ac:spMkLst>
        </pc:spChg>
        <pc:spChg chg="mod">
          <ac:chgData name="Sedgwick, Iain (STFC,RAL,TECH)" userId="de41d471-5fd1-49ac-b403-67b71b604f28" providerId="ADAL" clId="{5D05B814-CD72-4B48-BDAD-6339A4741636}" dt="2023-03-23T14:36:49.353" v="458"/>
          <ac:spMkLst>
            <pc:docMk/>
            <pc:sldMk cId="1066076260" sldId="342"/>
            <ac:spMk id="38" creationId="{831E7D21-F039-0956-AF2E-34AF6D7844EE}"/>
          </ac:spMkLst>
        </pc:spChg>
        <pc:spChg chg="mod">
          <ac:chgData name="Sedgwick, Iain (STFC,RAL,TECH)" userId="de41d471-5fd1-49ac-b403-67b71b604f28" providerId="ADAL" clId="{5D05B814-CD72-4B48-BDAD-6339A4741636}" dt="2023-03-23T14:36:49.353" v="458"/>
          <ac:spMkLst>
            <pc:docMk/>
            <pc:sldMk cId="1066076260" sldId="342"/>
            <ac:spMk id="39" creationId="{87FCD8FD-95BE-ACBD-6199-76FB964785E5}"/>
          </ac:spMkLst>
        </pc:spChg>
        <pc:spChg chg="del mod">
          <ac:chgData name="Sedgwick, Iain (STFC,RAL,TECH)" userId="de41d471-5fd1-49ac-b403-67b71b604f28" providerId="ADAL" clId="{5D05B814-CD72-4B48-BDAD-6339A4741636}" dt="2023-03-23T14:37:04.798" v="464" actId="478"/>
          <ac:spMkLst>
            <pc:docMk/>
            <pc:sldMk cId="1066076260" sldId="342"/>
            <ac:spMk id="40" creationId="{C8FB69F2-CFCC-1B12-488A-2F90D843401F}"/>
          </ac:spMkLst>
        </pc:spChg>
        <pc:spChg chg="del mod">
          <ac:chgData name="Sedgwick, Iain (STFC,RAL,TECH)" userId="de41d471-5fd1-49ac-b403-67b71b604f28" providerId="ADAL" clId="{5D05B814-CD72-4B48-BDAD-6339A4741636}" dt="2023-03-23T14:37:02.809" v="463" actId="478"/>
          <ac:spMkLst>
            <pc:docMk/>
            <pc:sldMk cId="1066076260" sldId="342"/>
            <ac:spMk id="41" creationId="{5D0BFAAC-338B-6FB1-8C19-4BD8F0766AD6}"/>
          </ac:spMkLst>
        </pc:spChg>
        <pc:spChg chg="del mod">
          <ac:chgData name="Sedgwick, Iain (STFC,RAL,TECH)" userId="de41d471-5fd1-49ac-b403-67b71b604f28" providerId="ADAL" clId="{5D05B814-CD72-4B48-BDAD-6339A4741636}" dt="2023-03-23T14:37:01.502" v="462" actId="478"/>
          <ac:spMkLst>
            <pc:docMk/>
            <pc:sldMk cId="1066076260" sldId="342"/>
            <ac:spMk id="42" creationId="{5305FE0D-1E44-11E9-532D-AB77618C267B}"/>
          </ac:spMkLst>
        </pc:spChg>
        <pc:spChg chg="del mod">
          <ac:chgData name="Sedgwick, Iain (STFC,RAL,TECH)" userId="de41d471-5fd1-49ac-b403-67b71b604f28" providerId="ADAL" clId="{5D05B814-CD72-4B48-BDAD-6339A4741636}" dt="2023-03-23T14:37:00.030" v="461" actId="478"/>
          <ac:spMkLst>
            <pc:docMk/>
            <pc:sldMk cId="1066076260" sldId="342"/>
            <ac:spMk id="43" creationId="{77020DB1-8CFC-F062-12F0-C37EE6481CA5}"/>
          </ac:spMkLst>
        </pc:spChg>
        <pc:spChg chg="del mod">
          <ac:chgData name="Sedgwick, Iain (STFC,RAL,TECH)" userId="de41d471-5fd1-49ac-b403-67b71b604f28" providerId="ADAL" clId="{5D05B814-CD72-4B48-BDAD-6339A4741636}" dt="2023-03-23T14:36:54.659" v="460" actId="478"/>
          <ac:spMkLst>
            <pc:docMk/>
            <pc:sldMk cId="1066076260" sldId="342"/>
            <ac:spMk id="44" creationId="{FAC30558-608B-15D7-EFA7-15578A27402A}"/>
          </ac:spMkLst>
        </pc:spChg>
        <pc:spChg chg="mod">
          <ac:chgData name="Sedgwick, Iain (STFC,RAL,TECH)" userId="de41d471-5fd1-49ac-b403-67b71b604f28" providerId="ADAL" clId="{5D05B814-CD72-4B48-BDAD-6339A4741636}" dt="2023-03-23T14:36:49.353" v="458"/>
          <ac:spMkLst>
            <pc:docMk/>
            <pc:sldMk cId="1066076260" sldId="342"/>
            <ac:spMk id="45" creationId="{E1733F18-37D0-CD87-1DAD-A7C78C8F0A4B}"/>
          </ac:spMkLst>
        </pc:spChg>
        <pc:grpChg chg="add mod">
          <ac:chgData name="Sedgwick, Iain (STFC,RAL,TECH)" userId="de41d471-5fd1-49ac-b403-67b71b604f28" providerId="ADAL" clId="{5D05B814-CD72-4B48-BDAD-6339A4741636}" dt="2023-03-23T14:35:14.734" v="437" actId="1076"/>
          <ac:grpSpMkLst>
            <pc:docMk/>
            <pc:sldMk cId="1066076260" sldId="342"/>
            <ac:grpSpMk id="20" creationId="{A5C8C3A5-5520-2A11-308D-8A28CA8BAEF7}"/>
          </ac:grpSpMkLst>
        </pc:grpChg>
        <pc:grpChg chg="add del mod">
          <ac:chgData name="Sedgwick, Iain (STFC,RAL,TECH)" userId="de41d471-5fd1-49ac-b403-67b71b604f28" providerId="ADAL" clId="{5D05B814-CD72-4B48-BDAD-6339A4741636}" dt="2023-03-23T14:35:22.399" v="439" actId="478"/>
          <ac:grpSpMkLst>
            <pc:docMk/>
            <pc:sldMk cId="1066076260" sldId="342"/>
            <ac:grpSpMk id="21" creationId="{4C5C58FA-2651-4D90-DE95-278C03CE3D6A}"/>
          </ac:grpSpMkLst>
        </pc:grpChg>
        <pc:grpChg chg="add mod">
          <ac:chgData name="Sedgwick, Iain (STFC,RAL,TECH)" userId="de41d471-5fd1-49ac-b403-67b71b604f28" providerId="ADAL" clId="{5D05B814-CD72-4B48-BDAD-6339A4741636}" dt="2023-03-23T14:37:07.542" v="465" actId="1076"/>
          <ac:grpSpMkLst>
            <pc:docMk/>
            <pc:sldMk cId="1066076260" sldId="342"/>
            <ac:grpSpMk id="35" creationId="{9D51510E-CED1-3842-2CEF-4892074AD4A5}"/>
          </ac:grpSpMkLst>
        </pc:grpChg>
        <pc:picChg chg="add mod">
          <ac:chgData name="Sedgwick, Iain (STFC,RAL,TECH)" userId="de41d471-5fd1-49ac-b403-67b71b604f28" providerId="ADAL" clId="{5D05B814-CD72-4B48-BDAD-6339A4741636}" dt="2023-03-23T14:16:05.716" v="276" actId="14100"/>
          <ac:picMkLst>
            <pc:docMk/>
            <pc:sldMk cId="1066076260" sldId="342"/>
            <ac:picMk id="5" creationId="{D91590F1-660E-3DCD-59F9-0C7CA40AEEAA}"/>
          </ac:picMkLst>
        </pc:picChg>
        <pc:picChg chg="add del mod">
          <ac:chgData name="Sedgwick, Iain (STFC,RAL,TECH)" userId="de41d471-5fd1-49ac-b403-67b71b604f28" providerId="ADAL" clId="{5D05B814-CD72-4B48-BDAD-6339A4741636}" dt="2023-03-23T14:14:33.895" v="241"/>
          <ac:picMkLst>
            <pc:docMk/>
            <pc:sldMk cId="1066076260" sldId="342"/>
            <ac:picMk id="8" creationId="{C50EC1F0-4A15-A0F2-3880-A4FB5F6A165E}"/>
          </ac:picMkLst>
        </pc:picChg>
        <pc:picChg chg="add del mod">
          <ac:chgData name="Sedgwick, Iain (STFC,RAL,TECH)" userId="de41d471-5fd1-49ac-b403-67b71b604f28" providerId="ADAL" clId="{5D05B814-CD72-4B48-BDAD-6339A4741636}" dt="2023-03-23T14:35:19.558" v="438" actId="1076"/>
          <ac:picMkLst>
            <pc:docMk/>
            <pc:sldMk cId="1066076260" sldId="342"/>
            <ac:picMk id="9" creationId="{81287603-03B2-24F2-9266-AA7BC5711E87}"/>
          </ac:picMkLst>
        </pc:picChg>
        <pc:picChg chg="add mod">
          <ac:chgData name="Sedgwick, Iain (STFC,RAL,TECH)" userId="de41d471-5fd1-49ac-b403-67b71b604f28" providerId="ADAL" clId="{5D05B814-CD72-4B48-BDAD-6339A4741636}" dt="2023-03-23T14:36:07.463" v="444" actId="1076"/>
          <ac:picMkLst>
            <pc:docMk/>
            <pc:sldMk cId="1066076260" sldId="342"/>
            <ac:picMk id="33" creationId="{AFE2677B-2B16-51AD-BF08-8A68FF907FDD}"/>
          </ac:picMkLst>
        </pc:picChg>
      </pc:sldChg>
      <pc:sldChg chg="addSp modSp new mod ord modAnim">
        <pc:chgData name="Sedgwick, Iain (STFC,RAL,TECH)" userId="de41d471-5fd1-49ac-b403-67b71b604f28" providerId="ADAL" clId="{5D05B814-CD72-4B48-BDAD-6339A4741636}" dt="2023-03-23T14:34:55.054" v="433" actId="1076"/>
        <pc:sldMkLst>
          <pc:docMk/>
          <pc:sldMk cId="1253329146" sldId="343"/>
        </pc:sldMkLst>
        <pc:spChg chg="add mod">
          <ac:chgData name="Sedgwick, Iain (STFC,RAL,TECH)" userId="de41d471-5fd1-49ac-b403-67b71b604f28" providerId="ADAL" clId="{5D05B814-CD72-4B48-BDAD-6339A4741636}" dt="2023-03-23T14:20:36.928" v="315" actId="20577"/>
          <ac:spMkLst>
            <pc:docMk/>
            <pc:sldMk cId="1253329146" sldId="343"/>
            <ac:spMk id="2" creationId="{E22F5953-CECA-D02D-011E-52E7CB99DE8A}"/>
          </ac:spMkLst>
        </pc:spChg>
        <pc:spChg chg="add mod">
          <ac:chgData name="Sedgwick, Iain (STFC,RAL,TECH)" userId="de41d471-5fd1-49ac-b403-67b71b604f28" providerId="ADAL" clId="{5D05B814-CD72-4B48-BDAD-6339A4741636}" dt="2023-03-23T14:34:55.054" v="433" actId="1076"/>
          <ac:spMkLst>
            <pc:docMk/>
            <pc:sldMk cId="1253329146" sldId="343"/>
            <ac:spMk id="6" creationId="{9525D374-5CF3-F63A-C770-9156FF7635CB}"/>
          </ac:spMkLst>
        </pc:spChg>
        <pc:picChg chg="add mod">
          <ac:chgData name="Sedgwick, Iain (STFC,RAL,TECH)" userId="de41d471-5fd1-49ac-b403-67b71b604f28" providerId="ADAL" clId="{5D05B814-CD72-4B48-BDAD-6339A4741636}" dt="2023-03-23T14:33:36.136" v="370" actId="1076"/>
          <ac:picMkLst>
            <pc:docMk/>
            <pc:sldMk cId="1253329146" sldId="343"/>
            <ac:picMk id="3" creationId="{F6188C4C-F243-0FDC-E2C7-69684F1CCF12}"/>
          </ac:picMkLst>
        </pc:picChg>
        <pc:picChg chg="add mod">
          <ac:chgData name="Sedgwick, Iain (STFC,RAL,TECH)" userId="de41d471-5fd1-49ac-b403-67b71b604f28" providerId="ADAL" clId="{5D05B814-CD72-4B48-BDAD-6339A4741636}" dt="2023-03-23T14:33:36.136" v="370" actId="1076"/>
          <ac:picMkLst>
            <pc:docMk/>
            <pc:sldMk cId="1253329146" sldId="343"/>
            <ac:picMk id="5" creationId="{42FDE388-2D37-06C9-6915-F734AFC1A66C}"/>
          </ac:picMkLst>
        </pc:picChg>
      </pc:sldChg>
      <pc:sldChg chg="modSp add mod setBg">
        <pc:chgData name="Sedgwick, Iain (STFC,RAL,TECH)" userId="de41d471-5fd1-49ac-b403-67b71b604f28" providerId="ADAL" clId="{5D05B814-CD72-4B48-BDAD-6339A4741636}" dt="2023-03-23T15:42:01.130" v="1229" actId="20577"/>
        <pc:sldMkLst>
          <pc:docMk/>
          <pc:sldMk cId="1563353371" sldId="344"/>
        </pc:sldMkLst>
        <pc:spChg chg="mod">
          <ac:chgData name="Sedgwick, Iain (STFC,RAL,TECH)" userId="de41d471-5fd1-49ac-b403-67b71b604f28" providerId="ADAL" clId="{5D05B814-CD72-4B48-BDAD-6339A4741636}" dt="2023-03-23T15:42:01.130" v="1229" actId="20577"/>
          <ac:spMkLst>
            <pc:docMk/>
            <pc:sldMk cId="1563353371" sldId="344"/>
            <ac:spMk id="8" creationId="{A1A39C34-E01A-FD49-8603-2E8AE6BB5606}"/>
          </ac:spMkLst>
        </pc:spChg>
      </pc:sldChg>
      <pc:sldChg chg="addSp modSp new mod">
        <pc:chgData name="Sedgwick, Iain (STFC,RAL,TECH)" userId="de41d471-5fd1-49ac-b403-67b71b604f28" providerId="ADAL" clId="{5D05B814-CD72-4B48-BDAD-6339A4741636}" dt="2023-03-23T14:52:29.736" v="798" actId="1076"/>
        <pc:sldMkLst>
          <pc:docMk/>
          <pc:sldMk cId="369383577" sldId="345"/>
        </pc:sldMkLst>
        <pc:spChg chg="add mod">
          <ac:chgData name="Sedgwick, Iain (STFC,RAL,TECH)" userId="de41d471-5fd1-49ac-b403-67b71b604f28" providerId="ADAL" clId="{5D05B814-CD72-4B48-BDAD-6339A4741636}" dt="2023-03-23T14:43:15.112" v="504" actId="20577"/>
          <ac:spMkLst>
            <pc:docMk/>
            <pc:sldMk cId="369383577" sldId="345"/>
            <ac:spMk id="2" creationId="{66AC9CED-439F-7232-6EEC-48888783312E}"/>
          </ac:spMkLst>
        </pc:spChg>
        <pc:spChg chg="add mod">
          <ac:chgData name="Sedgwick, Iain (STFC,RAL,TECH)" userId="de41d471-5fd1-49ac-b403-67b71b604f28" providerId="ADAL" clId="{5D05B814-CD72-4B48-BDAD-6339A4741636}" dt="2023-03-23T14:49:06.303" v="678" actId="1076"/>
          <ac:spMkLst>
            <pc:docMk/>
            <pc:sldMk cId="369383577" sldId="345"/>
            <ac:spMk id="8" creationId="{32A4E5A1-0E3C-E8AE-2AB2-B618376819F0}"/>
          </ac:spMkLst>
        </pc:spChg>
        <pc:spChg chg="add mod">
          <ac:chgData name="Sedgwick, Iain (STFC,RAL,TECH)" userId="de41d471-5fd1-49ac-b403-67b71b604f28" providerId="ADAL" clId="{5D05B814-CD72-4B48-BDAD-6339A4741636}" dt="2023-03-23T14:52:29.736" v="798" actId="1076"/>
          <ac:spMkLst>
            <pc:docMk/>
            <pc:sldMk cId="369383577" sldId="345"/>
            <ac:spMk id="9" creationId="{3D6B358F-8C2C-9F1B-0B4E-96E8A69723D6}"/>
          </ac:spMkLst>
        </pc:spChg>
        <pc:picChg chg="add mod">
          <ac:chgData name="Sedgwick, Iain (STFC,RAL,TECH)" userId="de41d471-5fd1-49ac-b403-67b71b604f28" providerId="ADAL" clId="{5D05B814-CD72-4B48-BDAD-6339A4741636}" dt="2023-03-23T14:44:59.582" v="529" actId="1076"/>
          <ac:picMkLst>
            <pc:docMk/>
            <pc:sldMk cId="369383577" sldId="345"/>
            <ac:picMk id="4" creationId="{5073E88E-8DDB-DA8B-1163-3FAD7CAE9AD6}"/>
          </ac:picMkLst>
        </pc:picChg>
        <pc:picChg chg="add mod">
          <ac:chgData name="Sedgwick, Iain (STFC,RAL,TECH)" userId="de41d471-5fd1-49ac-b403-67b71b604f28" providerId="ADAL" clId="{5D05B814-CD72-4B48-BDAD-6339A4741636}" dt="2023-03-23T14:45:02.177" v="530" actId="1076"/>
          <ac:picMkLst>
            <pc:docMk/>
            <pc:sldMk cId="369383577" sldId="345"/>
            <ac:picMk id="6" creationId="{B2F49FF7-DAD4-73FB-3AEC-9BD83EF38515}"/>
          </ac:picMkLst>
        </pc:picChg>
        <pc:picChg chg="add mod">
          <ac:chgData name="Sedgwick, Iain (STFC,RAL,TECH)" userId="de41d471-5fd1-49ac-b403-67b71b604f28" providerId="ADAL" clId="{5D05B814-CD72-4B48-BDAD-6339A4741636}" dt="2023-03-23T14:45:07.351" v="532" actId="1076"/>
          <ac:picMkLst>
            <pc:docMk/>
            <pc:sldMk cId="369383577" sldId="345"/>
            <ac:picMk id="7" creationId="{38DE651B-5E81-7545-2FCA-30065BD940E6}"/>
          </ac:picMkLst>
        </pc:picChg>
      </pc:sldChg>
      <pc:sldChg chg="new del">
        <pc:chgData name="Sedgwick, Iain (STFC,RAL,TECH)" userId="de41d471-5fd1-49ac-b403-67b71b604f28" providerId="ADAL" clId="{5D05B814-CD72-4B48-BDAD-6339A4741636}" dt="2023-03-23T14:43:05.839" v="477" actId="47"/>
        <pc:sldMkLst>
          <pc:docMk/>
          <pc:sldMk cId="3011245511" sldId="346"/>
        </pc:sldMkLst>
      </pc:sldChg>
      <pc:sldChg chg="addSp delSp modSp add mod">
        <pc:chgData name="Sedgwick, Iain (STFC,RAL,TECH)" userId="de41d471-5fd1-49ac-b403-67b71b604f28" providerId="ADAL" clId="{5D05B814-CD72-4B48-BDAD-6339A4741636}" dt="2023-03-23T15:41:23.999" v="1220" actId="1076"/>
        <pc:sldMkLst>
          <pc:docMk/>
          <pc:sldMk cId="4216627643" sldId="346"/>
        </pc:sldMkLst>
        <pc:spChg chg="add mod">
          <ac:chgData name="Sedgwick, Iain (STFC,RAL,TECH)" userId="de41d471-5fd1-49ac-b403-67b71b604f28" providerId="ADAL" clId="{5D05B814-CD72-4B48-BDAD-6339A4741636}" dt="2023-03-23T15:36:35.267" v="1060" actId="1076"/>
          <ac:spMkLst>
            <pc:docMk/>
            <pc:sldMk cId="4216627643" sldId="346"/>
            <ac:spMk id="3" creationId="{9C833983-0A1D-3D3A-8B27-17F80AB759F5}"/>
          </ac:spMkLst>
        </pc:spChg>
        <pc:spChg chg="add mod">
          <ac:chgData name="Sedgwick, Iain (STFC,RAL,TECH)" userId="de41d471-5fd1-49ac-b403-67b71b604f28" providerId="ADAL" clId="{5D05B814-CD72-4B48-BDAD-6339A4741636}" dt="2023-03-23T14:54:55.357" v="824" actId="164"/>
          <ac:spMkLst>
            <pc:docMk/>
            <pc:sldMk cId="4216627643" sldId="346"/>
            <ac:spMk id="5" creationId="{1F535484-3574-B707-E642-38F859CA6AEB}"/>
          </ac:spMkLst>
        </pc:spChg>
        <pc:spChg chg="mod">
          <ac:chgData name="Sedgwick, Iain (STFC,RAL,TECH)" userId="de41d471-5fd1-49ac-b403-67b71b604f28" providerId="ADAL" clId="{5D05B814-CD72-4B48-BDAD-6339A4741636}" dt="2023-03-23T15:40:34.098" v="1171" actId="20577"/>
          <ac:spMkLst>
            <pc:docMk/>
            <pc:sldMk cId="4216627643" sldId="346"/>
            <ac:spMk id="8" creationId="{32A4E5A1-0E3C-E8AE-2AB2-B618376819F0}"/>
          </ac:spMkLst>
        </pc:spChg>
        <pc:spChg chg="add mod">
          <ac:chgData name="Sedgwick, Iain (STFC,RAL,TECH)" userId="de41d471-5fd1-49ac-b403-67b71b604f28" providerId="ADAL" clId="{5D05B814-CD72-4B48-BDAD-6339A4741636}" dt="2023-03-23T14:54:55.357" v="824" actId="164"/>
          <ac:spMkLst>
            <pc:docMk/>
            <pc:sldMk cId="4216627643" sldId="346"/>
            <ac:spMk id="9" creationId="{2DC1D746-F362-219D-E082-799C5C00E838}"/>
          </ac:spMkLst>
        </pc:spChg>
        <pc:spChg chg="add del mod">
          <ac:chgData name="Sedgwick, Iain (STFC,RAL,TECH)" userId="de41d471-5fd1-49ac-b403-67b71b604f28" providerId="ADAL" clId="{5D05B814-CD72-4B48-BDAD-6339A4741636}" dt="2023-03-23T14:54:54.228" v="823"/>
          <ac:spMkLst>
            <pc:docMk/>
            <pc:sldMk cId="4216627643" sldId="346"/>
            <ac:spMk id="10" creationId="{C79190FA-4CF1-966E-2A5A-4EA5CF7D0780}"/>
          </ac:spMkLst>
        </pc:spChg>
        <pc:spChg chg="add del mod">
          <ac:chgData name="Sedgwick, Iain (STFC,RAL,TECH)" userId="de41d471-5fd1-49ac-b403-67b71b604f28" providerId="ADAL" clId="{5D05B814-CD72-4B48-BDAD-6339A4741636}" dt="2023-03-23T14:54:54.228" v="823"/>
          <ac:spMkLst>
            <pc:docMk/>
            <pc:sldMk cId="4216627643" sldId="346"/>
            <ac:spMk id="11" creationId="{04A3AFDE-3839-9711-ACA7-7D54A095A462}"/>
          </ac:spMkLst>
        </pc:spChg>
        <pc:spChg chg="mod">
          <ac:chgData name="Sedgwick, Iain (STFC,RAL,TECH)" userId="de41d471-5fd1-49ac-b403-67b71b604f28" providerId="ADAL" clId="{5D05B814-CD72-4B48-BDAD-6339A4741636}" dt="2023-03-23T14:54:56.337" v="825"/>
          <ac:spMkLst>
            <pc:docMk/>
            <pc:sldMk cId="4216627643" sldId="346"/>
            <ac:spMk id="14" creationId="{0B8134FF-5D96-E558-4B18-BB81310A8192}"/>
          </ac:spMkLst>
        </pc:spChg>
        <pc:spChg chg="mod">
          <ac:chgData name="Sedgwick, Iain (STFC,RAL,TECH)" userId="de41d471-5fd1-49ac-b403-67b71b604f28" providerId="ADAL" clId="{5D05B814-CD72-4B48-BDAD-6339A4741636}" dt="2023-03-23T14:54:56.337" v="825"/>
          <ac:spMkLst>
            <pc:docMk/>
            <pc:sldMk cId="4216627643" sldId="346"/>
            <ac:spMk id="15" creationId="{C033F1BB-53CD-FBA7-2505-EE363E651788}"/>
          </ac:spMkLst>
        </pc:spChg>
        <pc:spChg chg="mod">
          <ac:chgData name="Sedgwick, Iain (STFC,RAL,TECH)" userId="de41d471-5fd1-49ac-b403-67b71b604f28" providerId="ADAL" clId="{5D05B814-CD72-4B48-BDAD-6339A4741636}" dt="2023-03-23T14:55:05.412" v="829"/>
          <ac:spMkLst>
            <pc:docMk/>
            <pc:sldMk cId="4216627643" sldId="346"/>
            <ac:spMk id="17" creationId="{D2E2AB82-89BF-8A08-C4C6-4E09D60B1402}"/>
          </ac:spMkLst>
        </pc:spChg>
        <pc:spChg chg="mod">
          <ac:chgData name="Sedgwick, Iain (STFC,RAL,TECH)" userId="de41d471-5fd1-49ac-b403-67b71b604f28" providerId="ADAL" clId="{5D05B814-CD72-4B48-BDAD-6339A4741636}" dt="2023-03-23T14:55:05.412" v="829"/>
          <ac:spMkLst>
            <pc:docMk/>
            <pc:sldMk cId="4216627643" sldId="346"/>
            <ac:spMk id="18" creationId="{2E15CCEE-918D-113F-9A3C-642CA93FAEBC}"/>
          </ac:spMkLst>
        </pc:spChg>
        <pc:spChg chg="mod">
          <ac:chgData name="Sedgwick, Iain (STFC,RAL,TECH)" userId="de41d471-5fd1-49ac-b403-67b71b604f28" providerId="ADAL" clId="{5D05B814-CD72-4B48-BDAD-6339A4741636}" dt="2023-03-23T14:55:14.123" v="834"/>
          <ac:spMkLst>
            <pc:docMk/>
            <pc:sldMk cId="4216627643" sldId="346"/>
            <ac:spMk id="20" creationId="{A2A0876B-32E4-7C39-A9A1-FFEC2036E920}"/>
          </ac:spMkLst>
        </pc:spChg>
        <pc:spChg chg="mod">
          <ac:chgData name="Sedgwick, Iain (STFC,RAL,TECH)" userId="de41d471-5fd1-49ac-b403-67b71b604f28" providerId="ADAL" clId="{5D05B814-CD72-4B48-BDAD-6339A4741636}" dt="2023-03-23T14:55:14.123" v="834"/>
          <ac:spMkLst>
            <pc:docMk/>
            <pc:sldMk cId="4216627643" sldId="346"/>
            <ac:spMk id="21" creationId="{6C1E2672-9E9E-9C58-A1A8-D861E34B5784}"/>
          </ac:spMkLst>
        </pc:spChg>
        <pc:spChg chg="mod">
          <ac:chgData name="Sedgwick, Iain (STFC,RAL,TECH)" userId="de41d471-5fd1-49ac-b403-67b71b604f28" providerId="ADAL" clId="{5D05B814-CD72-4B48-BDAD-6339A4741636}" dt="2023-03-23T14:55:37.994" v="839"/>
          <ac:spMkLst>
            <pc:docMk/>
            <pc:sldMk cId="4216627643" sldId="346"/>
            <ac:spMk id="23" creationId="{AF86ACD2-8DBF-36F4-7D71-8578ECB198E5}"/>
          </ac:spMkLst>
        </pc:spChg>
        <pc:spChg chg="mod">
          <ac:chgData name="Sedgwick, Iain (STFC,RAL,TECH)" userId="de41d471-5fd1-49ac-b403-67b71b604f28" providerId="ADAL" clId="{5D05B814-CD72-4B48-BDAD-6339A4741636}" dt="2023-03-23T14:55:37.994" v="839"/>
          <ac:spMkLst>
            <pc:docMk/>
            <pc:sldMk cId="4216627643" sldId="346"/>
            <ac:spMk id="24" creationId="{84F961DD-D9A0-8739-E0EC-CB0A8DBACD16}"/>
          </ac:spMkLst>
        </pc:spChg>
        <pc:spChg chg="mod">
          <ac:chgData name="Sedgwick, Iain (STFC,RAL,TECH)" userId="de41d471-5fd1-49ac-b403-67b71b604f28" providerId="ADAL" clId="{5D05B814-CD72-4B48-BDAD-6339A4741636}" dt="2023-03-23T14:55:44.096" v="843"/>
          <ac:spMkLst>
            <pc:docMk/>
            <pc:sldMk cId="4216627643" sldId="346"/>
            <ac:spMk id="26" creationId="{D63AD391-13BD-35B3-502D-B4694931B669}"/>
          </ac:spMkLst>
        </pc:spChg>
        <pc:spChg chg="mod">
          <ac:chgData name="Sedgwick, Iain (STFC,RAL,TECH)" userId="de41d471-5fd1-49ac-b403-67b71b604f28" providerId="ADAL" clId="{5D05B814-CD72-4B48-BDAD-6339A4741636}" dt="2023-03-23T14:55:44.096" v="843"/>
          <ac:spMkLst>
            <pc:docMk/>
            <pc:sldMk cId="4216627643" sldId="346"/>
            <ac:spMk id="27" creationId="{701F589D-22D1-47D2-2821-B1041D3450A1}"/>
          </ac:spMkLst>
        </pc:spChg>
        <pc:spChg chg="add mod">
          <ac:chgData name="Sedgwick, Iain (STFC,RAL,TECH)" userId="de41d471-5fd1-49ac-b403-67b71b604f28" providerId="ADAL" clId="{5D05B814-CD72-4B48-BDAD-6339A4741636}" dt="2023-03-23T15:36:35.267" v="1060" actId="1076"/>
          <ac:spMkLst>
            <pc:docMk/>
            <pc:sldMk cId="4216627643" sldId="346"/>
            <ac:spMk id="28" creationId="{FE06BDDE-216C-D390-D21E-6133AF3176A2}"/>
          </ac:spMkLst>
        </pc:spChg>
        <pc:spChg chg="add del mod">
          <ac:chgData name="Sedgwick, Iain (STFC,RAL,TECH)" userId="de41d471-5fd1-49ac-b403-67b71b604f28" providerId="ADAL" clId="{5D05B814-CD72-4B48-BDAD-6339A4741636}" dt="2023-03-23T14:56:38.516" v="857" actId="478"/>
          <ac:spMkLst>
            <pc:docMk/>
            <pc:sldMk cId="4216627643" sldId="346"/>
            <ac:spMk id="29" creationId="{906C32D5-2602-5539-9A17-B0740000CB70}"/>
          </ac:spMkLst>
        </pc:spChg>
        <pc:spChg chg="add mod">
          <ac:chgData name="Sedgwick, Iain (STFC,RAL,TECH)" userId="de41d471-5fd1-49ac-b403-67b71b604f28" providerId="ADAL" clId="{5D05B814-CD72-4B48-BDAD-6339A4741636}" dt="2023-03-23T15:36:35.267" v="1060" actId="1076"/>
          <ac:spMkLst>
            <pc:docMk/>
            <pc:sldMk cId="4216627643" sldId="346"/>
            <ac:spMk id="30" creationId="{9EA61937-C6F5-FD35-B034-6DA6F23C4306}"/>
          </ac:spMkLst>
        </pc:spChg>
        <pc:spChg chg="add mod">
          <ac:chgData name="Sedgwick, Iain (STFC,RAL,TECH)" userId="de41d471-5fd1-49ac-b403-67b71b604f28" providerId="ADAL" clId="{5D05B814-CD72-4B48-BDAD-6339A4741636}" dt="2023-03-23T15:36:35.267" v="1060" actId="1076"/>
          <ac:spMkLst>
            <pc:docMk/>
            <pc:sldMk cId="4216627643" sldId="346"/>
            <ac:spMk id="31" creationId="{F2657C2A-5393-99FA-AD22-CBE5981884D5}"/>
          </ac:spMkLst>
        </pc:spChg>
        <pc:spChg chg="add mod">
          <ac:chgData name="Sedgwick, Iain (STFC,RAL,TECH)" userId="de41d471-5fd1-49ac-b403-67b71b604f28" providerId="ADAL" clId="{5D05B814-CD72-4B48-BDAD-6339A4741636}" dt="2023-03-23T15:36:35.267" v="1060" actId="1076"/>
          <ac:spMkLst>
            <pc:docMk/>
            <pc:sldMk cId="4216627643" sldId="346"/>
            <ac:spMk id="32" creationId="{4F24375E-01EA-51D7-6D21-40E4646FC3E0}"/>
          </ac:spMkLst>
        </pc:spChg>
        <pc:spChg chg="add del mod">
          <ac:chgData name="Sedgwick, Iain (STFC,RAL,TECH)" userId="de41d471-5fd1-49ac-b403-67b71b604f28" providerId="ADAL" clId="{5D05B814-CD72-4B48-BDAD-6339A4741636}" dt="2023-03-23T14:59:47.555" v="882" actId="478"/>
          <ac:spMkLst>
            <pc:docMk/>
            <pc:sldMk cId="4216627643" sldId="346"/>
            <ac:spMk id="33" creationId="{9FA1A13B-1C97-69CE-F4C3-B8BFBA7F5E71}"/>
          </ac:spMkLst>
        </pc:spChg>
        <pc:spChg chg="add mod">
          <ac:chgData name="Sedgwick, Iain (STFC,RAL,TECH)" userId="de41d471-5fd1-49ac-b403-67b71b604f28" providerId="ADAL" clId="{5D05B814-CD72-4B48-BDAD-6339A4741636}" dt="2023-03-23T15:36:35.267" v="1060" actId="1076"/>
          <ac:spMkLst>
            <pc:docMk/>
            <pc:sldMk cId="4216627643" sldId="346"/>
            <ac:spMk id="34" creationId="{A22FB314-7071-7BAE-D3E0-521DBB0081F2}"/>
          </ac:spMkLst>
        </pc:spChg>
        <pc:spChg chg="add del mod">
          <ac:chgData name="Sedgwick, Iain (STFC,RAL,TECH)" userId="de41d471-5fd1-49ac-b403-67b71b604f28" providerId="ADAL" clId="{5D05B814-CD72-4B48-BDAD-6339A4741636}" dt="2023-03-23T15:00:03.816" v="888"/>
          <ac:spMkLst>
            <pc:docMk/>
            <pc:sldMk cId="4216627643" sldId="346"/>
            <ac:spMk id="35" creationId="{4AA80A04-1109-8940-F9DF-6A41502FDF0C}"/>
          </ac:spMkLst>
        </pc:spChg>
        <pc:spChg chg="add mod">
          <ac:chgData name="Sedgwick, Iain (STFC,RAL,TECH)" userId="de41d471-5fd1-49ac-b403-67b71b604f28" providerId="ADAL" clId="{5D05B814-CD72-4B48-BDAD-6339A4741636}" dt="2023-03-23T15:36:35.267" v="1060" actId="1076"/>
          <ac:spMkLst>
            <pc:docMk/>
            <pc:sldMk cId="4216627643" sldId="346"/>
            <ac:spMk id="36" creationId="{508D7832-064C-06E7-33E0-23AB2D9534D8}"/>
          </ac:spMkLst>
        </pc:spChg>
        <pc:spChg chg="add mod">
          <ac:chgData name="Sedgwick, Iain (STFC,RAL,TECH)" userId="de41d471-5fd1-49ac-b403-67b71b604f28" providerId="ADAL" clId="{5D05B814-CD72-4B48-BDAD-6339A4741636}" dt="2023-03-23T15:36:35.267" v="1060" actId="1076"/>
          <ac:spMkLst>
            <pc:docMk/>
            <pc:sldMk cId="4216627643" sldId="346"/>
            <ac:spMk id="37" creationId="{ACBCD1C1-7D03-6219-D33B-42B992FED848}"/>
          </ac:spMkLst>
        </pc:spChg>
        <pc:spChg chg="add mod">
          <ac:chgData name="Sedgwick, Iain (STFC,RAL,TECH)" userId="de41d471-5fd1-49ac-b403-67b71b604f28" providerId="ADAL" clId="{5D05B814-CD72-4B48-BDAD-6339A4741636}" dt="2023-03-23T15:36:35.267" v="1060" actId="1076"/>
          <ac:spMkLst>
            <pc:docMk/>
            <pc:sldMk cId="4216627643" sldId="346"/>
            <ac:spMk id="38" creationId="{A11A5BDA-E588-8A5A-0409-CCAA7442D6F7}"/>
          </ac:spMkLst>
        </pc:spChg>
        <pc:spChg chg="mod">
          <ac:chgData name="Sedgwick, Iain (STFC,RAL,TECH)" userId="de41d471-5fd1-49ac-b403-67b71b604f28" providerId="ADAL" clId="{5D05B814-CD72-4B48-BDAD-6339A4741636}" dt="2023-03-23T15:00:52.762" v="899"/>
          <ac:spMkLst>
            <pc:docMk/>
            <pc:sldMk cId="4216627643" sldId="346"/>
            <ac:spMk id="40" creationId="{3C2BBDC8-7BAB-5FD5-DBD3-53BAF7018EF3}"/>
          </ac:spMkLst>
        </pc:spChg>
        <pc:spChg chg="mod">
          <ac:chgData name="Sedgwick, Iain (STFC,RAL,TECH)" userId="de41d471-5fd1-49ac-b403-67b71b604f28" providerId="ADAL" clId="{5D05B814-CD72-4B48-BDAD-6339A4741636}" dt="2023-03-23T15:00:52.762" v="899"/>
          <ac:spMkLst>
            <pc:docMk/>
            <pc:sldMk cId="4216627643" sldId="346"/>
            <ac:spMk id="41" creationId="{FFDCE97C-CB9F-2AA0-03E1-6EC4B129DA92}"/>
          </ac:spMkLst>
        </pc:spChg>
        <pc:spChg chg="mod">
          <ac:chgData name="Sedgwick, Iain (STFC,RAL,TECH)" userId="de41d471-5fd1-49ac-b403-67b71b604f28" providerId="ADAL" clId="{5D05B814-CD72-4B48-BDAD-6339A4741636}" dt="2023-03-23T15:00:52.762" v="899"/>
          <ac:spMkLst>
            <pc:docMk/>
            <pc:sldMk cId="4216627643" sldId="346"/>
            <ac:spMk id="43" creationId="{EE4E63CA-D64A-8206-0668-D7B19253D510}"/>
          </ac:spMkLst>
        </pc:spChg>
        <pc:spChg chg="mod">
          <ac:chgData name="Sedgwick, Iain (STFC,RAL,TECH)" userId="de41d471-5fd1-49ac-b403-67b71b604f28" providerId="ADAL" clId="{5D05B814-CD72-4B48-BDAD-6339A4741636}" dt="2023-03-23T15:00:52.762" v="899"/>
          <ac:spMkLst>
            <pc:docMk/>
            <pc:sldMk cId="4216627643" sldId="346"/>
            <ac:spMk id="44" creationId="{E8BAEE66-3854-54D3-933B-C7168F7CD94C}"/>
          </ac:spMkLst>
        </pc:spChg>
        <pc:spChg chg="mod">
          <ac:chgData name="Sedgwick, Iain (STFC,RAL,TECH)" userId="de41d471-5fd1-49ac-b403-67b71b604f28" providerId="ADAL" clId="{5D05B814-CD72-4B48-BDAD-6339A4741636}" dt="2023-03-23T15:00:52.762" v="899"/>
          <ac:spMkLst>
            <pc:docMk/>
            <pc:sldMk cId="4216627643" sldId="346"/>
            <ac:spMk id="46" creationId="{EF575DB1-450E-DBA3-2D8C-6A1312661D08}"/>
          </ac:spMkLst>
        </pc:spChg>
        <pc:spChg chg="mod">
          <ac:chgData name="Sedgwick, Iain (STFC,RAL,TECH)" userId="de41d471-5fd1-49ac-b403-67b71b604f28" providerId="ADAL" clId="{5D05B814-CD72-4B48-BDAD-6339A4741636}" dt="2023-03-23T15:00:52.762" v="899"/>
          <ac:spMkLst>
            <pc:docMk/>
            <pc:sldMk cId="4216627643" sldId="346"/>
            <ac:spMk id="47" creationId="{1F77B09F-54B3-276B-95AA-4943046497B8}"/>
          </ac:spMkLst>
        </pc:spChg>
        <pc:spChg chg="mod">
          <ac:chgData name="Sedgwick, Iain (STFC,RAL,TECH)" userId="de41d471-5fd1-49ac-b403-67b71b604f28" providerId="ADAL" clId="{5D05B814-CD72-4B48-BDAD-6339A4741636}" dt="2023-03-23T15:00:52.762" v="899"/>
          <ac:spMkLst>
            <pc:docMk/>
            <pc:sldMk cId="4216627643" sldId="346"/>
            <ac:spMk id="49" creationId="{74A0B570-87DC-ED07-E711-B1FCD29D524F}"/>
          </ac:spMkLst>
        </pc:spChg>
        <pc:spChg chg="mod">
          <ac:chgData name="Sedgwick, Iain (STFC,RAL,TECH)" userId="de41d471-5fd1-49ac-b403-67b71b604f28" providerId="ADAL" clId="{5D05B814-CD72-4B48-BDAD-6339A4741636}" dt="2023-03-23T15:00:52.762" v="899"/>
          <ac:spMkLst>
            <pc:docMk/>
            <pc:sldMk cId="4216627643" sldId="346"/>
            <ac:spMk id="50" creationId="{9A0A04D4-427D-1ECB-87BC-C4D004201378}"/>
          </ac:spMkLst>
        </pc:spChg>
        <pc:spChg chg="add mod ord">
          <ac:chgData name="Sedgwick, Iain (STFC,RAL,TECH)" userId="de41d471-5fd1-49ac-b403-67b71b604f28" providerId="ADAL" clId="{5D05B814-CD72-4B48-BDAD-6339A4741636}" dt="2023-03-23T15:36:35.267" v="1060" actId="1076"/>
          <ac:spMkLst>
            <pc:docMk/>
            <pc:sldMk cId="4216627643" sldId="346"/>
            <ac:spMk id="51" creationId="{CE4A4847-6483-F4FB-8D36-994F6B0F2E7D}"/>
          </ac:spMkLst>
        </pc:spChg>
        <pc:spChg chg="add mod ord">
          <ac:chgData name="Sedgwick, Iain (STFC,RAL,TECH)" userId="de41d471-5fd1-49ac-b403-67b71b604f28" providerId="ADAL" clId="{5D05B814-CD72-4B48-BDAD-6339A4741636}" dt="2023-03-23T15:36:35.267" v="1060" actId="1076"/>
          <ac:spMkLst>
            <pc:docMk/>
            <pc:sldMk cId="4216627643" sldId="346"/>
            <ac:spMk id="52" creationId="{6509A2F1-A0E2-40E3-C650-35341B9F2901}"/>
          </ac:spMkLst>
        </pc:spChg>
        <pc:spChg chg="add mod ord">
          <ac:chgData name="Sedgwick, Iain (STFC,RAL,TECH)" userId="de41d471-5fd1-49ac-b403-67b71b604f28" providerId="ADAL" clId="{5D05B814-CD72-4B48-BDAD-6339A4741636}" dt="2023-03-23T15:36:35.267" v="1060" actId="1076"/>
          <ac:spMkLst>
            <pc:docMk/>
            <pc:sldMk cId="4216627643" sldId="346"/>
            <ac:spMk id="53" creationId="{58A43FF1-F791-0A02-C6B2-46DD7D48AB50}"/>
          </ac:spMkLst>
        </pc:spChg>
        <pc:spChg chg="add mod">
          <ac:chgData name="Sedgwick, Iain (STFC,RAL,TECH)" userId="de41d471-5fd1-49ac-b403-67b71b604f28" providerId="ADAL" clId="{5D05B814-CD72-4B48-BDAD-6339A4741636}" dt="2023-03-23T15:11:48.422" v="943" actId="164"/>
          <ac:spMkLst>
            <pc:docMk/>
            <pc:sldMk cId="4216627643" sldId="346"/>
            <ac:spMk id="54" creationId="{7ABEF6F6-D81E-751E-D27A-202B8123593C}"/>
          </ac:spMkLst>
        </pc:spChg>
        <pc:spChg chg="add del mod">
          <ac:chgData name="Sedgwick, Iain (STFC,RAL,TECH)" userId="de41d471-5fd1-49ac-b403-67b71b604f28" providerId="ADAL" clId="{5D05B814-CD72-4B48-BDAD-6339A4741636}" dt="2023-03-23T15:10:29.913" v="907" actId="478"/>
          <ac:spMkLst>
            <pc:docMk/>
            <pc:sldMk cId="4216627643" sldId="346"/>
            <ac:spMk id="55" creationId="{22011941-5A1D-9C3B-70B9-F3F0F4CE62D6}"/>
          </ac:spMkLst>
        </pc:spChg>
        <pc:spChg chg="add del mod">
          <ac:chgData name="Sedgwick, Iain (STFC,RAL,TECH)" userId="de41d471-5fd1-49ac-b403-67b71b604f28" providerId="ADAL" clId="{5D05B814-CD72-4B48-BDAD-6339A4741636}" dt="2023-03-23T15:10:29.413" v="906" actId="478"/>
          <ac:spMkLst>
            <pc:docMk/>
            <pc:sldMk cId="4216627643" sldId="346"/>
            <ac:spMk id="56" creationId="{9F6A697B-7535-08E4-509F-83926E856F1D}"/>
          </ac:spMkLst>
        </pc:spChg>
        <pc:spChg chg="add del mod">
          <ac:chgData name="Sedgwick, Iain (STFC,RAL,TECH)" userId="de41d471-5fd1-49ac-b403-67b71b604f28" providerId="ADAL" clId="{5D05B814-CD72-4B48-BDAD-6339A4741636}" dt="2023-03-23T15:10:30.833" v="908" actId="478"/>
          <ac:spMkLst>
            <pc:docMk/>
            <pc:sldMk cId="4216627643" sldId="346"/>
            <ac:spMk id="57" creationId="{ED9348B6-3061-4F5A-E1BB-74C86F1E8980}"/>
          </ac:spMkLst>
        </pc:spChg>
        <pc:spChg chg="add mod">
          <ac:chgData name="Sedgwick, Iain (STFC,RAL,TECH)" userId="de41d471-5fd1-49ac-b403-67b71b604f28" providerId="ADAL" clId="{5D05B814-CD72-4B48-BDAD-6339A4741636}" dt="2023-03-23T15:11:48.422" v="943" actId="164"/>
          <ac:spMkLst>
            <pc:docMk/>
            <pc:sldMk cId="4216627643" sldId="346"/>
            <ac:spMk id="58" creationId="{5DB5F529-65AF-E486-003A-091F0646355F}"/>
          </ac:spMkLst>
        </pc:spChg>
        <pc:spChg chg="add del mod">
          <ac:chgData name="Sedgwick, Iain (STFC,RAL,TECH)" userId="de41d471-5fd1-49ac-b403-67b71b604f28" providerId="ADAL" clId="{5D05B814-CD72-4B48-BDAD-6339A4741636}" dt="2023-03-23T15:11:19.969" v="934" actId="478"/>
          <ac:spMkLst>
            <pc:docMk/>
            <pc:sldMk cId="4216627643" sldId="346"/>
            <ac:spMk id="59" creationId="{653C161D-FAF8-CA91-5DA9-6C9921AFB7F9}"/>
          </ac:spMkLst>
        </pc:spChg>
        <pc:spChg chg="mod">
          <ac:chgData name="Sedgwick, Iain (STFC,RAL,TECH)" userId="de41d471-5fd1-49ac-b403-67b71b604f28" providerId="ADAL" clId="{5D05B814-CD72-4B48-BDAD-6339A4741636}" dt="2023-03-23T15:11:34.050" v="936"/>
          <ac:spMkLst>
            <pc:docMk/>
            <pc:sldMk cId="4216627643" sldId="346"/>
            <ac:spMk id="61" creationId="{3CF2E5CF-F71E-1EE3-D738-DEEE9570B131}"/>
          </ac:spMkLst>
        </pc:spChg>
        <pc:spChg chg="mod">
          <ac:chgData name="Sedgwick, Iain (STFC,RAL,TECH)" userId="de41d471-5fd1-49ac-b403-67b71b604f28" providerId="ADAL" clId="{5D05B814-CD72-4B48-BDAD-6339A4741636}" dt="2023-03-23T15:11:34.050" v="936"/>
          <ac:spMkLst>
            <pc:docMk/>
            <pc:sldMk cId="4216627643" sldId="346"/>
            <ac:spMk id="62" creationId="{A0B12ACB-0B19-A202-6974-C132F773C546}"/>
          </ac:spMkLst>
        </pc:spChg>
        <pc:spChg chg="add del mod">
          <ac:chgData name="Sedgwick, Iain (STFC,RAL,TECH)" userId="de41d471-5fd1-49ac-b403-67b71b604f28" providerId="ADAL" clId="{5D05B814-CD72-4B48-BDAD-6339A4741636}" dt="2023-03-23T15:11:37.168" v="937"/>
          <ac:spMkLst>
            <pc:docMk/>
            <pc:sldMk cId="4216627643" sldId="346"/>
            <ac:spMk id="63" creationId="{DD533A31-D6FA-E236-C80A-88918B63AED9}"/>
          </ac:spMkLst>
        </pc:spChg>
        <pc:spChg chg="add del mod">
          <ac:chgData name="Sedgwick, Iain (STFC,RAL,TECH)" userId="de41d471-5fd1-49ac-b403-67b71b604f28" providerId="ADAL" clId="{5D05B814-CD72-4B48-BDAD-6339A4741636}" dt="2023-03-23T15:11:37.168" v="937"/>
          <ac:spMkLst>
            <pc:docMk/>
            <pc:sldMk cId="4216627643" sldId="346"/>
            <ac:spMk id="64" creationId="{C35B3764-9E9E-DC82-11F0-D1260F1E34ED}"/>
          </ac:spMkLst>
        </pc:spChg>
        <pc:spChg chg="mod">
          <ac:chgData name="Sedgwick, Iain (STFC,RAL,TECH)" userId="de41d471-5fd1-49ac-b403-67b71b604f28" providerId="ADAL" clId="{5D05B814-CD72-4B48-BDAD-6339A4741636}" dt="2023-03-23T15:11:40.078" v="938"/>
          <ac:spMkLst>
            <pc:docMk/>
            <pc:sldMk cId="4216627643" sldId="346"/>
            <ac:spMk id="66" creationId="{9A5387AA-78CC-8CE0-DCC5-EC645DAB291A}"/>
          </ac:spMkLst>
        </pc:spChg>
        <pc:spChg chg="mod">
          <ac:chgData name="Sedgwick, Iain (STFC,RAL,TECH)" userId="de41d471-5fd1-49ac-b403-67b71b604f28" providerId="ADAL" clId="{5D05B814-CD72-4B48-BDAD-6339A4741636}" dt="2023-03-23T15:11:40.078" v="938"/>
          <ac:spMkLst>
            <pc:docMk/>
            <pc:sldMk cId="4216627643" sldId="346"/>
            <ac:spMk id="67" creationId="{FA0927D5-9D3E-9879-551F-53C8B4D2C707}"/>
          </ac:spMkLst>
        </pc:spChg>
        <pc:spChg chg="mod">
          <ac:chgData name="Sedgwick, Iain (STFC,RAL,TECH)" userId="de41d471-5fd1-49ac-b403-67b71b604f28" providerId="ADAL" clId="{5D05B814-CD72-4B48-BDAD-6339A4741636}" dt="2023-03-23T15:11:50.382" v="944"/>
          <ac:spMkLst>
            <pc:docMk/>
            <pc:sldMk cId="4216627643" sldId="346"/>
            <ac:spMk id="71" creationId="{CC83870B-7278-5FFD-12FA-73E985CA8C24}"/>
          </ac:spMkLst>
        </pc:spChg>
        <pc:spChg chg="mod">
          <ac:chgData name="Sedgwick, Iain (STFC,RAL,TECH)" userId="de41d471-5fd1-49ac-b403-67b71b604f28" providerId="ADAL" clId="{5D05B814-CD72-4B48-BDAD-6339A4741636}" dt="2023-03-23T15:11:50.382" v="944"/>
          <ac:spMkLst>
            <pc:docMk/>
            <pc:sldMk cId="4216627643" sldId="346"/>
            <ac:spMk id="72" creationId="{769F2D2B-4952-E02B-ACEE-AA308B5F7C56}"/>
          </ac:spMkLst>
        </pc:spChg>
        <pc:spChg chg="mod">
          <ac:chgData name="Sedgwick, Iain (STFC,RAL,TECH)" userId="de41d471-5fd1-49ac-b403-67b71b604f28" providerId="ADAL" clId="{5D05B814-CD72-4B48-BDAD-6339A4741636}" dt="2023-03-23T15:11:50.382" v="944"/>
          <ac:spMkLst>
            <pc:docMk/>
            <pc:sldMk cId="4216627643" sldId="346"/>
            <ac:spMk id="73" creationId="{257EE212-72B2-8B7E-2015-13247CDE48B6}"/>
          </ac:spMkLst>
        </pc:spChg>
        <pc:spChg chg="mod">
          <ac:chgData name="Sedgwick, Iain (STFC,RAL,TECH)" userId="de41d471-5fd1-49ac-b403-67b71b604f28" providerId="ADAL" clId="{5D05B814-CD72-4B48-BDAD-6339A4741636}" dt="2023-03-23T15:11:50.382" v="944"/>
          <ac:spMkLst>
            <pc:docMk/>
            <pc:sldMk cId="4216627643" sldId="346"/>
            <ac:spMk id="74" creationId="{3BEEDB76-4AF1-8656-C93D-F7CFD32D5CC0}"/>
          </ac:spMkLst>
        </pc:spChg>
        <pc:spChg chg="mod">
          <ac:chgData name="Sedgwick, Iain (STFC,RAL,TECH)" userId="de41d471-5fd1-49ac-b403-67b71b604f28" providerId="ADAL" clId="{5D05B814-CD72-4B48-BDAD-6339A4741636}" dt="2023-03-23T15:12:05.286" v="948"/>
          <ac:spMkLst>
            <pc:docMk/>
            <pc:sldMk cId="4216627643" sldId="346"/>
            <ac:spMk id="77" creationId="{FCD58C11-5993-F4C7-051B-EDCD189B28D0}"/>
          </ac:spMkLst>
        </pc:spChg>
        <pc:spChg chg="mod">
          <ac:chgData name="Sedgwick, Iain (STFC,RAL,TECH)" userId="de41d471-5fd1-49ac-b403-67b71b604f28" providerId="ADAL" clId="{5D05B814-CD72-4B48-BDAD-6339A4741636}" dt="2023-03-23T15:12:05.286" v="948"/>
          <ac:spMkLst>
            <pc:docMk/>
            <pc:sldMk cId="4216627643" sldId="346"/>
            <ac:spMk id="78" creationId="{1F945EA1-356F-EBE7-6E9B-D676CEBC4591}"/>
          </ac:spMkLst>
        </pc:spChg>
        <pc:spChg chg="mod">
          <ac:chgData name="Sedgwick, Iain (STFC,RAL,TECH)" userId="de41d471-5fd1-49ac-b403-67b71b604f28" providerId="ADAL" clId="{5D05B814-CD72-4B48-BDAD-6339A4741636}" dt="2023-03-23T15:12:05.286" v="948"/>
          <ac:spMkLst>
            <pc:docMk/>
            <pc:sldMk cId="4216627643" sldId="346"/>
            <ac:spMk id="79" creationId="{E7FA5233-3950-50F4-A5FF-419A70467661}"/>
          </ac:spMkLst>
        </pc:spChg>
        <pc:spChg chg="mod">
          <ac:chgData name="Sedgwick, Iain (STFC,RAL,TECH)" userId="de41d471-5fd1-49ac-b403-67b71b604f28" providerId="ADAL" clId="{5D05B814-CD72-4B48-BDAD-6339A4741636}" dt="2023-03-23T15:12:05.286" v="948"/>
          <ac:spMkLst>
            <pc:docMk/>
            <pc:sldMk cId="4216627643" sldId="346"/>
            <ac:spMk id="80" creationId="{38EC34AD-1C91-59B7-008D-DA1B36E2EA1F}"/>
          </ac:spMkLst>
        </pc:spChg>
        <pc:spChg chg="mod">
          <ac:chgData name="Sedgwick, Iain (STFC,RAL,TECH)" userId="de41d471-5fd1-49ac-b403-67b71b604f28" providerId="ADAL" clId="{5D05B814-CD72-4B48-BDAD-6339A4741636}" dt="2023-03-23T15:12:11.805" v="950"/>
          <ac:spMkLst>
            <pc:docMk/>
            <pc:sldMk cId="4216627643" sldId="346"/>
            <ac:spMk id="83" creationId="{0D476D8C-9B7A-F41F-623A-A89D9D136E1D}"/>
          </ac:spMkLst>
        </pc:spChg>
        <pc:spChg chg="mod">
          <ac:chgData name="Sedgwick, Iain (STFC,RAL,TECH)" userId="de41d471-5fd1-49ac-b403-67b71b604f28" providerId="ADAL" clId="{5D05B814-CD72-4B48-BDAD-6339A4741636}" dt="2023-03-23T15:12:11.805" v="950"/>
          <ac:spMkLst>
            <pc:docMk/>
            <pc:sldMk cId="4216627643" sldId="346"/>
            <ac:spMk id="84" creationId="{B82A2028-BF9D-5A22-D334-3AAD3ADAED7B}"/>
          </ac:spMkLst>
        </pc:spChg>
        <pc:spChg chg="mod">
          <ac:chgData name="Sedgwick, Iain (STFC,RAL,TECH)" userId="de41d471-5fd1-49ac-b403-67b71b604f28" providerId="ADAL" clId="{5D05B814-CD72-4B48-BDAD-6339A4741636}" dt="2023-03-23T15:12:11.805" v="950"/>
          <ac:spMkLst>
            <pc:docMk/>
            <pc:sldMk cId="4216627643" sldId="346"/>
            <ac:spMk id="85" creationId="{33EEB6A7-2E01-0145-07BA-A9C08C15A5D6}"/>
          </ac:spMkLst>
        </pc:spChg>
        <pc:spChg chg="mod">
          <ac:chgData name="Sedgwick, Iain (STFC,RAL,TECH)" userId="de41d471-5fd1-49ac-b403-67b71b604f28" providerId="ADAL" clId="{5D05B814-CD72-4B48-BDAD-6339A4741636}" dt="2023-03-23T15:12:11.805" v="950"/>
          <ac:spMkLst>
            <pc:docMk/>
            <pc:sldMk cId="4216627643" sldId="346"/>
            <ac:spMk id="86" creationId="{DF873315-3F7B-3D9B-BB18-03E1EAB9BD57}"/>
          </ac:spMkLst>
        </pc:spChg>
        <pc:spChg chg="mod">
          <ac:chgData name="Sedgwick, Iain (STFC,RAL,TECH)" userId="de41d471-5fd1-49ac-b403-67b71b604f28" providerId="ADAL" clId="{5D05B814-CD72-4B48-BDAD-6339A4741636}" dt="2023-03-23T15:33:27.767" v="963"/>
          <ac:spMkLst>
            <pc:docMk/>
            <pc:sldMk cId="4216627643" sldId="346"/>
            <ac:spMk id="88" creationId="{30C4E09C-924F-3FED-7BE5-6FD631D229DE}"/>
          </ac:spMkLst>
        </pc:spChg>
        <pc:spChg chg="mod">
          <ac:chgData name="Sedgwick, Iain (STFC,RAL,TECH)" userId="de41d471-5fd1-49ac-b403-67b71b604f28" providerId="ADAL" clId="{5D05B814-CD72-4B48-BDAD-6339A4741636}" dt="2023-03-23T15:33:27.767" v="963"/>
          <ac:spMkLst>
            <pc:docMk/>
            <pc:sldMk cId="4216627643" sldId="346"/>
            <ac:spMk id="89" creationId="{B226A886-624F-EEBB-B365-91F7BFB75F5E}"/>
          </ac:spMkLst>
        </pc:spChg>
        <pc:spChg chg="mod">
          <ac:chgData name="Sedgwick, Iain (STFC,RAL,TECH)" userId="de41d471-5fd1-49ac-b403-67b71b604f28" providerId="ADAL" clId="{5D05B814-CD72-4B48-BDAD-6339A4741636}" dt="2023-03-23T15:33:31.071" v="965"/>
          <ac:spMkLst>
            <pc:docMk/>
            <pc:sldMk cId="4216627643" sldId="346"/>
            <ac:spMk id="91" creationId="{CED21C19-F93C-61BB-D38C-CE91C6792ECF}"/>
          </ac:spMkLst>
        </pc:spChg>
        <pc:spChg chg="mod">
          <ac:chgData name="Sedgwick, Iain (STFC,RAL,TECH)" userId="de41d471-5fd1-49ac-b403-67b71b604f28" providerId="ADAL" clId="{5D05B814-CD72-4B48-BDAD-6339A4741636}" dt="2023-03-23T15:33:31.071" v="965"/>
          <ac:spMkLst>
            <pc:docMk/>
            <pc:sldMk cId="4216627643" sldId="346"/>
            <ac:spMk id="92" creationId="{D00EE579-BA81-5A92-D98D-0286C4D0AB36}"/>
          </ac:spMkLst>
        </pc:spChg>
        <pc:spChg chg="add mod">
          <ac:chgData name="Sedgwick, Iain (STFC,RAL,TECH)" userId="de41d471-5fd1-49ac-b403-67b71b604f28" providerId="ADAL" clId="{5D05B814-CD72-4B48-BDAD-6339A4741636}" dt="2023-03-23T15:34:42.045" v="986" actId="14100"/>
          <ac:spMkLst>
            <pc:docMk/>
            <pc:sldMk cId="4216627643" sldId="346"/>
            <ac:spMk id="93" creationId="{6881BC41-9BA3-03BD-4D80-75C21EF8C5C7}"/>
          </ac:spMkLst>
        </pc:spChg>
        <pc:spChg chg="add mod">
          <ac:chgData name="Sedgwick, Iain (STFC,RAL,TECH)" userId="de41d471-5fd1-49ac-b403-67b71b604f28" providerId="ADAL" clId="{5D05B814-CD72-4B48-BDAD-6339A4741636}" dt="2023-03-23T15:34:34.366" v="984" actId="1076"/>
          <ac:spMkLst>
            <pc:docMk/>
            <pc:sldMk cId="4216627643" sldId="346"/>
            <ac:spMk id="94" creationId="{16385640-0A91-739C-3229-B75040D15511}"/>
          </ac:spMkLst>
        </pc:spChg>
        <pc:spChg chg="add mod">
          <ac:chgData name="Sedgwick, Iain (STFC,RAL,TECH)" userId="de41d471-5fd1-49ac-b403-67b71b604f28" providerId="ADAL" clId="{5D05B814-CD72-4B48-BDAD-6339A4741636}" dt="2023-03-23T15:34:34.366" v="984" actId="1076"/>
          <ac:spMkLst>
            <pc:docMk/>
            <pc:sldMk cId="4216627643" sldId="346"/>
            <ac:spMk id="95" creationId="{AF4BC85A-9672-916C-5CA3-60F8927E2A9A}"/>
          </ac:spMkLst>
        </pc:spChg>
        <pc:spChg chg="add mod">
          <ac:chgData name="Sedgwick, Iain (STFC,RAL,TECH)" userId="de41d471-5fd1-49ac-b403-67b71b604f28" providerId="ADAL" clId="{5D05B814-CD72-4B48-BDAD-6339A4741636}" dt="2023-03-23T15:34:45.686" v="987" actId="14100"/>
          <ac:spMkLst>
            <pc:docMk/>
            <pc:sldMk cId="4216627643" sldId="346"/>
            <ac:spMk id="96" creationId="{D8F6F7B6-18DA-F40C-B9A8-6476D3D9CBD0}"/>
          </ac:spMkLst>
        </pc:spChg>
        <pc:spChg chg="add mod">
          <ac:chgData name="Sedgwick, Iain (STFC,RAL,TECH)" userId="de41d471-5fd1-49ac-b403-67b71b604f28" providerId="ADAL" clId="{5D05B814-CD72-4B48-BDAD-6339A4741636}" dt="2023-03-23T15:34:37.575" v="985" actId="1076"/>
          <ac:spMkLst>
            <pc:docMk/>
            <pc:sldMk cId="4216627643" sldId="346"/>
            <ac:spMk id="97" creationId="{3B73766B-F298-BDF2-56FC-3E7DF8FAA219}"/>
          </ac:spMkLst>
        </pc:spChg>
        <pc:spChg chg="add mod">
          <ac:chgData name="Sedgwick, Iain (STFC,RAL,TECH)" userId="de41d471-5fd1-49ac-b403-67b71b604f28" providerId="ADAL" clId="{5D05B814-CD72-4B48-BDAD-6339A4741636}" dt="2023-03-23T15:35:00.014" v="1000" actId="1076"/>
          <ac:spMkLst>
            <pc:docMk/>
            <pc:sldMk cId="4216627643" sldId="346"/>
            <ac:spMk id="98" creationId="{5BB16873-AF1C-B0AE-7A9D-E9D591DC2BEA}"/>
          </ac:spMkLst>
        </pc:spChg>
        <pc:spChg chg="add mod">
          <ac:chgData name="Sedgwick, Iain (STFC,RAL,TECH)" userId="de41d471-5fd1-49ac-b403-67b71b604f28" providerId="ADAL" clId="{5D05B814-CD72-4B48-BDAD-6339A4741636}" dt="2023-03-23T15:35:16.958" v="1012" actId="1076"/>
          <ac:spMkLst>
            <pc:docMk/>
            <pc:sldMk cId="4216627643" sldId="346"/>
            <ac:spMk id="99" creationId="{4E9FF024-C41D-D43F-B62B-07BCFDBAF93F}"/>
          </ac:spMkLst>
        </pc:spChg>
        <pc:spChg chg="add mod">
          <ac:chgData name="Sedgwick, Iain (STFC,RAL,TECH)" userId="de41d471-5fd1-49ac-b403-67b71b604f28" providerId="ADAL" clId="{5D05B814-CD72-4B48-BDAD-6339A4741636}" dt="2023-03-23T15:35:25.354" v="1023" actId="20577"/>
          <ac:spMkLst>
            <pc:docMk/>
            <pc:sldMk cId="4216627643" sldId="346"/>
            <ac:spMk id="100" creationId="{A9DEB520-5931-AAAC-65F4-EEBDB33F2956}"/>
          </ac:spMkLst>
        </pc:spChg>
        <pc:spChg chg="add mod">
          <ac:chgData name="Sedgwick, Iain (STFC,RAL,TECH)" userId="de41d471-5fd1-49ac-b403-67b71b604f28" providerId="ADAL" clId="{5D05B814-CD72-4B48-BDAD-6339A4741636}" dt="2023-03-23T15:35:44.457" v="1032" actId="20577"/>
          <ac:spMkLst>
            <pc:docMk/>
            <pc:sldMk cId="4216627643" sldId="346"/>
            <ac:spMk id="101" creationId="{11AE4BE4-E64B-EE4A-5276-25AF7BFB1250}"/>
          </ac:spMkLst>
        </pc:spChg>
        <pc:spChg chg="add mod">
          <ac:chgData name="Sedgwick, Iain (STFC,RAL,TECH)" userId="de41d471-5fd1-49ac-b403-67b71b604f28" providerId="ADAL" clId="{5D05B814-CD72-4B48-BDAD-6339A4741636}" dt="2023-03-23T15:35:57.908" v="1044" actId="20577"/>
          <ac:spMkLst>
            <pc:docMk/>
            <pc:sldMk cId="4216627643" sldId="346"/>
            <ac:spMk id="102" creationId="{521FBD4E-5ADE-F579-D0D9-214808FB9081}"/>
          </ac:spMkLst>
        </pc:spChg>
        <pc:spChg chg="add mod">
          <ac:chgData name="Sedgwick, Iain (STFC,RAL,TECH)" userId="de41d471-5fd1-49ac-b403-67b71b604f28" providerId="ADAL" clId="{5D05B814-CD72-4B48-BDAD-6339A4741636}" dt="2023-03-23T15:36:18.095" v="1047" actId="14100"/>
          <ac:spMkLst>
            <pc:docMk/>
            <pc:sldMk cId="4216627643" sldId="346"/>
            <ac:spMk id="103" creationId="{82F695D2-28FA-7F96-E217-E09C0BC94C32}"/>
          </ac:spMkLst>
        </pc:spChg>
        <pc:spChg chg="add mod">
          <ac:chgData name="Sedgwick, Iain (STFC,RAL,TECH)" userId="de41d471-5fd1-49ac-b403-67b71b604f28" providerId="ADAL" clId="{5D05B814-CD72-4B48-BDAD-6339A4741636}" dt="2023-03-23T15:36:26.141" v="1059" actId="20577"/>
          <ac:spMkLst>
            <pc:docMk/>
            <pc:sldMk cId="4216627643" sldId="346"/>
            <ac:spMk id="104" creationId="{C5726106-421E-8500-64A6-3088E21007B6}"/>
          </ac:spMkLst>
        </pc:spChg>
        <pc:spChg chg="add mod">
          <ac:chgData name="Sedgwick, Iain (STFC,RAL,TECH)" userId="de41d471-5fd1-49ac-b403-67b71b604f28" providerId="ADAL" clId="{5D05B814-CD72-4B48-BDAD-6339A4741636}" dt="2023-03-23T15:41:06.607" v="1207" actId="1076"/>
          <ac:spMkLst>
            <pc:docMk/>
            <pc:sldMk cId="4216627643" sldId="346"/>
            <ac:spMk id="105" creationId="{7F2161DD-15E0-71D6-CD3F-A2BB8BEB6DC5}"/>
          </ac:spMkLst>
        </pc:spChg>
        <pc:spChg chg="add mod">
          <ac:chgData name="Sedgwick, Iain (STFC,RAL,TECH)" userId="de41d471-5fd1-49ac-b403-67b71b604f28" providerId="ADAL" clId="{5D05B814-CD72-4B48-BDAD-6339A4741636}" dt="2023-03-23T15:41:23.999" v="1220" actId="1076"/>
          <ac:spMkLst>
            <pc:docMk/>
            <pc:sldMk cId="4216627643" sldId="346"/>
            <ac:spMk id="106" creationId="{69580058-E4EE-F710-B968-ACBCB20923C7}"/>
          </ac:spMkLst>
        </pc:spChg>
        <pc:grpChg chg="add mod">
          <ac:chgData name="Sedgwick, Iain (STFC,RAL,TECH)" userId="de41d471-5fd1-49ac-b403-67b71b604f28" providerId="ADAL" clId="{5D05B814-CD72-4B48-BDAD-6339A4741636}" dt="2023-03-23T15:36:35.267" v="1060" actId="1076"/>
          <ac:grpSpMkLst>
            <pc:docMk/>
            <pc:sldMk cId="4216627643" sldId="346"/>
            <ac:grpSpMk id="12" creationId="{344866C9-43B1-80CB-93AD-CB6279035824}"/>
          </ac:grpSpMkLst>
        </pc:grpChg>
        <pc:grpChg chg="add del mod">
          <ac:chgData name="Sedgwick, Iain (STFC,RAL,TECH)" userId="de41d471-5fd1-49ac-b403-67b71b604f28" providerId="ADAL" clId="{5D05B814-CD72-4B48-BDAD-6339A4741636}" dt="2023-03-23T14:55:09.145" v="831" actId="478"/>
          <ac:grpSpMkLst>
            <pc:docMk/>
            <pc:sldMk cId="4216627643" sldId="346"/>
            <ac:grpSpMk id="13" creationId="{94609B76-FE1C-CB01-29FD-3FF3F0F873F6}"/>
          </ac:grpSpMkLst>
        </pc:grpChg>
        <pc:grpChg chg="add del mod">
          <ac:chgData name="Sedgwick, Iain (STFC,RAL,TECH)" userId="de41d471-5fd1-49ac-b403-67b71b604f28" providerId="ADAL" clId="{5D05B814-CD72-4B48-BDAD-6339A4741636}" dt="2023-03-23T14:55:09.549" v="832" actId="478"/>
          <ac:grpSpMkLst>
            <pc:docMk/>
            <pc:sldMk cId="4216627643" sldId="346"/>
            <ac:grpSpMk id="16" creationId="{173FC9E9-9876-1F67-7399-BE868F61E310}"/>
          </ac:grpSpMkLst>
        </pc:grpChg>
        <pc:grpChg chg="add mod">
          <ac:chgData name="Sedgwick, Iain (STFC,RAL,TECH)" userId="de41d471-5fd1-49ac-b403-67b71b604f28" providerId="ADAL" clId="{5D05B814-CD72-4B48-BDAD-6339A4741636}" dt="2023-03-23T15:36:35.267" v="1060" actId="1076"/>
          <ac:grpSpMkLst>
            <pc:docMk/>
            <pc:sldMk cId="4216627643" sldId="346"/>
            <ac:grpSpMk id="19" creationId="{E33F0DA6-AC96-EB93-FF17-FC60C4EBE36B}"/>
          </ac:grpSpMkLst>
        </pc:grpChg>
        <pc:grpChg chg="add mod">
          <ac:chgData name="Sedgwick, Iain (STFC,RAL,TECH)" userId="de41d471-5fd1-49ac-b403-67b71b604f28" providerId="ADAL" clId="{5D05B814-CD72-4B48-BDAD-6339A4741636}" dt="2023-03-23T15:36:35.267" v="1060" actId="1076"/>
          <ac:grpSpMkLst>
            <pc:docMk/>
            <pc:sldMk cId="4216627643" sldId="346"/>
            <ac:grpSpMk id="22" creationId="{8F81C1F8-6218-FB83-6F54-370E4DC60335}"/>
          </ac:grpSpMkLst>
        </pc:grpChg>
        <pc:grpChg chg="add mod">
          <ac:chgData name="Sedgwick, Iain (STFC,RAL,TECH)" userId="de41d471-5fd1-49ac-b403-67b71b604f28" providerId="ADAL" clId="{5D05B814-CD72-4B48-BDAD-6339A4741636}" dt="2023-03-23T15:36:35.267" v="1060" actId="1076"/>
          <ac:grpSpMkLst>
            <pc:docMk/>
            <pc:sldMk cId="4216627643" sldId="346"/>
            <ac:grpSpMk id="25" creationId="{AED14893-5F47-E856-06F3-304F17888CDA}"/>
          </ac:grpSpMkLst>
        </pc:grpChg>
        <pc:grpChg chg="add mod">
          <ac:chgData name="Sedgwick, Iain (STFC,RAL,TECH)" userId="de41d471-5fd1-49ac-b403-67b71b604f28" providerId="ADAL" clId="{5D05B814-CD72-4B48-BDAD-6339A4741636}" dt="2023-03-23T15:11:48.422" v="943" actId="164"/>
          <ac:grpSpMkLst>
            <pc:docMk/>
            <pc:sldMk cId="4216627643" sldId="346"/>
            <ac:grpSpMk id="39" creationId="{EB3BFB72-B8CF-BA97-A1C3-238E8A219503}"/>
          </ac:grpSpMkLst>
        </pc:grpChg>
        <pc:grpChg chg="add del mod">
          <ac:chgData name="Sedgwick, Iain (STFC,RAL,TECH)" userId="de41d471-5fd1-49ac-b403-67b71b604f28" providerId="ADAL" clId="{5D05B814-CD72-4B48-BDAD-6339A4741636}" dt="2023-03-23T15:10:27.203" v="903" actId="478"/>
          <ac:grpSpMkLst>
            <pc:docMk/>
            <pc:sldMk cId="4216627643" sldId="346"/>
            <ac:grpSpMk id="42" creationId="{BB68521F-4039-E23A-E6A2-66A2424826C0}"/>
          </ac:grpSpMkLst>
        </pc:grpChg>
        <pc:grpChg chg="add del mod">
          <ac:chgData name="Sedgwick, Iain (STFC,RAL,TECH)" userId="de41d471-5fd1-49ac-b403-67b71b604f28" providerId="ADAL" clId="{5D05B814-CD72-4B48-BDAD-6339A4741636}" dt="2023-03-23T15:10:27.683" v="904" actId="478"/>
          <ac:grpSpMkLst>
            <pc:docMk/>
            <pc:sldMk cId="4216627643" sldId="346"/>
            <ac:grpSpMk id="45" creationId="{9D8BF60C-8ACB-189C-BE62-FB5B4D2CEC1F}"/>
          </ac:grpSpMkLst>
        </pc:grpChg>
        <pc:grpChg chg="add del mod">
          <ac:chgData name="Sedgwick, Iain (STFC,RAL,TECH)" userId="de41d471-5fd1-49ac-b403-67b71b604f28" providerId="ADAL" clId="{5D05B814-CD72-4B48-BDAD-6339A4741636}" dt="2023-03-23T15:10:28.373" v="905" actId="478"/>
          <ac:grpSpMkLst>
            <pc:docMk/>
            <pc:sldMk cId="4216627643" sldId="346"/>
            <ac:grpSpMk id="48" creationId="{3686F29B-0696-D666-D446-178F54C86842}"/>
          </ac:grpSpMkLst>
        </pc:grpChg>
        <pc:grpChg chg="add del mod">
          <ac:chgData name="Sedgwick, Iain (STFC,RAL,TECH)" userId="de41d471-5fd1-49ac-b403-67b71b604f28" providerId="ADAL" clId="{5D05B814-CD72-4B48-BDAD-6339A4741636}" dt="2023-03-23T15:11:37.168" v="937"/>
          <ac:grpSpMkLst>
            <pc:docMk/>
            <pc:sldMk cId="4216627643" sldId="346"/>
            <ac:grpSpMk id="60" creationId="{60F56A06-52E3-6A0D-2B40-D4D61E966AF0}"/>
          </ac:grpSpMkLst>
        </pc:grpChg>
        <pc:grpChg chg="add del mod">
          <ac:chgData name="Sedgwick, Iain (STFC,RAL,TECH)" userId="de41d471-5fd1-49ac-b403-67b71b604f28" providerId="ADAL" clId="{5D05B814-CD72-4B48-BDAD-6339A4741636}" dt="2023-03-23T15:11:41.088" v="939"/>
          <ac:grpSpMkLst>
            <pc:docMk/>
            <pc:sldMk cId="4216627643" sldId="346"/>
            <ac:grpSpMk id="65" creationId="{AC018D66-A4B5-67F1-D341-540AB88E55D0}"/>
          </ac:grpSpMkLst>
        </pc:grpChg>
        <pc:grpChg chg="add mod">
          <ac:chgData name="Sedgwick, Iain (STFC,RAL,TECH)" userId="de41d471-5fd1-49ac-b403-67b71b604f28" providerId="ADAL" clId="{5D05B814-CD72-4B48-BDAD-6339A4741636}" dt="2023-03-23T15:36:35.267" v="1060" actId="1076"/>
          <ac:grpSpMkLst>
            <pc:docMk/>
            <pc:sldMk cId="4216627643" sldId="346"/>
            <ac:grpSpMk id="68" creationId="{D9F01BC0-C389-BC15-CE43-36D7C1E16DC7}"/>
          </ac:grpSpMkLst>
        </pc:grpChg>
        <pc:grpChg chg="add mod">
          <ac:chgData name="Sedgwick, Iain (STFC,RAL,TECH)" userId="de41d471-5fd1-49ac-b403-67b71b604f28" providerId="ADAL" clId="{5D05B814-CD72-4B48-BDAD-6339A4741636}" dt="2023-03-23T15:36:35.267" v="1060" actId="1076"/>
          <ac:grpSpMkLst>
            <pc:docMk/>
            <pc:sldMk cId="4216627643" sldId="346"/>
            <ac:grpSpMk id="69" creationId="{62213ED5-F69E-CD6C-7167-D7EBC3356C5D}"/>
          </ac:grpSpMkLst>
        </pc:grpChg>
        <pc:grpChg chg="mod">
          <ac:chgData name="Sedgwick, Iain (STFC,RAL,TECH)" userId="de41d471-5fd1-49ac-b403-67b71b604f28" providerId="ADAL" clId="{5D05B814-CD72-4B48-BDAD-6339A4741636}" dt="2023-03-23T15:11:50.382" v="944"/>
          <ac:grpSpMkLst>
            <pc:docMk/>
            <pc:sldMk cId="4216627643" sldId="346"/>
            <ac:grpSpMk id="70" creationId="{2A136BBC-FE30-EF24-E7E6-A6353F1DDC71}"/>
          </ac:grpSpMkLst>
        </pc:grpChg>
        <pc:grpChg chg="add mod">
          <ac:chgData name="Sedgwick, Iain (STFC,RAL,TECH)" userId="de41d471-5fd1-49ac-b403-67b71b604f28" providerId="ADAL" clId="{5D05B814-CD72-4B48-BDAD-6339A4741636}" dt="2023-03-23T15:36:35.267" v="1060" actId="1076"/>
          <ac:grpSpMkLst>
            <pc:docMk/>
            <pc:sldMk cId="4216627643" sldId="346"/>
            <ac:grpSpMk id="75" creationId="{DF215EC8-92B4-B74D-75D4-FB7A05AC6933}"/>
          </ac:grpSpMkLst>
        </pc:grpChg>
        <pc:grpChg chg="mod">
          <ac:chgData name="Sedgwick, Iain (STFC,RAL,TECH)" userId="de41d471-5fd1-49ac-b403-67b71b604f28" providerId="ADAL" clId="{5D05B814-CD72-4B48-BDAD-6339A4741636}" dt="2023-03-23T15:12:05.286" v="948"/>
          <ac:grpSpMkLst>
            <pc:docMk/>
            <pc:sldMk cId="4216627643" sldId="346"/>
            <ac:grpSpMk id="76" creationId="{BA41D5F8-7D47-B667-53AE-E06CF87F3C06}"/>
          </ac:grpSpMkLst>
        </pc:grpChg>
        <pc:grpChg chg="add mod">
          <ac:chgData name="Sedgwick, Iain (STFC,RAL,TECH)" userId="de41d471-5fd1-49ac-b403-67b71b604f28" providerId="ADAL" clId="{5D05B814-CD72-4B48-BDAD-6339A4741636}" dt="2023-03-23T15:36:35.267" v="1060" actId="1076"/>
          <ac:grpSpMkLst>
            <pc:docMk/>
            <pc:sldMk cId="4216627643" sldId="346"/>
            <ac:grpSpMk id="81" creationId="{5F022D5F-F60D-80E4-EE0B-E0F5CE2EE576}"/>
          </ac:grpSpMkLst>
        </pc:grpChg>
        <pc:grpChg chg="mod">
          <ac:chgData name="Sedgwick, Iain (STFC,RAL,TECH)" userId="de41d471-5fd1-49ac-b403-67b71b604f28" providerId="ADAL" clId="{5D05B814-CD72-4B48-BDAD-6339A4741636}" dt="2023-03-23T15:12:11.805" v="950"/>
          <ac:grpSpMkLst>
            <pc:docMk/>
            <pc:sldMk cId="4216627643" sldId="346"/>
            <ac:grpSpMk id="82" creationId="{2FD9AA2E-CC2B-0B41-BD7D-5BAAE78044C9}"/>
          </ac:grpSpMkLst>
        </pc:grpChg>
        <pc:grpChg chg="add del mod">
          <ac:chgData name="Sedgwick, Iain (STFC,RAL,TECH)" userId="de41d471-5fd1-49ac-b403-67b71b604f28" providerId="ADAL" clId="{5D05B814-CD72-4B48-BDAD-6339A4741636}" dt="2023-03-23T15:33:40.511" v="971" actId="478"/>
          <ac:grpSpMkLst>
            <pc:docMk/>
            <pc:sldMk cId="4216627643" sldId="346"/>
            <ac:grpSpMk id="87" creationId="{F1C68861-BFEC-6C81-607C-611A66C5A4BF}"/>
          </ac:grpSpMkLst>
        </pc:grpChg>
        <pc:grpChg chg="add del mod">
          <ac:chgData name="Sedgwick, Iain (STFC,RAL,TECH)" userId="de41d471-5fd1-49ac-b403-67b71b604f28" providerId="ADAL" clId="{5D05B814-CD72-4B48-BDAD-6339A4741636}" dt="2023-03-23T15:33:41.673" v="972" actId="478"/>
          <ac:grpSpMkLst>
            <pc:docMk/>
            <pc:sldMk cId="4216627643" sldId="346"/>
            <ac:grpSpMk id="90" creationId="{91EBDC1A-C3FD-9922-B13D-556E89481632}"/>
          </ac:grpSpMkLst>
        </pc:grpChg>
        <pc:picChg chg="del">
          <ac:chgData name="Sedgwick, Iain (STFC,RAL,TECH)" userId="de41d471-5fd1-49ac-b403-67b71b604f28" providerId="ADAL" clId="{5D05B814-CD72-4B48-BDAD-6339A4741636}" dt="2023-03-23T14:51:16.378" v="716" actId="478"/>
          <ac:picMkLst>
            <pc:docMk/>
            <pc:sldMk cId="4216627643" sldId="346"/>
            <ac:picMk id="4" creationId="{5073E88E-8DDB-DA8B-1163-3FAD7CAE9AD6}"/>
          </ac:picMkLst>
        </pc:picChg>
        <pc:picChg chg="del">
          <ac:chgData name="Sedgwick, Iain (STFC,RAL,TECH)" userId="de41d471-5fd1-49ac-b403-67b71b604f28" providerId="ADAL" clId="{5D05B814-CD72-4B48-BDAD-6339A4741636}" dt="2023-03-23T14:51:14.259" v="715" actId="478"/>
          <ac:picMkLst>
            <pc:docMk/>
            <pc:sldMk cId="4216627643" sldId="346"/>
            <ac:picMk id="6" creationId="{B2F49FF7-DAD4-73FB-3AEC-9BD83EF38515}"/>
          </ac:picMkLst>
        </pc:picChg>
        <pc:picChg chg="del">
          <ac:chgData name="Sedgwick, Iain (STFC,RAL,TECH)" userId="de41d471-5fd1-49ac-b403-67b71b604f28" providerId="ADAL" clId="{5D05B814-CD72-4B48-BDAD-6339A4741636}" dt="2023-03-23T14:51:12.703" v="714" actId="478"/>
          <ac:picMkLst>
            <pc:docMk/>
            <pc:sldMk cId="4216627643" sldId="346"/>
            <ac:picMk id="7" creationId="{38DE651B-5E81-7545-2FCA-30065BD940E6}"/>
          </ac:picMkLst>
        </pc:picChg>
      </pc:sldChg>
      <pc:sldChg chg="addSp modSp mod">
        <pc:chgData name="Sedgwick, Iain (STFC,RAL,TECH)" userId="de41d471-5fd1-49ac-b403-67b71b604f28" providerId="ADAL" clId="{5D05B814-CD72-4B48-BDAD-6339A4741636}" dt="2023-03-28T12:04:36.498" v="1256" actId="1076"/>
        <pc:sldMkLst>
          <pc:docMk/>
          <pc:sldMk cId="3614146065" sldId="355"/>
        </pc:sldMkLst>
        <pc:spChg chg="add mod">
          <ac:chgData name="Sedgwick, Iain (STFC,RAL,TECH)" userId="de41d471-5fd1-49ac-b403-67b71b604f28" providerId="ADAL" clId="{5D05B814-CD72-4B48-BDAD-6339A4741636}" dt="2023-03-28T12:04:36.498" v="1256" actId="1076"/>
          <ac:spMkLst>
            <pc:docMk/>
            <pc:sldMk cId="3614146065" sldId="355"/>
            <ac:spMk id="3" creationId="{219EA60D-B532-D537-1DFE-AA687D00440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FE9A4A-3203-D544-A0F2-9B4A7A1B021E}" type="datetimeFigureOut">
              <a:rPr lang="en-US" smtClean="0"/>
              <a:t>3/29/23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F3BA1D-A00F-DB41-84DA-BE26C4853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868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The abstract pattern can be removed or repositioned if required. Be careful to ‘Send to Back’ so that it does not obscure any important information.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672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The abstract pattern can be removed or repositioned if required. Be careful to ‘Send to Back’ so that it does not obscure any important information.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1331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4651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The abstract pattern can be removed or repositioned if required. Be careful to ‘Send to Back’ so that it does not obscure any important information.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9486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7196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45945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The abstract pattern can be removed or repositioned if required. Be careful to ‘Send to Back’ so that it does not obscure any important information.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463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8082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7486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2213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7005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619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215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9920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7005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7085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32787FE-8CBB-6248-9619-3941DE55C1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940" y="5802305"/>
            <a:ext cx="2111379" cy="53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890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7" r:id="rId2"/>
    <p:sldLayoutId id="214748366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D7AF2DF-B182-3D42-AFB4-BDFF5FB9E9F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5943" y="5802308"/>
            <a:ext cx="2108080" cy="53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28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32787FE-8CBB-6248-9619-3941DE55C1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940" y="5802305"/>
            <a:ext cx="2111379" cy="53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27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2" r:id="rId2"/>
    <p:sldLayoutId id="214748368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D7AF2DF-B182-3D42-AFB4-BDFF5FB9E9F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15943" y="5802308"/>
            <a:ext cx="2108080" cy="53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28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1" r:id="rId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iopscience.iop.org/article/10.1088/1748-0221/18/01/C01044/pdf" TargetMode="Externa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indico.cern.ch/event/879686/contributions/3706455/attachments/1975390/3287622/SLDO_RD53B_Features.pdf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1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B460467-1FF7-C745-9E17-03FC0ADFFE4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3043"/>
          <a:stretch/>
        </p:blipFill>
        <p:spPr>
          <a:xfrm>
            <a:off x="8905460" y="0"/>
            <a:ext cx="3286539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8DB0FE0-A4AF-D848-8925-91A37993D74D}"/>
              </a:ext>
            </a:extLst>
          </p:cNvPr>
          <p:cNvSpPr txBox="1"/>
          <p:nvPr/>
        </p:nvSpPr>
        <p:spPr>
          <a:xfrm>
            <a:off x="1145990" y="2160730"/>
            <a:ext cx="6706775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600" b="1" spc="-15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eRD104: Regulator Design for Serial Powering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EB0AE4-391E-6F41-84C6-D4EEDF519A31}"/>
              </a:ext>
            </a:extLst>
          </p:cNvPr>
          <p:cNvSpPr/>
          <p:nvPr/>
        </p:nvSpPr>
        <p:spPr>
          <a:xfrm>
            <a:off x="1145990" y="3593365"/>
            <a:ext cx="69251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28/03/2023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01A9D8-A541-934F-8FC4-9439FCBF67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938" y="412403"/>
            <a:ext cx="3770785" cy="96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382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3262E65-4B5F-2EBD-9FE5-F2F01AB081A6}"/>
              </a:ext>
            </a:extLst>
          </p:cNvPr>
          <p:cNvSpPr txBox="1"/>
          <p:nvPr/>
        </p:nvSpPr>
        <p:spPr>
          <a:xfrm>
            <a:off x="3610806" y="390542"/>
            <a:ext cx="3260829" cy="58477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en-GB" sz="3200" b="1" u="sng">
                <a:latin typeface="Arial"/>
                <a:cs typeface="Arial"/>
              </a:rPr>
              <a:t>Serial Powering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841605-4E10-52E4-727B-5125171C1D68}"/>
              </a:ext>
            </a:extLst>
          </p:cNvPr>
          <p:cNvSpPr txBox="1"/>
          <p:nvPr/>
        </p:nvSpPr>
        <p:spPr>
          <a:xfrm>
            <a:off x="686239" y="1058860"/>
            <a:ext cx="1122798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US" b="0" i="0" u="none" strike="noStrike" baseline="0" dirty="0">
                <a:solidFill>
                  <a:srgbClr val="1E5D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Serial powering is a current based powering scheme, where modules are powered in series by a constant current. </a:t>
            </a:r>
            <a:r>
              <a:rPr lang="en-US" dirty="0">
                <a:solidFill>
                  <a:srgbClr val="1E5D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b="0" i="0" u="none" strike="noStrike" baseline="0" dirty="0">
                <a:solidFill>
                  <a:srgbClr val="1E5D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urrent to voltage conversion is done </a:t>
            </a:r>
            <a:r>
              <a:rPr lang="en-GB" b="0" i="0" u="none" strike="noStrike" baseline="0" dirty="0">
                <a:solidFill>
                  <a:srgbClr val="1E5D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regulators on module.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US" b="0" i="0" u="none" strike="noStrik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a serial powering chain made of n modules, transmitted current is only the current needed by one module.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en-US" b="0" i="0" u="none" strike="noStrike" baseline="0" dirty="0">
                <a:solidFill>
                  <a:srgbClr val="1E5D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voltage across the chain is </a:t>
            </a:r>
            <a:r>
              <a:rPr lang="en-US" b="0" i="0" u="none" strike="noStrike" baseline="0" dirty="0" err="1">
                <a:solidFill>
                  <a:srgbClr val="1E5D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nV</a:t>
            </a:r>
            <a:r>
              <a:rPr lang="en-US" b="0" i="0" u="none" strike="noStrike" baseline="0" dirty="0">
                <a:solidFill>
                  <a:srgbClr val="1E5D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where V is the voltage on a module. Each module sits </a:t>
            </a:r>
            <a:r>
              <a:rPr lang="en-US" dirty="0">
                <a:solidFill>
                  <a:srgbClr val="1E5D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n-US" b="0" i="0" u="none" strike="noStrike" baseline="0" dirty="0">
                <a:solidFill>
                  <a:srgbClr val="1E5D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different ground </a:t>
            </a:r>
            <a:r>
              <a:rPr lang="en-GB" b="0" i="0" u="none" strike="noStrike" baseline="0" dirty="0">
                <a:solidFill>
                  <a:srgbClr val="1E5D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potential.</a:t>
            </a:r>
            <a:endParaRPr lang="en-US" b="0" i="0" u="none" strike="noStrike" baseline="0" dirty="0">
              <a:solidFill>
                <a:srgbClr val="1E5DF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US" b="0" i="0" u="none" strike="noStrik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 power efficiency and reduced cable </a:t>
            </a:r>
            <a:r>
              <a:rPr lang="en-GB" b="0" i="0" u="none" strike="noStrik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volume.</a:t>
            </a:r>
            <a:endParaRPr lang="en-GB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49BF787-AB3C-07C8-F9F9-DCCD55A2CB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9819" y="3715131"/>
            <a:ext cx="5172734" cy="266440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7841607-AF45-C350-7236-B5E8957A62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4898" y="2777248"/>
            <a:ext cx="1634147" cy="389872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1760241-70BB-F05C-5AE9-A685AF11171F}"/>
              </a:ext>
            </a:extLst>
          </p:cNvPr>
          <p:cNvSpPr txBox="1"/>
          <p:nvPr/>
        </p:nvSpPr>
        <p:spPr>
          <a:xfrm>
            <a:off x="9416633" y="4259860"/>
            <a:ext cx="200273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0" i="0" u="none" strike="noStrike" baseline="0">
                <a:latin typeface="LucidaSans"/>
              </a:rPr>
              <a:t>Serial powering</a:t>
            </a:r>
            <a:endParaRPr lang="en-GB" sz="2000"/>
          </a:p>
        </p:txBody>
      </p:sp>
    </p:spTree>
    <p:extLst>
      <p:ext uri="{BB962C8B-B14F-4D97-AF65-F5344CB8AC3E}">
        <p14:creationId xmlns:p14="http://schemas.microsoft.com/office/powerpoint/2010/main" val="33022488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TextBox 163">
            <a:extLst>
              <a:ext uri="{FF2B5EF4-FFF2-40B4-BE49-F238E27FC236}">
                <a16:creationId xmlns:a16="http://schemas.microsoft.com/office/drawing/2014/main" id="{84B5880E-1324-97F4-0BFB-7408AB18468C}"/>
              </a:ext>
            </a:extLst>
          </p:cNvPr>
          <p:cNvSpPr txBox="1"/>
          <p:nvPr/>
        </p:nvSpPr>
        <p:spPr>
          <a:xfrm>
            <a:off x="755199" y="242936"/>
            <a:ext cx="11089895" cy="52322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GB" sz="2800" b="1" u="sng" dirty="0">
                <a:latin typeface="Arial"/>
                <a:cs typeface="Arial"/>
              </a:rPr>
              <a:t>Proposed Powering scheme for EIC L4 (outermost sagitta layer)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E222E1-60A3-02CE-F478-949C0F59CE72}"/>
              </a:ext>
            </a:extLst>
          </p:cNvPr>
          <p:cNvSpPr txBox="1"/>
          <p:nvPr/>
        </p:nvSpPr>
        <p:spPr>
          <a:xfrm>
            <a:off x="755199" y="1191059"/>
            <a:ext cx="6366349" cy="424731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>
                <a:solidFill>
                  <a:srgbClr val="1E5DF8"/>
                </a:solidFill>
                <a:latin typeface="Arial"/>
                <a:cs typeface="Arial"/>
              </a:rPr>
              <a:t>Four (1x 7 </a:t>
            </a:r>
            <a:r>
              <a:rPr lang="en-GB" dirty="0" err="1">
                <a:solidFill>
                  <a:srgbClr val="1E5DF8"/>
                </a:solidFill>
                <a:latin typeface="Arial"/>
                <a:cs typeface="Arial"/>
              </a:rPr>
              <a:t>reticles</a:t>
            </a:r>
            <a:r>
              <a:rPr lang="en-GB" dirty="0">
                <a:solidFill>
                  <a:srgbClr val="1E5DF8"/>
                </a:solidFill>
                <a:latin typeface="Arial"/>
                <a:cs typeface="Arial"/>
              </a:rPr>
              <a:t>) sensors per SP chain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>
                <a:solidFill>
                  <a:srgbClr val="1E5DF8"/>
                </a:solidFill>
                <a:latin typeface="Arial"/>
                <a:cs typeface="Arial"/>
              </a:rPr>
              <a:t>One SLDO module per sensor. The SLDO module contains a number of SLDOs needed for the different power domains on the sensor.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>
                <a:solidFill>
                  <a:srgbClr val="1E5DF8"/>
                </a:solidFill>
                <a:latin typeface="Arial"/>
                <a:cs typeface="Arial"/>
              </a:rPr>
              <a:t>The MOSS sensor (= ITS3 stitched sensor prototype) has many power domains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>
                <a:solidFill>
                  <a:srgbClr val="1E5DF8"/>
                </a:solidFill>
                <a:latin typeface="Arial"/>
                <a:cs typeface="Arial"/>
              </a:rPr>
              <a:t>The MOSS sensor has an option of switching off 1/20</a:t>
            </a:r>
            <a:r>
              <a:rPr lang="en-GB" baseline="30000" dirty="0">
                <a:solidFill>
                  <a:srgbClr val="1E5DF8"/>
                </a:solidFill>
                <a:latin typeface="Arial"/>
                <a:cs typeface="Arial"/>
              </a:rPr>
              <a:t>th</a:t>
            </a:r>
            <a:r>
              <a:rPr lang="en-GB" dirty="0">
                <a:solidFill>
                  <a:srgbClr val="1E5DF8"/>
                </a:solidFill>
                <a:latin typeface="Arial"/>
                <a:cs typeface="Arial"/>
              </a:rPr>
              <a:t> </a:t>
            </a:r>
          </a:p>
          <a:p>
            <a:r>
              <a:rPr lang="en-GB" dirty="0">
                <a:solidFill>
                  <a:srgbClr val="1E5DF8"/>
                </a:solidFill>
                <a:latin typeface="Arial"/>
                <a:cs typeface="Arial"/>
              </a:rPr>
              <a:t>     of the sensor (each sensor has 10 </a:t>
            </a:r>
            <a:r>
              <a:rPr lang="en-GB" dirty="0" err="1">
                <a:solidFill>
                  <a:srgbClr val="1E5DF8"/>
                </a:solidFill>
                <a:latin typeface="Arial"/>
                <a:cs typeface="Arial"/>
              </a:rPr>
              <a:t>reticles</a:t>
            </a:r>
            <a:r>
              <a:rPr lang="en-GB" dirty="0">
                <a:solidFill>
                  <a:srgbClr val="1E5DF8"/>
                </a:solidFill>
                <a:latin typeface="Arial"/>
                <a:cs typeface="Arial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>
                <a:solidFill>
                  <a:srgbClr val="1E5DF8"/>
                </a:solidFill>
                <a:latin typeface="Arial"/>
                <a:cs typeface="Arial"/>
              </a:rPr>
              <a:t>For the proposed EIC sensor, there will be 7 </a:t>
            </a:r>
            <a:r>
              <a:rPr lang="en-GB" dirty="0" err="1">
                <a:solidFill>
                  <a:srgbClr val="1E5DF8"/>
                </a:solidFill>
                <a:latin typeface="Arial"/>
                <a:cs typeface="Arial"/>
              </a:rPr>
              <a:t>reticles</a:t>
            </a:r>
            <a:r>
              <a:rPr lang="en-GB" dirty="0">
                <a:solidFill>
                  <a:srgbClr val="1E5DF8"/>
                </a:solidFill>
                <a:latin typeface="Arial"/>
                <a:cs typeface="Arial"/>
              </a:rPr>
              <a:t> and </a:t>
            </a:r>
          </a:p>
          <a:p>
            <a:r>
              <a:rPr lang="en-GB" dirty="0">
                <a:solidFill>
                  <a:srgbClr val="1E5DF8"/>
                </a:solidFill>
                <a:latin typeface="Arial"/>
                <a:cs typeface="Arial"/>
              </a:rPr>
              <a:t>     will have the option to switch off each </a:t>
            </a:r>
            <a:r>
              <a:rPr lang="en-GB" dirty="0" err="1">
                <a:solidFill>
                  <a:srgbClr val="1E5DF8"/>
                </a:solidFill>
                <a:latin typeface="Arial"/>
                <a:cs typeface="Arial"/>
              </a:rPr>
              <a:t>reticle</a:t>
            </a:r>
            <a:endParaRPr lang="en-GB" dirty="0">
              <a:solidFill>
                <a:srgbClr val="1E5DF8"/>
              </a:solidFill>
              <a:latin typeface="Arial"/>
              <a:cs typeface="Arial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>
                <a:solidFill>
                  <a:srgbClr val="1E5DF8"/>
                </a:solidFill>
                <a:latin typeface="Arial"/>
                <a:cs typeface="Arial"/>
              </a:rPr>
              <a:t>This means 7 SLDOs for Analog + 7 SLDOs for Digital 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>
                <a:solidFill>
                  <a:srgbClr val="1E5DF8"/>
                </a:solidFill>
                <a:latin typeface="Arial"/>
                <a:cs typeface="Arial"/>
              </a:rPr>
              <a:t>Total 14 SLDOs per sensor (forming the SLDO module) which will be connected in parallel 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4F94A5-D031-EF14-A448-A632FC7699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1548" y="1033498"/>
            <a:ext cx="4885662" cy="34592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623B965-2BC5-4BEB-EE9E-8AAE8B203D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7726" y="4837364"/>
            <a:ext cx="5369339" cy="92429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FE17874-1B76-1D62-4E3A-26DD14ADC01D}"/>
              </a:ext>
            </a:extLst>
          </p:cNvPr>
          <p:cNvSpPr txBox="1"/>
          <p:nvPr/>
        </p:nvSpPr>
        <p:spPr>
          <a:xfrm>
            <a:off x="3004706" y="5656767"/>
            <a:ext cx="2089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1E5D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MOSS Sensor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285EF76-B6B6-E8E2-92E0-56DBCB1FC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9735" y="4963567"/>
            <a:ext cx="3076575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FB03197-6DBE-0865-7752-2949D6E6C092}"/>
              </a:ext>
            </a:extLst>
          </p:cNvPr>
          <p:cNvSpPr txBox="1"/>
          <p:nvPr/>
        </p:nvSpPr>
        <p:spPr>
          <a:xfrm>
            <a:off x="7773861" y="5328659"/>
            <a:ext cx="4330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1E5D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Proposed EIC sensor + SLDO module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531F4A5-8992-739E-44AB-F0886E19F88B}"/>
              </a:ext>
            </a:extLst>
          </p:cNvPr>
          <p:cNvSpPr txBox="1"/>
          <p:nvPr/>
        </p:nvSpPr>
        <p:spPr>
          <a:xfrm>
            <a:off x="1847850" y="6037564"/>
            <a:ext cx="873348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>
                <a:latin typeface="Arial" panose="020B0604020202020204" pitchFamily="34" charset="0"/>
                <a:cs typeface="Arial" panose="020B0604020202020204" pitchFamily="34" charset="0"/>
              </a:rPr>
              <a:t>Development of a Stitched Monolithic Pixel Sensor prototype (MOSS chip) towards the ITS3 upgrade of the ALICE Inner Tracking system</a:t>
            </a:r>
          </a:p>
          <a:p>
            <a:r>
              <a:rPr lang="da-DK" sz="1100" i="1"/>
              <a:t>P. Vicente Leitao et al 2023 JINST 18 C01044</a:t>
            </a:r>
            <a:endParaRPr lang="en-US" sz="1100" i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i="1">
                <a:hlinkClick r:id="rId6"/>
              </a:rPr>
              <a:t>pdf (iop.org)</a:t>
            </a:r>
            <a:endParaRPr lang="en-US" sz="1100" i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BAAD1CE-B269-885C-9AA0-E3161D73871D}"/>
              </a:ext>
            </a:extLst>
          </p:cNvPr>
          <p:cNvSpPr/>
          <p:nvPr/>
        </p:nvSpPr>
        <p:spPr>
          <a:xfrm>
            <a:off x="10631277" y="2027104"/>
            <a:ext cx="1035585" cy="3855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762615-D51C-0F0A-B05D-9512BE56A36F}"/>
              </a:ext>
            </a:extLst>
          </p:cNvPr>
          <p:cNvSpPr/>
          <p:nvPr/>
        </p:nvSpPr>
        <p:spPr>
          <a:xfrm>
            <a:off x="9606708" y="3690651"/>
            <a:ext cx="198304" cy="176269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17689B-47ED-AA17-0FA4-CD64C7FE3A3C}"/>
              </a:ext>
            </a:extLst>
          </p:cNvPr>
          <p:cNvSpPr/>
          <p:nvPr/>
        </p:nvSpPr>
        <p:spPr>
          <a:xfrm>
            <a:off x="10519100" y="3675959"/>
            <a:ext cx="180276" cy="10945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6EEAD52-AEF1-ADB9-4A6C-2DB6368635D6}"/>
              </a:ext>
            </a:extLst>
          </p:cNvPr>
          <p:cNvSpPr/>
          <p:nvPr/>
        </p:nvSpPr>
        <p:spPr>
          <a:xfrm>
            <a:off x="11664818" y="3632611"/>
            <a:ext cx="180276" cy="10945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>
                <a:solidFill>
                  <a:srgbClr val="C0000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7095692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C39E4B-E8EF-1E2B-FA5C-727B123CF9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4757" y="1230981"/>
            <a:ext cx="4314825" cy="26765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831134F-160A-70C2-B83A-67FF0CEDEDA6}"/>
              </a:ext>
            </a:extLst>
          </p:cNvPr>
          <p:cNvSpPr txBox="1"/>
          <p:nvPr/>
        </p:nvSpPr>
        <p:spPr>
          <a:xfrm>
            <a:off x="4084712" y="374381"/>
            <a:ext cx="2060180" cy="52322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en-GB" sz="2800" b="1" u="sng">
                <a:solidFill>
                  <a:srgbClr val="002060"/>
                </a:solidFill>
                <a:latin typeface="Arial"/>
                <a:cs typeface="Arial"/>
              </a:rPr>
              <a:t>Shunt LDO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72694A-C2F1-31A1-7F7D-D1D6A36A4A08}"/>
              </a:ext>
            </a:extLst>
          </p:cNvPr>
          <p:cNvSpPr txBox="1"/>
          <p:nvPr/>
        </p:nvSpPr>
        <p:spPr>
          <a:xfrm>
            <a:off x="1331553" y="1149738"/>
            <a:ext cx="5827236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>
                <a:solidFill>
                  <a:srgbClr val="1E5D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Combining the Shunt Regulator and LDO design.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>
                <a:solidFill>
                  <a:srgbClr val="1E5D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SLDO has an ohmic characteristic which generates </a:t>
            </a:r>
          </a:p>
          <a:p>
            <a:r>
              <a:rPr lang="en-GB">
                <a:solidFill>
                  <a:srgbClr val="1E5D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Vin when constant </a:t>
            </a:r>
            <a:r>
              <a:rPr lang="en-GB" err="1">
                <a:solidFill>
                  <a:srgbClr val="1E5D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Iin</a:t>
            </a:r>
            <a:r>
              <a:rPr lang="en-GB">
                <a:solidFill>
                  <a:srgbClr val="1E5D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supplied to the module</a:t>
            </a:r>
          </a:p>
          <a:p>
            <a:endParaRPr lang="en-GB" sz="2000">
              <a:solidFill>
                <a:srgbClr val="1E5DF8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GB" sz="2000">
              <a:solidFill>
                <a:srgbClr val="1E5DF8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86A07C7-CCCC-5D54-53DC-855874BB66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0062" y="2287178"/>
            <a:ext cx="3605103" cy="301701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84F6F1A-29CA-D1AA-81C6-A086D5F0E4DB}"/>
              </a:ext>
            </a:extLst>
          </p:cNvPr>
          <p:cNvSpPr txBox="1"/>
          <p:nvPr/>
        </p:nvSpPr>
        <p:spPr>
          <a:xfrm>
            <a:off x="8507907" y="3846180"/>
            <a:ext cx="2226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Simplified SLDO Diagram</a:t>
            </a:r>
          </a:p>
        </p:txBody>
      </p:sp>
      <p:graphicFrame>
        <p:nvGraphicFramePr>
          <p:cNvPr id="9" name="Table 4">
            <a:extLst>
              <a:ext uri="{FF2B5EF4-FFF2-40B4-BE49-F238E27FC236}">
                <a16:creationId xmlns:a16="http://schemas.microsoft.com/office/drawing/2014/main" id="{8DBFD59C-BDD4-F5EE-7C47-6D2A2C90C2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2887031"/>
              </p:ext>
            </p:extLst>
          </p:nvPr>
        </p:nvGraphicFramePr>
        <p:xfrm>
          <a:off x="7576096" y="4746727"/>
          <a:ext cx="4314826" cy="16529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7413">
                  <a:extLst>
                    <a:ext uri="{9D8B030D-6E8A-4147-A177-3AD203B41FA5}">
                      <a16:colId xmlns:a16="http://schemas.microsoft.com/office/drawing/2014/main" val="2364340647"/>
                    </a:ext>
                  </a:extLst>
                </a:gridCol>
                <a:gridCol w="2157413">
                  <a:extLst>
                    <a:ext uri="{9D8B030D-6E8A-4147-A177-3AD203B41FA5}">
                      <a16:colId xmlns:a16="http://schemas.microsoft.com/office/drawing/2014/main" val="2780740763"/>
                    </a:ext>
                  </a:extLst>
                </a:gridCol>
              </a:tblGrid>
              <a:tr h="238547">
                <a:tc>
                  <a:txBody>
                    <a:bodyPr/>
                    <a:lstStyle/>
                    <a:p>
                      <a:r>
                        <a:rPr lang="en-GB" sz="1200"/>
                        <a:t>Parameter(Nominal)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7565495"/>
                  </a:ext>
                </a:extLst>
              </a:tr>
              <a:tr h="277821">
                <a:tc>
                  <a:txBody>
                    <a:bodyPr/>
                    <a:lstStyle/>
                    <a:p>
                      <a:r>
                        <a:rPr lang="en-GB" sz="1200"/>
                        <a:t>Shunt Current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/>
                        <a:t>400mA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5055139"/>
                  </a:ext>
                </a:extLst>
              </a:tr>
              <a:tr h="277821">
                <a:tc>
                  <a:txBody>
                    <a:bodyPr/>
                    <a:lstStyle/>
                    <a:p>
                      <a:r>
                        <a:rPr lang="en-GB" sz="1200" dirty="0"/>
                        <a:t>Input voltage(for each module)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/>
                        <a:t>2V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1961078"/>
                  </a:ext>
                </a:extLst>
              </a:tr>
              <a:tr h="238547">
                <a:tc>
                  <a:txBody>
                    <a:bodyPr/>
                    <a:lstStyle/>
                    <a:p>
                      <a:r>
                        <a:rPr lang="en-GB" sz="1200"/>
                        <a:t>Output voltage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/>
                        <a:t>1.2V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2940689"/>
                  </a:ext>
                </a:extLst>
              </a:tr>
              <a:tr h="238547">
                <a:tc>
                  <a:txBody>
                    <a:bodyPr/>
                    <a:lstStyle/>
                    <a:p>
                      <a:r>
                        <a:rPr lang="en-GB" sz="1200"/>
                        <a:t>Reference input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/>
                        <a:t>0.6V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4189438"/>
                  </a:ext>
                </a:extLst>
              </a:tr>
              <a:tr h="238547">
                <a:tc>
                  <a:txBody>
                    <a:bodyPr/>
                    <a:lstStyle/>
                    <a:p>
                      <a:r>
                        <a:rPr lang="en-GB" sz="1200"/>
                        <a:t>Load current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200mA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671134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AE248CF5-1009-7C6E-12F8-0DA83EEE9791}"/>
              </a:ext>
            </a:extLst>
          </p:cNvPr>
          <p:cNvSpPr txBox="1"/>
          <p:nvPr/>
        </p:nvSpPr>
        <p:spPr>
          <a:xfrm>
            <a:off x="7434210" y="4346387"/>
            <a:ext cx="46249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1E5D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Specifications of SLDO prototype for EIC sensor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484D27-9933-6FCD-C9C7-427496F3ABB8}"/>
              </a:ext>
            </a:extLst>
          </p:cNvPr>
          <p:cNvSpPr txBox="1"/>
          <p:nvPr/>
        </p:nvSpPr>
        <p:spPr>
          <a:xfrm>
            <a:off x="1548894" y="5553908"/>
            <a:ext cx="5885316" cy="116955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>
              <a:tabLst>
                <a:tab pos="457200" algn="l"/>
              </a:tabLst>
            </a:pPr>
            <a:r>
              <a:rPr lang="en-GB" sz="1200" i="1">
                <a:effectLst/>
                <a:latin typeface="NimbusRomNo9L"/>
                <a:ea typeface="Calibri" panose="020F0502020204030204" pitchFamily="34" charset="0"/>
              </a:rPr>
              <a:t>M. Karagounis, D. Arutinov, M. Barbero et al. ‘An Integrated Shunt-LDO Regulator</a:t>
            </a:r>
          </a:p>
          <a:p>
            <a:pPr lvl="0">
              <a:tabLst>
                <a:tab pos="457200" algn="l"/>
              </a:tabLst>
            </a:pPr>
            <a:r>
              <a:rPr lang="en-GB" sz="1200" i="1">
                <a:effectLst/>
                <a:latin typeface="NimbusRomNo9L"/>
                <a:ea typeface="Calibri" panose="020F0502020204030204" pitchFamily="34" charset="0"/>
              </a:rPr>
              <a:t> for Serial Powered Systems’. In: Proc. of the European Solid-State Device Conference,</a:t>
            </a:r>
          </a:p>
          <a:p>
            <a:pPr lvl="0">
              <a:tabLst>
                <a:tab pos="457200" algn="l"/>
              </a:tabLst>
            </a:pPr>
            <a:r>
              <a:rPr lang="en-GB" sz="1200" i="1">
                <a:effectLst/>
                <a:latin typeface="NimbusRomNo9L"/>
                <a:ea typeface="Calibri" panose="020F0502020204030204" pitchFamily="34" charset="0"/>
              </a:rPr>
              <a:t> ESSCIRC 2009 (2009), pp. 276–279. </a:t>
            </a:r>
            <a:r>
              <a:rPr lang="en-GB" sz="1200" i="1" err="1">
                <a:effectLst/>
                <a:latin typeface="rtxsc"/>
                <a:ea typeface="Calibri" panose="020F0502020204030204" pitchFamily="34" charset="0"/>
              </a:rPr>
              <a:t>doi</a:t>
            </a:r>
            <a:r>
              <a:rPr lang="en-GB" sz="1200" i="1">
                <a:effectLst/>
                <a:latin typeface="NimbusRomNo9L"/>
                <a:ea typeface="Calibri" panose="020F0502020204030204" pitchFamily="34" charset="0"/>
              </a:rPr>
              <a:t>: </a:t>
            </a:r>
            <a:r>
              <a:rPr lang="en-GB" sz="1200" i="1">
                <a:effectLst/>
                <a:latin typeface="t1xtt"/>
                <a:ea typeface="Calibri" panose="020F0502020204030204" pitchFamily="34" charset="0"/>
              </a:rPr>
              <a:t>10.1109/ESSCIRC.2009.5325974</a:t>
            </a:r>
            <a:r>
              <a:rPr lang="en-GB" sz="1200" i="1">
                <a:effectLst/>
                <a:latin typeface="NimbusRomNo9L"/>
                <a:ea typeface="Calibri" panose="020F0502020204030204" pitchFamily="34" charset="0"/>
              </a:rPr>
              <a:t>. </a:t>
            </a:r>
          </a:p>
          <a:p>
            <a:pPr>
              <a:tabLst>
                <a:tab pos="457200" algn="l"/>
              </a:tabLst>
            </a:pPr>
            <a:r>
              <a:rPr lang="en-GB" sz="1100" i="1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4"/>
              </a:rPr>
              <a:t>https://indico.cern.ch/event/879686/contributions/3706455/attachments</a:t>
            </a:r>
          </a:p>
          <a:p>
            <a:pPr>
              <a:tabLst>
                <a:tab pos="457200" algn="l"/>
              </a:tabLst>
            </a:pPr>
            <a:r>
              <a:rPr lang="en-GB" sz="1100" i="1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4"/>
              </a:rPr>
              <a:t>/1975390/3287622/SLDO_RD53B_Features.pdf</a:t>
            </a:r>
            <a:endParaRPr lang="en-GB" sz="1100" i="1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tabLst>
                <a:tab pos="457200" algn="l"/>
              </a:tabLst>
            </a:pPr>
            <a:endParaRPr lang="en-GB" sz="1200" i="1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6559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D6935FB-FB44-2DC4-BB66-D5FF33E425CC}"/>
              </a:ext>
            </a:extLst>
          </p:cNvPr>
          <p:cNvSpPr txBox="1">
            <a:spLocks/>
          </p:cNvSpPr>
          <p:nvPr/>
        </p:nvSpPr>
        <p:spPr>
          <a:xfrm>
            <a:off x="1275236" y="189423"/>
            <a:ext cx="10515600" cy="964054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 u="sng">
                <a:latin typeface="Arial"/>
                <a:cs typeface="Arial"/>
              </a:rPr>
              <a:t>Features of SLDO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0748387-BC66-7180-2E41-58F657FCF2D9}"/>
              </a:ext>
            </a:extLst>
          </p:cNvPr>
          <p:cNvSpPr txBox="1">
            <a:spLocks/>
          </p:cNvSpPr>
          <p:nvPr/>
        </p:nvSpPr>
        <p:spPr>
          <a:xfrm>
            <a:off x="1569720" y="923544"/>
            <a:ext cx="10515600" cy="5745033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GB" sz="1800" dirty="0">
                <a:solidFill>
                  <a:srgbClr val="C00000"/>
                </a:solidFill>
                <a:latin typeface="Arial"/>
                <a:cs typeface="Arial"/>
              </a:rPr>
              <a:t> Over Voltage Protection:</a:t>
            </a:r>
          </a:p>
          <a:p>
            <a:r>
              <a:rPr lang="en-GB" sz="1800" dirty="0">
                <a:solidFill>
                  <a:srgbClr val="1E5DF8"/>
                </a:solidFill>
                <a:latin typeface="Arial"/>
                <a:cs typeface="Arial"/>
              </a:rPr>
              <a:t>Protects the circuitry in case of over voltage, for e.g., Failure of one/</a:t>
            </a:r>
            <a:r>
              <a:rPr lang="en-GB" sz="1800">
                <a:solidFill>
                  <a:srgbClr val="1E5DF8"/>
                </a:solidFill>
                <a:latin typeface="Arial"/>
                <a:cs typeface="Arial"/>
              </a:rPr>
              <a:t>multiple SLDO.</a:t>
            </a:r>
            <a:endParaRPr lang="en-GB" sz="1800" dirty="0">
              <a:solidFill>
                <a:srgbClr val="1E5DF8"/>
              </a:solidFill>
              <a:latin typeface="Arial"/>
              <a:cs typeface="Arial"/>
            </a:endParaRPr>
          </a:p>
          <a:p>
            <a:r>
              <a:rPr lang="en-GB" sz="1800" b="0" i="0" u="none" strike="noStrike" baseline="0" dirty="0">
                <a:solidFill>
                  <a:srgbClr val="1E5DF8"/>
                </a:solidFill>
                <a:latin typeface="Arial"/>
                <a:cs typeface="Calibri"/>
              </a:rPr>
              <a:t>Operated in parallel to SLDO</a:t>
            </a:r>
          </a:p>
          <a:p>
            <a:r>
              <a:rPr lang="en-GB" sz="1800" b="0" i="0" u="none" strike="noStrike" baseline="0" dirty="0">
                <a:solidFill>
                  <a:srgbClr val="1E5DF8"/>
                </a:solidFill>
                <a:latin typeface="Arial"/>
                <a:cs typeface="Calibri"/>
              </a:rPr>
              <a:t>Takes all excess current in case Vin =&gt;2v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1800" dirty="0">
                <a:solidFill>
                  <a:srgbClr val="C00000"/>
                </a:solidFill>
                <a:latin typeface="Arial"/>
                <a:cs typeface="Arial"/>
              </a:rPr>
              <a:t>Under shunt Protection:</a:t>
            </a:r>
          </a:p>
          <a:p>
            <a:pPr algn="l"/>
            <a:r>
              <a:rPr lang="en-GB" sz="1800" dirty="0">
                <a:solidFill>
                  <a:srgbClr val="1E5DF8"/>
                </a:solidFill>
                <a:latin typeface="Arial"/>
                <a:cs typeface="Arial"/>
              </a:rPr>
              <a:t>Protects</a:t>
            </a:r>
            <a:r>
              <a:rPr lang="en-GB" sz="1800" b="0" i="0" u="none" strike="noStrike" baseline="0" dirty="0">
                <a:solidFill>
                  <a:srgbClr val="1E5DF8"/>
                </a:solidFill>
                <a:latin typeface="Arial"/>
                <a:cs typeface="Arial"/>
              </a:rPr>
              <a:t> the regulator from exceeding load currents</a:t>
            </a:r>
          </a:p>
          <a:p>
            <a:pPr algn="l"/>
            <a:r>
              <a:rPr lang="en-GB" sz="1800" b="0" i="0" u="none" strike="noStrike" baseline="0" dirty="0">
                <a:solidFill>
                  <a:srgbClr val="1E5DF8"/>
                </a:solidFill>
                <a:latin typeface="Arial"/>
                <a:cs typeface="Arial"/>
              </a:rPr>
              <a:t>High load current reduces shunt current</a:t>
            </a:r>
          </a:p>
          <a:p>
            <a:pPr marL="0" indent="0">
              <a:buNone/>
            </a:pPr>
            <a:r>
              <a:rPr lang="en-GB" sz="1800" b="0" i="0" u="none" strike="noStrike" baseline="0" dirty="0">
                <a:solidFill>
                  <a:srgbClr val="1E5DF8"/>
                </a:solidFill>
                <a:latin typeface="Arial"/>
                <a:cs typeface="Arial"/>
              </a:rPr>
              <a:t>•</a:t>
            </a:r>
            <a:r>
              <a:rPr lang="en-GB" sz="1800" dirty="0">
                <a:solidFill>
                  <a:srgbClr val="1E5DF8"/>
                </a:solidFill>
                <a:latin typeface="Arial"/>
                <a:cs typeface="Arial"/>
              </a:rPr>
              <a:t> </a:t>
            </a:r>
            <a:r>
              <a:rPr lang="en-GB" sz="1800" b="0" i="0" u="none" strike="noStrike" baseline="0" dirty="0">
                <a:solidFill>
                  <a:srgbClr val="1E5DF8"/>
                </a:solidFill>
                <a:latin typeface="Arial"/>
                <a:cs typeface="Arial"/>
              </a:rPr>
              <a:t> In under shunt current situation, </a:t>
            </a:r>
            <a:r>
              <a:rPr lang="en-GB" sz="1800" b="0" i="0" u="none" strike="noStrike" baseline="0" dirty="0" err="1">
                <a:solidFill>
                  <a:srgbClr val="1E5DF8"/>
                </a:solidFill>
                <a:latin typeface="Arial"/>
                <a:cs typeface="Arial"/>
              </a:rPr>
              <a:t>Vref</a:t>
            </a:r>
            <a:r>
              <a:rPr lang="en-GB" sz="1800" b="0" i="0" u="none" strike="noStrike" baseline="0" dirty="0">
                <a:solidFill>
                  <a:srgbClr val="1E5DF8"/>
                </a:solidFill>
                <a:latin typeface="Arial"/>
                <a:cs typeface="Arial"/>
              </a:rPr>
              <a:t> is reduced and current to the output is reduced.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>
                <a:solidFill>
                  <a:srgbClr val="C00000"/>
                </a:solidFill>
                <a:latin typeface="Arial"/>
                <a:cs typeface="Arial"/>
              </a:rPr>
              <a:t>Configurable Offset Voltage</a:t>
            </a:r>
          </a:p>
          <a:p>
            <a:r>
              <a:rPr lang="en-US" sz="1800" dirty="0">
                <a:solidFill>
                  <a:srgbClr val="1E5DF8"/>
                </a:solidFill>
                <a:latin typeface="Arial"/>
                <a:cs typeface="Arial"/>
              </a:rPr>
              <a:t>To improve the shunt current accuracy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>
                <a:solidFill>
                  <a:srgbClr val="C00000"/>
                </a:solidFill>
                <a:latin typeface="Arial"/>
                <a:cs typeface="Arial"/>
              </a:rPr>
              <a:t>Start Up circuits</a:t>
            </a:r>
          </a:p>
          <a:p>
            <a:pPr algn="l"/>
            <a:r>
              <a:rPr lang="en-US" sz="1800" b="0" i="0" u="none" strike="noStrike" baseline="0" dirty="0">
                <a:solidFill>
                  <a:srgbClr val="1E5DF8"/>
                </a:solidFill>
                <a:latin typeface="Arial"/>
                <a:cs typeface="Arial"/>
              </a:rPr>
              <a:t>Reference current can’t reach the desired value during power up, a further current is added to increase reference values.</a:t>
            </a:r>
          </a:p>
          <a:p>
            <a:pPr algn="l"/>
            <a:r>
              <a:rPr lang="en-US" sz="1800" b="0" i="0" u="none" strike="noStrike" baseline="0" dirty="0">
                <a:solidFill>
                  <a:srgbClr val="1E5DF8"/>
                </a:solidFill>
                <a:latin typeface="Arial"/>
                <a:cs typeface="Arial"/>
              </a:rPr>
              <a:t>This additional current is only active for small supply currents.</a:t>
            </a:r>
          </a:p>
          <a:p>
            <a:pPr algn="l"/>
            <a:r>
              <a:rPr lang="en-US" sz="1800" b="0" i="0" u="none" strike="noStrike" baseline="0" dirty="0">
                <a:solidFill>
                  <a:srgbClr val="1E5DF8"/>
                </a:solidFill>
                <a:latin typeface="Arial"/>
                <a:cs typeface="Arial"/>
              </a:rPr>
              <a:t>As soon as the preregular bandgap is activated, startup circuit is switched off.</a:t>
            </a:r>
            <a:endParaRPr lang="en-GB" sz="1800" dirty="0">
              <a:solidFill>
                <a:srgbClr val="1E5DF8"/>
              </a:solidFill>
              <a:latin typeface="Arial"/>
              <a:cs typeface="Arial"/>
            </a:endParaRPr>
          </a:p>
          <a:p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51892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TextBox 163">
            <a:extLst>
              <a:ext uri="{FF2B5EF4-FFF2-40B4-BE49-F238E27FC236}">
                <a16:creationId xmlns:a16="http://schemas.microsoft.com/office/drawing/2014/main" id="{84B5880E-1324-97F4-0BFB-7408AB18468C}"/>
              </a:ext>
            </a:extLst>
          </p:cNvPr>
          <p:cNvSpPr txBox="1"/>
          <p:nvPr/>
        </p:nvSpPr>
        <p:spPr>
          <a:xfrm>
            <a:off x="2263059" y="433315"/>
            <a:ext cx="8250977" cy="52322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GB" sz="2800" b="1" u="sng">
                <a:latin typeface="Arial"/>
                <a:cs typeface="Arial"/>
              </a:rPr>
              <a:t>Implications and Challenges of Serial powering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E222E1-60A3-02CE-F478-949C0F59CE72}"/>
              </a:ext>
            </a:extLst>
          </p:cNvPr>
          <p:cNvSpPr txBox="1"/>
          <p:nvPr/>
        </p:nvSpPr>
        <p:spPr>
          <a:xfrm>
            <a:off x="1131610" y="1053090"/>
            <a:ext cx="10336490" cy="25545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GB" sz="1600" dirty="0">
                <a:solidFill>
                  <a:srgbClr val="1E5DF8"/>
                </a:solidFill>
                <a:latin typeface="Arial"/>
                <a:cs typeface="Arial"/>
              </a:rPr>
              <a:t>AC coupled read out circuitry: Since each sensor ground is at different potential, readout needs to be AC coupled.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600" dirty="0">
                <a:solidFill>
                  <a:srgbClr val="1E5DF8"/>
                </a:solidFill>
                <a:latin typeface="Arial"/>
                <a:cs typeface="Arial"/>
              </a:rPr>
              <a:t>Requires various protection circuits: Circuits to address over-voltage, </a:t>
            </a:r>
            <a:r>
              <a:rPr lang="en-GB" sz="1600">
                <a:solidFill>
                  <a:srgbClr val="1E5DF8"/>
                </a:solidFill>
                <a:latin typeface="Arial"/>
                <a:cs typeface="Arial"/>
              </a:rPr>
              <a:t>under-shunt scenarios</a:t>
            </a:r>
            <a:r>
              <a:rPr lang="en-GB" sz="1600" dirty="0">
                <a:solidFill>
                  <a:srgbClr val="1E5DF8"/>
                </a:solidFill>
                <a:latin typeface="Arial"/>
                <a:cs typeface="Arial"/>
              </a:rPr>
              <a:t>. </a:t>
            </a:r>
            <a:endParaRPr lang="en-GB" sz="1600" dirty="0">
              <a:solidFill>
                <a:srgbClr val="1E5DF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600" dirty="0">
                <a:solidFill>
                  <a:srgbClr val="1E5DF8"/>
                </a:solidFill>
                <a:latin typeface="Arial"/>
                <a:cs typeface="Arial"/>
              </a:rPr>
              <a:t>Noise in the system: Noise on the power line caused by the malfunctioning of one sensor can be distributed to every sensor.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rgbClr val="1E5DF8"/>
                </a:solidFill>
                <a:latin typeface="Arial"/>
                <a:cs typeface="Arial"/>
              </a:rPr>
              <a:t>Distribution of biases: It was observed in the ITS3 MLR1 measurements that </a:t>
            </a:r>
            <a:r>
              <a:rPr lang="en-GB" sz="1600" dirty="0">
                <a:solidFill>
                  <a:srgbClr val="1E5DF8"/>
                </a:solidFill>
                <a:latin typeface="Arial"/>
                <a:cs typeface="Arial"/>
              </a:rPr>
              <a:t>p+ substrate(bulk) bias voltage influences the charge collection. In serial powering each sensor sees different bulk voltage because of the different module ground potential. (Fig.1)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600" dirty="0">
                <a:solidFill>
                  <a:srgbClr val="1E5DF8"/>
                </a:solidFill>
                <a:latin typeface="Arial"/>
                <a:cs typeface="Arial"/>
              </a:rPr>
              <a:t>These are APTS and DPTS pixels (Fig.2). There should be HVRESET,VRESET,PSUB,IRESET,IBIASP connections have to be made.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8E8255E-8CD3-4F5B-D22B-ECA9830E4A00}"/>
              </a:ext>
            </a:extLst>
          </p:cNvPr>
          <p:cNvSpPr txBox="1">
            <a:spLocks/>
          </p:cNvSpPr>
          <p:nvPr/>
        </p:nvSpPr>
        <p:spPr>
          <a:xfrm>
            <a:off x="546453" y="3622012"/>
            <a:ext cx="9331061" cy="3296264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600">
              <a:solidFill>
                <a:srgbClr val="1E5DF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1DF7D0B-54B2-0F4F-5553-C42A3BEBAA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1094" y="3879333"/>
            <a:ext cx="5752163" cy="163901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63CDB0F-67FA-E1BB-5867-F06E1DE083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1254" y="3741368"/>
            <a:ext cx="3944208" cy="223662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232B49D-5988-B3CB-8835-5DFE4B8D8D91}"/>
              </a:ext>
            </a:extLst>
          </p:cNvPr>
          <p:cNvSpPr txBox="1"/>
          <p:nvPr/>
        </p:nvSpPr>
        <p:spPr>
          <a:xfrm>
            <a:off x="2005384" y="6210885"/>
            <a:ext cx="46956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>
                <a:solidFill>
                  <a:srgbClr val="1E5D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is a spread of signal amplitude w.r.t bulk voltage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257E0D1-F132-5208-64E9-99F1B39906FB}"/>
              </a:ext>
            </a:extLst>
          </p:cNvPr>
          <p:cNvSpPr/>
          <p:nvPr/>
        </p:nvSpPr>
        <p:spPr>
          <a:xfrm>
            <a:off x="5234511" y="4720352"/>
            <a:ext cx="567394" cy="421054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solidFill>
                <a:srgbClr val="1E5DF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7DD2B0B-E129-30E7-887A-E7CD9B7341C1}"/>
              </a:ext>
            </a:extLst>
          </p:cNvPr>
          <p:cNvSpPr txBox="1"/>
          <p:nvPr/>
        </p:nvSpPr>
        <p:spPr>
          <a:xfrm>
            <a:off x="3291383" y="5790208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>
                <a:latin typeface="Arial" panose="020B0604020202020204" pitchFamily="34" charset="0"/>
                <a:cs typeface="Arial" panose="020B0604020202020204" pitchFamily="34" charset="0"/>
              </a:rPr>
              <a:t>Fig.1</a:t>
            </a:r>
            <a:endParaRPr lang="en-GB" sz="160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A5484FE-436A-04AE-ADC1-A949A3AE8B1E}"/>
              </a:ext>
            </a:extLst>
          </p:cNvPr>
          <p:cNvSpPr txBox="1"/>
          <p:nvPr/>
        </p:nvSpPr>
        <p:spPr>
          <a:xfrm>
            <a:off x="9131284" y="5564260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Fig.2</a:t>
            </a:r>
            <a:endParaRPr lang="en-GB" sz="14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9EA60D-B532-D537-1DFE-AA687D00440B}"/>
              </a:ext>
            </a:extLst>
          </p:cNvPr>
          <p:cNvSpPr txBox="1"/>
          <p:nvPr/>
        </p:nvSpPr>
        <p:spPr>
          <a:xfrm>
            <a:off x="4756631" y="6498160"/>
            <a:ext cx="74353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457200" algn="l"/>
              </a:tabLst>
            </a:pPr>
            <a:r>
              <a:rPr lang="en-GB" sz="1200" i="1">
                <a:latin typeface="NimbusRomNo9L"/>
              </a:rPr>
              <a:t>https://indico.cern.ch/event/1127562/contributions/4914054/attachments/2512365/4318759/TWEPP_APTS_bk.pdf</a:t>
            </a:r>
          </a:p>
        </p:txBody>
      </p:sp>
    </p:spTree>
    <p:extLst>
      <p:ext uri="{BB962C8B-B14F-4D97-AF65-F5344CB8AC3E}">
        <p14:creationId xmlns:p14="http://schemas.microsoft.com/office/powerpoint/2010/main" val="36141460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0D8578B-06B8-D44F-871B-381E169CC5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53F8DB5-D875-CF4D-A96F-70F080421F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938" y="412403"/>
            <a:ext cx="3770785" cy="96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42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159E85F-170D-B94D-BA35-E3F2E3C164E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9726" t="60182"/>
          <a:stretch/>
        </p:blipFill>
        <p:spPr>
          <a:xfrm>
            <a:off x="3624146" y="4127252"/>
            <a:ext cx="8567854" cy="273074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1A39C34-E01A-FD49-8603-2E8AE6BB5606}"/>
              </a:ext>
            </a:extLst>
          </p:cNvPr>
          <p:cNvSpPr txBox="1"/>
          <p:nvPr/>
        </p:nvSpPr>
        <p:spPr>
          <a:xfrm>
            <a:off x="1266345" y="2160730"/>
            <a:ext cx="8316591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800" b="1" spc="-16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 Level Background</a:t>
            </a:r>
            <a:endParaRPr lang="en-US" sz="4800" b="1" spc="-15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9DA41C-8BD1-2C47-A5C2-2F23DC884D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938" y="412403"/>
            <a:ext cx="3770785" cy="96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3533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121BF9D-7312-D146-A098-1393906DE9CF}"/>
              </a:ext>
            </a:extLst>
          </p:cNvPr>
          <p:cNvSpPr txBox="1"/>
          <p:nvPr/>
        </p:nvSpPr>
        <p:spPr>
          <a:xfrm>
            <a:off x="260754" y="199018"/>
            <a:ext cx="11684581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>
                <a:latin typeface="Arial" panose="020B0604020202020204" pitchFamily="34" charset="0"/>
                <a:cs typeface="Arial" panose="020B0604020202020204" pitchFamily="34" charset="0"/>
              </a:rPr>
              <a:t>EIC-ITS3 Synergies</a:t>
            </a:r>
          </a:p>
        </p:txBody>
      </p:sp>
      <p:sp>
        <p:nvSpPr>
          <p:cNvPr id="25" name="Content Placeholder 4"/>
          <p:cNvSpPr txBox="1">
            <a:spLocks/>
          </p:cNvSpPr>
          <p:nvPr/>
        </p:nvSpPr>
        <p:spPr>
          <a:xfrm>
            <a:off x="260754" y="968459"/>
            <a:ext cx="3979776" cy="445639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sz="2800" b="1" dirty="0">
                <a:solidFill>
                  <a:srgbClr val="1E5DF8"/>
                </a:solidFill>
              </a:rPr>
              <a:t>Similarities and Differences</a:t>
            </a:r>
          </a:p>
          <a:p>
            <a:pPr lvl="1">
              <a:lnSpc>
                <a:spcPct val="100000"/>
              </a:lnSpc>
            </a:pPr>
            <a:r>
              <a:rPr lang="en-US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EIC and ITS3 have key similarities in design requirements</a:t>
            </a:r>
          </a:p>
          <a:p>
            <a:pPr lvl="1">
              <a:lnSpc>
                <a:spcPct val="100000"/>
              </a:lnSpc>
            </a:pPr>
            <a:r>
              <a:rPr lang="en-US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Specifically, pixel pitch and power density (driven by material budget)</a:t>
            </a:r>
          </a:p>
          <a:p>
            <a:pPr lvl="1">
              <a:lnSpc>
                <a:spcPct val="100000"/>
              </a:lnSpc>
            </a:pPr>
            <a:r>
              <a:rPr lang="en-US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difference is silicon area to cover (but possible steppingstone to ALICE3…)</a:t>
            </a:r>
          </a:p>
          <a:p>
            <a:pPr lvl="1"/>
            <a:endParaRPr lang="en-US" sz="20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0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0" name="Rounded Rectangle 79"/>
          <p:cNvSpPr/>
          <p:nvPr/>
        </p:nvSpPr>
        <p:spPr>
          <a:xfrm>
            <a:off x="3464169" y="4756638"/>
            <a:ext cx="2426677" cy="668215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7AE80B-9356-B745-B10C-E241460CA2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0846" y="583738"/>
            <a:ext cx="5830285" cy="30061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9068" y="3447691"/>
            <a:ext cx="3543556" cy="28868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7583" y="3230027"/>
            <a:ext cx="4368650" cy="312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471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22F5953-CECA-D02D-011E-52E7CB99DE8A}"/>
              </a:ext>
            </a:extLst>
          </p:cNvPr>
          <p:cNvSpPr txBox="1"/>
          <p:nvPr/>
        </p:nvSpPr>
        <p:spPr>
          <a:xfrm>
            <a:off x="260755" y="184497"/>
            <a:ext cx="11684581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>
                <a:latin typeface="Arial" panose="020B0604020202020204" pitchFamily="34" charset="0"/>
                <a:cs typeface="Arial" panose="020B0604020202020204" pitchFamily="34" charset="0"/>
              </a:rPr>
              <a:t>Stitching</a:t>
            </a:r>
          </a:p>
        </p:txBody>
      </p:sp>
      <p:pic>
        <p:nvPicPr>
          <p:cNvPr id="3" name="StitchingAnimation_v2">
            <a:hlinkClick r:id="" action="ppaction://media"/>
            <a:extLst>
              <a:ext uri="{FF2B5EF4-FFF2-40B4-BE49-F238E27FC236}">
                <a16:creationId xmlns:a16="http://schemas.microsoft.com/office/drawing/2014/main" id="{F6188C4C-F243-0FDC-E2C7-69684F1CCF1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21456" b="22920"/>
          <a:stretch/>
        </p:blipFill>
        <p:spPr>
          <a:xfrm>
            <a:off x="1481137" y="1144438"/>
            <a:ext cx="8757770" cy="27401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FDE388-2D37-06C9-6915-F734AFC1A6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1137" y="4368800"/>
            <a:ext cx="9001125" cy="1295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525D374-5CF3-F63A-C770-9156FF7635CB}"/>
              </a:ext>
            </a:extLst>
          </p:cNvPr>
          <p:cNvSpPr txBox="1"/>
          <p:nvPr/>
        </p:nvSpPr>
        <p:spPr>
          <a:xfrm>
            <a:off x="3632200" y="5795539"/>
            <a:ext cx="75084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/>
              <a:t>Development of a Stitched Monolithic Pixel Sensor</a:t>
            </a:r>
            <a:r>
              <a:rPr lang="en-GB" sz="1200"/>
              <a:t>, https://iopscience.iop.org/article/10.1088/1748-0221/18/01/C01044/pdf</a:t>
            </a:r>
          </a:p>
        </p:txBody>
      </p:sp>
    </p:spTree>
    <p:extLst>
      <p:ext uri="{BB962C8B-B14F-4D97-AF65-F5344CB8AC3E}">
        <p14:creationId xmlns:p14="http://schemas.microsoft.com/office/powerpoint/2010/main" val="1253329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4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121BF9D-7312-D146-A098-1393906DE9CF}"/>
              </a:ext>
            </a:extLst>
          </p:cNvPr>
          <p:cNvSpPr txBox="1"/>
          <p:nvPr/>
        </p:nvSpPr>
        <p:spPr>
          <a:xfrm>
            <a:off x="260754" y="199018"/>
            <a:ext cx="11684581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>
                <a:latin typeface="Arial" panose="020B0604020202020204" pitchFamily="34" charset="0"/>
                <a:cs typeface="Arial" panose="020B0604020202020204" pitchFamily="34" charset="0"/>
              </a:rPr>
              <a:t>Practical Impact</a:t>
            </a:r>
          </a:p>
        </p:txBody>
      </p:sp>
      <p:sp>
        <p:nvSpPr>
          <p:cNvPr id="3" name="Content Placeholder 4"/>
          <p:cNvSpPr txBox="1">
            <a:spLocks/>
          </p:cNvSpPr>
          <p:nvPr/>
        </p:nvSpPr>
        <p:spPr>
          <a:xfrm>
            <a:off x="260754" y="968459"/>
            <a:ext cx="5356275" cy="445639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sz="2800" b="1">
                <a:solidFill>
                  <a:srgbClr val="1E5DF8"/>
                </a:solidFill>
              </a:rPr>
              <a:t>EIC-ITS3 Practicalities</a:t>
            </a:r>
          </a:p>
          <a:p>
            <a:pPr lvl="1">
              <a:lnSpc>
                <a:spcPct val="100000"/>
              </a:lnSpc>
            </a:pPr>
            <a:r>
              <a:rPr lang="en-US" sz="200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a practical level, this means that the two detectors could share a vertex chip</a:t>
            </a:r>
          </a:p>
          <a:p>
            <a:pPr lvl="1">
              <a:lnSpc>
                <a:spcPct val="100000"/>
              </a:lnSpc>
            </a:pPr>
            <a:r>
              <a:rPr lang="en-US" sz="200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However, the EIC will require something different for the stave and disc layers</a:t>
            </a:r>
          </a:p>
          <a:p>
            <a:pPr lvl="1">
              <a:lnSpc>
                <a:spcPct val="100000"/>
              </a:lnSpc>
            </a:pPr>
            <a:r>
              <a:rPr lang="en-US" sz="200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could be as simple as the </a:t>
            </a:r>
            <a:r>
              <a:rPr lang="en-US" sz="200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vertexing</a:t>
            </a:r>
            <a:r>
              <a:rPr lang="en-US" sz="200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chip with a different stitching plan or something more complex might be needed</a:t>
            </a:r>
          </a:p>
          <a:p>
            <a:pPr lvl="1">
              <a:lnSpc>
                <a:spcPct val="100000"/>
              </a:lnSpc>
            </a:pPr>
            <a:r>
              <a:rPr lang="en-US" sz="200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will have implications for the sort of agreements that will be needed</a:t>
            </a:r>
          </a:p>
          <a:p>
            <a:pPr lvl="1">
              <a:lnSpc>
                <a:spcPct val="100000"/>
              </a:lnSpc>
            </a:pPr>
            <a:endParaRPr lang="en-US" sz="200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00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00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7AE80B-9356-B745-B10C-E241460CA2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3154" y="458008"/>
            <a:ext cx="5830285" cy="30061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6519" y="3738487"/>
            <a:ext cx="3543556" cy="288686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H="1">
            <a:off x="8244114" y="2005985"/>
            <a:ext cx="434183" cy="2899844"/>
          </a:xfrm>
          <a:prstGeom prst="line">
            <a:avLst/>
          </a:prstGeom>
          <a:ln w="73025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5328972" y="2273235"/>
            <a:ext cx="832437" cy="324822"/>
          </a:xfrm>
          <a:prstGeom prst="line">
            <a:avLst/>
          </a:prstGeom>
          <a:ln w="73025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3603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AD5C7CC-29CC-E870-F737-76C94A3FD5C4}"/>
              </a:ext>
            </a:extLst>
          </p:cNvPr>
          <p:cNvSpPr txBox="1"/>
          <p:nvPr/>
        </p:nvSpPr>
        <p:spPr>
          <a:xfrm>
            <a:off x="260755" y="184497"/>
            <a:ext cx="11684581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>
                <a:latin typeface="Arial" panose="020B0604020202020204" pitchFamily="34" charset="0"/>
                <a:cs typeface="Arial" panose="020B0604020202020204" pitchFamily="34" charset="0"/>
              </a:rPr>
              <a:t>Practical Impact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827AFE29-99E0-BEF1-986D-550EC86E3EAB}"/>
              </a:ext>
            </a:extLst>
          </p:cNvPr>
          <p:cNvSpPr txBox="1">
            <a:spLocks/>
          </p:cNvSpPr>
          <p:nvPr/>
        </p:nvSpPr>
        <p:spPr>
          <a:xfrm>
            <a:off x="260754" y="968459"/>
            <a:ext cx="5835245" cy="131754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sz="2800" b="1">
                <a:solidFill>
                  <a:srgbClr val="1E5DF8"/>
                </a:solidFill>
              </a:rPr>
              <a:t>One Chip, Multiple Locations</a:t>
            </a:r>
          </a:p>
          <a:p>
            <a:pPr lvl="1">
              <a:lnSpc>
                <a:spcPct val="100000"/>
              </a:lnSpc>
            </a:pPr>
            <a:r>
              <a:rPr lang="en-US" sz="200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ITS3 in the vertex detectors</a:t>
            </a:r>
          </a:p>
          <a:p>
            <a:pPr lvl="1">
              <a:lnSpc>
                <a:spcPct val="100000"/>
              </a:lnSpc>
            </a:pPr>
            <a:r>
              <a:rPr lang="en-US" sz="200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Re-sized device in the staves, discs</a:t>
            </a: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1590F1-660E-3DCD-59F9-0C7CA40AEE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130" y="2286001"/>
            <a:ext cx="4103369" cy="3297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BF32AA2-6CFD-9AF9-0ECD-D3C043C352A9}"/>
              </a:ext>
            </a:extLst>
          </p:cNvPr>
          <p:cNvSpPr txBox="1"/>
          <p:nvPr/>
        </p:nvSpPr>
        <p:spPr>
          <a:xfrm>
            <a:off x="2644140" y="5586892"/>
            <a:ext cx="285369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i="1"/>
              <a:t>Some engineering challenges with the EPIC SVT design</a:t>
            </a:r>
            <a:r>
              <a:rPr lang="en-GB" sz="1200"/>
              <a:t>, N. Apadula, Nov 7, 2022 - https://indico.bnl.gov/event/17713/contributions/70440/attachments/44407/74938/Apadula_EICSC_11_7_22.pdf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1287603-03B2-24F2-9266-AA7BC5711E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812" y="3589050"/>
            <a:ext cx="4950381" cy="250567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A5C8C3A5-5520-2A11-308D-8A28CA8BAEF7}"/>
              </a:ext>
            </a:extLst>
          </p:cNvPr>
          <p:cNvGrpSpPr/>
          <p:nvPr/>
        </p:nvGrpSpPr>
        <p:grpSpPr>
          <a:xfrm>
            <a:off x="6622832" y="6205589"/>
            <a:ext cx="4814709" cy="354330"/>
            <a:chOff x="6224509" y="1051560"/>
            <a:chExt cx="4814709" cy="35433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FC402F3-C61B-BB97-4539-557A8A3780DA}"/>
                </a:ext>
              </a:extLst>
            </p:cNvPr>
            <p:cNvSpPr/>
            <p:nvPr/>
          </p:nvSpPr>
          <p:spPr>
            <a:xfrm>
              <a:off x="6476794" y="1051560"/>
              <a:ext cx="506936" cy="35433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CCBF711-018D-1809-B12E-F8D5997B32E6}"/>
                </a:ext>
              </a:extLst>
            </p:cNvPr>
            <p:cNvSpPr/>
            <p:nvPr/>
          </p:nvSpPr>
          <p:spPr>
            <a:xfrm>
              <a:off x="6983730" y="1051560"/>
              <a:ext cx="506936" cy="35433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14270D5-00FA-F206-A6AA-F42AE58D28C7}"/>
                </a:ext>
              </a:extLst>
            </p:cNvPr>
            <p:cNvSpPr/>
            <p:nvPr/>
          </p:nvSpPr>
          <p:spPr>
            <a:xfrm>
              <a:off x="7490666" y="1051560"/>
              <a:ext cx="506936" cy="35433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EFA1CBD-97E3-DB6A-8283-BE81D454BC29}"/>
                </a:ext>
              </a:extLst>
            </p:cNvPr>
            <p:cNvSpPr/>
            <p:nvPr/>
          </p:nvSpPr>
          <p:spPr>
            <a:xfrm>
              <a:off x="7997602" y="1051560"/>
              <a:ext cx="506936" cy="35433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4CB4CD6-24E7-777A-A4D7-F81B05A6E49B}"/>
                </a:ext>
              </a:extLst>
            </p:cNvPr>
            <p:cNvSpPr/>
            <p:nvPr/>
          </p:nvSpPr>
          <p:spPr>
            <a:xfrm>
              <a:off x="8504538" y="1051560"/>
              <a:ext cx="506936" cy="35433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D014B53-D97A-90E3-2D6C-ABED0BA144D2}"/>
                </a:ext>
              </a:extLst>
            </p:cNvPr>
            <p:cNvSpPr/>
            <p:nvPr/>
          </p:nvSpPr>
          <p:spPr>
            <a:xfrm>
              <a:off x="9011474" y="1051560"/>
              <a:ext cx="506936" cy="35433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6A789D4-E02B-00A0-C8C4-FFD91B01CAC0}"/>
                </a:ext>
              </a:extLst>
            </p:cNvPr>
            <p:cNvSpPr/>
            <p:nvPr/>
          </p:nvSpPr>
          <p:spPr>
            <a:xfrm>
              <a:off x="9518410" y="1051560"/>
              <a:ext cx="506936" cy="35433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831B894-FB73-ADE0-75FF-1EF95D840B59}"/>
                </a:ext>
              </a:extLst>
            </p:cNvPr>
            <p:cNvSpPr/>
            <p:nvPr/>
          </p:nvSpPr>
          <p:spPr>
            <a:xfrm>
              <a:off x="10025346" y="1051560"/>
              <a:ext cx="506936" cy="35433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9AA63B4-8D2F-3114-C4CE-C9708D5826D4}"/>
                </a:ext>
              </a:extLst>
            </p:cNvPr>
            <p:cNvSpPr/>
            <p:nvPr/>
          </p:nvSpPr>
          <p:spPr>
            <a:xfrm>
              <a:off x="10532282" y="1051560"/>
              <a:ext cx="506936" cy="35433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E0EB8BB-98C1-B8DD-9D02-947CAD459486}"/>
                </a:ext>
              </a:extLst>
            </p:cNvPr>
            <p:cNvSpPr/>
            <p:nvPr/>
          </p:nvSpPr>
          <p:spPr>
            <a:xfrm>
              <a:off x="6224509" y="1051560"/>
              <a:ext cx="252285" cy="35433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AFE2677B-2B16-51AD-BF08-8A68FF907F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1567" y="184968"/>
            <a:ext cx="2868230" cy="3083982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7D15450D-312E-92D6-7511-CF48307839D9}"/>
              </a:ext>
            </a:extLst>
          </p:cNvPr>
          <p:cNvSpPr txBox="1"/>
          <p:nvPr/>
        </p:nvSpPr>
        <p:spPr>
          <a:xfrm>
            <a:off x="9311351" y="446106"/>
            <a:ext cx="261989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err="1"/>
              <a:t>ePIC</a:t>
            </a:r>
            <a:r>
              <a:rPr lang="en-GB" sz="1200"/>
              <a:t> SVT configuration, L. Gonella, Nov 7, 2022 - https://indico.bnl.gov/event/17713/contributions/70439/attachments/44360/74847/20221107-ePIC-SVT-cfg-v0.0.pdf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D51510E-CED1-3842-2CEF-4892074AD4A5}"/>
              </a:ext>
            </a:extLst>
          </p:cNvPr>
          <p:cNvGrpSpPr/>
          <p:nvPr/>
        </p:nvGrpSpPr>
        <p:grpSpPr>
          <a:xfrm>
            <a:off x="9570363" y="2236567"/>
            <a:ext cx="2280029" cy="354330"/>
            <a:chOff x="6224509" y="1051560"/>
            <a:chExt cx="2280029" cy="354330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424C53C-2D96-FB23-28FE-2D71F86F683A}"/>
                </a:ext>
              </a:extLst>
            </p:cNvPr>
            <p:cNvSpPr/>
            <p:nvPr/>
          </p:nvSpPr>
          <p:spPr>
            <a:xfrm>
              <a:off x="6476794" y="1051560"/>
              <a:ext cx="506936" cy="35433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FBC8685-8734-23DF-267E-0CC1BC379129}"/>
                </a:ext>
              </a:extLst>
            </p:cNvPr>
            <p:cNvSpPr/>
            <p:nvPr/>
          </p:nvSpPr>
          <p:spPr>
            <a:xfrm>
              <a:off x="6983730" y="1051560"/>
              <a:ext cx="506936" cy="35433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831E7D21-F039-0956-AF2E-34AF6D7844EE}"/>
                </a:ext>
              </a:extLst>
            </p:cNvPr>
            <p:cNvSpPr/>
            <p:nvPr/>
          </p:nvSpPr>
          <p:spPr>
            <a:xfrm>
              <a:off x="7490666" y="1051560"/>
              <a:ext cx="506936" cy="35433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87FCD8FD-95BE-ACBD-6199-76FB964785E5}"/>
                </a:ext>
              </a:extLst>
            </p:cNvPr>
            <p:cNvSpPr/>
            <p:nvPr/>
          </p:nvSpPr>
          <p:spPr>
            <a:xfrm>
              <a:off x="7997602" y="1051560"/>
              <a:ext cx="506936" cy="35433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1733F18-37D0-CD87-1DAD-A7C78C8F0A4B}"/>
                </a:ext>
              </a:extLst>
            </p:cNvPr>
            <p:cNvSpPr/>
            <p:nvPr/>
          </p:nvSpPr>
          <p:spPr>
            <a:xfrm>
              <a:off x="6224509" y="1051560"/>
              <a:ext cx="252285" cy="35433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066076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6AC9CED-439F-7232-6EEC-48888783312E}"/>
              </a:ext>
            </a:extLst>
          </p:cNvPr>
          <p:cNvSpPr txBox="1"/>
          <p:nvPr/>
        </p:nvSpPr>
        <p:spPr>
          <a:xfrm>
            <a:off x="260755" y="184497"/>
            <a:ext cx="11684581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>
                <a:latin typeface="Arial" panose="020B0604020202020204" pitchFamily="34" charset="0"/>
                <a:cs typeface="Arial" panose="020B0604020202020204" pitchFamily="34" charset="0"/>
              </a:rPr>
              <a:t>Towards Serial Powering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73E88E-8DDB-DA8B-1163-3FAD7CAE9A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084" y="4531437"/>
            <a:ext cx="11931245" cy="10445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2F49FF7-DAD4-73FB-3AEC-9BD83EF385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709" y="3158811"/>
            <a:ext cx="11684581" cy="8575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8DE651B-5E81-7545-2FCA-30065BD940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0974" y="396294"/>
            <a:ext cx="4748960" cy="2403722"/>
          </a:xfrm>
          <a:prstGeom prst="rect">
            <a:avLst/>
          </a:prstGeom>
        </p:spPr>
      </p:pic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32A4E5A1-0E3C-E8AE-2AB2-B618376819F0}"/>
              </a:ext>
            </a:extLst>
          </p:cNvPr>
          <p:cNvSpPr txBox="1">
            <a:spLocks/>
          </p:cNvSpPr>
          <p:nvPr/>
        </p:nvSpPr>
        <p:spPr>
          <a:xfrm>
            <a:off x="309084" y="1119639"/>
            <a:ext cx="5356275" cy="445639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sz="2800" b="1">
                <a:solidFill>
                  <a:srgbClr val="1E5DF8"/>
                </a:solidFill>
              </a:rPr>
              <a:t>Services and Material</a:t>
            </a:r>
          </a:p>
          <a:p>
            <a:pPr lvl="1">
              <a:lnSpc>
                <a:spcPct val="100000"/>
              </a:lnSpc>
            </a:pPr>
            <a:r>
              <a:rPr lang="en-US" sz="200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Minimum possible material is desirable</a:t>
            </a:r>
          </a:p>
          <a:p>
            <a:pPr lvl="1">
              <a:lnSpc>
                <a:spcPct val="100000"/>
              </a:lnSpc>
            </a:pPr>
            <a:r>
              <a:rPr lang="en-US" sz="200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Serial powering is an option for  this in layers with more than two sensors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6B358F-8C2C-9F1B-0B4E-96E8A69723D6}"/>
              </a:ext>
            </a:extLst>
          </p:cNvPr>
          <p:cNvSpPr txBox="1"/>
          <p:nvPr/>
        </p:nvSpPr>
        <p:spPr>
          <a:xfrm>
            <a:off x="6501420" y="6053189"/>
            <a:ext cx="54368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i="1"/>
              <a:t>First ideas on serial powering for the </a:t>
            </a:r>
            <a:r>
              <a:rPr lang="en-GB" sz="1200" i="1" err="1"/>
              <a:t>ePIC</a:t>
            </a:r>
            <a:r>
              <a:rPr lang="en-GB" sz="1200" i="1"/>
              <a:t> SVT</a:t>
            </a:r>
            <a:r>
              <a:rPr lang="en-GB" sz="1200"/>
              <a:t>, L. Gonella, Jan 30, 2023 - https://indico.bnl.gov/event/18202/contributions/72542/attachments/45762/77268/ePIC-SVT-SP.pdf</a:t>
            </a:r>
          </a:p>
        </p:txBody>
      </p:sp>
    </p:spTree>
    <p:extLst>
      <p:ext uri="{BB962C8B-B14F-4D97-AF65-F5344CB8AC3E}">
        <p14:creationId xmlns:p14="http://schemas.microsoft.com/office/powerpoint/2010/main" val="369383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6AC9CED-439F-7232-6EEC-48888783312E}"/>
              </a:ext>
            </a:extLst>
          </p:cNvPr>
          <p:cNvSpPr txBox="1"/>
          <p:nvPr/>
        </p:nvSpPr>
        <p:spPr>
          <a:xfrm>
            <a:off x="260755" y="184497"/>
            <a:ext cx="11684581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>
                <a:latin typeface="Arial" panose="020B0604020202020204" pitchFamily="34" charset="0"/>
                <a:cs typeface="Arial" panose="020B0604020202020204" pitchFamily="34" charset="0"/>
              </a:rPr>
              <a:t>Towards Serial Powering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32A4E5A1-0E3C-E8AE-2AB2-B618376819F0}"/>
              </a:ext>
            </a:extLst>
          </p:cNvPr>
          <p:cNvSpPr txBox="1">
            <a:spLocks/>
          </p:cNvSpPr>
          <p:nvPr/>
        </p:nvSpPr>
        <p:spPr>
          <a:xfrm>
            <a:off x="309084" y="1119639"/>
            <a:ext cx="8636714" cy="150686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sz="2800" b="1">
                <a:solidFill>
                  <a:srgbClr val="1E5DF8"/>
                </a:solidFill>
              </a:rPr>
              <a:t>Implementation – 65nm or 180nm</a:t>
            </a:r>
          </a:p>
          <a:p>
            <a:pPr lvl="1">
              <a:lnSpc>
                <a:spcPct val="100000"/>
              </a:lnSpc>
            </a:pPr>
            <a:r>
              <a:rPr lang="en-US" sz="200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Integrated SLDO ideal</a:t>
            </a:r>
          </a:p>
          <a:p>
            <a:pPr lvl="1">
              <a:lnSpc>
                <a:spcPct val="100000"/>
              </a:lnSpc>
            </a:pPr>
            <a:r>
              <a:rPr lang="en-US" sz="200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requires edits to ITS3 – not yet agreed</a:t>
            </a:r>
          </a:p>
          <a:p>
            <a:pPr lvl="1">
              <a:lnSpc>
                <a:spcPct val="100000"/>
              </a:lnSpc>
            </a:pPr>
            <a:r>
              <a:rPr lang="en-US" sz="200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Also few 65nm submissions</a:t>
            </a:r>
          </a:p>
          <a:p>
            <a:pPr lvl="1">
              <a:lnSpc>
                <a:spcPct val="100000"/>
              </a:lnSpc>
            </a:pPr>
            <a:r>
              <a:rPr lang="en-US" sz="200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180nm backup</a:t>
            </a:r>
          </a:p>
          <a:p>
            <a:pPr lvl="1">
              <a:lnSpc>
                <a:spcPct val="100000"/>
              </a:lnSpc>
            </a:pPr>
            <a:endParaRPr lang="en-US" sz="200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C833983-0A1D-3D3A-8B27-17F80AB759F5}"/>
              </a:ext>
            </a:extLst>
          </p:cNvPr>
          <p:cNvSpPr/>
          <p:nvPr/>
        </p:nvSpPr>
        <p:spPr>
          <a:xfrm>
            <a:off x="1073564" y="3514721"/>
            <a:ext cx="10004183" cy="251460"/>
          </a:xfrm>
          <a:prstGeom prst="rect">
            <a:avLst/>
          </a:prstGeom>
          <a:solidFill>
            <a:srgbClr val="7E81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44866C9-43B1-80CB-93AD-CB6279035824}"/>
              </a:ext>
            </a:extLst>
          </p:cNvPr>
          <p:cNvGrpSpPr/>
          <p:nvPr/>
        </p:nvGrpSpPr>
        <p:grpSpPr>
          <a:xfrm>
            <a:off x="1073564" y="3263261"/>
            <a:ext cx="2846070" cy="251460"/>
            <a:chOff x="434340" y="3257550"/>
            <a:chExt cx="3474720" cy="25146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F535484-3574-B707-E642-38F859CA6AEB}"/>
                </a:ext>
              </a:extLst>
            </p:cNvPr>
            <p:cNvSpPr/>
            <p:nvPr/>
          </p:nvSpPr>
          <p:spPr>
            <a:xfrm>
              <a:off x="1219200" y="3257550"/>
              <a:ext cx="2689860" cy="2514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DC1D746-F362-219D-E082-799C5C00E838}"/>
                </a:ext>
              </a:extLst>
            </p:cNvPr>
            <p:cNvSpPr/>
            <p:nvPr/>
          </p:nvSpPr>
          <p:spPr>
            <a:xfrm>
              <a:off x="434340" y="3257550"/>
              <a:ext cx="784860" cy="25146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33F0DA6-AC96-EB93-FF17-FC60C4EBE36B}"/>
              </a:ext>
            </a:extLst>
          </p:cNvPr>
          <p:cNvGrpSpPr/>
          <p:nvPr/>
        </p:nvGrpSpPr>
        <p:grpSpPr>
          <a:xfrm rot="10800000">
            <a:off x="3916702" y="3766182"/>
            <a:ext cx="2846070" cy="251460"/>
            <a:chOff x="434340" y="3257550"/>
            <a:chExt cx="3474720" cy="25146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2A0876B-32E4-7C39-A9A1-FFEC2036E920}"/>
                </a:ext>
              </a:extLst>
            </p:cNvPr>
            <p:cNvSpPr/>
            <p:nvPr/>
          </p:nvSpPr>
          <p:spPr>
            <a:xfrm>
              <a:off x="1219200" y="3257550"/>
              <a:ext cx="2689860" cy="2514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C1E2672-9E9E-9C58-A1A8-D861E34B5784}"/>
                </a:ext>
              </a:extLst>
            </p:cNvPr>
            <p:cNvSpPr/>
            <p:nvPr/>
          </p:nvSpPr>
          <p:spPr>
            <a:xfrm>
              <a:off x="434340" y="3257550"/>
              <a:ext cx="784860" cy="25146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F81C1F8-6218-FB83-6F54-370E4DC60335}"/>
              </a:ext>
            </a:extLst>
          </p:cNvPr>
          <p:cNvGrpSpPr/>
          <p:nvPr/>
        </p:nvGrpSpPr>
        <p:grpSpPr>
          <a:xfrm>
            <a:off x="5546545" y="3263261"/>
            <a:ext cx="2846070" cy="251460"/>
            <a:chOff x="434340" y="3257550"/>
            <a:chExt cx="3474720" cy="25146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F86ACD2-8DBF-36F4-7D71-8578ECB198E5}"/>
                </a:ext>
              </a:extLst>
            </p:cNvPr>
            <p:cNvSpPr/>
            <p:nvPr/>
          </p:nvSpPr>
          <p:spPr>
            <a:xfrm>
              <a:off x="1219200" y="3257550"/>
              <a:ext cx="2689860" cy="2514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4F961DD-D9A0-8739-E0EC-CB0A8DBACD16}"/>
                </a:ext>
              </a:extLst>
            </p:cNvPr>
            <p:cNvSpPr/>
            <p:nvPr/>
          </p:nvSpPr>
          <p:spPr>
            <a:xfrm>
              <a:off x="434340" y="3257550"/>
              <a:ext cx="784860" cy="25146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ED14893-5F47-E856-06F3-304F17888CDA}"/>
              </a:ext>
            </a:extLst>
          </p:cNvPr>
          <p:cNvGrpSpPr/>
          <p:nvPr/>
        </p:nvGrpSpPr>
        <p:grpSpPr>
          <a:xfrm rot="10800000">
            <a:off x="8231677" y="3766181"/>
            <a:ext cx="2846070" cy="251460"/>
            <a:chOff x="434340" y="3257550"/>
            <a:chExt cx="3474720" cy="25146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D63AD391-13BD-35B3-502D-B4694931B669}"/>
                </a:ext>
              </a:extLst>
            </p:cNvPr>
            <p:cNvSpPr/>
            <p:nvPr/>
          </p:nvSpPr>
          <p:spPr>
            <a:xfrm>
              <a:off x="1219200" y="3257550"/>
              <a:ext cx="2689860" cy="2514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01F589D-22D1-47D2-2821-B1041D3450A1}"/>
                </a:ext>
              </a:extLst>
            </p:cNvPr>
            <p:cNvSpPr/>
            <p:nvPr/>
          </p:nvSpPr>
          <p:spPr>
            <a:xfrm>
              <a:off x="434340" y="3257550"/>
              <a:ext cx="784860" cy="25146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FE06BDDE-216C-D390-D21E-6133AF3176A2}"/>
              </a:ext>
            </a:extLst>
          </p:cNvPr>
          <p:cNvSpPr/>
          <p:nvPr/>
        </p:nvSpPr>
        <p:spPr>
          <a:xfrm>
            <a:off x="681545" y="3493592"/>
            <a:ext cx="5424926" cy="8000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EA61937-C6F5-FD35-B034-6DA6F23C4306}"/>
              </a:ext>
            </a:extLst>
          </p:cNvPr>
          <p:cNvSpPr/>
          <p:nvPr/>
        </p:nvSpPr>
        <p:spPr>
          <a:xfrm>
            <a:off x="6107934" y="3690170"/>
            <a:ext cx="5424926" cy="8000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F24375E-01EA-51D7-6D21-40E4646FC3E0}"/>
              </a:ext>
            </a:extLst>
          </p:cNvPr>
          <p:cNvSpPr/>
          <p:nvPr/>
        </p:nvSpPr>
        <p:spPr>
          <a:xfrm>
            <a:off x="1072101" y="3265165"/>
            <a:ext cx="247137" cy="25146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22FB314-7071-7BAE-D3E0-521DBB0081F2}"/>
              </a:ext>
            </a:extLst>
          </p:cNvPr>
          <p:cNvSpPr/>
          <p:nvPr/>
        </p:nvSpPr>
        <p:spPr>
          <a:xfrm>
            <a:off x="5546545" y="3265165"/>
            <a:ext cx="247137" cy="25146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08D7832-064C-06E7-33E0-23AB2D9534D8}"/>
              </a:ext>
            </a:extLst>
          </p:cNvPr>
          <p:cNvSpPr/>
          <p:nvPr/>
        </p:nvSpPr>
        <p:spPr>
          <a:xfrm>
            <a:off x="6513734" y="3766179"/>
            <a:ext cx="247137" cy="25146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CBCD1C1-7D03-6219-D33B-42B992FED848}"/>
              </a:ext>
            </a:extLst>
          </p:cNvPr>
          <p:cNvSpPr/>
          <p:nvPr/>
        </p:nvSpPr>
        <p:spPr>
          <a:xfrm>
            <a:off x="10830610" y="3771892"/>
            <a:ext cx="247137" cy="25146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11A5BDA-E588-8A5A-0409-CCAA7442D6F7}"/>
              </a:ext>
            </a:extLst>
          </p:cNvPr>
          <p:cNvSpPr/>
          <p:nvPr/>
        </p:nvSpPr>
        <p:spPr>
          <a:xfrm>
            <a:off x="1072101" y="5149711"/>
            <a:ext cx="10004183" cy="251460"/>
          </a:xfrm>
          <a:prstGeom prst="rect">
            <a:avLst/>
          </a:prstGeom>
          <a:solidFill>
            <a:srgbClr val="7E81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D9F01BC0-C389-BC15-CE43-36D7C1E16DC7}"/>
              </a:ext>
            </a:extLst>
          </p:cNvPr>
          <p:cNvGrpSpPr/>
          <p:nvPr/>
        </p:nvGrpSpPr>
        <p:grpSpPr>
          <a:xfrm>
            <a:off x="1070638" y="4857714"/>
            <a:ext cx="2929924" cy="445770"/>
            <a:chOff x="967161" y="4600542"/>
            <a:chExt cx="2929924" cy="445770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EB3BFB72-B8CF-BA97-A1C3-238E8A219503}"/>
                </a:ext>
              </a:extLst>
            </p:cNvPr>
            <p:cNvGrpSpPr/>
            <p:nvPr/>
          </p:nvGrpSpPr>
          <p:grpSpPr>
            <a:xfrm>
              <a:off x="1288448" y="4641078"/>
              <a:ext cx="2608637" cy="251461"/>
              <a:chOff x="434340" y="3257550"/>
              <a:chExt cx="3474720" cy="251460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3C2BBDC8-7BAB-5FD5-DBD3-53BAF7018EF3}"/>
                  </a:ext>
                </a:extLst>
              </p:cNvPr>
              <p:cNvSpPr/>
              <p:nvPr/>
            </p:nvSpPr>
            <p:spPr>
              <a:xfrm>
                <a:off x="1219200" y="3257550"/>
                <a:ext cx="2689860" cy="2514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FFDCE97C-CB9F-2AA0-03E1-6EC4B129DA92}"/>
                  </a:ext>
                </a:extLst>
              </p:cNvPr>
              <p:cNvSpPr/>
              <p:nvPr/>
            </p:nvSpPr>
            <p:spPr>
              <a:xfrm>
                <a:off x="434340" y="3257550"/>
                <a:ext cx="784860" cy="25146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7ABEF6F6-D81E-751E-D27A-202B8123593C}"/>
                </a:ext>
              </a:extLst>
            </p:cNvPr>
            <p:cNvSpPr/>
            <p:nvPr/>
          </p:nvSpPr>
          <p:spPr>
            <a:xfrm>
              <a:off x="967161" y="4642983"/>
              <a:ext cx="247137" cy="251461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Arc 57">
              <a:extLst>
                <a:ext uri="{FF2B5EF4-FFF2-40B4-BE49-F238E27FC236}">
                  <a16:creationId xmlns:a16="http://schemas.microsoft.com/office/drawing/2014/main" id="{5DB5F529-65AF-E486-003A-091F0646355F}"/>
                </a:ext>
              </a:extLst>
            </p:cNvPr>
            <p:cNvSpPr/>
            <p:nvPr/>
          </p:nvSpPr>
          <p:spPr>
            <a:xfrm rot="18880664">
              <a:off x="1048881" y="4573369"/>
              <a:ext cx="445770" cy="500116"/>
            </a:xfrm>
            <a:prstGeom prst="arc">
              <a:avLst/>
            </a:prstGeom>
            <a:ln w="50800">
              <a:solidFill>
                <a:srgbClr val="7E81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62213ED5-F69E-CD6C-7167-D7EBC3356C5D}"/>
              </a:ext>
            </a:extLst>
          </p:cNvPr>
          <p:cNvGrpSpPr/>
          <p:nvPr/>
        </p:nvGrpSpPr>
        <p:grpSpPr>
          <a:xfrm rot="10800000">
            <a:off x="3980522" y="5238291"/>
            <a:ext cx="2929924" cy="445770"/>
            <a:chOff x="967161" y="4600542"/>
            <a:chExt cx="2929924" cy="445770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2A136BBC-FE30-EF24-E7E6-A6353F1DDC71}"/>
                </a:ext>
              </a:extLst>
            </p:cNvPr>
            <p:cNvGrpSpPr/>
            <p:nvPr/>
          </p:nvGrpSpPr>
          <p:grpSpPr>
            <a:xfrm>
              <a:off x="1288448" y="4641078"/>
              <a:ext cx="2608637" cy="251461"/>
              <a:chOff x="434340" y="3257550"/>
              <a:chExt cx="3474720" cy="251460"/>
            </a:xfrm>
          </p:grpSpPr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257EE212-72B2-8B7E-2015-13247CDE48B6}"/>
                  </a:ext>
                </a:extLst>
              </p:cNvPr>
              <p:cNvSpPr/>
              <p:nvPr/>
            </p:nvSpPr>
            <p:spPr>
              <a:xfrm>
                <a:off x="1219200" y="3257550"/>
                <a:ext cx="2689860" cy="2514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3BEEDB76-4AF1-8656-C93D-F7CFD32D5CC0}"/>
                  </a:ext>
                </a:extLst>
              </p:cNvPr>
              <p:cNvSpPr/>
              <p:nvPr/>
            </p:nvSpPr>
            <p:spPr>
              <a:xfrm>
                <a:off x="434340" y="3257550"/>
                <a:ext cx="784860" cy="25146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CC83870B-7278-5FFD-12FA-73E985CA8C24}"/>
                </a:ext>
              </a:extLst>
            </p:cNvPr>
            <p:cNvSpPr/>
            <p:nvPr/>
          </p:nvSpPr>
          <p:spPr>
            <a:xfrm>
              <a:off x="967161" y="4642983"/>
              <a:ext cx="247137" cy="251461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Arc 71">
              <a:extLst>
                <a:ext uri="{FF2B5EF4-FFF2-40B4-BE49-F238E27FC236}">
                  <a16:creationId xmlns:a16="http://schemas.microsoft.com/office/drawing/2014/main" id="{769F2D2B-4952-E02B-ACEE-AA308B5F7C56}"/>
                </a:ext>
              </a:extLst>
            </p:cNvPr>
            <p:cNvSpPr/>
            <p:nvPr/>
          </p:nvSpPr>
          <p:spPr>
            <a:xfrm rot="18880664">
              <a:off x="1048881" y="4573369"/>
              <a:ext cx="445770" cy="500116"/>
            </a:xfrm>
            <a:prstGeom prst="arc">
              <a:avLst/>
            </a:prstGeom>
            <a:ln w="50800">
              <a:solidFill>
                <a:srgbClr val="7E81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DF215EC8-92B4-B74D-75D4-FB7A05AC6933}"/>
              </a:ext>
            </a:extLst>
          </p:cNvPr>
          <p:cNvGrpSpPr/>
          <p:nvPr/>
        </p:nvGrpSpPr>
        <p:grpSpPr>
          <a:xfrm>
            <a:off x="5124197" y="4878048"/>
            <a:ext cx="2929924" cy="445770"/>
            <a:chOff x="967161" y="4600542"/>
            <a:chExt cx="2929924" cy="445770"/>
          </a:xfrm>
        </p:grpSpPr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BA41D5F8-7D47-B667-53AE-E06CF87F3C06}"/>
                </a:ext>
              </a:extLst>
            </p:cNvPr>
            <p:cNvGrpSpPr/>
            <p:nvPr/>
          </p:nvGrpSpPr>
          <p:grpSpPr>
            <a:xfrm>
              <a:off x="1288448" y="4641078"/>
              <a:ext cx="2608637" cy="251461"/>
              <a:chOff x="434340" y="3257550"/>
              <a:chExt cx="3474720" cy="251460"/>
            </a:xfrm>
          </p:grpSpPr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E7FA5233-3950-50F4-A5FF-419A70467661}"/>
                  </a:ext>
                </a:extLst>
              </p:cNvPr>
              <p:cNvSpPr/>
              <p:nvPr/>
            </p:nvSpPr>
            <p:spPr>
              <a:xfrm>
                <a:off x="1219200" y="3257550"/>
                <a:ext cx="2689860" cy="2514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38EC34AD-1C91-59B7-008D-DA1B36E2EA1F}"/>
                  </a:ext>
                </a:extLst>
              </p:cNvPr>
              <p:cNvSpPr/>
              <p:nvPr/>
            </p:nvSpPr>
            <p:spPr>
              <a:xfrm>
                <a:off x="434340" y="3257550"/>
                <a:ext cx="784860" cy="25146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FCD58C11-5993-F4C7-051B-EDCD189B28D0}"/>
                </a:ext>
              </a:extLst>
            </p:cNvPr>
            <p:cNvSpPr/>
            <p:nvPr/>
          </p:nvSpPr>
          <p:spPr>
            <a:xfrm>
              <a:off x="967161" y="4642983"/>
              <a:ext cx="247137" cy="251461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Arc 77">
              <a:extLst>
                <a:ext uri="{FF2B5EF4-FFF2-40B4-BE49-F238E27FC236}">
                  <a16:creationId xmlns:a16="http://schemas.microsoft.com/office/drawing/2014/main" id="{1F945EA1-356F-EBE7-6E9B-D676CEBC4591}"/>
                </a:ext>
              </a:extLst>
            </p:cNvPr>
            <p:cNvSpPr/>
            <p:nvPr/>
          </p:nvSpPr>
          <p:spPr>
            <a:xfrm rot="18880664">
              <a:off x="1048881" y="4573369"/>
              <a:ext cx="445770" cy="500116"/>
            </a:xfrm>
            <a:prstGeom prst="arc">
              <a:avLst/>
            </a:prstGeom>
            <a:ln w="50800">
              <a:solidFill>
                <a:srgbClr val="7E81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5F022D5F-F60D-80E4-EE0B-E0F5CE2EE576}"/>
              </a:ext>
            </a:extLst>
          </p:cNvPr>
          <p:cNvGrpSpPr/>
          <p:nvPr/>
        </p:nvGrpSpPr>
        <p:grpSpPr>
          <a:xfrm rot="10800000">
            <a:off x="8024254" y="5235855"/>
            <a:ext cx="2929924" cy="445770"/>
            <a:chOff x="967161" y="4600542"/>
            <a:chExt cx="2929924" cy="445770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2FD9AA2E-CC2B-0B41-BD7D-5BAAE78044C9}"/>
                </a:ext>
              </a:extLst>
            </p:cNvPr>
            <p:cNvGrpSpPr/>
            <p:nvPr/>
          </p:nvGrpSpPr>
          <p:grpSpPr>
            <a:xfrm>
              <a:off x="1288448" y="4641078"/>
              <a:ext cx="2608637" cy="251461"/>
              <a:chOff x="434340" y="3257550"/>
              <a:chExt cx="3474720" cy="251460"/>
            </a:xfrm>
          </p:grpSpPr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33EEB6A7-2E01-0145-07BA-A9C08C15A5D6}"/>
                  </a:ext>
                </a:extLst>
              </p:cNvPr>
              <p:cNvSpPr/>
              <p:nvPr/>
            </p:nvSpPr>
            <p:spPr>
              <a:xfrm>
                <a:off x="1219200" y="3257550"/>
                <a:ext cx="2689860" cy="2514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DF873315-3F7B-3D9B-BB18-03E1EAB9BD57}"/>
                  </a:ext>
                </a:extLst>
              </p:cNvPr>
              <p:cNvSpPr/>
              <p:nvPr/>
            </p:nvSpPr>
            <p:spPr>
              <a:xfrm>
                <a:off x="434340" y="3257550"/>
                <a:ext cx="784860" cy="25146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0D476D8C-9B7A-F41F-623A-A89D9D136E1D}"/>
                </a:ext>
              </a:extLst>
            </p:cNvPr>
            <p:cNvSpPr/>
            <p:nvPr/>
          </p:nvSpPr>
          <p:spPr>
            <a:xfrm>
              <a:off x="967161" y="4642983"/>
              <a:ext cx="247137" cy="251461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Arc 83">
              <a:extLst>
                <a:ext uri="{FF2B5EF4-FFF2-40B4-BE49-F238E27FC236}">
                  <a16:creationId xmlns:a16="http://schemas.microsoft.com/office/drawing/2014/main" id="{B82A2028-BF9D-5A22-D334-3AAD3ADAED7B}"/>
                </a:ext>
              </a:extLst>
            </p:cNvPr>
            <p:cNvSpPr/>
            <p:nvPr/>
          </p:nvSpPr>
          <p:spPr>
            <a:xfrm rot="18880664">
              <a:off x="1048881" y="4573369"/>
              <a:ext cx="445770" cy="500116"/>
            </a:xfrm>
            <a:prstGeom prst="arc">
              <a:avLst/>
            </a:prstGeom>
            <a:ln w="50800">
              <a:solidFill>
                <a:srgbClr val="7E81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6509A2F1-A0E2-40E3-C650-35341B9F2901}"/>
              </a:ext>
            </a:extLst>
          </p:cNvPr>
          <p:cNvSpPr/>
          <p:nvPr/>
        </p:nvSpPr>
        <p:spPr>
          <a:xfrm>
            <a:off x="6101237" y="5326873"/>
            <a:ext cx="5424926" cy="8000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E4A4847-6483-F4FB-8D36-994F6B0F2E7D}"/>
              </a:ext>
            </a:extLst>
          </p:cNvPr>
          <p:cNvSpPr/>
          <p:nvPr/>
        </p:nvSpPr>
        <p:spPr>
          <a:xfrm>
            <a:off x="693521" y="5148761"/>
            <a:ext cx="5424926" cy="8000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6881BC41-9BA3-03BD-4D80-75C21EF8C5C7}"/>
              </a:ext>
            </a:extLst>
          </p:cNvPr>
          <p:cNvSpPr/>
          <p:nvPr/>
        </p:nvSpPr>
        <p:spPr>
          <a:xfrm>
            <a:off x="10720508" y="392739"/>
            <a:ext cx="645209" cy="247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16385640-0A91-739C-3229-B75040D15511}"/>
              </a:ext>
            </a:extLst>
          </p:cNvPr>
          <p:cNvSpPr/>
          <p:nvPr/>
        </p:nvSpPr>
        <p:spPr>
          <a:xfrm>
            <a:off x="10720509" y="817548"/>
            <a:ext cx="642862" cy="25146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AF4BC85A-9672-916C-5CA3-60F8927E2A9A}"/>
              </a:ext>
            </a:extLst>
          </p:cNvPr>
          <p:cNvSpPr/>
          <p:nvPr/>
        </p:nvSpPr>
        <p:spPr>
          <a:xfrm>
            <a:off x="11092740" y="1242357"/>
            <a:ext cx="247137" cy="25146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D8F6F7B6-18DA-F40C-B9A8-6476D3D9CBD0}"/>
              </a:ext>
            </a:extLst>
          </p:cNvPr>
          <p:cNvSpPr/>
          <p:nvPr/>
        </p:nvSpPr>
        <p:spPr>
          <a:xfrm>
            <a:off x="10727133" y="1667093"/>
            <a:ext cx="636238" cy="251460"/>
          </a:xfrm>
          <a:prstGeom prst="rect">
            <a:avLst/>
          </a:prstGeom>
          <a:solidFill>
            <a:srgbClr val="7E81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3B73766B-F298-BDF2-56FC-3E7DF8FAA219}"/>
              </a:ext>
            </a:extLst>
          </p:cNvPr>
          <p:cNvSpPr/>
          <p:nvPr/>
        </p:nvSpPr>
        <p:spPr>
          <a:xfrm rot="10800000">
            <a:off x="11102983" y="2075163"/>
            <a:ext cx="247137" cy="25146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5BB16873-AF1C-B0AE-7A9D-E9D591DC2BEA}"/>
              </a:ext>
            </a:extLst>
          </p:cNvPr>
          <p:cNvSpPr txBox="1"/>
          <p:nvPr/>
        </p:nvSpPr>
        <p:spPr>
          <a:xfrm>
            <a:off x="9355278" y="331897"/>
            <a:ext cx="1169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Pixel Array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4E9FF024-C41D-D43F-B62B-07BCFDBAF93F}"/>
              </a:ext>
            </a:extLst>
          </p:cNvPr>
          <p:cNvSpPr txBox="1"/>
          <p:nvPr/>
        </p:nvSpPr>
        <p:spPr>
          <a:xfrm>
            <a:off x="9342329" y="747690"/>
            <a:ext cx="1091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Periphery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A9DEB520-5931-AAAC-65F4-EEBDB33F2956}"/>
              </a:ext>
            </a:extLst>
          </p:cNvPr>
          <p:cNvSpPr txBox="1"/>
          <p:nvPr/>
        </p:nvSpPr>
        <p:spPr>
          <a:xfrm>
            <a:off x="9342328" y="1176370"/>
            <a:ext cx="1276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65nm SLDO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11AE4BE4-E64B-EE4A-5276-25AF7BFB1250}"/>
              </a:ext>
            </a:extLst>
          </p:cNvPr>
          <p:cNvSpPr txBox="1"/>
          <p:nvPr/>
        </p:nvSpPr>
        <p:spPr>
          <a:xfrm>
            <a:off x="9331769" y="1605050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Support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521FBD4E-5ADE-F579-D0D9-214808FB9081}"/>
              </a:ext>
            </a:extLst>
          </p:cNvPr>
          <p:cNvSpPr txBox="1"/>
          <p:nvPr/>
        </p:nvSpPr>
        <p:spPr>
          <a:xfrm>
            <a:off x="9328273" y="2033730"/>
            <a:ext cx="1393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180nm SLDO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82F695D2-28FA-7F96-E217-E09C0BC94C32}"/>
              </a:ext>
            </a:extLst>
          </p:cNvPr>
          <p:cNvSpPr/>
          <p:nvPr/>
        </p:nvSpPr>
        <p:spPr>
          <a:xfrm>
            <a:off x="10693227" y="2554892"/>
            <a:ext cx="642862" cy="996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C5726106-421E-8500-64A6-3088E21007B6}"/>
              </a:ext>
            </a:extLst>
          </p:cNvPr>
          <p:cNvSpPr txBox="1"/>
          <p:nvPr/>
        </p:nvSpPr>
        <p:spPr>
          <a:xfrm>
            <a:off x="9327178" y="2428719"/>
            <a:ext cx="1252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Power Path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7F2161DD-15E0-71D6-CD3F-A2BB8BEB6DC5}"/>
              </a:ext>
            </a:extLst>
          </p:cNvPr>
          <p:cNvSpPr txBox="1"/>
          <p:nvPr/>
        </p:nvSpPr>
        <p:spPr>
          <a:xfrm>
            <a:off x="8769625" y="4033430"/>
            <a:ext cx="23046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/>
              <a:t>Integrated 65nm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69580058-E4EE-F710-B968-ACBCB20923C7}"/>
              </a:ext>
            </a:extLst>
          </p:cNvPr>
          <p:cNvSpPr txBox="1"/>
          <p:nvPr/>
        </p:nvSpPr>
        <p:spPr>
          <a:xfrm>
            <a:off x="9089131" y="5795484"/>
            <a:ext cx="19255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/>
              <a:t>180nm/65nm</a:t>
            </a:r>
          </a:p>
        </p:txBody>
      </p:sp>
    </p:spTree>
    <p:extLst>
      <p:ext uri="{BB962C8B-B14F-4D97-AF65-F5344CB8AC3E}">
        <p14:creationId xmlns:p14="http://schemas.microsoft.com/office/powerpoint/2010/main" val="4216627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159E85F-170D-B94D-BA35-E3F2E3C164E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9726" t="60182"/>
          <a:stretch/>
        </p:blipFill>
        <p:spPr>
          <a:xfrm>
            <a:off x="3624146" y="4127252"/>
            <a:ext cx="8567854" cy="273074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1A39C34-E01A-FD49-8603-2E8AE6BB5606}"/>
              </a:ext>
            </a:extLst>
          </p:cNvPr>
          <p:cNvSpPr txBox="1"/>
          <p:nvPr/>
        </p:nvSpPr>
        <p:spPr>
          <a:xfrm>
            <a:off x="1266345" y="2160730"/>
            <a:ext cx="8316591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800" b="1" spc="-16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 Details</a:t>
            </a:r>
            <a:endParaRPr lang="en-US" sz="4800" b="1" spc="-15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9DA41C-8BD1-2C47-A5C2-2F23DC884D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938" y="412403"/>
            <a:ext cx="3770785" cy="96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863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UKRI">
      <a:dk1>
        <a:srgbClr val="201D3E"/>
      </a:dk1>
      <a:lt1>
        <a:srgbClr val="FF6800"/>
      </a:lt1>
      <a:dk2>
        <a:srgbClr val="F19D1B"/>
      </a:dk2>
      <a:lt2>
        <a:srgbClr val="F9BB0E"/>
      </a:lt2>
      <a:accent1>
        <a:srgbClr val="69BF49"/>
      </a:accent1>
      <a:accent2>
        <a:srgbClr val="07B089"/>
      </a:accent2>
      <a:accent3>
        <a:srgbClr val="36D2AF"/>
      </a:accent3>
      <a:accent4>
        <a:srgbClr val="10BED6"/>
      </a:accent4>
      <a:accent5>
        <a:srgbClr val="247BE1"/>
      </a:accent5>
      <a:accent6>
        <a:srgbClr val="BF28BC"/>
      </a:accent6>
      <a:hlink>
        <a:srgbClr val="FF595B"/>
      </a:hlink>
      <a:folHlink>
        <a:srgbClr val="F02436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MASTER 2 WHI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UKRI">
      <a:dk1>
        <a:srgbClr val="201D3E"/>
      </a:dk1>
      <a:lt1>
        <a:srgbClr val="FF6800"/>
      </a:lt1>
      <a:dk2>
        <a:srgbClr val="F19D1B"/>
      </a:dk2>
      <a:lt2>
        <a:srgbClr val="F9BB0E"/>
      </a:lt2>
      <a:accent1>
        <a:srgbClr val="69BF49"/>
      </a:accent1>
      <a:accent2>
        <a:srgbClr val="07B089"/>
      </a:accent2>
      <a:accent3>
        <a:srgbClr val="36D2AF"/>
      </a:accent3>
      <a:accent4>
        <a:srgbClr val="10BED6"/>
      </a:accent4>
      <a:accent5>
        <a:srgbClr val="247BE1"/>
      </a:accent5>
      <a:accent6>
        <a:srgbClr val="BF28BC"/>
      </a:accent6>
      <a:hlink>
        <a:srgbClr val="FF595B"/>
      </a:hlink>
      <a:folHlink>
        <a:srgbClr val="F02436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4.xml><?xml version="1.0" encoding="utf-8"?>
<a:theme xmlns:a="http://schemas.openxmlformats.org/drawingml/2006/main" name="MASTER 2 WHI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UKRI">
    <a:dk1>
      <a:srgbClr val="201D3E"/>
    </a:dk1>
    <a:lt1>
      <a:srgbClr val="FF6800"/>
    </a:lt1>
    <a:dk2>
      <a:srgbClr val="F19D1B"/>
    </a:dk2>
    <a:lt2>
      <a:srgbClr val="F9BB0E"/>
    </a:lt2>
    <a:accent1>
      <a:srgbClr val="69BF49"/>
    </a:accent1>
    <a:accent2>
      <a:srgbClr val="07B089"/>
    </a:accent2>
    <a:accent3>
      <a:srgbClr val="36D2AF"/>
    </a:accent3>
    <a:accent4>
      <a:srgbClr val="10BED6"/>
    </a:accent4>
    <a:accent5>
      <a:srgbClr val="247BE1"/>
    </a:accent5>
    <a:accent6>
      <a:srgbClr val="BF28BC"/>
    </a:accent6>
    <a:hlink>
      <a:srgbClr val="FF595B"/>
    </a:hlink>
    <a:folHlink>
      <a:srgbClr val="F02436"/>
    </a:folHlink>
  </a:clrScheme>
</a:themeOverride>
</file>

<file path=ppt/theme/themeOverride2.xml><?xml version="1.0" encoding="utf-8"?>
<a:themeOverride xmlns:a="http://schemas.openxmlformats.org/drawingml/2006/main">
  <a:clrScheme name="UKRI">
    <a:dk1>
      <a:srgbClr val="201D3E"/>
    </a:dk1>
    <a:lt1>
      <a:srgbClr val="FF6800"/>
    </a:lt1>
    <a:dk2>
      <a:srgbClr val="F19D1B"/>
    </a:dk2>
    <a:lt2>
      <a:srgbClr val="F9BB0E"/>
    </a:lt2>
    <a:accent1>
      <a:srgbClr val="69BF49"/>
    </a:accent1>
    <a:accent2>
      <a:srgbClr val="07B089"/>
    </a:accent2>
    <a:accent3>
      <a:srgbClr val="36D2AF"/>
    </a:accent3>
    <a:accent4>
      <a:srgbClr val="10BED6"/>
    </a:accent4>
    <a:accent5>
      <a:srgbClr val="247BE1"/>
    </a:accent5>
    <a:accent6>
      <a:srgbClr val="BF28BC"/>
    </a:accent6>
    <a:hlink>
      <a:srgbClr val="FF595B"/>
    </a:hlink>
    <a:folHlink>
      <a:srgbClr val="F02436"/>
    </a:folHlink>
  </a:clrScheme>
</a:themeOverride>
</file>

<file path=ppt/theme/themeOverride3.xml><?xml version="1.0" encoding="utf-8"?>
<a:themeOverride xmlns:a="http://schemas.openxmlformats.org/drawingml/2006/main">
  <a:clrScheme name="UKRI">
    <a:dk1>
      <a:srgbClr val="201D3E"/>
    </a:dk1>
    <a:lt1>
      <a:srgbClr val="FF6800"/>
    </a:lt1>
    <a:dk2>
      <a:srgbClr val="F19D1B"/>
    </a:dk2>
    <a:lt2>
      <a:srgbClr val="F9BB0E"/>
    </a:lt2>
    <a:accent1>
      <a:srgbClr val="69BF49"/>
    </a:accent1>
    <a:accent2>
      <a:srgbClr val="07B089"/>
    </a:accent2>
    <a:accent3>
      <a:srgbClr val="36D2AF"/>
    </a:accent3>
    <a:accent4>
      <a:srgbClr val="10BED6"/>
    </a:accent4>
    <a:accent5>
      <a:srgbClr val="247BE1"/>
    </a:accent5>
    <a:accent6>
      <a:srgbClr val="BF28BC"/>
    </a:accent6>
    <a:hlink>
      <a:srgbClr val="FF595B"/>
    </a:hlink>
    <a:folHlink>
      <a:srgbClr val="F0243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</TotalTime>
  <Words>1209</Words>
  <Application>Microsoft Macintosh PowerPoint</Application>
  <PresentationFormat>Widescreen</PresentationFormat>
  <Paragraphs>129</Paragraphs>
  <Slides>15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Arial</vt:lpstr>
      <vt:lpstr>Calibri</vt:lpstr>
      <vt:lpstr>LucidaSans</vt:lpstr>
      <vt:lpstr>NimbusRomNo9L</vt:lpstr>
      <vt:lpstr>rtxsc</vt:lpstr>
      <vt:lpstr>t1xtt</vt:lpstr>
      <vt:lpstr>Wingdings</vt:lpstr>
      <vt:lpstr>Office Theme</vt:lpstr>
      <vt:lpstr>MASTER 2 WHITE</vt:lpstr>
      <vt:lpstr>1_Office Theme</vt:lpstr>
      <vt:lpstr>MASTER 2 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Philip Millard</dc:creator>
  <cp:lastModifiedBy>Laura Gonella (Physics and Astronomy)</cp:lastModifiedBy>
  <cp:revision>19</cp:revision>
  <cp:lastPrinted>2019-10-02T08:27:37Z</cp:lastPrinted>
  <dcterms:created xsi:type="dcterms:W3CDTF">2019-09-17T08:04:08Z</dcterms:created>
  <dcterms:modified xsi:type="dcterms:W3CDTF">2023-03-29T14:19:06Z</dcterms:modified>
</cp:coreProperties>
</file>