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2"/>
  </p:notesMasterIdLst>
  <p:handoutMasterIdLst>
    <p:handoutMasterId r:id="rId23"/>
  </p:handoutMasterIdLst>
  <p:sldIdLst>
    <p:sldId id="560" r:id="rId5"/>
    <p:sldId id="258" r:id="rId6"/>
    <p:sldId id="271" r:id="rId7"/>
    <p:sldId id="544" r:id="rId8"/>
    <p:sldId id="546" r:id="rId9"/>
    <p:sldId id="548" r:id="rId10"/>
    <p:sldId id="545" r:id="rId11"/>
    <p:sldId id="549" r:id="rId12"/>
    <p:sldId id="550" r:id="rId13"/>
    <p:sldId id="551" r:id="rId14"/>
    <p:sldId id="552" r:id="rId15"/>
    <p:sldId id="554" r:id="rId16"/>
    <p:sldId id="555" r:id="rId17"/>
    <p:sldId id="556" r:id="rId18"/>
    <p:sldId id="557" r:id="rId19"/>
    <p:sldId id="558" r:id="rId20"/>
    <p:sldId id="559" r:id="rId21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FCDE"/>
    <a:srgbClr val="9A9B9D"/>
    <a:srgbClr val="AEB0AF"/>
    <a:srgbClr val="CEC7C1"/>
    <a:srgbClr val="8C8D90"/>
    <a:srgbClr val="D25350"/>
    <a:srgbClr val="808184"/>
    <a:srgbClr val="75767A"/>
    <a:srgbClr val="4E4F54"/>
    <a:srgbClr val="8488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42" autoAdjust="0"/>
    <p:restoredTop sz="95161" autoAdjust="0"/>
  </p:normalViewPr>
  <p:slideViewPr>
    <p:cSldViewPr snapToGrid="0" showGuides="1">
      <p:cViewPr varScale="1">
        <p:scale>
          <a:sx n="187" d="100"/>
          <a:sy n="187" d="100"/>
        </p:scale>
        <p:origin x="341" y="1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hambach, Jo" userId="e1d2a009-674c-404b-bec1-6e3441cce374" providerId="ADAL" clId="{7D358C66-F0A6-42F6-B7AB-35512CC818E9}"/>
    <pc:docChg chg="undo custSel addSld delSld modSld sldOrd">
      <pc:chgData name="Schambach, Jo" userId="e1d2a009-674c-404b-bec1-6e3441cce374" providerId="ADAL" clId="{7D358C66-F0A6-42F6-B7AB-35512CC818E9}" dt="2022-07-25T21:23:18.916" v="4716" actId="20577"/>
      <pc:docMkLst>
        <pc:docMk/>
      </pc:docMkLst>
      <pc:sldChg chg="modSp mod">
        <pc:chgData name="Schambach, Jo" userId="e1d2a009-674c-404b-bec1-6e3441cce374" providerId="ADAL" clId="{7D358C66-F0A6-42F6-B7AB-35512CC818E9}" dt="2022-07-25T21:00:08.945" v="4238" actId="113"/>
        <pc:sldMkLst>
          <pc:docMk/>
          <pc:sldMk cId="2264807472" sldId="257"/>
        </pc:sldMkLst>
        <pc:spChg chg="mod">
          <ac:chgData name="Schambach, Jo" userId="e1d2a009-674c-404b-bec1-6e3441cce374" providerId="ADAL" clId="{7D358C66-F0A6-42F6-B7AB-35512CC818E9}" dt="2022-07-25T21:00:08.945" v="4238" actId="113"/>
          <ac:spMkLst>
            <pc:docMk/>
            <pc:sldMk cId="2264807472" sldId="257"/>
            <ac:spMk id="3" creationId="{2D3A8150-8AE4-FD52-E56D-139DCCEBEDD6}"/>
          </ac:spMkLst>
        </pc:spChg>
      </pc:sldChg>
      <pc:sldChg chg="addSp modSp mod">
        <pc:chgData name="Schambach, Jo" userId="e1d2a009-674c-404b-bec1-6e3441cce374" providerId="ADAL" clId="{7D358C66-F0A6-42F6-B7AB-35512CC818E9}" dt="2022-07-25T21:01:46.796" v="4269" actId="20577"/>
        <pc:sldMkLst>
          <pc:docMk/>
          <pc:sldMk cId="2778043558" sldId="258"/>
        </pc:sldMkLst>
        <pc:spChg chg="add mod">
          <ac:chgData name="Schambach, Jo" userId="e1d2a009-674c-404b-bec1-6e3441cce374" providerId="ADAL" clId="{7D358C66-F0A6-42F6-B7AB-35512CC818E9}" dt="2022-07-25T21:01:17.938" v="4258" actId="20577"/>
          <ac:spMkLst>
            <pc:docMk/>
            <pc:sldMk cId="2778043558" sldId="258"/>
            <ac:spMk id="135" creationId="{CD275481-9438-535D-5688-612066B51163}"/>
          </ac:spMkLst>
        </pc:spChg>
        <pc:spChg chg="mod">
          <ac:chgData name="Schambach, Jo" userId="e1d2a009-674c-404b-bec1-6e3441cce374" providerId="ADAL" clId="{7D358C66-F0A6-42F6-B7AB-35512CC818E9}" dt="2022-07-25T21:00:52.882" v="4251" actId="20577"/>
          <ac:spMkLst>
            <pc:docMk/>
            <pc:sldMk cId="2778043558" sldId="258"/>
            <ac:spMk id="364" creationId="{8FFAE48A-5548-25BE-CA4A-A0E15448BF5C}"/>
          </ac:spMkLst>
        </pc:spChg>
        <pc:spChg chg="mod">
          <ac:chgData name="Schambach, Jo" userId="e1d2a009-674c-404b-bec1-6e3441cce374" providerId="ADAL" clId="{7D358C66-F0A6-42F6-B7AB-35512CC818E9}" dt="2022-07-25T21:01:41.221" v="4267" actId="20577"/>
          <ac:spMkLst>
            <pc:docMk/>
            <pc:sldMk cId="2778043558" sldId="258"/>
            <ac:spMk id="365" creationId="{74BB2CFC-3B6D-31AB-D81B-5A63F131B789}"/>
          </ac:spMkLst>
        </pc:spChg>
        <pc:spChg chg="mod">
          <ac:chgData name="Schambach, Jo" userId="e1d2a009-674c-404b-bec1-6e3441cce374" providerId="ADAL" clId="{7D358C66-F0A6-42F6-B7AB-35512CC818E9}" dt="2022-07-25T20:35:33.660" v="3881" actId="1038"/>
          <ac:spMkLst>
            <pc:docMk/>
            <pc:sldMk cId="2778043558" sldId="258"/>
            <ac:spMk id="366" creationId="{E30CE3A2-FFFE-4E8C-815A-2C0C0ECB54F2}"/>
          </ac:spMkLst>
        </pc:spChg>
        <pc:spChg chg="mod">
          <ac:chgData name="Schambach, Jo" userId="e1d2a009-674c-404b-bec1-6e3441cce374" providerId="ADAL" clId="{7D358C66-F0A6-42F6-B7AB-35512CC818E9}" dt="2022-07-25T21:01:46.796" v="4269" actId="20577"/>
          <ac:spMkLst>
            <pc:docMk/>
            <pc:sldMk cId="2778043558" sldId="258"/>
            <ac:spMk id="367" creationId="{7228F98A-C0C1-E88A-AECD-40687E0F9D10}"/>
          </ac:spMkLst>
        </pc:spChg>
      </pc:sldChg>
      <pc:sldChg chg="addSp delSp modSp mod modClrScheme chgLayout">
        <pc:chgData name="Schambach, Jo" userId="e1d2a009-674c-404b-bec1-6e3441cce374" providerId="ADAL" clId="{7D358C66-F0A6-42F6-B7AB-35512CC818E9}" dt="2022-07-25T21:12:02.144" v="4449" actId="1037"/>
        <pc:sldMkLst>
          <pc:docMk/>
          <pc:sldMk cId="117895913" sldId="259"/>
        </pc:sldMkLst>
        <pc:spChg chg="mod ord">
          <ac:chgData name="Schambach, Jo" userId="e1d2a009-674c-404b-bec1-6e3441cce374" providerId="ADAL" clId="{7D358C66-F0A6-42F6-B7AB-35512CC818E9}" dt="2022-07-25T20:39:48.898" v="3886" actId="20577"/>
          <ac:spMkLst>
            <pc:docMk/>
            <pc:sldMk cId="117895913" sldId="259"/>
            <ac:spMk id="2" creationId="{0BD3AFCC-CC79-D05E-45AA-6640480F2744}"/>
          </ac:spMkLst>
        </pc:spChg>
        <pc:spChg chg="mod ord">
          <ac:chgData name="Schambach, Jo" userId="e1d2a009-674c-404b-bec1-6e3441cce374" providerId="ADAL" clId="{7D358C66-F0A6-42F6-B7AB-35512CC818E9}" dt="2022-07-25T12:40:53.961" v="518" actId="700"/>
          <ac:spMkLst>
            <pc:docMk/>
            <pc:sldMk cId="117895913" sldId="259"/>
            <ac:spMk id="3" creationId="{E5129B2A-B2F2-CAF3-543D-87F1F5247489}"/>
          </ac:spMkLst>
        </pc:spChg>
        <pc:spChg chg="add mod">
          <ac:chgData name="Schambach, Jo" userId="e1d2a009-674c-404b-bec1-6e3441cce374" providerId="ADAL" clId="{7D358C66-F0A6-42F6-B7AB-35512CC818E9}" dt="2022-07-25T20:44:29.444" v="3964" actId="1038"/>
          <ac:spMkLst>
            <pc:docMk/>
            <pc:sldMk cId="117895913" sldId="259"/>
            <ac:spMk id="5" creationId="{D2C35685-1E10-04A3-541D-CD3043A9F3DB}"/>
          </ac:spMkLst>
        </pc:spChg>
        <pc:spChg chg="add mod">
          <ac:chgData name="Schambach, Jo" userId="e1d2a009-674c-404b-bec1-6e3441cce374" providerId="ADAL" clId="{7D358C66-F0A6-42F6-B7AB-35512CC818E9}" dt="2022-07-25T13:32:59.869" v="2216" actId="1076"/>
          <ac:spMkLst>
            <pc:docMk/>
            <pc:sldMk cId="117895913" sldId="259"/>
            <ac:spMk id="6" creationId="{57C9B359-D099-87B3-D955-A63019309442}"/>
          </ac:spMkLst>
        </pc:spChg>
        <pc:spChg chg="add mod ord">
          <ac:chgData name="Schambach, Jo" userId="e1d2a009-674c-404b-bec1-6e3441cce374" providerId="ADAL" clId="{7D358C66-F0A6-42F6-B7AB-35512CC818E9}" dt="2022-07-25T21:08:04.274" v="4351" actId="14100"/>
          <ac:spMkLst>
            <pc:docMk/>
            <pc:sldMk cId="117895913" sldId="259"/>
            <ac:spMk id="9" creationId="{E72D64FE-3E43-FC7B-F095-11DB1B339758}"/>
          </ac:spMkLst>
        </pc:spChg>
        <pc:spChg chg="add del mod">
          <ac:chgData name="Schambach, Jo" userId="e1d2a009-674c-404b-bec1-6e3441cce374" providerId="ADAL" clId="{7D358C66-F0A6-42F6-B7AB-35512CC818E9}" dt="2022-07-25T12:45:34.979" v="910"/>
          <ac:spMkLst>
            <pc:docMk/>
            <pc:sldMk cId="117895913" sldId="259"/>
            <ac:spMk id="10" creationId="{BF2719FD-CC61-4315-1813-540C9F2809A3}"/>
          </ac:spMkLst>
        </pc:spChg>
        <pc:spChg chg="add mod">
          <ac:chgData name="Schambach, Jo" userId="e1d2a009-674c-404b-bec1-6e3441cce374" providerId="ADAL" clId="{7D358C66-F0A6-42F6-B7AB-35512CC818E9}" dt="2022-07-25T21:10:56.805" v="4374" actId="1035"/>
          <ac:spMkLst>
            <pc:docMk/>
            <pc:sldMk cId="117895913" sldId="259"/>
            <ac:spMk id="11" creationId="{895AA8FA-46F1-258C-FA63-E17630D98A3A}"/>
          </ac:spMkLst>
        </pc:spChg>
        <pc:spChg chg="add mod">
          <ac:chgData name="Schambach, Jo" userId="e1d2a009-674c-404b-bec1-6e3441cce374" providerId="ADAL" clId="{7D358C66-F0A6-42F6-B7AB-35512CC818E9}" dt="2022-07-25T21:11:20.729" v="4409" actId="1035"/>
          <ac:spMkLst>
            <pc:docMk/>
            <pc:sldMk cId="117895913" sldId="259"/>
            <ac:spMk id="12" creationId="{967F0E7C-32C6-D585-D801-DE7EA505DA00}"/>
          </ac:spMkLst>
        </pc:spChg>
        <pc:spChg chg="add mod">
          <ac:chgData name="Schambach, Jo" userId="e1d2a009-674c-404b-bec1-6e3441cce374" providerId="ADAL" clId="{7D358C66-F0A6-42F6-B7AB-35512CC818E9}" dt="2022-07-25T12:58:35.519" v="1524" actId="1076"/>
          <ac:spMkLst>
            <pc:docMk/>
            <pc:sldMk cId="117895913" sldId="259"/>
            <ac:spMk id="13" creationId="{965C3FB1-E68E-9D87-5857-63898E099605}"/>
          </ac:spMkLst>
        </pc:spChg>
        <pc:spChg chg="add del mod">
          <ac:chgData name="Schambach, Jo" userId="e1d2a009-674c-404b-bec1-6e3441cce374" providerId="ADAL" clId="{7D358C66-F0A6-42F6-B7AB-35512CC818E9}" dt="2022-07-25T21:06:02.788" v="4350" actId="478"/>
          <ac:spMkLst>
            <pc:docMk/>
            <pc:sldMk cId="117895913" sldId="259"/>
            <ac:spMk id="16" creationId="{8B16D9B1-1054-3941-F171-A5EAE1DA16F0}"/>
          </ac:spMkLst>
        </pc:spChg>
        <pc:picChg chg="mod">
          <ac:chgData name="Schambach, Jo" userId="e1d2a009-674c-404b-bec1-6e3441cce374" providerId="ADAL" clId="{7D358C66-F0A6-42F6-B7AB-35512CC818E9}" dt="2022-07-25T21:11:09.866" v="4376" actId="14100"/>
          <ac:picMkLst>
            <pc:docMk/>
            <pc:sldMk cId="117895913" sldId="259"/>
            <ac:picMk id="4" creationId="{F8F99257-EDE4-53BA-E9EA-1BCDC8F0AD6B}"/>
          </ac:picMkLst>
        </pc:picChg>
        <pc:picChg chg="del">
          <ac:chgData name="Schambach, Jo" userId="e1d2a009-674c-404b-bec1-6e3441cce374" providerId="ADAL" clId="{7D358C66-F0A6-42F6-B7AB-35512CC818E9}" dt="2022-07-25T12:21:35.133" v="337" actId="478"/>
          <ac:picMkLst>
            <pc:docMk/>
            <pc:sldMk cId="117895913" sldId="259"/>
            <ac:picMk id="5" creationId="{7F46A1B9-75FA-6CC4-3EF9-A095393C3075}"/>
          </ac:picMkLst>
        </pc:picChg>
        <pc:picChg chg="mod">
          <ac:chgData name="Schambach, Jo" userId="e1d2a009-674c-404b-bec1-6e3441cce374" providerId="ADAL" clId="{7D358C66-F0A6-42F6-B7AB-35512CC818E9}" dt="2022-07-25T21:11:03.902" v="4375" actId="14100"/>
          <ac:picMkLst>
            <pc:docMk/>
            <pc:sldMk cId="117895913" sldId="259"/>
            <ac:picMk id="7" creationId="{C2444F59-3FBE-F28B-51CD-CED7FDBB5AAD}"/>
          </ac:picMkLst>
        </pc:picChg>
        <pc:picChg chg="add mod">
          <ac:chgData name="Schambach, Jo" userId="e1d2a009-674c-404b-bec1-6e3441cce374" providerId="ADAL" clId="{7D358C66-F0A6-42F6-B7AB-35512CC818E9}" dt="2022-07-25T13:32:53.005" v="2215" actId="1076"/>
          <ac:picMkLst>
            <pc:docMk/>
            <pc:sldMk cId="117895913" sldId="259"/>
            <ac:picMk id="8" creationId="{0A89A7AD-851B-0049-0BE5-9EBFAA15DA04}"/>
          </ac:picMkLst>
        </pc:picChg>
        <pc:picChg chg="add mod">
          <ac:chgData name="Schambach, Jo" userId="e1d2a009-674c-404b-bec1-6e3441cce374" providerId="ADAL" clId="{7D358C66-F0A6-42F6-B7AB-35512CC818E9}" dt="2022-07-25T21:12:02.144" v="4449" actId="1037"/>
          <ac:picMkLst>
            <pc:docMk/>
            <pc:sldMk cId="117895913" sldId="259"/>
            <ac:picMk id="14" creationId="{5E6C0317-CF92-AAD3-25FC-F3FF0397E34E}"/>
          </ac:picMkLst>
        </pc:picChg>
        <pc:picChg chg="add del mod ord">
          <ac:chgData name="Schambach, Jo" userId="e1d2a009-674c-404b-bec1-6e3441cce374" providerId="ADAL" clId="{7D358C66-F0A6-42F6-B7AB-35512CC818E9}" dt="2022-07-25T21:05:57.762" v="4349" actId="478"/>
          <ac:picMkLst>
            <pc:docMk/>
            <pc:sldMk cId="117895913" sldId="259"/>
            <ac:picMk id="15" creationId="{389D5CF8-F60A-2780-1CF0-CF72C78EC278}"/>
          </ac:picMkLst>
        </pc:picChg>
      </pc:sldChg>
      <pc:sldChg chg="addSp modSp mod">
        <pc:chgData name="Schambach, Jo" userId="e1d2a009-674c-404b-bec1-6e3441cce374" providerId="ADAL" clId="{7D358C66-F0A6-42F6-B7AB-35512CC818E9}" dt="2022-07-25T13:26:25.551" v="2030" actId="20577"/>
        <pc:sldMkLst>
          <pc:docMk/>
          <pc:sldMk cId="2684022205" sldId="260"/>
        </pc:sldMkLst>
        <pc:spChg chg="add mod">
          <ac:chgData name="Schambach, Jo" userId="e1d2a009-674c-404b-bec1-6e3441cce374" providerId="ADAL" clId="{7D358C66-F0A6-42F6-B7AB-35512CC818E9}" dt="2022-07-25T13:24:09.868" v="1964" actId="14100"/>
          <ac:spMkLst>
            <pc:docMk/>
            <pc:sldMk cId="2684022205" sldId="260"/>
            <ac:spMk id="4" creationId="{22A4D9DE-C666-6138-1E22-0EBDB6CF15AD}"/>
          </ac:spMkLst>
        </pc:spChg>
        <pc:spChg chg="add mod">
          <ac:chgData name="Schambach, Jo" userId="e1d2a009-674c-404b-bec1-6e3441cce374" providerId="ADAL" clId="{7D358C66-F0A6-42F6-B7AB-35512CC818E9}" dt="2022-07-25T13:23:44.915" v="1960" actId="20577"/>
          <ac:spMkLst>
            <pc:docMk/>
            <pc:sldMk cId="2684022205" sldId="260"/>
            <ac:spMk id="6" creationId="{9D7642BB-5053-44C3-BCA4-74FD82B20505}"/>
          </ac:spMkLst>
        </pc:spChg>
        <pc:spChg chg="add">
          <ac:chgData name="Schambach, Jo" userId="e1d2a009-674c-404b-bec1-6e3441cce374" providerId="ADAL" clId="{7D358C66-F0A6-42F6-B7AB-35512CC818E9}" dt="2022-07-25T13:20:22.816" v="1949" actId="11529"/>
          <ac:spMkLst>
            <pc:docMk/>
            <pc:sldMk cId="2684022205" sldId="260"/>
            <ac:spMk id="8" creationId="{E6C5E66E-C248-B1C5-FB08-71711C78AEFC}"/>
          </ac:spMkLst>
        </pc:spChg>
        <pc:spChg chg="add mod">
          <ac:chgData name="Schambach, Jo" userId="e1d2a009-674c-404b-bec1-6e3441cce374" providerId="ADAL" clId="{7D358C66-F0A6-42F6-B7AB-35512CC818E9}" dt="2022-07-25T13:26:25.551" v="2030" actId="20577"/>
          <ac:spMkLst>
            <pc:docMk/>
            <pc:sldMk cId="2684022205" sldId="260"/>
            <ac:spMk id="10" creationId="{2BA88387-27B0-B009-A88F-F8F986468949}"/>
          </ac:spMkLst>
        </pc:spChg>
        <pc:spChg chg="add mod">
          <ac:chgData name="Schambach, Jo" userId="e1d2a009-674c-404b-bec1-6e3441cce374" providerId="ADAL" clId="{7D358C66-F0A6-42F6-B7AB-35512CC818E9}" dt="2022-07-25T13:15:12.912" v="1854" actId="1076"/>
          <ac:spMkLst>
            <pc:docMk/>
            <pc:sldMk cId="2684022205" sldId="260"/>
            <ac:spMk id="12" creationId="{B9344304-057D-2879-6AEE-C4013647973B}"/>
          </ac:spMkLst>
        </pc:spChg>
        <pc:spChg chg="add mod">
          <ac:chgData name="Schambach, Jo" userId="e1d2a009-674c-404b-bec1-6e3441cce374" providerId="ADAL" clId="{7D358C66-F0A6-42F6-B7AB-35512CC818E9}" dt="2022-07-25T13:24:19.101" v="1965" actId="1076"/>
          <ac:spMkLst>
            <pc:docMk/>
            <pc:sldMk cId="2684022205" sldId="260"/>
            <ac:spMk id="14" creationId="{280D4684-B643-4B21-A63C-DB6E74B9386F}"/>
          </ac:spMkLst>
        </pc:spChg>
        <pc:spChg chg="add mod">
          <ac:chgData name="Schambach, Jo" userId="e1d2a009-674c-404b-bec1-6e3441cce374" providerId="ADAL" clId="{7D358C66-F0A6-42F6-B7AB-35512CC818E9}" dt="2022-07-25T13:25:36.101" v="2021" actId="688"/>
          <ac:spMkLst>
            <pc:docMk/>
            <pc:sldMk cId="2684022205" sldId="260"/>
            <ac:spMk id="16" creationId="{3DFC5A54-9C7F-7BFD-3C9A-F8C3B59069D6}"/>
          </ac:spMkLst>
        </pc:spChg>
        <pc:picChg chg="mod">
          <ac:chgData name="Schambach, Jo" userId="e1d2a009-674c-404b-bec1-6e3441cce374" providerId="ADAL" clId="{7D358C66-F0A6-42F6-B7AB-35512CC818E9}" dt="2022-07-25T13:11:19.830" v="1760" actId="1076"/>
          <ac:picMkLst>
            <pc:docMk/>
            <pc:sldMk cId="2684022205" sldId="260"/>
            <ac:picMk id="7" creationId="{C42D68B6-68C7-B018-3FD9-6F9FB585607D}"/>
          </ac:picMkLst>
        </pc:picChg>
        <pc:picChg chg="mod">
          <ac:chgData name="Schambach, Jo" userId="e1d2a009-674c-404b-bec1-6e3441cce374" providerId="ADAL" clId="{7D358C66-F0A6-42F6-B7AB-35512CC818E9}" dt="2022-07-25T13:11:25.659" v="1762" actId="1076"/>
          <ac:picMkLst>
            <pc:docMk/>
            <pc:sldMk cId="2684022205" sldId="260"/>
            <ac:picMk id="9" creationId="{71EEE06C-B4BC-3464-6A2C-7A0209AE5A12}"/>
          </ac:picMkLst>
        </pc:picChg>
        <pc:picChg chg="mod">
          <ac:chgData name="Schambach, Jo" userId="e1d2a009-674c-404b-bec1-6e3441cce374" providerId="ADAL" clId="{7D358C66-F0A6-42F6-B7AB-35512CC818E9}" dt="2022-07-25T13:14:27.783" v="1821" actId="1076"/>
          <ac:picMkLst>
            <pc:docMk/>
            <pc:sldMk cId="2684022205" sldId="260"/>
            <ac:picMk id="11" creationId="{30475738-1CCF-B21D-B64F-6A1C214FE9BF}"/>
          </ac:picMkLst>
        </pc:picChg>
        <pc:picChg chg="mod">
          <ac:chgData name="Schambach, Jo" userId="e1d2a009-674c-404b-bec1-6e3441cce374" providerId="ADAL" clId="{7D358C66-F0A6-42F6-B7AB-35512CC818E9}" dt="2022-07-25T13:14:27.783" v="1821" actId="1076"/>
          <ac:picMkLst>
            <pc:docMk/>
            <pc:sldMk cId="2684022205" sldId="260"/>
            <ac:picMk id="13" creationId="{07F17EA0-4638-27EF-13F8-CBD1D704C7D8}"/>
          </ac:picMkLst>
        </pc:picChg>
        <pc:picChg chg="mod">
          <ac:chgData name="Schambach, Jo" userId="e1d2a009-674c-404b-bec1-6e3441cce374" providerId="ADAL" clId="{7D358C66-F0A6-42F6-B7AB-35512CC818E9}" dt="2022-07-25T13:14:27.783" v="1821" actId="1076"/>
          <ac:picMkLst>
            <pc:docMk/>
            <pc:sldMk cId="2684022205" sldId="260"/>
            <ac:picMk id="15" creationId="{E529F056-51C3-567B-E2B3-94B141115AE6}"/>
          </ac:picMkLst>
        </pc:picChg>
      </pc:sldChg>
      <pc:sldChg chg="del">
        <pc:chgData name="Schambach, Jo" userId="e1d2a009-674c-404b-bec1-6e3441cce374" providerId="ADAL" clId="{7D358C66-F0A6-42F6-B7AB-35512CC818E9}" dt="2022-07-25T13:43:42.420" v="2303" actId="47"/>
        <pc:sldMkLst>
          <pc:docMk/>
          <pc:sldMk cId="125846212" sldId="261"/>
        </pc:sldMkLst>
      </pc:sldChg>
      <pc:sldChg chg="modSp mod">
        <pc:chgData name="Schambach, Jo" userId="e1d2a009-674c-404b-bec1-6e3441cce374" providerId="ADAL" clId="{7D358C66-F0A6-42F6-B7AB-35512CC818E9}" dt="2022-07-25T14:16:56.027" v="3413" actId="1076"/>
        <pc:sldMkLst>
          <pc:docMk/>
          <pc:sldMk cId="2124012394" sldId="262"/>
        </pc:sldMkLst>
        <pc:spChg chg="mod">
          <ac:chgData name="Schambach, Jo" userId="e1d2a009-674c-404b-bec1-6e3441cce374" providerId="ADAL" clId="{7D358C66-F0A6-42F6-B7AB-35512CC818E9}" dt="2022-07-25T13:10:50.616" v="1759" actId="20577"/>
          <ac:spMkLst>
            <pc:docMk/>
            <pc:sldMk cId="2124012394" sldId="262"/>
            <ac:spMk id="2" creationId="{76CCBCE3-2346-A4B5-B9F9-F1B94749CFCF}"/>
          </ac:spMkLst>
        </pc:spChg>
        <pc:picChg chg="mod">
          <ac:chgData name="Schambach, Jo" userId="e1d2a009-674c-404b-bec1-6e3441cce374" providerId="ADAL" clId="{7D358C66-F0A6-42F6-B7AB-35512CC818E9}" dt="2022-07-25T14:16:56.027" v="3413" actId="1076"/>
          <ac:picMkLst>
            <pc:docMk/>
            <pc:sldMk cId="2124012394" sldId="262"/>
            <ac:picMk id="9" creationId="{B096AB44-58AF-A2CA-BBB0-ED0C80A0A69A}"/>
          </ac:picMkLst>
        </pc:picChg>
      </pc:sldChg>
      <pc:sldChg chg="del">
        <pc:chgData name="Schambach, Jo" userId="e1d2a009-674c-404b-bec1-6e3441cce374" providerId="ADAL" clId="{7D358C66-F0A6-42F6-B7AB-35512CC818E9}" dt="2022-07-25T13:09:53.657" v="1747" actId="47"/>
        <pc:sldMkLst>
          <pc:docMk/>
          <pc:sldMk cId="3957275055" sldId="263"/>
        </pc:sldMkLst>
      </pc:sldChg>
      <pc:sldChg chg="addSp delSp modSp mod modClrScheme chgLayout">
        <pc:chgData name="Schambach, Jo" userId="e1d2a009-674c-404b-bec1-6e3441cce374" providerId="ADAL" clId="{7D358C66-F0A6-42F6-B7AB-35512CC818E9}" dt="2022-07-25T21:19:56.291" v="4661" actId="20577"/>
        <pc:sldMkLst>
          <pc:docMk/>
          <pc:sldMk cId="2468381983" sldId="264"/>
        </pc:sldMkLst>
        <pc:spChg chg="add del mod ord">
          <ac:chgData name="Schambach, Jo" userId="e1d2a009-674c-404b-bec1-6e3441cce374" providerId="ADAL" clId="{7D358C66-F0A6-42F6-B7AB-35512CC818E9}" dt="2022-07-25T21:18:47.140" v="4554" actId="700"/>
          <ac:spMkLst>
            <pc:docMk/>
            <pc:sldMk cId="2468381983" sldId="264"/>
            <ac:spMk id="2" creationId="{725EDA5E-EAB9-E0EE-A1D5-DCEF919277D7}"/>
          </ac:spMkLst>
        </pc:spChg>
        <pc:spChg chg="mod ord">
          <ac:chgData name="Schambach, Jo" userId="e1d2a009-674c-404b-bec1-6e3441cce374" providerId="ADAL" clId="{7D358C66-F0A6-42F6-B7AB-35512CC818E9}" dt="2022-07-25T21:18:59.896" v="4556" actId="700"/>
          <ac:spMkLst>
            <pc:docMk/>
            <pc:sldMk cId="2468381983" sldId="264"/>
            <ac:spMk id="3" creationId="{F8CA5675-29AC-4B02-2394-10480249A423}"/>
          </ac:spMkLst>
        </pc:spChg>
        <pc:spChg chg="add del mod ord">
          <ac:chgData name="Schambach, Jo" userId="e1d2a009-674c-404b-bec1-6e3441cce374" providerId="ADAL" clId="{7D358C66-F0A6-42F6-B7AB-35512CC818E9}" dt="2022-07-25T21:18:47.140" v="4554" actId="700"/>
          <ac:spMkLst>
            <pc:docMk/>
            <pc:sldMk cId="2468381983" sldId="264"/>
            <ac:spMk id="4" creationId="{33ED07A0-817C-F5D7-2C54-84ACA52F53EA}"/>
          </ac:spMkLst>
        </pc:spChg>
        <pc:spChg chg="add del mod ord">
          <ac:chgData name="Schambach, Jo" userId="e1d2a009-674c-404b-bec1-6e3441cce374" providerId="ADAL" clId="{7D358C66-F0A6-42F6-B7AB-35512CC818E9}" dt="2022-07-25T21:18:59.896" v="4556" actId="700"/>
          <ac:spMkLst>
            <pc:docMk/>
            <pc:sldMk cId="2468381983" sldId="264"/>
            <ac:spMk id="6" creationId="{0C5F122A-15BD-07CD-2D56-E4C559D8EEB1}"/>
          </ac:spMkLst>
        </pc:spChg>
        <pc:spChg chg="add del mod ord">
          <ac:chgData name="Schambach, Jo" userId="e1d2a009-674c-404b-bec1-6e3441cce374" providerId="ADAL" clId="{7D358C66-F0A6-42F6-B7AB-35512CC818E9}" dt="2022-07-25T21:18:59.896" v="4556" actId="700"/>
          <ac:spMkLst>
            <pc:docMk/>
            <pc:sldMk cId="2468381983" sldId="264"/>
            <ac:spMk id="7" creationId="{BF00A086-074C-6D9B-168A-ABE34FDCF929}"/>
          </ac:spMkLst>
        </pc:spChg>
        <pc:spChg chg="add del mod ord">
          <ac:chgData name="Schambach, Jo" userId="e1d2a009-674c-404b-bec1-6e3441cce374" providerId="ADAL" clId="{7D358C66-F0A6-42F6-B7AB-35512CC818E9}" dt="2022-07-25T21:18:59.896" v="4556" actId="700"/>
          <ac:spMkLst>
            <pc:docMk/>
            <pc:sldMk cId="2468381983" sldId="264"/>
            <ac:spMk id="8" creationId="{E0747536-6BCD-394B-1481-F23B53B62498}"/>
          </ac:spMkLst>
        </pc:spChg>
        <pc:spChg chg="add mod ord">
          <ac:chgData name="Schambach, Jo" userId="e1d2a009-674c-404b-bec1-6e3441cce374" providerId="ADAL" clId="{7D358C66-F0A6-42F6-B7AB-35512CC818E9}" dt="2022-07-25T21:19:56.291" v="4661" actId="20577"/>
          <ac:spMkLst>
            <pc:docMk/>
            <pc:sldMk cId="2468381983" sldId="264"/>
            <ac:spMk id="9" creationId="{7925D0EA-8185-182D-50F0-F0295CCF137F}"/>
          </ac:spMkLst>
        </pc:spChg>
        <pc:picChg chg="mod">
          <ac:chgData name="Schambach, Jo" userId="e1d2a009-674c-404b-bec1-6e3441cce374" providerId="ADAL" clId="{7D358C66-F0A6-42F6-B7AB-35512CC818E9}" dt="2022-07-25T21:19:47.572" v="4654" actId="1036"/>
          <ac:picMkLst>
            <pc:docMk/>
            <pc:sldMk cId="2468381983" sldId="264"/>
            <ac:picMk id="5" creationId="{E3BFE0E1-EA99-30B3-7C84-CB937A509103}"/>
          </ac:picMkLst>
        </pc:picChg>
      </pc:sldChg>
      <pc:sldChg chg="delSp del mod">
        <pc:chgData name="Schambach, Jo" userId="e1d2a009-674c-404b-bec1-6e3441cce374" providerId="ADAL" clId="{7D358C66-F0A6-42F6-B7AB-35512CC818E9}" dt="2022-07-25T13:09:52.168" v="1746" actId="47"/>
        <pc:sldMkLst>
          <pc:docMk/>
          <pc:sldMk cId="4116115313" sldId="265"/>
        </pc:sldMkLst>
        <pc:picChg chg="del">
          <ac:chgData name="Schambach, Jo" userId="e1d2a009-674c-404b-bec1-6e3441cce374" providerId="ADAL" clId="{7D358C66-F0A6-42F6-B7AB-35512CC818E9}" dt="2022-07-25T12:23:20.922" v="361" actId="21"/>
          <ac:picMkLst>
            <pc:docMk/>
            <pc:sldMk cId="4116115313" sldId="265"/>
            <ac:picMk id="7" creationId="{62A1C983-B8C6-CFB5-333D-698C53FA8763}"/>
          </ac:picMkLst>
        </pc:picChg>
        <pc:picChg chg="del">
          <ac:chgData name="Schambach, Jo" userId="e1d2a009-674c-404b-bec1-6e3441cce374" providerId="ADAL" clId="{7D358C66-F0A6-42F6-B7AB-35512CC818E9}" dt="2022-07-25T13:08:59.205" v="1741" actId="21"/>
          <ac:picMkLst>
            <pc:docMk/>
            <pc:sldMk cId="4116115313" sldId="265"/>
            <ac:picMk id="11" creationId="{267E182C-1236-D0B5-B6CB-550F47A4E3C7}"/>
          </ac:picMkLst>
        </pc:picChg>
      </pc:sldChg>
      <pc:sldChg chg="modSp mod ord">
        <pc:chgData name="Schambach, Jo" userId="e1d2a009-674c-404b-bec1-6e3441cce374" providerId="ADAL" clId="{7D358C66-F0A6-42F6-B7AB-35512CC818E9}" dt="2022-07-25T21:04:57.933" v="4347" actId="20577"/>
        <pc:sldMkLst>
          <pc:docMk/>
          <pc:sldMk cId="3982067834" sldId="266"/>
        </pc:sldMkLst>
        <pc:spChg chg="mod">
          <ac:chgData name="Schambach, Jo" userId="e1d2a009-674c-404b-bec1-6e3441cce374" providerId="ADAL" clId="{7D358C66-F0A6-42F6-B7AB-35512CC818E9}" dt="2022-07-25T21:04:57.933" v="4347" actId="20577"/>
          <ac:spMkLst>
            <pc:docMk/>
            <pc:sldMk cId="3982067834" sldId="266"/>
            <ac:spMk id="4" creationId="{07675AFF-3809-62A5-F2EE-9B7BEC1C4FB0}"/>
          </ac:spMkLst>
        </pc:spChg>
      </pc:sldChg>
      <pc:sldChg chg="addSp modSp new del mod">
        <pc:chgData name="Schambach, Jo" userId="e1d2a009-674c-404b-bec1-6e3441cce374" providerId="ADAL" clId="{7D358C66-F0A6-42F6-B7AB-35512CC818E9}" dt="2022-07-25T12:21:19.661" v="336" actId="47"/>
        <pc:sldMkLst>
          <pc:docMk/>
          <pc:sldMk cId="3374130606" sldId="267"/>
        </pc:sldMkLst>
        <pc:spChg chg="mod">
          <ac:chgData name="Schambach, Jo" userId="e1d2a009-674c-404b-bec1-6e3441cce374" providerId="ADAL" clId="{7D358C66-F0A6-42F6-B7AB-35512CC818E9}" dt="2022-07-25T11:44:03.208" v="83" actId="20577"/>
          <ac:spMkLst>
            <pc:docMk/>
            <pc:sldMk cId="3374130606" sldId="267"/>
            <ac:spMk id="2" creationId="{26C1485C-6C6D-BD6A-537C-EA616EB7986D}"/>
          </ac:spMkLst>
        </pc:spChg>
        <pc:picChg chg="add mod">
          <ac:chgData name="Schambach, Jo" userId="e1d2a009-674c-404b-bec1-6e3441cce374" providerId="ADAL" clId="{7D358C66-F0A6-42F6-B7AB-35512CC818E9}" dt="2022-07-25T11:30:05.567" v="24" actId="1076"/>
          <ac:picMkLst>
            <pc:docMk/>
            <pc:sldMk cId="3374130606" sldId="267"/>
            <ac:picMk id="5" creationId="{E7E5CE40-D7C0-9B42-4F40-186550B84FF6}"/>
          </ac:picMkLst>
        </pc:picChg>
      </pc:sldChg>
      <pc:sldChg chg="addSp delSp modSp new mod">
        <pc:chgData name="Schambach, Jo" userId="e1d2a009-674c-404b-bec1-6e3441cce374" providerId="ADAL" clId="{7D358C66-F0A6-42F6-B7AB-35512CC818E9}" dt="2022-07-25T21:13:38.396" v="4518" actId="478"/>
        <pc:sldMkLst>
          <pc:docMk/>
          <pc:sldMk cId="2889554107" sldId="268"/>
        </pc:sldMkLst>
        <pc:spChg chg="mod">
          <ac:chgData name="Schambach, Jo" userId="e1d2a009-674c-404b-bec1-6e3441cce374" providerId="ADAL" clId="{7D358C66-F0A6-42F6-B7AB-35512CC818E9}" dt="2022-07-25T12:06:03.500" v="232"/>
          <ac:spMkLst>
            <pc:docMk/>
            <pc:sldMk cId="2889554107" sldId="268"/>
            <ac:spMk id="2" creationId="{1C4DA03D-3263-7304-6B39-0958C27219F2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5" creationId="{7A740D95-7D39-ABB9-8231-9FFE164F8571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11" creationId="{5F106F98-F245-71FF-5A4B-B6740957B113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12" creationId="{BFE42EDC-483F-586B-E6CD-7E1F9A1E2603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13" creationId="{89B5B6E3-BC03-ECD7-1C6C-4863906C8B91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14" creationId="{5AD1F2C9-FB79-4ECF-91F9-03EC77C64AC0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15" creationId="{51C0546E-775E-054E-F4E3-E2E8A2FFB644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16" creationId="{97434C66-4766-8251-F6FA-B3A112074A15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17" creationId="{0C1AE046-A3BE-172C-D8DA-51DB5DEB4249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18" creationId="{6ED409C4-20D9-23A6-D6AF-8F246B536A2F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19" creationId="{CE38F0B8-4DF7-4EC2-AEB7-553886DCA9C3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20" creationId="{03AF5F6F-C6BD-D70A-BED4-73AF26053BC1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21" creationId="{D258EB88-4A97-DB7A-E3D0-BDFDEE2C5059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22" creationId="{29402BCC-8A31-BD51-90D2-C70903889F6A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23" creationId="{11D4C522-101B-A49F-572D-A1948EA90B26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24" creationId="{C53C07DE-1393-A914-0366-1176E1B90EA1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25" creationId="{A278A921-BA4F-57DB-2673-E2E2B981B205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26" creationId="{1AC803E7-5ABE-B2C0-40C2-219133DFD231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28" creationId="{E6936A61-22B1-95C7-651F-348D1D5BAB04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34" creationId="{D15B1CA2-9757-DC33-8A9A-DE495504BBF2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35" creationId="{E9B7A70A-BFD9-9295-FAA0-0AEC609C7CA7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36" creationId="{27A955A4-9D29-6885-8A87-0945E6DEA6BB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37" creationId="{BE7FA00A-C3A9-1F7A-3862-A62B290D09B3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38" creationId="{BAB22FF6-9080-E86A-5845-1D1EFCA4FCD7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39" creationId="{6F6ADDBD-CDC6-BD88-B6B6-A71A138056E2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40" creationId="{CD4F83F7-CD25-041A-817F-ACAB46645553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41" creationId="{4FE13C19-49A4-77DC-B850-7C75EEE61331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42" creationId="{4553BDE8-B994-14DA-2745-CA3D42573C2D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43" creationId="{E84E371D-B23A-1E64-A0CB-7E4E6AAA9D58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44" creationId="{5573B0A0-E584-E382-6E5E-FE30C82837C2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45" creationId="{36760DB7-B75C-FE32-5C82-0DB8126CDB8F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46" creationId="{161BF92B-6E02-2630-240B-18E4027E87CF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47" creationId="{4D4A6A49-37B1-8882-B13F-E2A08D9DB5BD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48" creationId="{215DB9BA-F5F2-50F8-B289-EF764B832623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49" creationId="{B5A8946D-3ADB-04E6-25C5-59C39048DAEE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51" creationId="{01D21C16-05DC-5DCD-C492-1212CE8F9B14}"/>
          </ac:spMkLst>
        </pc:spChg>
        <pc:spChg chg="mod">
          <ac:chgData name="Schambach, Jo" userId="e1d2a009-674c-404b-bec1-6e3441cce374" providerId="ADAL" clId="{7D358C66-F0A6-42F6-B7AB-35512CC818E9}" dt="2022-07-25T12:03:42.988" v="231" actId="14100"/>
          <ac:spMkLst>
            <pc:docMk/>
            <pc:sldMk cId="2889554107" sldId="268"/>
            <ac:spMk id="57" creationId="{EF3E7B83-DFBF-BA50-9799-C67CA5E03BCF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58" creationId="{45153591-94CC-C32F-4491-EA3BE531EBD6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59" creationId="{7B647ABA-CFD9-47D1-4800-CF05800AD075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60" creationId="{353407C0-7C45-7B77-ED01-80CA515AF9D1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61" creationId="{C5BF01CF-0400-4B72-4D81-94240295B533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62" creationId="{955449B1-AE4D-C7FF-2100-D2C7DC2E9D3D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63" creationId="{56A12DBE-F329-5404-545B-2190FF2A6AF7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64" creationId="{AAA89F98-C87E-6B26-1E8F-B28D03625A31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65" creationId="{79F4B61D-C37D-74DE-A38B-3129F7011A6C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66" creationId="{4571AE83-22FF-A413-F334-37F85B016472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67" creationId="{25667307-9F83-2A6A-FACE-11B30CE33F24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68" creationId="{DF4FE74F-C773-E333-7480-62D987E917C7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69" creationId="{1642E347-F39E-01CA-1C50-D2CAFA46E839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70" creationId="{8D8370A8-E7B4-18A0-60C8-D7573E652990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71" creationId="{84751646-E558-B2FD-7A2B-7B52DA286E8A}"/>
          </ac:spMkLst>
        </pc:spChg>
        <pc:spChg chg="mod">
          <ac:chgData name="Schambach, Jo" userId="e1d2a009-674c-404b-bec1-6e3441cce374" providerId="ADAL" clId="{7D358C66-F0A6-42F6-B7AB-35512CC818E9}" dt="2022-07-25T12:03:20.736" v="87"/>
          <ac:spMkLst>
            <pc:docMk/>
            <pc:sldMk cId="2889554107" sldId="268"/>
            <ac:spMk id="72" creationId="{E01D0FC9-DF90-4E33-B042-14CC14A96814}"/>
          </ac:spMkLst>
        </pc:spChg>
        <pc:spChg chg="add mod">
          <ac:chgData name="Schambach, Jo" userId="e1d2a009-674c-404b-bec1-6e3441cce374" providerId="ADAL" clId="{7D358C66-F0A6-42F6-B7AB-35512CC818E9}" dt="2022-07-25T21:13:29.353" v="4517" actId="1037"/>
          <ac:spMkLst>
            <pc:docMk/>
            <pc:sldMk cId="2889554107" sldId="268"/>
            <ac:spMk id="73" creationId="{F27506BE-1745-B447-9687-E0FDDD9E4798}"/>
          </ac:spMkLst>
        </pc:spChg>
        <pc:spChg chg="add mod">
          <ac:chgData name="Schambach, Jo" userId="e1d2a009-674c-404b-bec1-6e3441cce374" providerId="ADAL" clId="{7D358C66-F0A6-42F6-B7AB-35512CC818E9}" dt="2022-07-25T21:13:29.353" v="4517" actId="1037"/>
          <ac:spMkLst>
            <pc:docMk/>
            <pc:sldMk cId="2889554107" sldId="268"/>
            <ac:spMk id="74" creationId="{33D1F12E-8EC9-A05C-6EDA-A39724A003DE}"/>
          </ac:spMkLst>
        </pc:spChg>
        <pc:spChg chg="add mod">
          <ac:chgData name="Schambach, Jo" userId="e1d2a009-674c-404b-bec1-6e3441cce374" providerId="ADAL" clId="{7D358C66-F0A6-42F6-B7AB-35512CC818E9}" dt="2022-07-25T21:13:29.353" v="4517" actId="1037"/>
          <ac:spMkLst>
            <pc:docMk/>
            <pc:sldMk cId="2889554107" sldId="268"/>
            <ac:spMk id="75" creationId="{B4B9F64C-E72E-D7E7-CC5B-B76860E13DA8}"/>
          </ac:spMkLst>
        </pc:spChg>
        <pc:spChg chg="add mod">
          <ac:chgData name="Schambach, Jo" userId="e1d2a009-674c-404b-bec1-6e3441cce374" providerId="ADAL" clId="{7D358C66-F0A6-42F6-B7AB-35512CC818E9}" dt="2022-07-25T20:27:35.706" v="3868" actId="1037"/>
          <ac:spMkLst>
            <pc:docMk/>
            <pc:sldMk cId="2889554107" sldId="268"/>
            <ac:spMk id="76" creationId="{E47FCC69-5BAF-1C39-9C53-7508CF4F693E}"/>
          </ac:spMkLst>
        </pc:spChg>
        <pc:spChg chg="add mod">
          <ac:chgData name="Schambach, Jo" userId="e1d2a009-674c-404b-bec1-6e3441cce374" providerId="ADAL" clId="{7D358C66-F0A6-42F6-B7AB-35512CC818E9}" dt="2022-07-25T20:27:35.706" v="3868" actId="1037"/>
          <ac:spMkLst>
            <pc:docMk/>
            <pc:sldMk cId="2889554107" sldId="268"/>
            <ac:spMk id="77" creationId="{C848BD6F-FBE2-007A-41A5-70A7DB29BCC3}"/>
          </ac:spMkLst>
        </pc:spChg>
        <pc:spChg chg="add mod">
          <ac:chgData name="Schambach, Jo" userId="e1d2a009-674c-404b-bec1-6e3441cce374" providerId="ADAL" clId="{7D358C66-F0A6-42F6-B7AB-35512CC818E9}" dt="2022-07-25T20:27:35.706" v="3868" actId="1037"/>
          <ac:spMkLst>
            <pc:docMk/>
            <pc:sldMk cId="2889554107" sldId="268"/>
            <ac:spMk id="78" creationId="{C1C094B9-28C9-B58A-CD14-CA12C5679CA4}"/>
          </ac:spMkLst>
        </pc:spChg>
        <pc:spChg chg="add mod">
          <ac:chgData name="Schambach, Jo" userId="e1d2a009-674c-404b-bec1-6e3441cce374" providerId="ADAL" clId="{7D358C66-F0A6-42F6-B7AB-35512CC818E9}" dt="2022-07-25T21:12:27.642" v="4450" actId="20577"/>
          <ac:spMkLst>
            <pc:docMk/>
            <pc:sldMk cId="2889554107" sldId="268"/>
            <ac:spMk id="79" creationId="{AD8F9435-C84F-98FD-C758-957D6325E5DE}"/>
          </ac:spMkLst>
        </pc:spChg>
        <pc:spChg chg="add mod">
          <ac:chgData name="Schambach, Jo" userId="e1d2a009-674c-404b-bec1-6e3441cce374" providerId="ADAL" clId="{7D358C66-F0A6-42F6-B7AB-35512CC818E9}" dt="2022-07-25T21:12:43.206" v="4457" actId="20577"/>
          <ac:spMkLst>
            <pc:docMk/>
            <pc:sldMk cId="2889554107" sldId="268"/>
            <ac:spMk id="80" creationId="{15A58AF5-B36A-9612-8695-48B4B0C5FFEB}"/>
          </ac:spMkLst>
        </pc:spChg>
        <pc:spChg chg="add mod">
          <ac:chgData name="Schambach, Jo" userId="e1d2a009-674c-404b-bec1-6e3441cce374" providerId="ADAL" clId="{7D358C66-F0A6-42F6-B7AB-35512CC818E9}" dt="2022-07-25T21:12:52.874" v="4459" actId="20577"/>
          <ac:spMkLst>
            <pc:docMk/>
            <pc:sldMk cId="2889554107" sldId="268"/>
            <ac:spMk id="81" creationId="{E1D20E4D-5EF5-7EE3-3907-E1EA237A1142}"/>
          </ac:spMkLst>
        </pc:spChg>
        <pc:spChg chg="add del mod">
          <ac:chgData name="Schambach, Jo" userId="e1d2a009-674c-404b-bec1-6e3441cce374" providerId="ADAL" clId="{7D358C66-F0A6-42F6-B7AB-35512CC818E9}" dt="2022-07-25T21:13:17.028" v="4462" actId="478"/>
          <ac:spMkLst>
            <pc:docMk/>
            <pc:sldMk cId="2889554107" sldId="268"/>
            <ac:spMk id="82" creationId="{34545FAF-4635-5616-C4C8-6D4ED82DB4AD}"/>
          </ac:spMkLst>
        </pc:spChg>
        <pc:spChg chg="add del mod">
          <ac:chgData name="Schambach, Jo" userId="e1d2a009-674c-404b-bec1-6e3441cce374" providerId="ADAL" clId="{7D358C66-F0A6-42F6-B7AB-35512CC818E9}" dt="2022-07-25T21:13:01.598" v="4460" actId="478"/>
          <ac:spMkLst>
            <pc:docMk/>
            <pc:sldMk cId="2889554107" sldId="268"/>
            <ac:spMk id="83" creationId="{05DDFBDD-55C7-7D31-A435-CBFD6BD21890}"/>
          </ac:spMkLst>
        </pc:spChg>
        <pc:spChg chg="add mod">
          <ac:chgData name="Schambach, Jo" userId="e1d2a009-674c-404b-bec1-6e3441cce374" providerId="ADAL" clId="{7D358C66-F0A6-42F6-B7AB-35512CC818E9}" dt="2022-07-25T20:27:35.706" v="3868" actId="1037"/>
          <ac:spMkLst>
            <pc:docMk/>
            <pc:sldMk cId="2889554107" sldId="268"/>
            <ac:spMk id="84" creationId="{D01642A8-B598-EEC8-C87A-3F5AADA29564}"/>
          </ac:spMkLst>
        </pc:spChg>
        <pc:spChg chg="add mod">
          <ac:chgData name="Schambach, Jo" userId="e1d2a009-674c-404b-bec1-6e3441cce374" providerId="ADAL" clId="{7D358C66-F0A6-42F6-B7AB-35512CC818E9}" dt="2022-07-25T20:27:35.706" v="3868" actId="1037"/>
          <ac:spMkLst>
            <pc:docMk/>
            <pc:sldMk cId="2889554107" sldId="268"/>
            <ac:spMk id="85" creationId="{556B3337-C2E0-723C-9929-82133BC7F46E}"/>
          </ac:spMkLst>
        </pc:spChg>
        <pc:spChg chg="add mod">
          <ac:chgData name="Schambach, Jo" userId="e1d2a009-674c-404b-bec1-6e3441cce374" providerId="ADAL" clId="{7D358C66-F0A6-42F6-B7AB-35512CC818E9}" dt="2022-07-25T20:27:35.706" v="3868" actId="1037"/>
          <ac:spMkLst>
            <pc:docMk/>
            <pc:sldMk cId="2889554107" sldId="268"/>
            <ac:spMk id="86" creationId="{DB67333F-E448-A0E3-5C76-A57847A58226}"/>
          </ac:spMkLst>
        </pc:spChg>
        <pc:spChg chg="add mod">
          <ac:chgData name="Schambach, Jo" userId="e1d2a009-674c-404b-bec1-6e3441cce374" providerId="ADAL" clId="{7D358C66-F0A6-42F6-B7AB-35512CC818E9}" dt="2022-07-25T20:27:35.706" v="3868" actId="1037"/>
          <ac:spMkLst>
            <pc:docMk/>
            <pc:sldMk cId="2889554107" sldId="268"/>
            <ac:spMk id="87" creationId="{7D699EEF-7E43-D4B6-9FF2-51B7D8DC197E}"/>
          </ac:spMkLst>
        </pc:spChg>
        <pc:spChg chg="add mod">
          <ac:chgData name="Schambach, Jo" userId="e1d2a009-674c-404b-bec1-6e3441cce374" providerId="ADAL" clId="{7D358C66-F0A6-42F6-B7AB-35512CC818E9}" dt="2022-07-25T20:27:35.706" v="3868" actId="1037"/>
          <ac:spMkLst>
            <pc:docMk/>
            <pc:sldMk cId="2889554107" sldId="268"/>
            <ac:spMk id="88" creationId="{272D7436-CA4C-F6F9-984E-02CED85D36C4}"/>
          </ac:spMkLst>
        </pc:spChg>
        <pc:spChg chg="add del mod">
          <ac:chgData name="Schambach, Jo" userId="e1d2a009-674c-404b-bec1-6e3441cce374" providerId="ADAL" clId="{7D358C66-F0A6-42F6-B7AB-35512CC818E9}" dt="2022-07-25T21:13:12.175" v="4461" actId="478"/>
          <ac:spMkLst>
            <pc:docMk/>
            <pc:sldMk cId="2889554107" sldId="268"/>
            <ac:spMk id="89" creationId="{F745CEBD-20BE-B2D5-3E2F-FEA0F5063C4E}"/>
          </ac:spMkLst>
        </pc:spChg>
        <pc:spChg chg="add del mod">
          <ac:chgData name="Schambach, Jo" userId="e1d2a009-674c-404b-bec1-6e3441cce374" providerId="ADAL" clId="{7D358C66-F0A6-42F6-B7AB-35512CC818E9}" dt="2022-07-25T12:07:27.642" v="327" actId="478"/>
          <ac:spMkLst>
            <pc:docMk/>
            <pc:sldMk cId="2889554107" sldId="268"/>
            <ac:spMk id="90" creationId="{757016D3-5A5A-2F9A-9987-56D0B9DB8559}"/>
          </ac:spMkLst>
        </pc:spChg>
        <pc:spChg chg="add mod">
          <ac:chgData name="Schambach, Jo" userId="e1d2a009-674c-404b-bec1-6e3441cce374" providerId="ADAL" clId="{7D358C66-F0A6-42F6-B7AB-35512CC818E9}" dt="2022-07-25T21:13:29.353" v="4517" actId="1037"/>
          <ac:spMkLst>
            <pc:docMk/>
            <pc:sldMk cId="2889554107" sldId="268"/>
            <ac:spMk id="91" creationId="{0014B644-86C5-C064-E631-23A3C1DF52E7}"/>
          </ac:spMkLst>
        </pc:spChg>
        <pc:spChg chg="add mod">
          <ac:chgData name="Schambach, Jo" userId="e1d2a009-674c-404b-bec1-6e3441cce374" providerId="ADAL" clId="{7D358C66-F0A6-42F6-B7AB-35512CC818E9}" dt="2022-07-25T21:13:29.353" v="4517" actId="1037"/>
          <ac:spMkLst>
            <pc:docMk/>
            <pc:sldMk cId="2889554107" sldId="268"/>
            <ac:spMk id="92" creationId="{6444D4C5-B6FD-3D54-4E88-93EB2B026CE7}"/>
          </ac:spMkLst>
        </pc:spChg>
        <pc:spChg chg="add mod">
          <ac:chgData name="Schambach, Jo" userId="e1d2a009-674c-404b-bec1-6e3441cce374" providerId="ADAL" clId="{7D358C66-F0A6-42F6-B7AB-35512CC818E9}" dt="2022-07-25T21:13:29.353" v="4517" actId="1037"/>
          <ac:spMkLst>
            <pc:docMk/>
            <pc:sldMk cId="2889554107" sldId="268"/>
            <ac:spMk id="93" creationId="{35D60082-8DE8-D31B-70CD-A5D632F372A6}"/>
          </ac:spMkLst>
        </pc:spChg>
        <pc:spChg chg="add del mod">
          <ac:chgData name="Schambach, Jo" userId="e1d2a009-674c-404b-bec1-6e3441cce374" providerId="ADAL" clId="{7D358C66-F0A6-42F6-B7AB-35512CC818E9}" dt="2022-07-25T21:13:38.396" v="4518" actId="478"/>
          <ac:spMkLst>
            <pc:docMk/>
            <pc:sldMk cId="2889554107" sldId="268"/>
            <ac:spMk id="94" creationId="{56463B79-8C73-6748-6D94-3C2E4894670F}"/>
          </ac:spMkLst>
        </pc:spChg>
        <pc:spChg chg="add mod">
          <ac:chgData name="Schambach, Jo" userId="e1d2a009-674c-404b-bec1-6e3441cce374" providerId="ADAL" clId="{7D358C66-F0A6-42F6-B7AB-35512CC818E9}" dt="2022-07-25T12:08:00.020" v="335" actId="1076"/>
          <ac:spMkLst>
            <pc:docMk/>
            <pc:sldMk cId="2889554107" sldId="268"/>
            <ac:spMk id="95" creationId="{E43A37D1-A7F3-A11A-3D60-01317A9F04B7}"/>
          </ac:spMkLst>
        </pc:spChg>
        <pc:grpChg chg="add mod">
          <ac:chgData name="Schambach, Jo" userId="e1d2a009-674c-404b-bec1-6e3441cce374" providerId="ADAL" clId="{7D358C66-F0A6-42F6-B7AB-35512CC818E9}" dt="2022-07-25T21:13:29.353" v="4517" actId="1037"/>
          <ac:grpSpMkLst>
            <pc:docMk/>
            <pc:sldMk cId="2889554107" sldId="268"/>
            <ac:grpSpMk id="4" creationId="{A0914575-8446-904A-8EA8-5FB8C81D6DF3}"/>
          </ac:grpSpMkLst>
        </pc:grpChg>
        <pc:grpChg chg="mod">
          <ac:chgData name="Schambach, Jo" userId="e1d2a009-674c-404b-bec1-6e3441cce374" providerId="ADAL" clId="{7D358C66-F0A6-42F6-B7AB-35512CC818E9}" dt="2022-07-25T12:03:20.736" v="87"/>
          <ac:grpSpMkLst>
            <pc:docMk/>
            <pc:sldMk cId="2889554107" sldId="268"/>
            <ac:grpSpMk id="6" creationId="{40A87486-11D1-1AA4-D285-BEC4F38D3DA4}"/>
          </ac:grpSpMkLst>
        </pc:grpChg>
        <pc:grpChg chg="mod">
          <ac:chgData name="Schambach, Jo" userId="e1d2a009-674c-404b-bec1-6e3441cce374" providerId="ADAL" clId="{7D358C66-F0A6-42F6-B7AB-35512CC818E9}" dt="2022-07-25T12:03:20.736" v="87"/>
          <ac:grpSpMkLst>
            <pc:docMk/>
            <pc:sldMk cId="2889554107" sldId="268"/>
            <ac:grpSpMk id="7" creationId="{56655E6E-3E30-1C8E-6E90-DD3706F82B2C}"/>
          </ac:grpSpMkLst>
        </pc:grpChg>
        <pc:grpChg chg="mod">
          <ac:chgData name="Schambach, Jo" userId="e1d2a009-674c-404b-bec1-6e3441cce374" providerId="ADAL" clId="{7D358C66-F0A6-42F6-B7AB-35512CC818E9}" dt="2022-07-25T12:03:20.736" v="87"/>
          <ac:grpSpMkLst>
            <pc:docMk/>
            <pc:sldMk cId="2889554107" sldId="268"/>
            <ac:grpSpMk id="8" creationId="{A18CFA2F-5304-9531-E7D9-08EFE6A64D5D}"/>
          </ac:grpSpMkLst>
        </pc:grpChg>
        <pc:grpChg chg="mod">
          <ac:chgData name="Schambach, Jo" userId="e1d2a009-674c-404b-bec1-6e3441cce374" providerId="ADAL" clId="{7D358C66-F0A6-42F6-B7AB-35512CC818E9}" dt="2022-07-25T12:03:20.736" v="87"/>
          <ac:grpSpMkLst>
            <pc:docMk/>
            <pc:sldMk cId="2889554107" sldId="268"/>
            <ac:grpSpMk id="9" creationId="{28209237-69D7-2861-F99C-AE897EA396CE}"/>
          </ac:grpSpMkLst>
        </pc:grpChg>
        <pc:grpChg chg="mod">
          <ac:chgData name="Schambach, Jo" userId="e1d2a009-674c-404b-bec1-6e3441cce374" providerId="ADAL" clId="{7D358C66-F0A6-42F6-B7AB-35512CC818E9}" dt="2022-07-25T12:03:20.736" v="87"/>
          <ac:grpSpMkLst>
            <pc:docMk/>
            <pc:sldMk cId="2889554107" sldId="268"/>
            <ac:grpSpMk id="10" creationId="{0C2CDE23-6C6A-1935-CFBD-051CC8694247}"/>
          </ac:grpSpMkLst>
        </pc:grpChg>
        <pc:grpChg chg="add mod">
          <ac:chgData name="Schambach, Jo" userId="e1d2a009-674c-404b-bec1-6e3441cce374" providerId="ADAL" clId="{7D358C66-F0A6-42F6-B7AB-35512CC818E9}" dt="2022-07-25T21:13:29.353" v="4517" actId="1037"/>
          <ac:grpSpMkLst>
            <pc:docMk/>
            <pc:sldMk cId="2889554107" sldId="268"/>
            <ac:grpSpMk id="27" creationId="{1EB167E3-BE64-18B2-3D9F-20707637FC55}"/>
          </ac:grpSpMkLst>
        </pc:grpChg>
        <pc:grpChg chg="mod">
          <ac:chgData name="Schambach, Jo" userId="e1d2a009-674c-404b-bec1-6e3441cce374" providerId="ADAL" clId="{7D358C66-F0A6-42F6-B7AB-35512CC818E9}" dt="2022-07-25T12:03:20.736" v="87"/>
          <ac:grpSpMkLst>
            <pc:docMk/>
            <pc:sldMk cId="2889554107" sldId="268"/>
            <ac:grpSpMk id="29" creationId="{2D030EAB-1FD9-F07B-572D-B4CF8C019734}"/>
          </ac:grpSpMkLst>
        </pc:grpChg>
        <pc:grpChg chg="mod">
          <ac:chgData name="Schambach, Jo" userId="e1d2a009-674c-404b-bec1-6e3441cce374" providerId="ADAL" clId="{7D358C66-F0A6-42F6-B7AB-35512CC818E9}" dt="2022-07-25T12:03:20.736" v="87"/>
          <ac:grpSpMkLst>
            <pc:docMk/>
            <pc:sldMk cId="2889554107" sldId="268"/>
            <ac:grpSpMk id="30" creationId="{FC83A1D2-F011-8285-250F-EEF5D73E531B}"/>
          </ac:grpSpMkLst>
        </pc:grpChg>
        <pc:grpChg chg="mod">
          <ac:chgData name="Schambach, Jo" userId="e1d2a009-674c-404b-bec1-6e3441cce374" providerId="ADAL" clId="{7D358C66-F0A6-42F6-B7AB-35512CC818E9}" dt="2022-07-25T12:03:20.736" v="87"/>
          <ac:grpSpMkLst>
            <pc:docMk/>
            <pc:sldMk cId="2889554107" sldId="268"/>
            <ac:grpSpMk id="31" creationId="{A76478F8-50C8-C31E-AB5F-11C2FEA069BE}"/>
          </ac:grpSpMkLst>
        </pc:grpChg>
        <pc:grpChg chg="mod">
          <ac:chgData name="Schambach, Jo" userId="e1d2a009-674c-404b-bec1-6e3441cce374" providerId="ADAL" clId="{7D358C66-F0A6-42F6-B7AB-35512CC818E9}" dt="2022-07-25T12:03:20.736" v="87"/>
          <ac:grpSpMkLst>
            <pc:docMk/>
            <pc:sldMk cId="2889554107" sldId="268"/>
            <ac:grpSpMk id="32" creationId="{53170A4D-7EF0-8338-23DF-E360DFA5B024}"/>
          </ac:grpSpMkLst>
        </pc:grpChg>
        <pc:grpChg chg="mod">
          <ac:chgData name="Schambach, Jo" userId="e1d2a009-674c-404b-bec1-6e3441cce374" providerId="ADAL" clId="{7D358C66-F0A6-42F6-B7AB-35512CC818E9}" dt="2022-07-25T12:03:20.736" v="87"/>
          <ac:grpSpMkLst>
            <pc:docMk/>
            <pc:sldMk cId="2889554107" sldId="268"/>
            <ac:grpSpMk id="33" creationId="{C37A9120-DFFF-58BE-EE72-9E6A46E20BBE}"/>
          </ac:grpSpMkLst>
        </pc:grpChg>
        <pc:grpChg chg="add mod">
          <ac:chgData name="Schambach, Jo" userId="e1d2a009-674c-404b-bec1-6e3441cce374" providerId="ADAL" clId="{7D358C66-F0A6-42F6-B7AB-35512CC818E9}" dt="2022-07-25T21:13:29.353" v="4517" actId="1037"/>
          <ac:grpSpMkLst>
            <pc:docMk/>
            <pc:sldMk cId="2889554107" sldId="268"/>
            <ac:grpSpMk id="50" creationId="{CE75E629-2793-BF84-7C9F-23521F4896CA}"/>
          </ac:grpSpMkLst>
        </pc:grpChg>
        <pc:grpChg chg="mod">
          <ac:chgData name="Schambach, Jo" userId="e1d2a009-674c-404b-bec1-6e3441cce374" providerId="ADAL" clId="{7D358C66-F0A6-42F6-B7AB-35512CC818E9}" dt="2022-07-25T12:03:20.736" v="87"/>
          <ac:grpSpMkLst>
            <pc:docMk/>
            <pc:sldMk cId="2889554107" sldId="268"/>
            <ac:grpSpMk id="52" creationId="{15459030-ACE7-D59F-1A78-9BBB5356EF69}"/>
          </ac:grpSpMkLst>
        </pc:grpChg>
        <pc:grpChg chg="mod">
          <ac:chgData name="Schambach, Jo" userId="e1d2a009-674c-404b-bec1-6e3441cce374" providerId="ADAL" clId="{7D358C66-F0A6-42F6-B7AB-35512CC818E9}" dt="2022-07-25T12:03:20.736" v="87"/>
          <ac:grpSpMkLst>
            <pc:docMk/>
            <pc:sldMk cId="2889554107" sldId="268"/>
            <ac:grpSpMk id="53" creationId="{78739B7B-B2F6-EFEE-3577-FAC8DD2617C0}"/>
          </ac:grpSpMkLst>
        </pc:grpChg>
        <pc:grpChg chg="mod">
          <ac:chgData name="Schambach, Jo" userId="e1d2a009-674c-404b-bec1-6e3441cce374" providerId="ADAL" clId="{7D358C66-F0A6-42F6-B7AB-35512CC818E9}" dt="2022-07-25T12:03:20.736" v="87"/>
          <ac:grpSpMkLst>
            <pc:docMk/>
            <pc:sldMk cId="2889554107" sldId="268"/>
            <ac:grpSpMk id="54" creationId="{F7879911-53BA-BCAF-21D0-1ACDA8622321}"/>
          </ac:grpSpMkLst>
        </pc:grpChg>
        <pc:grpChg chg="mod">
          <ac:chgData name="Schambach, Jo" userId="e1d2a009-674c-404b-bec1-6e3441cce374" providerId="ADAL" clId="{7D358C66-F0A6-42F6-B7AB-35512CC818E9}" dt="2022-07-25T12:03:20.736" v="87"/>
          <ac:grpSpMkLst>
            <pc:docMk/>
            <pc:sldMk cId="2889554107" sldId="268"/>
            <ac:grpSpMk id="55" creationId="{41DCA296-289A-1314-F502-75DD0CA7FF2A}"/>
          </ac:grpSpMkLst>
        </pc:grpChg>
        <pc:grpChg chg="mod">
          <ac:chgData name="Schambach, Jo" userId="e1d2a009-674c-404b-bec1-6e3441cce374" providerId="ADAL" clId="{7D358C66-F0A6-42F6-B7AB-35512CC818E9}" dt="2022-07-25T12:03:20.736" v="87"/>
          <ac:grpSpMkLst>
            <pc:docMk/>
            <pc:sldMk cId="2889554107" sldId="268"/>
            <ac:grpSpMk id="56" creationId="{38C84F0B-ACAC-963B-4319-24D28BF81D03}"/>
          </ac:grpSpMkLst>
        </pc:grpChg>
      </pc:sldChg>
      <pc:sldChg chg="addSp modSp new mod modClrScheme chgLayout">
        <pc:chgData name="Schambach, Jo" userId="e1d2a009-674c-404b-bec1-6e3441cce374" providerId="ADAL" clId="{7D358C66-F0A6-42F6-B7AB-35512CC818E9}" dt="2022-07-25T21:17:41.231" v="4549" actId="20577"/>
        <pc:sldMkLst>
          <pc:docMk/>
          <pc:sldMk cId="268756043" sldId="269"/>
        </pc:sldMkLst>
        <pc:spChg chg="add mod">
          <ac:chgData name="Schambach, Jo" userId="e1d2a009-674c-404b-bec1-6e3441cce374" providerId="ADAL" clId="{7D358C66-F0A6-42F6-B7AB-35512CC818E9}" dt="2022-07-25T14:18:18.604" v="3429" actId="20577"/>
          <ac:spMkLst>
            <pc:docMk/>
            <pc:sldMk cId="268756043" sldId="269"/>
            <ac:spMk id="2" creationId="{44A9B975-AE43-9198-2315-2460BD5204F6}"/>
          </ac:spMkLst>
        </pc:spChg>
        <pc:spChg chg="add mod">
          <ac:chgData name="Schambach, Jo" userId="e1d2a009-674c-404b-bec1-6e3441cce374" providerId="ADAL" clId="{7D358C66-F0A6-42F6-B7AB-35512CC818E9}" dt="2022-07-25T13:41:16.522" v="2300"/>
          <ac:spMkLst>
            <pc:docMk/>
            <pc:sldMk cId="268756043" sldId="269"/>
            <ac:spMk id="5" creationId="{C46ECBB7-5DE7-2BFA-A6CA-2135A53CEB0B}"/>
          </ac:spMkLst>
        </pc:spChg>
        <pc:spChg chg="add mod">
          <ac:chgData name="Schambach, Jo" userId="e1d2a009-674c-404b-bec1-6e3441cce374" providerId="ADAL" clId="{7D358C66-F0A6-42F6-B7AB-35512CC818E9}" dt="2022-07-25T21:17:41.231" v="4549" actId="20577"/>
          <ac:spMkLst>
            <pc:docMk/>
            <pc:sldMk cId="268756043" sldId="269"/>
            <ac:spMk id="6" creationId="{CE5DB83D-79F3-D665-DFB9-E195F1BF0B11}"/>
          </ac:spMkLst>
        </pc:spChg>
        <pc:picChg chg="mod">
          <ac:chgData name="Schambach, Jo" userId="e1d2a009-674c-404b-bec1-6e3441cce374" providerId="ADAL" clId="{7D358C66-F0A6-42F6-B7AB-35512CC818E9}" dt="2022-07-25T13:40:44.019" v="2297" actId="14100"/>
          <ac:picMkLst>
            <pc:docMk/>
            <pc:sldMk cId="268756043" sldId="269"/>
            <ac:picMk id="3" creationId="{D511965B-07D9-8BE3-DE60-F7750A7AED4B}"/>
          </ac:picMkLst>
        </pc:picChg>
        <pc:picChg chg="add mod">
          <ac:chgData name="Schambach, Jo" userId="e1d2a009-674c-404b-bec1-6e3441cce374" providerId="ADAL" clId="{7D358C66-F0A6-42F6-B7AB-35512CC818E9}" dt="2022-07-25T13:40:59.806" v="2299" actId="14100"/>
          <ac:picMkLst>
            <pc:docMk/>
            <pc:sldMk cId="268756043" sldId="269"/>
            <ac:picMk id="4" creationId="{59244CBC-5F72-B706-87D7-6AE27175D07F}"/>
          </ac:picMkLst>
        </pc:picChg>
      </pc:sldChg>
      <pc:sldChg chg="addSp modSp new mod">
        <pc:chgData name="Schambach, Jo" userId="e1d2a009-674c-404b-bec1-6e3441cce374" providerId="ADAL" clId="{7D358C66-F0A6-42F6-B7AB-35512CC818E9}" dt="2022-07-25T21:23:18.916" v="4716" actId="20577"/>
        <pc:sldMkLst>
          <pc:docMk/>
          <pc:sldMk cId="1611322370" sldId="270"/>
        </pc:sldMkLst>
        <pc:spChg chg="mod">
          <ac:chgData name="Schambach, Jo" userId="e1d2a009-674c-404b-bec1-6e3441cce374" providerId="ADAL" clId="{7D358C66-F0A6-42F6-B7AB-35512CC818E9}" dt="2022-07-25T13:44:42.438" v="2329"/>
          <ac:spMkLst>
            <pc:docMk/>
            <pc:sldMk cId="1611322370" sldId="270"/>
            <ac:spMk id="2" creationId="{37E6A061-0FB2-B5DE-49C5-0B2B8798DDD7}"/>
          </ac:spMkLst>
        </pc:spChg>
        <pc:spChg chg="add mod">
          <ac:chgData name="Schambach, Jo" userId="e1d2a009-674c-404b-bec1-6e3441cce374" providerId="ADAL" clId="{7D358C66-F0A6-42F6-B7AB-35512CC818E9}" dt="2022-07-25T20:31:59.261" v="3876" actId="1076"/>
          <ac:spMkLst>
            <pc:docMk/>
            <pc:sldMk cId="1611322370" sldId="270"/>
            <ac:spMk id="5" creationId="{3B808132-AB99-733F-76A8-1843FC4906F2}"/>
          </ac:spMkLst>
        </pc:spChg>
        <pc:spChg chg="add mod">
          <ac:chgData name="Schambach, Jo" userId="e1d2a009-674c-404b-bec1-6e3441cce374" providerId="ADAL" clId="{7D358C66-F0A6-42F6-B7AB-35512CC818E9}" dt="2022-07-25T20:32:14.210" v="3877" actId="6549"/>
          <ac:spMkLst>
            <pc:docMk/>
            <pc:sldMk cId="1611322370" sldId="270"/>
            <ac:spMk id="6" creationId="{5EF04F5C-88E6-1119-C41C-F58A1431E917}"/>
          </ac:spMkLst>
        </pc:spChg>
        <pc:graphicFrameChg chg="add mod modGraphic">
          <ac:chgData name="Schambach, Jo" userId="e1d2a009-674c-404b-bec1-6e3441cce374" providerId="ADAL" clId="{7D358C66-F0A6-42F6-B7AB-35512CC818E9}" dt="2022-07-25T21:23:18.916" v="4716" actId="20577"/>
          <ac:graphicFrameMkLst>
            <pc:docMk/>
            <pc:sldMk cId="1611322370" sldId="270"/>
            <ac:graphicFrameMk id="4" creationId="{3973DB78-0088-1FDC-995D-B4F8B6E71F51}"/>
          </ac:graphicFrameMkLst>
        </pc:graphicFrameChg>
      </pc:sldChg>
      <pc:sldChg chg="addSp delSp modSp new mod">
        <pc:chgData name="Schambach, Jo" userId="e1d2a009-674c-404b-bec1-6e3441cce374" providerId="ADAL" clId="{7D358C66-F0A6-42F6-B7AB-35512CC818E9}" dt="2022-07-25T14:10:50.658" v="3372" actId="20577"/>
        <pc:sldMkLst>
          <pc:docMk/>
          <pc:sldMk cId="490806497" sldId="271"/>
        </pc:sldMkLst>
        <pc:spChg chg="mod">
          <ac:chgData name="Schambach, Jo" userId="e1d2a009-674c-404b-bec1-6e3441cce374" providerId="ADAL" clId="{7D358C66-F0A6-42F6-B7AB-35512CC818E9}" dt="2022-07-25T14:10:50.658" v="3372" actId="20577"/>
          <ac:spMkLst>
            <pc:docMk/>
            <pc:sldMk cId="490806497" sldId="271"/>
            <ac:spMk id="2" creationId="{269B826B-4B34-FDD8-8FFA-3A17E1646A54}"/>
          </ac:spMkLst>
        </pc:spChg>
        <pc:spChg chg="add mod">
          <ac:chgData name="Schambach, Jo" userId="e1d2a009-674c-404b-bec1-6e3441cce374" providerId="ADAL" clId="{7D358C66-F0A6-42F6-B7AB-35512CC818E9}" dt="2022-07-25T14:10:36.091" v="3327" actId="1076"/>
          <ac:spMkLst>
            <pc:docMk/>
            <pc:sldMk cId="490806497" sldId="271"/>
            <ac:spMk id="5" creationId="{65DDE46B-8DF3-0F04-FC56-BAEC396CFD74}"/>
          </ac:spMkLst>
        </pc:spChg>
        <pc:graphicFrameChg chg="add del mod">
          <ac:chgData name="Schambach, Jo" userId="e1d2a009-674c-404b-bec1-6e3441cce374" providerId="ADAL" clId="{7D358C66-F0A6-42F6-B7AB-35512CC818E9}" dt="2022-07-25T14:10:12.678" v="3323"/>
          <ac:graphicFrameMkLst>
            <pc:docMk/>
            <pc:sldMk cId="490806497" sldId="271"/>
            <ac:graphicFrameMk id="4" creationId="{3812C50B-6935-A77D-D505-F12B394AF562}"/>
          </ac:graphicFrameMkLst>
        </pc:graphicFrameChg>
      </pc:sldChg>
      <pc:sldChg chg="addSp modSp new mod">
        <pc:chgData name="Schambach, Jo" userId="e1d2a009-674c-404b-bec1-6e3441cce374" providerId="ADAL" clId="{7D358C66-F0A6-42F6-B7AB-35512CC818E9}" dt="2022-07-25T14:14:02.832" v="3412" actId="20577"/>
        <pc:sldMkLst>
          <pc:docMk/>
          <pc:sldMk cId="531786173" sldId="272"/>
        </pc:sldMkLst>
        <pc:spChg chg="mod">
          <ac:chgData name="Schambach, Jo" userId="e1d2a009-674c-404b-bec1-6e3441cce374" providerId="ADAL" clId="{7D358C66-F0A6-42F6-B7AB-35512CC818E9}" dt="2022-07-25T14:11:55.209" v="3388" actId="20577"/>
          <ac:spMkLst>
            <pc:docMk/>
            <pc:sldMk cId="531786173" sldId="272"/>
            <ac:spMk id="2" creationId="{4E768056-9923-E7BC-A875-B96C9A4DEA0D}"/>
          </ac:spMkLst>
        </pc:spChg>
        <pc:spChg chg="add mod">
          <ac:chgData name="Schambach, Jo" userId="e1d2a009-674c-404b-bec1-6e3441cce374" providerId="ADAL" clId="{7D358C66-F0A6-42F6-B7AB-35512CC818E9}" dt="2022-07-25T14:12:24.343" v="3403" actId="14100"/>
          <ac:spMkLst>
            <pc:docMk/>
            <pc:sldMk cId="531786173" sldId="272"/>
            <ac:spMk id="4" creationId="{E6DC55AC-92E2-AA58-3345-18BFB607126E}"/>
          </ac:spMkLst>
        </pc:spChg>
        <pc:spChg chg="add mod">
          <ac:chgData name="Schambach, Jo" userId="e1d2a009-674c-404b-bec1-6e3441cce374" providerId="ADAL" clId="{7D358C66-F0A6-42F6-B7AB-35512CC818E9}" dt="2022-07-25T14:12:24.343" v="3403" actId="14100"/>
          <ac:spMkLst>
            <pc:docMk/>
            <pc:sldMk cId="531786173" sldId="272"/>
            <ac:spMk id="5" creationId="{AA98439B-8697-4BDD-FC83-37DC5C0F7553}"/>
          </ac:spMkLst>
        </pc:spChg>
        <pc:spChg chg="add mod">
          <ac:chgData name="Schambach, Jo" userId="e1d2a009-674c-404b-bec1-6e3441cce374" providerId="ADAL" clId="{7D358C66-F0A6-42F6-B7AB-35512CC818E9}" dt="2022-07-25T14:14:02.832" v="3412" actId="20577"/>
          <ac:spMkLst>
            <pc:docMk/>
            <pc:sldMk cId="531786173" sldId="272"/>
            <ac:spMk id="8" creationId="{FA0CEECA-13B6-F708-92DC-D76D93746D3F}"/>
          </ac:spMkLst>
        </pc:spChg>
        <pc:spChg chg="add mod">
          <ac:chgData name="Schambach, Jo" userId="e1d2a009-674c-404b-bec1-6e3441cce374" providerId="ADAL" clId="{7D358C66-F0A6-42F6-B7AB-35512CC818E9}" dt="2022-07-25T14:13:09.330" v="3408" actId="14100"/>
          <ac:spMkLst>
            <pc:docMk/>
            <pc:sldMk cId="531786173" sldId="272"/>
            <ac:spMk id="9" creationId="{27B1C90A-4C70-74B7-08A4-2DD3E034109A}"/>
          </ac:spMkLst>
        </pc:spChg>
        <pc:spChg chg="add mod">
          <ac:chgData name="Schambach, Jo" userId="e1d2a009-674c-404b-bec1-6e3441cce374" providerId="ADAL" clId="{7D358C66-F0A6-42F6-B7AB-35512CC818E9}" dt="2022-07-25T14:13:03.571" v="3407" actId="14100"/>
          <ac:spMkLst>
            <pc:docMk/>
            <pc:sldMk cId="531786173" sldId="272"/>
            <ac:spMk id="10" creationId="{E694F9C2-0627-4FA1-A818-7613FF3E726D}"/>
          </ac:spMkLst>
        </pc:spChg>
        <pc:spChg chg="add mod">
          <ac:chgData name="Schambach, Jo" userId="e1d2a009-674c-404b-bec1-6e3441cce374" providerId="ADAL" clId="{7D358C66-F0A6-42F6-B7AB-35512CC818E9}" dt="2022-07-25T14:12:45.119" v="3405" actId="6549"/>
          <ac:spMkLst>
            <pc:docMk/>
            <pc:sldMk cId="531786173" sldId="272"/>
            <ac:spMk id="11" creationId="{AA0CE86B-53DE-DE0B-4B2A-43890BEBB447}"/>
          </ac:spMkLst>
        </pc:spChg>
        <pc:picChg chg="add mod">
          <ac:chgData name="Schambach, Jo" userId="e1d2a009-674c-404b-bec1-6e3441cce374" providerId="ADAL" clId="{7D358C66-F0A6-42F6-B7AB-35512CC818E9}" dt="2022-07-25T14:12:24.343" v="3403" actId="14100"/>
          <ac:picMkLst>
            <pc:docMk/>
            <pc:sldMk cId="531786173" sldId="272"/>
            <ac:picMk id="6" creationId="{947F23AD-7096-B532-B70B-C8CC4DD75940}"/>
          </ac:picMkLst>
        </pc:picChg>
        <pc:picChg chg="add mod">
          <ac:chgData name="Schambach, Jo" userId="e1d2a009-674c-404b-bec1-6e3441cce374" providerId="ADAL" clId="{7D358C66-F0A6-42F6-B7AB-35512CC818E9}" dt="2022-07-25T14:12:24.343" v="3403" actId="14100"/>
          <ac:picMkLst>
            <pc:docMk/>
            <pc:sldMk cId="531786173" sldId="272"/>
            <ac:picMk id="7" creationId="{56E0D255-A0B0-1460-1DE0-14BCDA635E84}"/>
          </ac:picMkLst>
        </pc:picChg>
      </pc:sldChg>
      <pc:sldChg chg="modSp new mod">
        <pc:chgData name="Schambach, Jo" userId="e1d2a009-674c-404b-bec1-6e3441cce374" providerId="ADAL" clId="{7D358C66-F0A6-42F6-B7AB-35512CC818E9}" dt="2022-07-25T15:34:35.585" v="3438" actId="20577"/>
        <pc:sldMkLst>
          <pc:docMk/>
          <pc:sldMk cId="1196363893" sldId="273"/>
        </pc:sldMkLst>
        <pc:spChg chg="mod">
          <ac:chgData name="Schambach, Jo" userId="e1d2a009-674c-404b-bec1-6e3441cce374" providerId="ADAL" clId="{7D358C66-F0A6-42F6-B7AB-35512CC818E9}" dt="2022-07-25T15:34:35.585" v="3438" actId="20577"/>
          <ac:spMkLst>
            <pc:docMk/>
            <pc:sldMk cId="1196363893" sldId="273"/>
            <ac:spMk id="2" creationId="{E8539DF7-6A28-2C47-D4B5-3E2417122747}"/>
          </ac:spMkLst>
        </pc:spChg>
      </pc:sldChg>
      <pc:sldChg chg="addSp delSp modSp new del mod modClrScheme chgLayout">
        <pc:chgData name="Schambach, Jo" userId="e1d2a009-674c-404b-bec1-6e3441cce374" providerId="ADAL" clId="{7D358C66-F0A6-42F6-B7AB-35512CC818E9}" dt="2022-07-25T15:43:15.783" v="3655" actId="47"/>
        <pc:sldMkLst>
          <pc:docMk/>
          <pc:sldMk cId="733101682" sldId="274"/>
        </pc:sldMkLst>
        <pc:spChg chg="del">
          <ac:chgData name="Schambach, Jo" userId="e1d2a009-674c-404b-bec1-6e3441cce374" providerId="ADAL" clId="{7D358C66-F0A6-42F6-B7AB-35512CC818E9}" dt="2022-07-25T15:39:50.222" v="3470" actId="700"/>
          <ac:spMkLst>
            <pc:docMk/>
            <pc:sldMk cId="733101682" sldId="274"/>
            <ac:spMk id="2" creationId="{1E4273C3-EFED-7536-11A4-F43C9443E1AA}"/>
          </ac:spMkLst>
        </pc:spChg>
        <pc:spChg chg="mod ord">
          <ac:chgData name="Schambach, Jo" userId="e1d2a009-674c-404b-bec1-6e3441cce374" providerId="ADAL" clId="{7D358C66-F0A6-42F6-B7AB-35512CC818E9}" dt="2022-07-25T15:40:18.909" v="3588" actId="1038"/>
          <ac:spMkLst>
            <pc:docMk/>
            <pc:sldMk cId="733101682" sldId="274"/>
            <ac:spMk id="3" creationId="{D499812F-26AD-EC21-0F31-FB1622A4A1EB}"/>
          </ac:spMkLst>
        </pc:spChg>
        <pc:spChg chg="add del mod ord">
          <ac:chgData name="Schambach, Jo" userId="e1d2a009-674c-404b-bec1-6e3441cce374" providerId="ADAL" clId="{7D358C66-F0A6-42F6-B7AB-35512CC818E9}" dt="2022-07-25T15:40:00.415" v="3471" actId="700"/>
          <ac:spMkLst>
            <pc:docMk/>
            <pc:sldMk cId="733101682" sldId="274"/>
            <ac:spMk id="5" creationId="{35A015EE-767A-F759-C650-D486CF65796F}"/>
          </ac:spMkLst>
        </pc:spChg>
        <pc:graphicFrameChg chg="add mod modGraphic">
          <ac:chgData name="Schambach, Jo" userId="e1d2a009-674c-404b-bec1-6e3441cce374" providerId="ADAL" clId="{7D358C66-F0A6-42F6-B7AB-35512CC818E9}" dt="2022-07-25T15:42:11.591" v="3650" actId="20577"/>
          <ac:graphicFrameMkLst>
            <pc:docMk/>
            <pc:sldMk cId="733101682" sldId="274"/>
            <ac:graphicFrameMk id="4" creationId="{E8B49BD0-73D3-133F-BB72-BDD452C3D9F9}"/>
          </ac:graphicFrameMkLst>
        </pc:graphicFrameChg>
      </pc:sldChg>
      <pc:sldChg chg="new del">
        <pc:chgData name="Schambach, Jo" userId="e1d2a009-674c-404b-bec1-6e3441cce374" providerId="ADAL" clId="{7D358C66-F0A6-42F6-B7AB-35512CC818E9}" dt="2022-07-25T15:43:18.590" v="3656" actId="47"/>
        <pc:sldMkLst>
          <pc:docMk/>
          <pc:sldMk cId="3512717007" sldId="275"/>
        </pc:sldMkLst>
      </pc:sldChg>
      <pc:sldChg chg="addSp delSp modSp new mod chgLayout">
        <pc:chgData name="Schambach, Jo" userId="e1d2a009-674c-404b-bec1-6e3441cce374" providerId="ADAL" clId="{7D358C66-F0A6-42F6-B7AB-35512CC818E9}" dt="2022-07-25T20:08:58.288" v="3829" actId="20577"/>
        <pc:sldMkLst>
          <pc:docMk/>
          <pc:sldMk cId="1756072584" sldId="276"/>
        </pc:sldMkLst>
        <pc:spChg chg="del">
          <ac:chgData name="Schambach, Jo" userId="e1d2a009-674c-404b-bec1-6e3441cce374" providerId="ADAL" clId="{7D358C66-F0A6-42F6-B7AB-35512CC818E9}" dt="2022-07-25T15:43:02.113" v="3653" actId="700"/>
          <ac:spMkLst>
            <pc:docMk/>
            <pc:sldMk cId="1756072584" sldId="276"/>
            <ac:spMk id="2" creationId="{191A0E2D-6594-FF6D-3EE8-B325912C93A8}"/>
          </ac:spMkLst>
        </pc:spChg>
        <pc:spChg chg="mod ord">
          <ac:chgData name="Schambach, Jo" userId="e1d2a009-674c-404b-bec1-6e3441cce374" providerId="ADAL" clId="{7D358C66-F0A6-42F6-B7AB-35512CC818E9}" dt="2022-07-25T15:43:02.113" v="3653" actId="700"/>
          <ac:spMkLst>
            <pc:docMk/>
            <pc:sldMk cId="1756072584" sldId="276"/>
            <ac:spMk id="3" creationId="{EA084B54-029E-A57F-EF56-BABB74094E31}"/>
          </ac:spMkLst>
        </pc:spChg>
        <pc:spChg chg="add del mod ord">
          <ac:chgData name="Schambach, Jo" userId="e1d2a009-674c-404b-bec1-6e3441cce374" providerId="ADAL" clId="{7D358C66-F0A6-42F6-B7AB-35512CC818E9}" dt="2022-07-25T15:43:10.250" v="3654" actId="478"/>
          <ac:spMkLst>
            <pc:docMk/>
            <pc:sldMk cId="1756072584" sldId="276"/>
            <ac:spMk id="4" creationId="{2E19C0D7-AE35-9067-F780-E93520EC6A95}"/>
          </ac:spMkLst>
        </pc:spChg>
        <pc:graphicFrameChg chg="add mod modGraphic">
          <ac:chgData name="Schambach, Jo" userId="e1d2a009-674c-404b-bec1-6e3441cce374" providerId="ADAL" clId="{7D358C66-F0A6-42F6-B7AB-35512CC818E9}" dt="2022-07-25T20:08:58.288" v="3829" actId="20577"/>
          <ac:graphicFrameMkLst>
            <pc:docMk/>
            <pc:sldMk cId="1756072584" sldId="276"/>
            <ac:graphicFrameMk id="5" creationId="{69D444C1-4CE1-18A2-9DF5-8E5959D2D449}"/>
          </ac:graphicFrameMkLst>
        </pc:graphicFrameChg>
      </pc:sldChg>
      <pc:sldChg chg="addSp delSp modSp new mod">
        <pc:chgData name="Schambach, Jo" userId="e1d2a009-674c-404b-bec1-6e3441cce374" providerId="ADAL" clId="{7D358C66-F0A6-42F6-B7AB-35512CC818E9}" dt="2022-07-25T15:44:51.407" v="3679" actId="1076"/>
        <pc:sldMkLst>
          <pc:docMk/>
          <pc:sldMk cId="2463487502" sldId="277"/>
        </pc:sldMkLst>
        <pc:spChg chg="del">
          <ac:chgData name="Schambach, Jo" userId="e1d2a009-674c-404b-bec1-6e3441cce374" providerId="ADAL" clId="{7D358C66-F0A6-42F6-B7AB-35512CC818E9}" dt="2022-07-25T15:44:44.112" v="3678" actId="21"/>
          <ac:spMkLst>
            <pc:docMk/>
            <pc:sldMk cId="2463487502" sldId="277"/>
            <ac:spMk id="2" creationId="{8D3113B6-D8C0-3AA0-43E5-DBB47CC17EB6}"/>
          </ac:spMkLst>
        </pc:spChg>
        <pc:graphicFrameChg chg="add mod">
          <ac:chgData name="Schambach, Jo" userId="e1d2a009-674c-404b-bec1-6e3441cce374" providerId="ADAL" clId="{7D358C66-F0A6-42F6-B7AB-35512CC818E9}" dt="2022-07-25T15:44:51.407" v="3679" actId="1076"/>
          <ac:graphicFrameMkLst>
            <pc:docMk/>
            <pc:sldMk cId="2463487502" sldId="277"/>
            <ac:graphicFrameMk id="4" creationId="{193804A2-7ED6-0CE7-693E-A30AC8DEF468}"/>
          </ac:graphicFrameMkLst>
        </pc:graphicFrameChg>
      </pc:sldChg>
      <pc:sldChg chg="addSp delSp modSp new mod">
        <pc:chgData name="Schambach, Jo" userId="e1d2a009-674c-404b-bec1-6e3441cce374" providerId="ADAL" clId="{7D358C66-F0A6-42F6-B7AB-35512CC818E9}" dt="2022-07-25T15:45:34.179" v="3701" actId="1035"/>
        <pc:sldMkLst>
          <pc:docMk/>
          <pc:sldMk cId="277235650" sldId="278"/>
        </pc:sldMkLst>
        <pc:spChg chg="del">
          <ac:chgData name="Schambach, Jo" userId="e1d2a009-674c-404b-bec1-6e3441cce374" providerId="ADAL" clId="{7D358C66-F0A6-42F6-B7AB-35512CC818E9}" dt="2022-07-25T15:45:21.150" v="3682" actId="21"/>
          <ac:spMkLst>
            <pc:docMk/>
            <pc:sldMk cId="277235650" sldId="278"/>
            <ac:spMk id="2" creationId="{70B21617-5FBA-A654-61FE-3054C8090252}"/>
          </ac:spMkLst>
        </pc:spChg>
        <pc:graphicFrameChg chg="add mod">
          <ac:chgData name="Schambach, Jo" userId="e1d2a009-674c-404b-bec1-6e3441cce374" providerId="ADAL" clId="{7D358C66-F0A6-42F6-B7AB-35512CC818E9}" dt="2022-07-25T15:45:34.179" v="3701" actId="1035"/>
          <ac:graphicFrameMkLst>
            <pc:docMk/>
            <pc:sldMk cId="277235650" sldId="278"/>
            <ac:graphicFrameMk id="4" creationId="{236DEA2A-3F64-640B-7867-BC9817F5E20D}"/>
          </ac:graphicFrameMkLst>
        </pc:graphicFrameChg>
        <pc:graphicFrameChg chg="add mod">
          <ac:chgData name="Schambach, Jo" userId="e1d2a009-674c-404b-bec1-6e3441cce374" providerId="ADAL" clId="{7D358C66-F0A6-42F6-B7AB-35512CC818E9}" dt="2022-07-25T15:45:27.466" v="3683"/>
          <ac:graphicFrameMkLst>
            <pc:docMk/>
            <pc:sldMk cId="277235650" sldId="278"/>
            <ac:graphicFrameMk id="5" creationId="{8E9EA879-78A9-90B5-5DD8-841045E60934}"/>
          </ac:graphicFrameMkLst>
        </pc:graphicFrameChg>
      </pc:sldChg>
      <pc:sldChg chg="addSp delSp modSp new mod">
        <pc:chgData name="Schambach, Jo" userId="e1d2a009-674c-404b-bec1-6e3441cce374" providerId="ADAL" clId="{7D358C66-F0A6-42F6-B7AB-35512CC818E9}" dt="2022-07-25T15:45:55.025" v="3704" actId="21"/>
        <pc:sldMkLst>
          <pc:docMk/>
          <pc:sldMk cId="2321705395" sldId="279"/>
        </pc:sldMkLst>
        <pc:spChg chg="del">
          <ac:chgData name="Schambach, Jo" userId="e1d2a009-674c-404b-bec1-6e3441cce374" providerId="ADAL" clId="{7D358C66-F0A6-42F6-B7AB-35512CC818E9}" dt="2022-07-25T15:45:55.025" v="3704" actId="21"/>
          <ac:spMkLst>
            <pc:docMk/>
            <pc:sldMk cId="2321705395" sldId="279"/>
            <ac:spMk id="2" creationId="{F458E57D-BF58-86E6-15C7-FF7DC3F7C1C7}"/>
          </ac:spMkLst>
        </pc:spChg>
        <pc:graphicFrameChg chg="add mod">
          <ac:chgData name="Schambach, Jo" userId="e1d2a009-674c-404b-bec1-6e3441cce374" providerId="ADAL" clId="{7D358C66-F0A6-42F6-B7AB-35512CC818E9}" dt="2022-07-25T15:45:50.552" v="3703"/>
          <ac:graphicFrameMkLst>
            <pc:docMk/>
            <pc:sldMk cId="2321705395" sldId="279"/>
            <ac:graphicFrameMk id="4" creationId="{C6BF8AA2-CA69-53A7-6937-CF94D1E44A00}"/>
          </ac:graphicFrameMkLst>
        </pc:graphicFrameChg>
      </pc:sldChg>
      <pc:sldChg chg="addSp delSp modSp new mod">
        <pc:chgData name="Schambach, Jo" userId="e1d2a009-674c-404b-bec1-6e3441cce374" providerId="ADAL" clId="{7D358C66-F0A6-42F6-B7AB-35512CC818E9}" dt="2022-07-25T15:46:24.797" v="3707"/>
        <pc:sldMkLst>
          <pc:docMk/>
          <pc:sldMk cId="4049912571" sldId="280"/>
        </pc:sldMkLst>
        <pc:spChg chg="del">
          <ac:chgData name="Schambach, Jo" userId="e1d2a009-674c-404b-bec1-6e3441cce374" providerId="ADAL" clId="{7D358C66-F0A6-42F6-B7AB-35512CC818E9}" dt="2022-07-25T15:46:03.737" v="3706" actId="21"/>
          <ac:spMkLst>
            <pc:docMk/>
            <pc:sldMk cId="4049912571" sldId="280"/>
            <ac:spMk id="2" creationId="{A466B591-4A34-E990-37E7-81F8D08425AC}"/>
          </ac:spMkLst>
        </pc:spChg>
        <pc:graphicFrameChg chg="add mod">
          <ac:chgData name="Schambach, Jo" userId="e1d2a009-674c-404b-bec1-6e3441cce374" providerId="ADAL" clId="{7D358C66-F0A6-42F6-B7AB-35512CC818E9}" dt="2022-07-25T15:46:24.797" v="3707"/>
          <ac:graphicFrameMkLst>
            <pc:docMk/>
            <pc:sldMk cId="4049912571" sldId="280"/>
            <ac:graphicFrameMk id="4" creationId="{2AA15B03-D57C-1131-2760-DF47B691BD7A}"/>
          </ac:graphicFrameMkLst>
        </pc:graphicFrameChg>
      </pc:sldChg>
      <pc:sldChg chg="addSp modSp new mod">
        <pc:chgData name="Schambach, Jo" userId="e1d2a009-674c-404b-bec1-6e3441cce374" providerId="ADAL" clId="{7D358C66-F0A6-42F6-B7AB-35512CC818E9}" dt="2022-07-25T20:54:40.212" v="4191" actId="20577"/>
        <pc:sldMkLst>
          <pc:docMk/>
          <pc:sldMk cId="509946229" sldId="281"/>
        </pc:sldMkLst>
        <pc:spChg chg="mod">
          <ac:chgData name="Schambach, Jo" userId="e1d2a009-674c-404b-bec1-6e3441cce374" providerId="ADAL" clId="{7D358C66-F0A6-42F6-B7AB-35512CC818E9}" dt="2022-07-25T20:47:15.975" v="4025" actId="20577"/>
          <ac:spMkLst>
            <pc:docMk/>
            <pc:sldMk cId="509946229" sldId="281"/>
            <ac:spMk id="2" creationId="{A2E9B871-E7A2-9C18-C6B3-99305EB0695D}"/>
          </ac:spMkLst>
        </pc:spChg>
        <pc:spChg chg="add mod">
          <ac:chgData name="Schambach, Jo" userId="e1d2a009-674c-404b-bec1-6e3441cce374" providerId="ADAL" clId="{7D358C66-F0A6-42F6-B7AB-35512CC818E9}" dt="2022-07-25T20:54:40.212" v="4191" actId="20577"/>
          <ac:spMkLst>
            <pc:docMk/>
            <pc:sldMk cId="509946229" sldId="281"/>
            <ac:spMk id="5" creationId="{7B6C0DDD-56A1-60B7-A0E5-A3551EBFF308}"/>
          </ac:spMkLst>
        </pc:spChg>
        <pc:picChg chg="mod">
          <ac:chgData name="Schambach, Jo" userId="e1d2a009-674c-404b-bec1-6e3441cce374" providerId="ADAL" clId="{7D358C66-F0A6-42F6-B7AB-35512CC818E9}" dt="2022-07-25T20:50:57.357" v="4167" actId="14100"/>
          <ac:picMkLst>
            <pc:docMk/>
            <pc:sldMk cId="509946229" sldId="281"/>
            <ac:picMk id="4" creationId="{6A753B07-E4BD-E409-D281-D6B337C04106}"/>
          </ac:picMkLst>
        </pc:picChg>
      </pc:sldChg>
    </pc:docChg>
  </pc:docChgLst>
  <pc:docChgLst>
    <pc:chgData name="Schambach, Jo" userId="e1d2a009-674c-404b-bec1-6e3441cce374" providerId="ADAL" clId="{1EA764B3-20B9-47BC-9DF1-1162A85DFCC6}"/>
    <pc:docChg chg="delSld">
      <pc:chgData name="Schambach, Jo" userId="e1d2a009-674c-404b-bec1-6e3441cce374" providerId="ADAL" clId="{1EA764B3-20B9-47BC-9DF1-1162A85DFCC6}" dt="2022-11-22T21:51:28.015" v="14" actId="47"/>
      <pc:docMkLst>
        <pc:docMk/>
      </pc:docMkLst>
      <pc:sldChg chg="del">
        <pc:chgData name="Schambach, Jo" userId="e1d2a009-674c-404b-bec1-6e3441cce374" providerId="ADAL" clId="{1EA764B3-20B9-47BC-9DF1-1162A85DFCC6}" dt="2022-11-22T21:50:19.109" v="0" actId="47"/>
        <pc:sldMkLst>
          <pc:docMk/>
          <pc:sldMk cId="2861337495" sldId="256"/>
        </pc:sldMkLst>
      </pc:sldChg>
      <pc:sldChg chg="del">
        <pc:chgData name="Schambach, Jo" userId="e1d2a009-674c-404b-bec1-6e3441cce374" providerId="ADAL" clId="{1EA764B3-20B9-47BC-9DF1-1162A85DFCC6}" dt="2022-11-22T21:50:22.722" v="2" actId="47"/>
        <pc:sldMkLst>
          <pc:docMk/>
          <pc:sldMk cId="2264807472" sldId="257"/>
        </pc:sldMkLst>
      </pc:sldChg>
      <pc:sldChg chg="del">
        <pc:chgData name="Schambach, Jo" userId="e1d2a009-674c-404b-bec1-6e3441cce374" providerId="ADAL" clId="{1EA764B3-20B9-47BC-9DF1-1162A85DFCC6}" dt="2022-11-22T21:50:59.414" v="4" actId="47"/>
        <pc:sldMkLst>
          <pc:docMk/>
          <pc:sldMk cId="117895913" sldId="259"/>
        </pc:sldMkLst>
      </pc:sldChg>
      <pc:sldChg chg="del">
        <pc:chgData name="Schambach, Jo" userId="e1d2a009-674c-404b-bec1-6e3441cce374" providerId="ADAL" clId="{1EA764B3-20B9-47BC-9DF1-1162A85DFCC6}" dt="2022-11-22T21:51:01.311" v="5" actId="47"/>
        <pc:sldMkLst>
          <pc:docMk/>
          <pc:sldMk cId="2468381983" sldId="264"/>
        </pc:sldMkLst>
      </pc:sldChg>
      <pc:sldChg chg="del">
        <pc:chgData name="Schambach, Jo" userId="e1d2a009-674c-404b-bec1-6e3441cce374" providerId="ADAL" clId="{1EA764B3-20B9-47BC-9DF1-1162A85DFCC6}" dt="2022-11-22T21:51:19.179" v="7" actId="47"/>
        <pc:sldMkLst>
          <pc:docMk/>
          <pc:sldMk cId="1611322370" sldId="270"/>
        </pc:sldMkLst>
      </pc:sldChg>
      <pc:sldChg chg="del">
        <pc:chgData name="Schambach, Jo" userId="e1d2a009-674c-404b-bec1-6e3441cce374" providerId="ADAL" clId="{1EA764B3-20B9-47BC-9DF1-1162A85DFCC6}" dt="2022-11-22T21:51:23.502" v="10" actId="47"/>
        <pc:sldMkLst>
          <pc:docMk/>
          <pc:sldMk cId="490806497" sldId="271"/>
        </pc:sldMkLst>
      </pc:sldChg>
      <pc:sldChg chg="del">
        <pc:chgData name="Schambach, Jo" userId="e1d2a009-674c-404b-bec1-6e3441cce374" providerId="ADAL" clId="{1EA764B3-20B9-47BC-9DF1-1162A85DFCC6}" dt="2022-11-22T21:51:16.988" v="6" actId="47"/>
        <pc:sldMkLst>
          <pc:docMk/>
          <pc:sldMk cId="531786173" sldId="272"/>
        </pc:sldMkLst>
      </pc:sldChg>
      <pc:sldChg chg="del">
        <pc:chgData name="Schambach, Jo" userId="e1d2a009-674c-404b-bec1-6e3441cce374" providerId="ADAL" clId="{1EA764B3-20B9-47BC-9DF1-1162A85DFCC6}" dt="2022-11-22T21:51:22.074" v="9" actId="47"/>
        <pc:sldMkLst>
          <pc:docMk/>
          <pc:sldMk cId="1196363893" sldId="273"/>
        </pc:sldMkLst>
      </pc:sldChg>
      <pc:sldChg chg="del">
        <pc:chgData name="Schambach, Jo" userId="e1d2a009-674c-404b-bec1-6e3441cce374" providerId="ADAL" clId="{1EA764B3-20B9-47BC-9DF1-1162A85DFCC6}" dt="2022-11-22T21:51:25.255" v="11" actId="47"/>
        <pc:sldMkLst>
          <pc:docMk/>
          <pc:sldMk cId="1756072584" sldId="276"/>
        </pc:sldMkLst>
      </pc:sldChg>
      <pc:sldChg chg="del">
        <pc:chgData name="Schambach, Jo" userId="e1d2a009-674c-404b-bec1-6e3441cce374" providerId="ADAL" clId="{1EA764B3-20B9-47BC-9DF1-1162A85DFCC6}" dt="2022-11-22T21:51:26.247" v="12" actId="47"/>
        <pc:sldMkLst>
          <pc:docMk/>
          <pc:sldMk cId="2463487502" sldId="277"/>
        </pc:sldMkLst>
      </pc:sldChg>
      <pc:sldChg chg="del">
        <pc:chgData name="Schambach, Jo" userId="e1d2a009-674c-404b-bec1-6e3441cce374" providerId="ADAL" clId="{1EA764B3-20B9-47BC-9DF1-1162A85DFCC6}" dt="2022-11-22T21:51:27.086" v="13" actId="47"/>
        <pc:sldMkLst>
          <pc:docMk/>
          <pc:sldMk cId="277235650" sldId="278"/>
        </pc:sldMkLst>
      </pc:sldChg>
      <pc:sldChg chg="del">
        <pc:chgData name="Schambach, Jo" userId="e1d2a009-674c-404b-bec1-6e3441cce374" providerId="ADAL" clId="{1EA764B3-20B9-47BC-9DF1-1162A85DFCC6}" dt="2022-11-22T21:51:28.015" v="14" actId="47"/>
        <pc:sldMkLst>
          <pc:docMk/>
          <pc:sldMk cId="2321705395" sldId="279"/>
        </pc:sldMkLst>
      </pc:sldChg>
      <pc:sldChg chg="del">
        <pc:chgData name="Schambach, Jo" userId="e1d2a009-674c-404b-bec1-6e3441cce374" providerId="ADAL" clId="{1EA764B3-20B9-47BC-9DF1-1162A85DFCC6}" dt="2022-11-22T21:50:53.797" v="3" actId="47"/>
        <pc:sldMkLst>
          <pc:docMk/>
          <pc:sldMk cId="509946229" sldId="281"/>
        </pc:sldMkLst>
      </pc:sldChg>
      <pc:sldChg chg="del">
        <pc:chgData name="Schambach, Jo" userId="e1d2a009-674c-404b-bec1-6e3441cce374" providerId="ADAL" clId="{1EA764B3-20B9-47BC-9DF1-1162A85DFCC6}" dt="2022-11-22T21:50:21.476" v="1" actId="47"/>
        <pc:sldMkLst>
          <pc:docMk/>
          <pc:sldMk cId="2033204195" sldId="282"/>
        </pc:sldMkLst>
      </pc:sldChg>
      <pc:sldChg chg="del">
        <pc:chgData name="Schambach, Jo" userId="e1d2a009-674c-404b-bec1-6e3441cce374" providerId="ADAL" clId="{1EA764B3-20B9-47BC-9DF1-1162A85DFCC6}" dt="2022-11-22T21:51:20.838" v="8" actId="47"/>
        <pc:sldMkLst>
          <pc:docMk/>
          <pc:sldMk cId="975972004" sldId="283"/>
        </pc:sldMkLst>
      </pc:sldChg>
    </pc:docChg>
  </pc:docChgLst>
  <pc:docChgLst>
    <pc:chgData name="Schambach, Jo" userId="e1d2a009-674c-404b-bec1-6e3441cce374" providerId="ADAL" clId="{819AE018-4266-4FD6-9E64-D64F2B14C223}"/>
    <pc:docChg chg="undo custSel addSld delSld modSld sldOrd">
      <pc:chgData name="Schambach, Jo" userId="e1d2a009-674c-404b-bec1-6e3441cce374" providerId="ADAL" clId="{819AE018-4266-4FD6-9E64-D64F2B14C223}" dt="2022-08-02T15:35:15.122" v="993" actId="680"/>
      <pc:docMkLst>
        <pc:docMk/>
      </pc:docMkLst>
      <pc:sldChg chg="modSp mod">
        <pc:chgData name="Schambach, Jo" userId="e1d2a009-674c-404b-bec1-6e3441cce374" providerId="ADAL" clId="{819AE018-4266-4FD6-9E64-D64F2B14C223}" dt="2022-07-26T19:09:33.510" v="249" actId="20577"/>
        <pc:sldMkLst>
          <pc:docMk/>
          <pc:sldMk cId="2861337495" sldId="256"/>
        </pc:sldMkLst>
        <pc:spChg chg="mod">
          <ac:chgData name="Schambach, Jo" userId="e1d2a009-674c-404b-bec1-6e3441cce374" providerId="ADAL" clId="{819AE018-4266-4FD6-9E64-D64F2B14C223}" dt="2022-07-26T19:09:33.510" v="249" actId="20577"/>
          <ac:spMkLst>
            <pc:docMk/>
            <pc:sldMk cId="2861337495" sldId="256"/>
            <ac:spMk id="2" creationId="{E105C05F-4F0C-0FE8-6C7A-522BB81012DC}"/>
          </ac:spMkLst>
        </pc:spChg>
      </pc:sldChg>
      <pc:sldChg chg="modSp mod">
        <pc:chgData name="Schambach, Jo" userId="e1d2a009-674c-404b-bec1-6e3441cce374" providerId="ADAL" clId="{819AE018-4266-4FD6-9E64-D64F2B14C223}" dt="2022-07-26T21:18:11.147" v="940" actId="20577"/>
        <pc:sldMkLst>
          <pc:docMk/>
          <pc:sldMk cId="2264807472" sldId="257"/>
        </pc:sldMkLst>
        <pc:spChg chg="mod">
          <ac:chgData name="Schambach, Jo" userId="e1d2a009-674c-404b-bec1-6e3441cce374" providerId="ADAL" clId="{819AE018-4266-4FD6-9E64-D64F2B14C223}" dt="2022-07-26T21:18:11.147" v="940" actId="20577"/>
          <ac:spMkLst>
            <pc:docMk/>
            <pc:sldMk cId="2264807472" sldId="257"/>
            <ac:spMk id="3" creationId="{2D3A8150-8AE4-FD52-E56D-139DCCEBEDD6}"/>
          </ac:spMkLst>
        </pc:spChg>
      </pc:sldChg>
      <pc:sldChg chg="modSp mod">
        <pc:chgData name="Schambach, Jo" userId="e1d2a009-674c-404b-bec1-6e3441cce374" providerId="ADAL" clId="{819AE018-4266-4FD6-9E64-D64F2B14C223}" dt="2022-07-27T14:45:49.832" v="977" actId="20577"/>
        <pc:sldMkLst>
          <pc:docMk/>
          <pc:sldMk cId="2778043558" sldId="258"/>
        </pc:sldMkLst>
        <pc:spChg chg="mod">
          <ac:chgData name="Schambach, Jo" userId="e1d2a009-674c-404b-bec1-6e3441cce374" providerId="ADAL" clId="{819AE018-4266-4FD6-9E64-D64F2B14C223}" dt="2022-07-27T14:45:49.832" v="977" actId="20577"/>
          <ac:spMkLst>
            <pc:docMk/>
            <pc:sldMk cId="2778043558" sldId="258"/>
            <ac:spMk id="5" creationId="{E6267F20-2016-2948-903F-6CA73C60E384}"/>
          </ac:spMkLst>
        </pc:spChg>
      </pc:sldChg>
      <pc:sldChg chg="modSp mod">
        <pc:chgData name="Schambach, Jo" userId="e1d2a009-674c-404b-bec1-6e3441cce374" providerId="ADAL" clId="{819AE018-4266-4FD6-9E64-D64F2B14C223}" dt="2022-07-27T13:19:20.867" v="971" actId="33524"/>
        <pc:sldMkLst>
          <pc:docMk/>
          <pc:sldMk cId="117895913" sldId="259"/>
        </pc:sldMkLst>
        <pc:spChg chg="mod">
          <ac:chgData name="Schambach, Jo" userId="e1d2a009-674c-404b-bec1-6e3441cce374" providerId="ADAL" clId="{819AE018-4266-4FD6-9E64-D64F2B14C223}" dt="2022-07-27T13:19:20.867" v="971" actId="33524"/>
          <ac:spMkLst>
            <pc:docMk/>
            <pc:sldMk cId="117895913" sldId="259"/>
            <ac:spMk id="9" creationId="{E72D64FE-3E43-FC7B-F095-11DB1B339758}"/>
          </ac:spMkLst>
        </pc:spChg>
        <pc:spChg chg="mod">
          <ac:chgData name="Schambach, Jo" userId="e1d2a009-674c-404b-bec1-6e3441cce374" providerId="ADAL" clId="{819AE018-4266-4FD6-9E64-D64F2B14C223}" dt="2022-07-27T13:13:59.643" v="970" actId="20577"/>
          <ac:spMkLst>
            <pc:docMk/>
            <pc:sldMk cId="117895913" sldId="259"/>
            <ac:spMk id="11" creationId="{895AA8FA-46F1-258C-FA63-E17630D98A3A}"/>
          </ac:spMkLst>
        </pc:spChg>
        <pc:picChg chg="mod">
          <ac:chgData name="Schambach, Jo" userId="e1d2a009-674c-404b-bec1-6e3441cce374" providerId="ADAL" clId="{819AE018-4266-4FD6-9E64-D64F2B14C223}" dt="2022-07-27T11:15:15.449" v="968" actId="14100"/>
          <ac:picMkLst>
            <pc:docMk/>
            <pc:sldMk cId="117895913" sldId="259"/>
            <ac:picMk id="14" creationId="{5E6C0317-CF92-AAD3-25FC-F3FF0397E34E}"/>
          </ac:picMkLst>
        </pc:picChg>
      </pc:sldChg>
      <pc:sldChg chg="modSp mod">
        <pc:chgData name="Schambach, Jo" userId="e1d2a009-674c-404b-bec1-6e3441cce374" providerId="ADAL" clId="{819AE018-4266-4FD6-9E64-D64F2B14C223}" dt="2022-07-26T12:55:01.588" v="11" actId="313"/>
        <pc:sldMkLst>
          <pc:docMk/>
          <pc:sldMk cId="1611322370" sldId="270"/>
        </pc:sldMkLst>
        <pc:graphicFrameChg chg="modGraphic">
          <ac:chgData name="Schambach, Jo" userId="e1d2a009-674c-404b-bec1-6e3441cce374" providerId="ADAL" clId="{819AE018-4266-4FD6-9E64-D64F2B14C223}" dt="2022-07-26T12:55:01.588" v="11" actId="313"/>
          <ac:graphicFrameMkLst>
            <pc:docMk/>
            <pc:sldMk cId="1611322370" sldId="270"/>
            <ac:graphicFrameMk id="4" creationId="{3973DB78-0088-1FDC-995D-B4F8B6E71F51}"/>
          </ac:graphicFrameMkLst>
        </pc:graphicFrameChg>
      </pc:sldChg>
      <pc:sldChg chg="ord">
        <pc:chgData name="Schambach, Jo" userId="e1d2a009-674c-404b-bec1-6e3441cce374" providerId="ADAL" clId="{819AE018-4266-4FD6-9E64-D64F2B14C223}" dt="2022-07-26T19:22:12.823" v="676"/>
        <pc:sldMkLst>
          <pc:docMk/>
          <pc:sldMk cId="490806497" sldId="271"/>
        </pc:sldMkLst>
      </pc:sldChg>
      <pc:sldChg chg="modSp mod">
        <pc:chgData name="Schambach, Jo" userId="e1d2a009-674c-404b-bec1-6e3441cce374" providerId="ADAL" clId="{819AE018-4266-4FD6-9E64-D64F2B14C223}" dt="2022-07-26T19:20:37.382" v="674" actId="20577"/>
        <pc:sldMkLst>
          <pc:docMk/>
          <pc:sldMk cId="531786173" sldId="272"/>
        </pc:sldMkLst>
        <pc:spChg chg="mod">
          <ac:chgData name="Schambach, Jo" userId="e1d2a009-674c-404b-bec1-6e3441cce374" providerId="ADAL" clId="{819AE018-4266-4FD6-9E64-D64F2B14C223}" dt="2022-07-26T19:20:37.382" v="674" actId="20577"/>
          <ac:spMkLst>
            <pc:docMk/>
            <pc:sldMk cId="531786173" sldId="272"/>
            <ac:spMk id="8" creationId="{FA0CEECA-13B6-F708-92DC-D76D93746D3F}"/>
          </ac:spMkLst>
        </pc:spChg>
      </pc:sldChg>
      <pc:sldChg chg="modSp mod">
        <pc:chgData name="Schambach, Jo" userId="e1d2a009-674c-404b-bec1-6e3441cce374" providerId="ADAL" clId="{819AE018-4266-4FD6-9E64-D64F2B14C223}" dt="2022-07-26T20:41:40.647" v="771" actId="20577"/>
        <pc:sldMkLst>
          <pc:docMk/>
          <pc:sldMk cId="1756072584" sldId="276"/>
        </pc:sldMkLst>
        <pc:graphicFrameChg chg="modGraphic">
          <ac:chgData name="Schambach, Jo" userId="e1d2a009-674c-404b-bec1-6e3441cce374" providerId="ADAL" clId="{819AE018-4266-4FD6-9E64-D64F2B14C223}" dt="2022-07-26T20:41:40.647" v="771" actId="20577"/>
          <ac:graphicFrameMkLst>
            <pc:docMk/>
            <pc:sldMk cId="1756072584" sldId="276"/>
            <ac:graphicFrameMk id="5" creationId="{69D444C1-4CE1-18A2-9DF5-8E5959D2D449}"/>
          </ac:graphicFrameMkLst>
        </pc:graphicFrameChg>
      </pc:sldChg>
      <pc:sldChg chg="modSp mod">
        <pc:chgData name="Schambach, Jo" userId="e1d2a009-674c-404b-bec1-6e3441cce374" providerId="ADAL" clId="{819AE018-4266-4FD6-9E64-D64F2B14C223}" dt="2022-07-26T21:45:03.580" v="942" actId="20577"/>
        <pc:sldMkLst>
          <pc:docMk/>
          <pc:sldMk cId="277235650" sldId="278"/>
        </pc:sldMkLst>
        <pc:graphicFrameChg chg="modGraphic">
          <ac:chgData name="Schambach, Jo" userId="e1d2a009-674c-404b-bec1-6e3441cce374" providerId="ADAL" clId="{819AE018-4266-4FD6-9E64-D64F2B14C223}" dt="2022-07-26T21:45:03.580" v="942" actId="20577"/>
          <ac:graphicFrameMkLst>
            <pc:docMk/>
            <pc:sldMk cId="277235650" sldId="278"/>
            <ac:graphicFrameMk id="4" creationId="{236DEA2A-3F64-640B-7867-BC9817F5E20D}"/>
          </ac:graphicFrameMkLst>
        </pc:graphicFrameChg>
      </pc:sldChg>
      <pc:sldChg chg="modSp mod">
        <pc:chgData name="Schambach, Jo" userId="e1d2a009-674c-404b-bec1-6e3441cce374" providerId="ADAL" clId="{819AE018-4266-4FD6-9E64-D64F2B14C223}" dt="2022-07-26T21:54:02.750" v="957" actId="20577"/>
        <pc:sldMkLst>
          <pc:docMk/>
          <pc:sldMk cId="2321705395" sldId="279"/>
        </pc:sldMkLst>
        <pc:graphicFrameChg chg="modGraphic">
          <ac:chgData name="Schambach, Jo" userId="e1d2a009-674c-404b-bec1-6e3441cce374" providerId="ADAL" clId="{819AE018-4266-4FD6-9E64-D64F2B14C223}" dt="2022-07-26T21:54:02.750" v="957" actId="20577"/>
          <ac:graphicFrameMkLst>
            <pc:docMk/>
            <pc:sldMk cId="2321705395" sldId="279"/>
            <ac:graphicFrameMk id="6" creationId="{3FF64A0B-CF82-C9E0-6288-6AF20B4255E6}"/>
          </ac:graphicFrameMkLst>
        </pc:graphicFrameChg>
      </pc:sldChg>
      <pc:sldChg chg="modSp new mod">
        <pc:chgData name="Schambach, Jo" userId="e1d2a009-674c-404b-bec1-6e3441cce374" providerId="ADAL" clId="{819AE018-4266-4FD6-9E64-D64F2B14C223}" dt="2022-07-26T21:16:55.742" v="861" actId="20577"/>
        <pc:sldMkLst>
          <pc:docMk/>
          <pc:sldMk cId="2033204195" sldId="282"/>
        </pc:sldMkLst>
        <pc:spChg chg="mod">
          <ac:chgData name="Schambach, Jo" userId="e1d2a009-674c-404b-bec1-6e3441cce374" providerId="ADAL" clId="{819AE018-4266-4FD6-9E64-D64F2B14C223}" dt="2022-07-26T18:58:33.294" v="129" actId="20577"/>
          <ac:spMkLst>
            <pc:docMk/>
            <pc:sldMk cId="2033204195" sldId="282"/>
            <ac:spMk id="2" creationId="{81E7AE53-483B-585D-AD6E-579051DEF88E}"/>
          </ac:spMkLst>
        </pc:spChg>
        <pc:spChg chg="mod">
          <ac:chgData name="Schambach, Jo" userId="e1d2a009-674c-404b-bec1-6e3441cce374" providerId="ADAL" clId="{819AE018-4266-4FD6-9E64-D64F2B14C223}" dt="2022-07-26T21:16:55.742" v="861" actId="20577"/>
          <ac:spMkLst>
            <pc:docMk/>
            <pc:sldMk cId="2033204195" sldId="282"/>
            <ac:spMk id="3" creationId="{EB4AD040-ED0B-E213-BE8C-18CC9E149661}"/>
          </ac:spMkLst>
        </pc:spChg>
      </pc:sldChg>
      <pc:sldChg chg="addSp delSp modSp new mod modClrScheme chgLayout">
        <pc:chgData name="Schambach, Jo" userId="e1d2a009-674c-404b-bec1-6e3441cce374" providerId="ADAL" clId="{819AE018-4266-4FD6-9E64-D64F2B14C223}" dt="2022-07-27T14:52:54.406" v="989" actId="20577"/>
        <pc:sldMkLst>
          <pc:docMk/>
          <pc:sldMk cId="975972004" sldId="283"/>
        </pc:sldMkLst>
        <pc:spChg chg="del mod ord">
          <ac:chgData name="Schambach, Jo" userId="e1d2a009-674c-404b-bec1-6e3441cce374" providerId="ADAL" clId="{819AE018-4266-4FD6-9E64-D64F2B14C223}" dt="2022-07-26T19:14:53" v="251" actId="700"/>
          <ac:spMkLst>
            <pc:docMk/>
            <pc:sldMk cId="975972004" sldId="283"/>
            <ac:spMk id="2" creationId="{8FDA3E6C-198D-D67C-E7DB-C378FC3805DB}"/>
          </ac:spMkLst>
        </pc:spChg>
        <pc:spChg chg="mod ord">
          <ac:chgData name="Schambach, Jo" userId="e1d2a009-674c-404b-bec1-6e3441cce374" providerId="ADAL" clId="{819AE018-4266-4FD6-9E64-D64F2B14C223}" dt="2022-07-26T19:14:53" v="251" actId="700"/>
          <ac:spMkLst>
            <pc:docMk/>
            <pc:sldMk cId="975972004" sldId="283"/>
            <ac:spMk id="3" creationId="{F1CCDE80-955E-C920-956D-FA90C4939F01}"/>
          </ac:spMkLst>
        </pc:spChg>
        <pc:spChg chg="add mod ord">
          <ac:chgData name="Schambach, Jo" userId="e1d2a009-674c-404b-bec1-6e3441cce374" providerId="ADAL" clId="{819AE018-4266-4FD6-9E64-D64F2B14C223}" dt="2022-07-26T19:15:08.259" v="301" actId="5793"/>
          <ac:spMkLst>
            <pc:docMk/>
            <pc:sldMk cId="975972004" sldId="283"/>
            <ac:spMk id="4" creationId="{8034C59C-1359-5828-FFD7-D202E6EDD2F9}"/>
          </ac:spMkLst>
        </pc:spChg>
        <pc:spChg chg="add mod ord">
          <ac:chgData name="Schambach, Jo" userId="e1d2a009-674c-404b-bec1-6e3441cce374" providerId="ADAL" clId="{819AE018-4266-4FD6-9E64-D64F2B14C223}" dt="2022-07-27T14:52:54.406" v="989" actId="20577"/>
          <ac:spMkLst>
            <pc:docMk/>
            <pc:sldMk cId="975972004" sldId="283"/>
            <ac:spMk id="5" creationId="{30015055-5221-1F3C-A27B-E29046DDAADA}"/>
          </ac:spMkLst>
        </pc:spChg>
      </pc:sldChg>
      <pc:sldChg chg="addSp delSp modSp new del mod modClrScheme chgLayout">
        <pc:chgData name="Schambach, Jo" userId="e1d2a009-674c-404b-bec1-6e3441cce374" providerId="ADAL" clId="{819AE018-4266-4FD6-9E64-D64F2B14C223}" dt="2022-08-02T15:35:15.122" v="993" actId="680"/>
        <pc:sldMkLst>
          <pc:docMk/>
          <pc:sldMk cId="2172515539" sldId="284"/>
        </pc:sldMkLst>
        <pc:spChg chg="add del mod ord">
          <ac:chgData name="Schambach, Jo" userId="e1d2a009-674c-404b-bec1-6e3441cce374" providerId="ADAL" clId="{819AE018-4266-4FD6-9E64-D64F2B14C223}" dt="2022-08-02T15:35:13.930" v="992" actId="700"/>
          <ac:spMkLst>
            <pc:docMk/>
            <pc:sldMk cId="2172515539" sldId="284"/>
            <ac:spMk id="2" creationId="{F7BAAD9B-6607-C92F-CAA3-5C2711364084}"/>
          </ac:spMkLst>
        </pc:spChg>
        <pc:spChg chg="mod ord">
          <ac:chgData name="Schambach, Jo" userId="e1d2a009-674c-404b-bec1-6e3441cce374" providerId="ADAL" clId="{819AE018-4266-4FD6-9E64-D64F2B14C223}" dt="2022-08-02T15:35:13.930" v="992" actId="700"/>
          <ac:spMkLst>
            <pc:docMk/>
            <pc:sldMk cId="2172515539" sldId="284"/>
            <ac:spMk id="3" creationId="{D6754E23-8BE2-BB78-0E0E-CC5DD89EF1BD}"/>
          </ac:spMkLst>
        </pc:spChg>
        <pc:spChg chg="add del mod ord">
          <ac:chgData name="Schambach, Jo" userId="e1d2a009-674c-404b-bec1-6e3441cce374" providerId="ADAL" clId="{819AE018-4266-4FD6-9E64-D64F2B14C223}" dt="2022-08-02T15:35:13.930" v="992" actId="700"/>
          <ac:spMkLst>
            <pc:docMk/>
            <pc:sldMk cId="2172515539" sldId="284"/>
            <ac:spMk id="4" creationId="{BD4B337B-8F47-DC68-F1C5-87C4B0DB5D72}"/>
          </ac:spMkLst>
        </pc:spChg>
        <pc:spChg chg="add del mod ord">
          <ac:chgData name="Schambach, Jo" userId="e1d2a009-674c-404b-bec1-6e3441cce374" providerId="ADAL" clId="{819AE018-4266-4FD6-9E64-D64F2B14C223}" dt="2022-08-02T15:35:13.930" v="992" actId="700"/>
          <ac:spMkLst>
            <pc:docMk/>
            <pc:sldMk cId="2172515539" sldId="284"/>
            <ac:spMk id="5" creationId="{F0776B7C-0041-EB6D-FD27-89BA0CBFD020}"/>
          </ac:spMkLst>
        </pc:spChg>
      </pc:sldChg>
    </pc:docChg>
  </pc:docChgLst>
  <pc:docChgLst>
    <pc:chgData name="Schambach, Jo" userId="e1d2a009-674c-404b-bec1-6e3441cce374" providerId="ADAL" clId="{50AD5174-22B2-4CC4-8697-62DE8D6F36C5}"/>
    <pc:docChg chg="custSel addSld delSld modSld">
      <pc:chgData name="Schambach, Jo" userId="e1d2a009-674c-404b-bec1-6e3441cce374" providerId="ADAL" clId="{50AD5174-22B2-4CC4-8697-62DE8D6F36C5}" dt="2022-07-21T11:28:55.761" v="1236" actId="1035"/>
      <pc:docMkLst>
        <pc:docMk/>
      </pc:docMkLst>
      <pc:sldChg chg="addSp modSp mod">
        <pc:chgData name="Schambach, Jo" userId="e1d2a009-674c-404b-bec1-6e3441cce374" providerId="ADAL" clId="{50AD5174-22B2-4CC4-8697-62DE8D6F36C5}" dt="2022-07-21T11:11:53.832" v="1092" actId="207"/>
        <pc:sldMkLst>
          <pc:docMk/>
          <pc:sldMk cId="1997822343" sldId="258"/>
        </pc:sldMkLst>
        <pc:spChg chg="mod">
          <ac:chgData name="Schambach, Jo" userId="e1d2a009-674c-404b-bec1-6e3441cce374" providerId="ADAL" clId="{50AD5174-22B2-4CC4-8697-62DE8D6F36C5}" dt="2022-07-21T11:11:53.832" v="1092" actId="207"/>
          <ac:spMkLst>
            <pc:docMk/>
            <pc:sldMk cId="1997822343" sldId="258"/>
            <ac:spMk id="3" creationId="{9C8A9179-8CFD-5BF0-17CA-9F48DB2A76C9}"/>
          </ac:spMkLst>
        </pc:spChg>
        <pc:spChg chg="add mod">
          <ac:chgData name="Schambach, Jo" userId="e1d2a009-674c-404b-bec1-6e3441cce374" providerId="ADAL" clId="{50AD5174-22B2-4CC4-8697-62DE8D6F36C5}" dt="2022-07-20T13:09:43.317" v="487" actId="207"/>
          <ac:spMkLst>
            <pc:docMk/>
            <pc:sldMk cId="1997822343" sldId="258"/>
            <ac:spMk id="5" creationId="{53969167-7567-2A8A-559C-7F5EC8DA7036}"/>
          </ac:spMkLst>
        </pc:spChg>
      </pc:sldChg>
      <pc:sldChg chg="del">
        <pc:chgData name="Schambach, Jo" userId="e1d2a009-674c-404b-bec1-6e3441cce374" providerId="ADAL" clId="{50AD5174-22B2-4CC4-8697-62DE8D6F36C5}" dt="2022-07-20T13:08:57.897" v="444" actId="47"/>
        <pc:sldMkLst>
          <pc:docMk/>
          <pc:sldMk cId="4054267492" sldId="259"/>
        </pc:sldMkLst>
      </pc:sldChg>
      <pc:sldChg chg="modSp mod">
        <pc:chgData name="Schambach, Jo" userId="e1d2a009-674c-404b-bec1-6e3441cce374" providerId="ADAL" clId="{50AD5174-22B2-4CC4-8697-62DE8D6F36C5}" dt="2022-07-20T13:13:04.377" v="535" actId="255"/>
        <pc:sldMkLst>
          <pc:docMk/>
          <pc:sldMk cId="3172674325" sldId="260"/>
        </pc:sldMkLst>
        <pc:spChg chg="mod">
          <ac:chgData name="Schambach, Jo" userId="e1d2a009-674c-404b-bec1-6e3441cce374" providerId="ADAL" clId="{50AD5174-22B2-4CC4-8697-62DE8D6F36C5}" dt="2022-07-20T12:58:45.133" v="44" actId="20577"/>
          <ac:spMkLst>
            <pc:docMk/>
            <pc:sldMk cId="3172674325" sldId="260"/>
            <ac:spMk id="3" creationId="{D0FB1528-870C-0016-3B06-4836013100AC}"/>
          </ac:spMkLst>
        </pc:spChg>
        <pc:spChg chg="mod">
          <ac:chgData name="Schambach, Jo" userId="e1d2a009-674c-404b-bec1-6e3441cce374" providerId="ADAL" clId="{50AD5174-22B2-4CC4-8697-62DE8D6F36C5}" dt="2022-07-20T13:13:04.377" v="535" actId="255"/>
          <ac:spMkLst>
            <pc:docMk/>
            <pc:sldMk cId="3172674325" sldId="260"/>
            <ac:spMk id="4" creationId="{A3851BF3-9F0E-FB59-1FCC-EDCEB0010763}"/>
          </ac:spMkLst>
        </pc:spChg>
      </pc:sldChg>
      <pc:sldChg chg="del">
        <pc:chgData name="Schambach, Jo" userId="e1d2a009-674c-404b-bec1-6e3441cce374" providerId="ADAL" clId="{50AD5174-22B2-4CC4-8697-62DE8D6F36C5}" dt="2022-07-20T13:08:59.038" v="445" actId="47"/>
        <pc:sldMkLst>
          <pc:docMk/>
          <pc:sldMk cId="3245518877" sldId="261"/>
        </pc:sldMkLst>
      </pc:sldChg>
      <pc:sldChg chg="del">
        <pc:chgData name="Schambach, Jo" userId="e1d2a009-674c-404b-bec1-6e3441cce374" providerId="ADAL" clId="{50AD5174-22B2-4CC4-8697-62DE8D6F36C5}" dt="2022-07-20T13:09:00.241" v="446" actId="47"/>
        <pc:sldMkLst>
          <pc:docMk/>
          <pc:sldMk cId="2345203951" sldId="262"/>
        </pc:sldMkLst>
      </pc:sldChg>
      <pc:sldChg chg="modSp new mod">
        <pc:chgData name="Schambach, Jo" userId="e1d2a009-674c-404b-bec1-6e3441cce374" providerId="ADAL" clId="{50AD5174-22B2-4CC4-8697-62DE8D6F36C5}" dt="2022-07-20T13:25:15.125" v="1037" actId="20577"/>
        <pc:sldMkLst>
          <pc:docMk/>
          <pc:sldMk cId="667611892" sldId="264"/>
        </pc:sldMkLst>
        <pc:spChg chg="mod">
          <ac:chgData name="Schambach, Jo" userId="e1d2a009-674c-404b-bec1-6e3441cce374" providerId="ADAL" clId="{50AD5174-22B2-4CC4-8697-62DE8D6F36C5}" dt="2022-07-20T13:23:20.239" v="1027" actId="20577"/>
          <ac:spMkLst>
            <pc:docMk/>
            <pc:sldMk cId="667611892" sldId="264"/>
            <ac:spMk id="2" creationId="{DD237467-170B-AF55-17F8-E254E8047AC0}"/>
          </ac:spMkLst>
        </pc:spChg>
        <pc:spChg chg="mod">
          <ac:chgData name="Schambach, Jo" userId="e1d2a009-674c-404b-bec1-6e3441cce374" providerId="ADAL" clId="{50AD5174-22B2-4CC4-8697-62DE8D6F36C5}" dt="2022-07-20T13:25:15.125" v="1037" actId="20577"/>
          <ac:spMkLst>
            <pc:docMk/>
            <pc:sldMk cId="667611892" sldId="264"/>
            <ac:spMk id="3" creationId="{494CB214-77E9-AA04-E530-80AE9F757B41}"/>
          </ac:spMkLst>
        </pc:spChg>
      </pc:sldChg>
      <pc:sldChg chg="addSp delSp modSp new mod modClrScheme chgLayout">
        <pc:chgData name="Schambach, Jo" userId="e1d2a009-674c-404b-bec1-6e3441cce374" providerId="ADAL" clId="{50AD5174-22B2-4CC4-8697-62DE8D6F36C5}" dt="2022-07-20T13:34:34.076" v="1090" actId="14100"/>
        <pc:sldMkLst>
          <pc:docMk/>
          <pc:sldMk cId="740118445" sldId="265"/>
        </pc:sldMkLst>
        <pc:spChg chg="del mod ord">
          <ac:chgData name="Schambach, Jo" userId="e1d2a009-674c-404b-bec1-6e3441cce374" providerId="ADAL" clId="{50AD5174-22B2-4CC4-8697-62DE8D6F36C5}" dt="2022-07-20T13:27:19.877" v="1039" actId="700"/>
          <ac:spMkLst>
            <pc:docMk/>
            <pc:sldMk cId="740118445" sldId="265"/>
            <ac:spMk id="2" creationId="{BAB02348-5018-AB66-6D5D-BF6E752CF4F4}"/>
          </ac:spMkLst>
        </pc:spChg>
        <pc:spChg chg="del">
          <ac:chgData name="Schambach, Jo" userId="e1d2a009-674c-404b-bec1-6e3441cce374" providerId="ADAL" clId="{50AD5174-22B2-4CC4-8697-62DE8D6F36C5}" dt="2022-07-20T13:27:19.877" v="1039" actId="700"/>
          <ac:spMkLst>
            <pc:docMk/>
            <pc:sldMk cId="740118445" sldId="265"/>
            <ac:spMk id="3" creationId="{1304F491-6C73-970A-34E2-D927E0634F96}"/>
          </ac:spMkLst>
        </pc:spChg>
        <pc:spChg chg="mod ord">
          <ac:chgData name="Schambach, Jo" userId="e1d2a009-674c-404b-bec1-6e3441cce374" providerId="ADAL" clId="{50AD5174-22B2-4CC4-8697-62DE8D6F36C5}" dt="2022-07-20T13:27:19.877" v="1039" actId="700"/>
          <ac:spMkLst>
            <pc:docMk/>
            <pc:sldMk cId="740118445" sldId="265"/>
            <ac:spMk id="4" creationId="{05CC3AAE-A72A-EADE-FE8C-CDE95FD9A6CC}"/>
          </ac:spMkLst>
        </pc:spChg>
        <pc:spChg chg="add mod ord">
          <ac:chgData name="Schambach, Jo" userId="e1d2a009-674c-404b-bec1-6e3441cce374" providerId="ADAL" clId="{50AD5174-22B2-4CC4-8697-62DE8D6F36C5}" dt="2022-07-20T13:28:39.458" v="1077" actId="20577"/>
          <ac:spMkLst>
            <pc:docMk/>
            <pc:sldMk cId="740118445" sldId="265"/>
            <ac:spMk id="5" creationId="{7A6D5BE7-C876-EB4D-A226-48BE826D5306}"/>
          </ac:spMkLst>
        </pc:spChg>
        <pc:picChg chg="add mod">
          <ac:chgData name="Schambach, Jo" userId="e1d2a009-674c-404b-bec1-6e3441cce374" providerId="ADAL" clId="{50AD5174-22B2-4CC4-8697-62DE8D6F36C5}" dt="2022-07-20T13:33:46.317" v="1086" actId="1076"/>
          <ac:picMkLst>
            <pc:docMk/>
            <pc:sldMk cId="740118445" sldId="265"/>
            <ac:picMk id="7" creationId="{9E90B983-5D7F-DCFF-2081-FF50B9D3FFB8}"/>
          </ac:picMkLst>
        </pc:picChg>
        <pc:picChg chg="add mod">
          <ac:chgData name="Schambach, Jo" userId="e1d2a009-674c-404b-bec1-6e3441cce374" providerId="ADAL" clId="{50AD5174-22B2-4CC4-8697-62DE8D6F36C5}" dt="2022-07-20T13:34:34.076" v="1090" actId="14100"/>
          <ac:picMkLst>
            <pc:docMk/>
            <pc:sldMk cId="740118445" sldId="265"/>
            <ac:picMk id="9" creationId="{899BE1AA-014C-15DD-9D04-7152FE383170}"/>
          </ac:picMkLst>
        </pc:picChg>
      </pc:sldChg>
      <pc:sldChg chg="addSp modSp new mod">
        <pc:chgData name="Schambach, Jo" userId="e1d2a009-674c-404b-bec1-6e3441cce374" providerId="ADAL" clId="{50AD5174-22B2-4CC4-8697-62DE8D6F36C5}" dt="2022-07-21T11:22:33.768" v="1163" actId="1076"/>
        <pc:sldMkLst>
          <pc:docMk/>
          <pc:sldMk cId="1836879480" sldId="266"/>
        </pc:sldMkLst>
        <pc:spChg chg="mod">
          <ac:chgData name="Schambach, Jo" userId="e1d2a009-674c-404b-bec1-6e3441cce374" providerId="ADAL" clId="{50AD5174-22B2-4CC4-8697-62DE8D6F36C5}" dt="2022-07-21T11:16:53.452" v="1141" actId="20577"/>
          <ac:spMkLst>
            <pc:docMk/>
            <pc:sldMk cId="1836879480" sldId="266"/>
            <ac:spMk id="2" creationId="{D5E56A57-1D40-7B52-EAAA-F2DDD25325A9}"/>
          </ac:spMkLst>
        </pc:spChg>
        <pc:picChg chg="add mod">
          <ac:chgData name="Schambach, Jo" userId="e1d2a009-674c-404b-bec1-6e3441cce374" providerId="ADAL" clId="{50AD5174-22B2-4CC4-8697-62DE8D6F36C5}" dt="2022-07-21T11:22:21.389" v="1161" actId="692"/>
          <ac:picMkLst>
            <pc:docMk/>
            <pc:sldMk cId="1836879480" sldId="266"/>
            <ac:picMk id="5" creationId="{41DA85B5-C359-B512-A226-3E630F2F5EFD}"/>
          </ac:picMkLst>
        </pc:picChg>
        <pc:picChg chg="add mod">
          <ac:chgData name="Schambach, Jo" userId="e1d2a009-674c-404b-bec1-6e3441cce374" providerId="ADAL" clId="{50AD5174-22B2-4CC4-8697-62DE8D6F36C5}" dt="2022-07-21T11:22:28.828" v="1162" actId="692"/>
          <ac:picMkLst>
            <pc:docMk/>
            <pc:sldMk cId="1836879480" sldId="266"/>
            <ac:picMk id="7" creationId="{81EC8485-9F05-3154-1375-6EBCA342D682}"/>
          </ac:picMkLst>
        </pc:picChg>
        <pc:picChg chg="add mod">
          <ac:chgData name="Schambach, Jo" userId="e1d2a009-674c-404b-bec1-6e3441cce374" providerId="ADAL" clId="{50AD5174-22B2-4CC4-8697-62DE8D6F36C5}" dt="2022-07-21T11:22:33.768" v="1163" actId="1076"/>
          <ac:picMkLst>
            <pc:docMk/>
            <pc:sldMk cId="1836879480" sldId="266"/>
            <ac:picMk id="9" creationId="{4FEED0B1-81B4-93E7-D856-328EF06905E0}"/>
          </ac:picMkLst>
        </pc:picChg>
      </pc:sldChg>
      <pc:sldChg chg="addSp modSp new mod">
        <pc:chgData name="Schambach, Jo" userId="e1d2a009-674c-404b-bec1-6e3441cce374" providerId="ADAL" clId="{50AD5174-22B2-4CC4-8697-62DE8D6F36C5}" dt="2022-07-21T11:28:55.761" v="1236" actId="1035"/>
        <pc:sldMkLst>
          <pc:docMk/>
          <pc:sldMk cId="2868834470" sldId="267"/>
        </pc:sldMkLst>
        <pc:spChg chg="mod">
          <ac:chgData name="Schambach, Jo" userId="e1d2a009-674c-404b-bec1-6e3441cce374" providerId="ADAL" clId="{50AD5174-22B2-4CC4-8697-62DE8D6F36C5}" dt="2022-07-21T11:24:46.783" v="1177" actId="20577"/>
          <ac:spMkLst>
            <pc:docMk/>
            <pc:sldMk cId="2868834470" sldId="267"/>
            <ac:spMk id="2" creationId="{DA826E09-EA9F-9096-710D-5C5C3E9ACA38}"/>
          </ac:spMkLst>
        </pc:spChg>
        <pc:spChg chg="add mod">
          <ac:chgData name="Schambach, Jo" userId="e1d2a009-674c-404b-bec1-6e3441cce374" providerId="ADAL" clId="{50AD5174-22B2-4CC4-8697-62DE8D6F36C5}" dt="2022-07-21T11:26:24.012" v="1195" actId="1036"/>
          <ac:spMkLst>
            <pc:docMk/>
            <pc:sldMk cId="2868834470" sldId="267"/>
            <ac:spMk id="6" creationId="{E56040D8-2A7C-351A-39A9-82F8982962A8}"/>
          </ac:spMkLst>
        </pc:spChg>
        <pc:spChg chg="add mod">
          <ac:chgData name="Schambach, Jo" userId="e1d2a009-674c-404b-bec1-6e3441cce374" providerId="ADAL" clId="{50AD5174-22B2-4CC4-8697-62DE8D6F36C5}" dt="2022-07-21T11:28:21.380" v="1212" actId="1076"/>
          <ac:spMkLst>
            <pc:docMk/>
            <pc:sldMk cId="2868834470" sldId="267"/>
            <ac:spMk id="7" creationId="{174AC394-4ADC-A634-C273-D38591283A8A}"/>
          </ac:spMkLst>
        </pc:spChg>
        <pc:picChg chg="add mod">
          <ac:chgData name="Schambach, Jo" userId="e1d2a009-674c-404b-bec1-6e3441cce374" providerId="ADAL" clId="{50AD5174-22B2-4CC4-8697-62DE8D6F36C5}" dt="2022-07-21T11:28:55.761" v="1236" actId="1035"/>
          <ac:picMkLst>
            <pc:docMk/>
            <pc:sldMk cId="2868834470" sldId="267"/>
            <ac:picMk id="5" creationId="{50F8CDCA-05FD-B997-D134-1AE0490DE252}"/>
          </ac:picMkLst>
        </pc:picChg>
      </pc:sldChg>
    </pc:docChg>
  </pc:docChgLst>
  <pc:docChgLst>
    <pc:chgData name="Schambach, Jo" userId="e1d2a009-674c-404b-bec1-6e3441cce374" providerId="ADAL" clId="{91EE182D-71A4-48FC-B3F3-865FF04EFDBF}"/>
    <pc:docChg chg="modSld">
      <pc:chgData name="Schambach, Jo" userId="e1d2a009-674c-404b-bec1-6e3441cce374" providerId="ADAL" clId="{91EE182D-71A4-48FC-B3F3-865FF04EFDBF}" dt="2022-11-22T21:46:35.897" v="60" actId="20577"/>
      <pc:docMkLst>
        <pc:docMk/>
      </pc:docMkLst>
      <pc:sldChg chg="modSp mod">
        <pc:chgData name="Schambach, Jo" userId="e1d2a009-674c-404b-bec1-6e3441cce374" providerId="ADAL" clId="{91EE182D-71A4-48FC-B3F3-865FF04EFDBF}" dt="2022-11-22T21:46:35.897" v="60" actId="20577"/>
        <pc:sldMkLst>
          <pc:docMk/>
          <pc:sldMk cId="2778043558" sldId="258"/>
        </pc:sldMkLst>
        <pc:spChg chg="mod">
          <ac:chgData name="Schambach, Jo" userId="e1d2a009-674c-404b-bec1-6e3441cce374" providerId="ADAL" clId="{91EE182D-71A4-48FC-B3F3-865FF04EFDBF}" dt="2022-11-22T21:30:57.048" v="18" actId="20577"/>
          <ac:spMkLst>
            <pc:docMk/>
            <pc:sldMk cId="2778043558" sldId="258"/>
            <ac:spMk id="5" creationId="{E6267F20-2016-2948-903F-6CA73C60E384}"/>
          </ac:spMkLst>
        </pc:spChg>
        <pc:spChg chg="mod">
          <ac:chgData name="Schambach, Jo" userId="e1d2a009-674c-404b-bec1-6e3441cce374" providerId="ADAL" clId="{91EE182D-71A4-48FC-B3F3-865FF04EFDBF}" dt="2022-11-22T21:45:17.442" v="28" actId="20577"/>
          <ac:spMkLst>
            <pc:docMk/>
            <pc:sldMk cId="2778043558" sldId="258"/>
            <ac:spMk id="91" creationId="{2762E248-6A4B-0139-3F3D-ECBB23AE2B86}"/>
          </ac:spMkLst>
        </pc:spChg>
        <pc:spChg chg="mod">
          <ac:chgData name="Schambach, Jo" userId="e1d2a009-674c-404b-bec1-6e3441cce374" providerId="ADAL" clId="{91EE182D-71A4-48FC-B3F3-865FF04EFDBF}" dt="2022-11-22T21:45:29.032" v="30" actId="20577"/>
          <ac:spMkLst>
            <pc:docMk/>
            <pc:sldMk cId="2778043558" sldId="258"/>
            <ac:spMk id="254" creationId="{D8E59548-2537-7657-BA7A-63015919718C}"/>
          </ac:spMkLst>
        </pc:spChg>
        <pc:spChg chg="mod">
          <ac:chgData name="Schambach, Jo" userId="e1d2a009-674c-404b-bec1-6e3441cce374" providerId="ADAL" clId="{91EE182D-71A4-48FC-B3F3-865FF04EFDBF}" dt="2022-11-22T21:45:36.280" v="32" actId="20577"/>
          <ac:spMkLst>
            <pc:docMk/>
            <pc:sldMk cId="2778043558" sldId="258"/>
            <ac:spMk id="264" creationId="{8E96A119-E3EA-6750-9904-4C6EC164191E}"/>
          </ac:spMkLst>
        </pc:spChg>
        <pc:spChg chg="mod">
          <ac:chgData name="Schambach, Jo" userId="e1d2a009-674c-404b-bec1-6e3441cce374" providerId="ADAL" clId="{91EE182D-71A4-48FC-B3F3-865FF04EFDBF}" dt="2022-11-22T21:45:42.496" v="34" actId="20577"/>
          <ac:spMkLst>
            <pc:docMk/>
            <pc:sldMk cId="2778043558" sldId="258"/>
            <ac:spMk id="274" creationId="{C5FC250B-3B0A-4106-265B-11D03CCE3B8A}"/>
          </ac:spMkLst>
        </pc:spChg>
        <pc:spChg chg="mod">
          <ac:chgData name="Schambach, Jo" userId="e1d2a009-674c-404b-bec1-6e3441cce374" providerId="ADAL" clId="{91EE182D-71A4-48FC-B3F3-865FF04EFDBF}" dt="2022-11-22T21:45:48.969" v="36" actId="20577"/>
          <ac:spMkLst>
            <pc:docMk/>
            <pc:sldMk cId="2778043558" sldId="258"/>
            <ac:spMk id="284" creationId="{75EE99D7-64A9-11BA-8D4F-A18C1E041E24}"/>
          </ac:spMkLst>
        </pc:spChg>
        <pc:spChg chg="mod">
          <ac:chgData name="Schambach, Jo" userId="e1d2a009-674c-404b-bec1-6e3441cce374" providerId="ADAL" clId="{91EE182D-71A4-48FC-B3F3-865FF04EFDBF}" dt="2022-11-22T21:45:54.545" v="38" actId="20577"/>
          <ac:spMkLst>
            <pc:docMk/>
            <pc:sldMk cId="2778043558" sldId="258"/>
            <ac:spMk id="294" creationId="{71CD95E4-2EEB-C90B-2B02-B2CB8951F3FA}"/>
          </ac:spMkLst>
        </pc:spChg>
        <pc:spChg chg="mod">
          <ac:chgData name="Schambach, Jo" userId="e1d2a009-674c-404b-bec1-6e3441cce374" providerId="ADAL" clId="{91EE182D-71A4-48FC-B3F3-865FF04EFDBF}" dt="2022-11-22T21:46:00.136" v="40" actId="20577"/>
          <ac:spMkLst>
            <pc:docMk/>
            <pc:sldMk cId="2778043558" sldId="258"/>
            <ac:spMk id="304" creationId="{F79759C7-4851-1370-9D4D-857CFA29E0FF}"/>
          </ac:spMkLst>
        </pc:spChg>
        <pc:spChg chg="mod">
          <ac:chgData name="Schambach, Jo" userId="e1d2a009-674c-404b-bec1-6e3441cce374" providerId="ADAL" clId="{91EE182D-71A4-48FC-B3F3-865FF04EFDBF}" dt="2022-11-22T21:46:10.256" v="42" actId="20577"/>
          <ac:spMkLst>
            <pc:docMk/>
            <pc:sldMk cId="2778043558" sldId="258"/>
            <ac:spMk id="314" creationId="{BA8718BD-2EC2-F199-E9C2-C5D456843011}"/>
          </ac:spMkLst>
        </pc:spChg>
        <pc:spChg chg="mod">
          <ac:chgData name="Schambach, Jo" userId="e1d2a009-674c-404b-bec1-6e3441cce374" providerId="ADAL" clId="{91EE182D-71A4-48FC-B3F3-865FF04EFDBF}" dt="2022-11-22T21:45:13.632" v="26" actId="20577"/>
          <ac:spMkLst>
            <pc:docMk/>
            <pc:sldMk cId="2778043558" sldId="258"/>
            <ac:spMk id="337" creationId="{867F3959-A205-B678-F149-CC306759DF99}"/>
          </ac:spMkLst>
        </pc:spChg>
        <pc:spChg chg="mod">
          <ac:chgData name="Schambach, Jo" userId="e1d2a009-674c-404b-bec1-6e3441cce374" providerId="ADAL" clId="{91EE182D-71A4-48FC-B3F3-865FF04EFDBF}" dt="2022-11-22T21:28:45.976" v="16" actId="20577"/>
          <ac:spMkLst>
            <pc:docMk/>
            <pc:sldMk cId="2778043558" sldId="258"/>
            <ac:spMk id="339" creationId="{786E8192-A438-3D14-52CD-C50AC31CAEB2}"/>
          </ac:spMkLst>
        </pc:spChg>
        <pc:spChg chg="mod">
          <ac:chgData name="Schambach, Jo" userId="e1d2a009-674c-404b-bec1-6e3441cce374" providerId="ADAL" clId="{91EE182D-71A4-48FC-B3F3-865FF04EFDBF}" dt="2022-11-22T21:46:35.897" v="60" actId="20577"/>
          <ac:spMkLst>
            <pc:docMk/>
            <pc:sldMk cId="2778043558" sldId="258"/>
            <ac:spMk id="368" creationId="{EB26E7E3-1E9D-1600-9AC5-E28A465467EA}"/>
          </ac:spMkLst>
        </pc:spChg>
      </pc:sldChg>
    </pc:docChg>
  </pc:docChgLst>
  <pc:docChgLst>
    <pc:chgData name="Schambach, Jo" userId="e1d2a009-674c-404b-bec1-6e3441cce374" providerId="ADAL" clId="{2FD28B34-8E56-4072-8716-277E002DDC8A}"/>
    <pc:docChg chg="undo custSel addSld delSld modSld sldOrd modMainMaster">
      <pc:chgData name="Schambach, Jo" userId="e1d2a009-674c-404b-bec1-6e3441cce374" providerId="ADAL" clId="{2FD28B34-8E56-4072-8716-277E002DDC8A}" dt="2022-06-02T16:04:26.985" v="90" actId="20577"/>
      <pc:docMkLst>
        <pc:docMk/>
      </pc:docMkLst>
      <pc:sldChg chg="addSp modSp mod chgLayout">
        <pc:chgData name="Schambach, Jo" userId="e1d2a009-674c-404b-bec1-6e3441cce374" providerId="ADAL" clId="{2FD28B34-8E56-4072-8716-277E002DDC8A}" dt="2022-06-02T16:04:26.985" v="90" actId="20577"/>
        <pc:sldMkLst>
          <pc:docMk/>
          <pc:sldMk cId="1997822343" sldId="258"/>
        </pc:sldMkLst>
        <pc:spChg chg="mod ord">
          <ac:chgData name="Schambach, Jo" userId="e1d2a009-674c-404b-bec1-6e3441cce374" providerId="ADAL" clId="{2FD28B34-8E56-4072-8716-277E002DDC8A}" dt="2022-06-01T20:51:14.326" v="2" actId="700"/>
          <ac:spMkLst>
            <pc:docMk/>
            <pc:sldMk cId="1997822343" sldId="258"/>
            <ac:spMk id="2" creationId="{B4A1F22E-0384-B0E2-573A-27D78B8E7ED5}"/>
          </ac:spMkLst>
        </pc:spChg>
        <pc:spChg chg="mod ord">
          <ac:chgData name="Schambach, Jo" userId="e1d2a009-674c-404b-bec1-6e3441cce374" providerId="ADAL" clId="{2FD28B34-8E56-4072-8716-277E002DDC8A}" dt="2022-06-02T16:04:26.985" v="90" actId="20577"/>
          <ac:spMkLst>
            <pc:docMk/>
            <pc:sldMk cId="1997822343" sldId="258"/>
            <ac:spMk id="3" creationId="{9C8A9179-8CFD-5BF0-17CA-9F48DB2A76C9}"/>
          </ac:spMkLst>
        </pc:spChg>
        <pc:spChg chg="add mod">
          <ac:chgData name="Schambach, Jo" userId="e1d2a009-674c-404b-bec1-6e3441cce374" providerId="ADAL" clId="{2FD28B34-8E56-4072-8716-277E002DDC8A}" dt="2022-06-01T20:54:28.693" v="15"/>
          <ac:spMkLst>
            <pc:docMk/>
            <pc:sldMk cId="1997822343" sldId="258"/>
            <ac:spMk id="4" creationId="{C246FE58-533F-8A44-1660-46EF0B405CD9}"/>
          </ac:spMkLst>
        </pc:spChg>
      </pc:sldChg>
      <pc:sldChg chg="addSp modSp ord">
        <pc:chgData name="Schambach, Jo" userId="e1d2a009-674c-404b-bec1-6e3441cce374" providerId="ADAL" clId="{2FD28B34-8E56-4072-8716-277E002DDC8A}" dt="2022-06-01T20:55:03.223" v="20"/>
        <pc:sldMkLst>
          <pc:docMk/>
          <pc:sldMk cId="4054267492" sldId="259"/>
        </pc:sldMkLst>
        <pc:spChg chg="add mod">
          <ac:chgData name="Schambach, Jo" userId="e1d2a009-674c-404b-bec1-6e3441cce374" providerId="ADAL" clId="{2FD28B34-8E56-4072-8716-277E002DDC8A}" dt="2022-06-01T20:54:25.720" v="14"/>
          <ac:spMkLst>
            <pc:docMk/>
            <pc:sldMk cId="4054267492" sldId="259"/>
            <ac:spMk id="6" creationId="{1809D572-A895-4741-E371-53F1CC809EA5}"/>
          </ac:spMkLst>
        </pc:spChg>
      </pc:sldChg>
      <pc:sldChg chg="addSp modSp mod">
        <pc:chgData name="Schambach, Jo" userId="e1d2a009-674c-404b-bec1-6e3441cce374" providerId="ADAL" clId="{2FD28B34-8E56-4072-8716-277E002DDC8A}" dt="2022-06-02T12:52:00.699" v="88" actId="115"/>
        <pc:sldMkLst>
          <pc:docMk/>
          <pc:sldMk cId="3172674325" sldId="260"/>
        </pc:sldMkLst>
        <pc:spChg chg="mod">
          <ac:chgData name="Schambach, Jo" userId="e1d2a009-674c-404b-bec1-6e3441cce374" providerId="ADAL" clId="{2FD28B34-8E56-4072-8716-277E002DDC8A}" dt="2022-06-02T12:52:00.699" v="88" actId="115"/>
          <ac:spMkLst>
            <pc:docMk/>
            <pc:sldMk cId="3172674325" sldId="260"/>
            <ac:spMk id="4" creationId="{A3851BF3-9F0E-FB59-1FCC-EDCEB0010763}"/>
          </ac:spMkLst>
        </pc:spChg>
        <pc:spChg chg="add mod">
          <ac:chgData name="Schambach, Jo" userId="e1d2a009-674c-404b-bec1-6e3441cce374" providerId="ADAL" clId="{2FD28B34-8E56-4072-8716-277E002DDC8A}" dt="2022-06-01T20:54:23.649" v="13"/>
          <ac:spMkLst>
            <pc:docMk/>
            <pc:sldMk cId="3172674325" sldId="260"/>
            <ac:spMk id="5" creationId="{E1B47555-5052-7E83-FDA7-575FA3D02EF2}"/>
          </ac:spMkLst>
        </pc:spChg>
      </pc:sldChg>
      <pc:sldChg chg="addSp modSp">
        <pc:chgData name="Schambach, Jo" userId="e1d2a009-674c-404b-bec1-6e3441cce374" providerId="ADAL" clId="{2FD28B34-8E56-4072-8716-277E002DDC8A}" dt="2022-06-01T20:54:21.658" v="12"/>
        <pc:sldMkLst>
          <pc:docMk/>
          <pc:sldMk cId="3245518877" sldId="261"/>
        </pc:sldMkLst>
        <pc:spChg chg="add mod">
          <ac:chgData name="Schambach, Jo" userId="e1d2a009-674c-404b-bec1-6e3441cce374" providerId="ADAL" clId="{2FD28B34-8E56-4072-8716-277E002DDC8A}" dt="2022-06-01T20:54:21.658" v="12"/>
          <ac:spMkLst>
            <pc:docMk/>
            <pc:sldMk cId="3245518877" sldId="261"/>
            <ac:spMk id="6" creationId="{BB44F705-5A57-E66C-06D2-8DA9F0C659C9}"/>
          </ac:spMkLst>
        </pc:spChg>
      </pc:sldChg>
      <pc:sldChg chg="addSp modSp mod chgLayout">
        <pc:chgData name="Schambach, Jo" userId="e1d2a009-674c-404b-bec1-6e3441cce374" providerId="ADAL" clId="{2FD28B34-8E56-4072-8716-277E002DDC8A}" dt="2022-06-01T20:54:19.646" v="11"/>
        <pc:sldMkLst>
          <pc:docMk/>
          <pc:sldMk cId="2345203951" sldId="262"/>
        </pc:sldMkLst>
        <pc:spChg chg="mod ord">
          <ac:chgData name="Schambach, Jo" userId="e1d2a009-674c-404b-bec1-6e3441cce374" providerId="ADAL" clId="{2FD28B34-8E56-4072-8716-277E002DDC8A}" dt="2022-06-01T20:52:53.752" v="7" actId="700"/>
          <ac:spMkLst>
            <pc:docMk/>
            <pc:sldMk cId="2345203951" sldId="262"/>
            <ac:spMk id="2" creationId="{966DF521-5E9A-A816-7099-AA24BF0ADC7C}"/>
          </ac:spMkLst>
        </pc:spChg>
        <pc:spChg chg="mod ord">
          <ac:chgData name="Schambach, Jo" userId="e1d2a009-674c-404b-bec1-6e3441cce374" providerId="ADAL" clId="{2FD28B34-8E56-4072-8716-277E002DDC8A}" dt="2022-06-01T20:52:53.752" v="7" actId="700"/>
          <ac:spMkLst>
            <pc:docMk/>
            <pc:sldMk cId="2345203951" sldId="262"/>
            <ac:spMk id="3" creationId="{50E9EDDE-30F2-82D2-0112-FCB686168E5B}"/>
          </ac:spMkLst>
        </pc:spChg>
        <pc:spChg chg="add mod">
          <ac:chgData name="Schambach, Jo" userId="e1d2a009-674c-404b-bec1-6e3441cce374" providerId="ADAL" clId="{2FD28B34-8E56-4072-8716-277E002DDC8A}" dt="2022-06-01T20:54:19.646" v="11"/>
          <ac:spMkLst>
            <pc:docMk/>
            <pc:sldMk cId="2345203951" sldId="262"/>
            <ac:spMk id="4" creationId="{2AE395FF-4AF0-EC22-A1EC-7AAD3CC5DA92}"/>
          </ac:spMkLst>
        </pc:spChg>
      </pc:sldChg>
      <pc:sldChg chg="new del">
        <pc:chgData name="Schambach, Jo" userId="e1d2a009-674c-404b-bec1-6e3441cce374" providerId="ADAL" clId="{2FD28B34-8E56-4072-8716-277E002DDC8A}" dt="2022-06-01T20:54:36.370" v="17" actId="47"/>
        <pc:sldMkLst>
          <pc:docMk/>
          <pc:sldMk cId="4154591014" sldId="264"/>
        </pc:sldMkLst>
      </pc:sldChg>
      <pc:sldChg chg="delSp modSp new del mod modClrScheme chgLayout">
        <pc:chgData name="Schambach, Jo" userId="e1d2a009-674c-404b-bec1-6e3441cce374" providerId="ADAL" clId="{2FD28B34-8E56-4072-8716-277E002DDC8A}" dt="2022-06-01T20:54:35.418" v="16" actId="47"/>
        <pc:sldMkLst>
          <pc:docMk/>
          <pc:sldMk cId="2705296602" sldId="265"/>
        </pc:sldMkLst>
        <pc:spChg chg="del">
          <ac:chgData name="Schambach, Jo" userId="e1d2a009-674c-404b-bec1-6e3441cce374" providerId="ADAL" clId="{2FD28B34-8E56-4072-8716-277E002DDC8A}" dt="2022-06-01T20:53:59.959" v="9" actId="700"/>
          <ac:spMkLst>
            <pc:docMk/>
            <pc:sldMk cId="2705296602" sldId="265"/>
            <ac:spMk id="2" creationId="{B9FB8278-1A0C-9ED8-B8F9-5885C6AB3677}"/>
          </ac:spMkLst>
        </pc:spChg>
        <pc:spChg chg="mod ord">
          <ac:chgData name="Schambach, Jo" userId="e1d2a009-674c-404b-bec1-6e3441cce374" providerId="ADAL" clId="{2FD28B34-8E56-4072-8716-277E002DDC8A}" dt="2022-06-01T20:54:07.316" v="10" actId="1076"/>
          <ac:spMkLst>
            <pc:docMk/>
            <pc:sldMk cId="2705296602" sldId="265"/>
            <ac:spMk id="3" creationId="{BC0D802C-A5BF-7493-8950-8EA6C5EFD787}"/>
          </ac:spMkLst>
        </pc:spChg>
      </pc:sldChg>
      <pc:sldMasterChg chg="modSp mod modSldLayout">
        <pc:chgData name="Schambach, Jo" userId="e1d2a009-674c-404b-bec1-6e3441cce374" providerId="ADAL" clId="{2FD28B34-8E56-4072-8716-277E002DDC8A}" dt="2022-06-01T20:52:04.301" v="5" actId="1076"/>
        <pc:sldMasterMkLst>
          <pc:docMk/>
          <pc:sldMasterMk cId="2725756759" sldId="2147483660"/>
        </pc:sldMasterMkLst>
        <pc:spChg chg="mod">
          <ac:chgData name="Schambach, Jo" userId="e1d2a009-674c-404b-bec1-6e3441cce374" providerId="ADAL" clId="{2FD28B34-8E56-4072-8716-277E002DDC8A}" dt="2022-06-01T20:52:04.301" v="5" actId="1076"/>
          <ac:spMkLst>
            <pc:docMk/>
            <pc:sldMasterMk cId="2725756759" sldId="2147483660"/>
            <ac:spMk id="2" creationId="{9856B147-CAE3-D1AF-7895-A84F63818B66}"/>
          </ac:spMkLst>
        </pc:spChg>
        <pc:sldLayoutChg chg="addSp modSp">
          <pc:chgData name="Schambach, Jo" userId="e1d2a009-674c-404b-bec1-6e3441cce374" providerId="ADAL" clId="{2FD28B34-8E56-4072-8716-277E002DDC8A}" dt="2022-06-01T20:50:45.455" v="0"/>
          <pc:sldLayoutMkLst>
            <pc:docMk/>
            <pc:sldMasterMk cId="2725756759" sldId="2147483660"/>
            <pc:sldLayoutMk cId="2227458949" sldId="2147483732"/>
          </pc:sldLayoutMkLst>
          <pc:spChg chg="add mod">
            <ac:chgData name="Schambach, Jo" userId="e1d2a009-674c-404b-bec1-6e3441cce374" providerId="ADAL" clId="{2FD28B34-8E56-4072-8716-277E002DDC8A}" dt="2022-06-01T20:50:45.455" v="0"/>
            <ac:spMkLst>
              <pc:docMk/>
              <pc:sldMasterMk cId="2725756759" sldId="2147483660"/>
              <pc:sldLayoutMk cId="2227458949" sldId="2147483732"/>
              <ac:spMk id="4" creationId="{09183CA9-BAEB-915D-03AD-DCAEF9C67B4C}"/>
            </ac:spMkLst>
          </pc:spChg>
        </pc:sldLayoutChg>
        <pc:sldLayoutChg chg="addSp modSp">
          <pc:chgData name="Schambach, Jo" userId="e1d2a009-674c-404b-bec1-6e3441cce374" providerId="ADAL" clId="{2FD28B34-8E56-4072-8716-277E002DDC8A}" dt="2022-06-01T20:50:54.023" v="1"/>
          <pc:sldLayoutMkLst>
            <pc:docMk/>
            <pc:sldMasterMk cId="2725756759" sldId="2147483660"/>
            <pc:sldLayoutMk cId="2987582486" sldId="2147483736"/>
          </pc:sldLayoutMkLst>
          <pc:spChg chg="add mod">
            <ac:chgData name="Schambach, Jo" userId="e1d2a009-674c-404b-bec1-6e3441cce374" providerId="ADAL" clId="{2FD28B34-8E56-4072-8716-277E002DDC8A}" dt="2022-06-01T20:50:54.023" v="1"/>
            <ac:spMkLst>
              <pc:docMk/>
              <pc:sldMasterMk cId="2725756759" sldId="2147483660"/>
              <pc:sldLayoutMk cId="2987582486" sldId="2147483736"/>
              <ac:spMk id="3" creationId="{CBF57374-50BC-BB1F-E184-380125F53762}"/>
            </ac:spMkLst>
          </pc:spChg>
        </pc:sldLayoutChg>
      </pc:sldMasterChg>
    </pc:docChg>
  </pc:docChgLst>
  <pc:docChgLst>
    <pc:chgData name="Schambach, Jo" userId="e1d2a009-674c-404b-bec1-6e3441cce374" providerId="ADAL" clId="{7542AD64-7744-491E-8108-864E5DD07B70}"/>
    <pc:docChg chg="undo custSel addSld delSld modSld">
      <pc:chgData name="Schambach, Jo" userId="e1d2a009-674c-404b-bec1-6e3441cce374" providerId="ADAL" clId="{7542AD64-7744-491E-8108-864E5DD07B70}" dt="2023-04-06T13:48:09.285" v="3252" actId="20577"/>
      <pc:docMkLst>
        <pc:docMk/>
      </pc:docMkLst>
      <pc:sldChg chg="del">
        <pc:chgData name="Schambach, Jo" userId="e1d2a009-674c-404b-bec1-6e3441cce374" providerId="ADAL" clId="{7542AD64-7744-491E-8108-864E5DD07B70}" dt="2023-04-06T11:40:36.238" v="0" actId="47"/>
        <pc:sldMkLst>
          <pc:docMk/>
          <pc:sldMk cId="268756043" sldId="269"/>
        </pc:sldMkLst>
      </pc:sldChg>
      <pc:sldChg chg="del">
        <pc:chgData name="Schambach, Jo" userId="e1d2a009-674c-404b-bec1-6e3441cce374" providerId="ADAL" clId="{7542AD64-7744-491E-8108-864E5DD07B70}" dt="2023-04-06T11:40:37.015" v="1" actId="47"/>
        <pc:sldMkLst>
          <pc:docMk/>
          <pc:sldMk cId="3446248103" sldId="270"/>
        </pc:sldMkLst>
      </pc:sldChg>
      <pc:sldChg chg="add del">
        <pc:chgData name="Schambach, Jo" userId="e1d2a009-674c-404b-bec1-6e3441cce374" providerId="ADAL" clId="{7542AD64-7744-491E-8108-864E5DD07B70}" dt="2023-04-06T11:40:41.976" v="3" actId="47"/>
        <pc:sldMkLst>
          <pc:docMk/>
          <pc:sldMk cId="3666779773" sldId="271"/>
        </pc:sldMkLst>
      </pc:sldChg>
      <pc:sldChg chg="del">
        <pc:chgData name="Schambach, Jo" userId="e1d2a009-674c-404b-bec1-6e3441cce374" providerId="ADAL" clId="{7542AD64-7744-491E-8108-864E5DD07B70}" dt="2023-04-06T11:41:04.287" v="4" actId="47"/>
        <pc:sldMkLst>
          <pc:docMk/>
          <pc:sldMk cId="2376488848" sldId="272"/>
        </pc:sldMkLst>
      </pc:sldChg>
      <pc:sldChg chg="del">
        <pc:chgData name="Schambach, Jo" userId="e1d2a009-674c-404b-bec1-6e3441cce374" providerId="ADAL" clId="{7542AD64-7744-491E-8108-864E5DD07B70}" dt="2023-04-06T11:41:06.869" v="5" actId="47"/>
        <pc:sldMkLst>
          <pc:docMk/>
          <pc:sldMk cId="2101415810" sldId="273"/>
        </pc:sldMkLst>
      </pc:sldChg>
      <pc:sldChg chg="del">
        <pc:chgData name="Schambach, Jo" userId="e1d2a009-674c-404b-bec1-6e3441cce374" providerId="ADAL" clId="{7542AD64-7744-491E-8108-864E5DD07B70}" dt="2023-04-06T11:41:22.302" v="6" actId="47"/>
        <pc:sldMkLst>
          <pc:docMk/>
          <pc:sldMk cId="478012837" sldId="274"/>
        </pc:sldMkLst>
      </pc:sldChg>
      <pc:sldChg chg="del">
        <pc:chgData name="Schambach, Jo" userId="e1d2a009-674c-404b-bec1-6e3441cce374" providerId="ADAL" clId="{7542AD64-7744-491E-8108-864E5DD07B70}" dt="2023-04-06T11:41:23.352" v="7" actId="47"/>
        <pc:sldMkLst>
          <pc:docMk/>
          <pc:sldMk cId="160103142" sldId="543"/>
        </pc:sldMkLst>
      </pc:sldChg>
      <pc:sldChg chg="del">
        <pc:chgData name="Schambach, Jo" userId="e1d2a009-674c-404b-bec1-6e3441cce374" providerId="ADAL" clId="{7542AD64-7744-491E-8108-864E5DD07B70}" dt="2023-04-06T11:43:45.227" v="8" actId="47"/>
        <pc:sldMkLst>
          <pc:docMk/>
          <pc:sldMk cId="567059333" sldId="547"/>
        </pc:sldMkLst>
      </pc:sldChg>
      <pc:sldChg chg="del">
        <pc:chgData name="Schambach, Jo" userId="e1d2a009-674c-404b-bec1-6e3441cce374" providerId="ADAL" clId="{7542AD64-7744-491E-8108-864E5DD07B70}" dt="2023-04-06T11:45:10.428" v="9" actId="47"/>
        <pc:sldMkLst>
          <pc:docMk/>
          <pc:sldMk cId="1851390105" sldId="553"/>
        </pc:sldMkLst>
      </pc:sldChg>
      <pc:sldChg chg="addSp modSp new mod modClrScheme chgLayout">
        <pc:chgData name="Schambach, Jo" userId="e1d2a009-674c-404b-bec1-6e3441cce374" providerId="ADAL" clId="{7542AD64-7744-491E-8108-864E5DD07B70}" dt="2023-04-06T11:56:25.600" v="1078" actId="20577"/>
        <pc:sldMkLst>
          <pc:docMk/>
          <pc:sldMk cId="1911499459" sldId="555"/>
        </pc:sldMkLst>
        <pc:spChg chg="add mod">
          <ac:chgData name="Schambach, Jo" userId="e1d2a009-674c-404b-bec1-6e3441cce374" providerId="ADAL" clId="{7542AD64-7744-491E-8108-864E5DD07B70}" dt="2023-04-06T11:52:24.674" v="610" actId="20577"/>
          <ac:spMkLst>
            <pc:docMk/>
            <pc:sldMk cId="1911499459" sldId="555"/>
            <ac:spMk id="2" creationId="{E5F415E1-096A-A93E-CAFB-A7B56CC2FEEB}"/>
          </ac:spMkLst>
        </pc:spChg>
        <pc:spChg chg="add mod">
          <ac:chgData name="Schambach, Jo" userId="e1d2a009-674c-404b-bec1-6e3441cce374" providerId="ADAL" clId="{7542AD64-7744-491E-8108-864E5DD07B70}" dt="2023-04-06T11:56:25.600" v="1078" actId="20577"/>
          <ac:spMkLst>
            <pc:docMk/>
            <pc:sldMk cId="1911499459" sldId="555"/>
            <ac:spMk id="3" creationId="{68FCD6AF-FB51-DB3B-B53C-C846F9AF1E66}"/>
          </ac:spMkLst>
        </pc:spChg>
      </pc:sldChg>
      <pc:sldChg chg="del">
        <pc:chgData name="Schambach, Jo" userId="e1d2a009-674c-404b-bec1-6e3441cce374" providerId="ADAL" clId="{7542AD64-7744-491E-8108-864E5DD07B70}" dt="2023-04-06T11:45:23.723" v="10" actId="47"/>
        <pc:sldMkLst>
          <pc:docMk/>
          <pc:sldMk cId="3858728057" sldId="555"/>
        </pc:sldMkLst>
      </pc:sldChg>
      <pc:sldChg chg="modSp new mod">
        <pc:chgData name="Schambach, Jo" userId="e1d2a009-674c-404b-bec1-6e3441cce374" providerId="ADAL" clId="{7542AD64-7744-491E-8108-864E5DD07B70}" dt="2023-04-06T11:55:31.927" v="943" actId="20577"/>
        <pc:sldMkLst>
          <pc:docMk/>
          <pc:sldMk cId="2925115536" sldId="556"/>
        </pc:sldMkLst>
        <pc:spChg chg="mod">
          <ac:chgData name="Schambach, Jo" userId="e1d2a009-674c-404b-bec1-6e3441cce374" providerId="ADAL" clId="{7542AD64-7744-491E-8108-864E5DD07B70}" dt="2023-04-06T11:52:15.023" v="590" actId="20577"/>
          <ac:spMkLst>
            <pc:docMk/>
            <pc:sldMk cId="2925115536" sldId="556"/>
            <ac:spMk id="2" creationId="{85E3E6C4-A62A-26EE-7321-A25E6FAFDC88}"/>
          </ac:spMkLst>
        </pc:spChg>
        <pc:spChg chg="mod">
          <ac:chgData name="Schambach, Jo" userId="e1d2a009-674c-404b-bec1-6e3441cce374" providerId="ADAL" clId="{7542AD64-7744-491E-8108-864E5DD07B70}" dt="2023-04-06T11:55:31.927" v="943" actId="20577"/>
          <ac:spMkLst>
            <pc:docMk/>
            <pc:sldMk cId="2925115536" sldId="556"/>
            <ac:spMk id="3" creationId="{C5EBDA01-D09A-018A-7054-8F1FCF7EDB63}"/>
          </ac:spMkLst>
        </pc:spChg>
      </pc:sldChg>
      <pc:sldChg chg="del">
        <pc:chgData name="Schambach, Jo" userId="e1d2a009-674c-404b-bec1-6e3441cce374" providerId="ADAL" clId="{7542AD64-7744-491E-8108-864E5DD07B70}" dt="2023-04-06T11:45:34.161" v="11" actId="47"/>
        <pc:sldMkLst>
          <pc:docMk/>
          <pc:sldMk cId="3912749405" sldId="556"/>
        </pc:sldMkLst>
      </pc:sldChg>
      <pc:sldChg chg="modSp new mod">
        <pc:chgData name="Schambach, Jo" userId="e1d2a009-674c-404b-bec1-6e3441cce374" providerId="ADAL" clId="{7542AD64-7744-491E-8108-864E5DD07B70}" dt="2023-04-06T13:48:09.285" v="3252" actId="20577"/>
        <pc:sldMkLst>
          <pc:docMk/>
          <pc:sldMk cId="1089343591" sldId="557"/>
        </pc:sldMkLst>
        <pc:spChg chg="mod">
          <ac:chgData name="Schambach, Jo" userId="e1d2a009-674c-404b-bec1-6e3441cce374" providerId="ADAL" clId="{7542AD64-7744-491E-8108-864E5DD07B70}" dt="2023-04-06T11:57:02.751" v="1099" actId="20577"/>
          <ac:spMkLst>
            <pc:docMk/>
            <pc:sldMk cId="1089343591" sldId="557"/>
            <ac:spMk id="2" creationId="{7C207506-E7E1-4D59-EE1C-647A2234CAF3}"/>
          </ac:spMkLst>
        </pc:spChg>
        <pc:spChg chg="mod">
          <ac:chgData name="Schambach, Jo" userId="e1d2a009-674c-404b-bec1-6e3441cce374" providerId="ADAL" clId="{7542AD64-7744-491E-8108-864E5DD07B70}" dt="2023-04-06T13:48:09.285" v="3252" actId="20577"/>
          <ac:spMkLst>
            <pc:docMk/>
            <pc:sldMk cId="1089343591" sldId="557"/>
            <ac:spMk id="3" creationId="{D9A71041-9BA3-320C-EE44-A5746FFAEC65}"/>
          </ac:spMkLst>
        </pc:spChg>
      </pc:sldChg>
      <pc:sldChg chg="modSp new mod">
        <pc:chgData name="Schambach, Jo" userId="e1d2a009-674c-404b-bec1-6e3441cce374" providerId="ADAL" clId="{7542AD64-7744-491E-8108-864E5DD07B70}" dt="2023-04-06T12:07:48.847" v="2340" actId="20577"/>
        <pc:sldMkLst>
          <pc:docMk/>
          <pc:sldMk cId="4291370433" sldId="558"/>
        </pc:sldMkLst>
        <pc:spChg chg="mod">
          <ac:chgData name="Schambach, Jo" userId="e1d2a009-674c-404b-bec1-6e3441cce374" providerId="ADAL" clId="{7542AD64-7744-491E-8108-864E5DD07B70}" dt="2023-04-06T12:02:51.071" v="1907" actId="20577"/>
          <ac:spMkLst>
            <pc:docMk/>
            <pc:sldMk cId="4291370433" sldId="558"/>
            <ac:spMk id="2" creationId="{048BA6A8-BBF6-58E3-5431-106BB8FDE9F9}"/>
          </ac:spMkLst>
        </pc:spChg>
        <pc:spChg chg="mod">
          <ac:chgData name="Schambach, Jo" userId="e1d2a009-674c-404b-bec1-6e3441cce374" providerId="ADAL" clId="{7542AD64-7744-491E-8108-864E5DD07B70}" dt="2023-04-06T12:07:48.847" v="2340" actId="20577"/>
          <ac:spMkLst>
            <pc:docMk/>
            <pc:sldMk cId="4291370433" sldId="558"/>
            <ac:spMk id="3" creationId="{13A0C594-4632-795B-2A1C-7C5AA5FFCA8D}"/>
          </ac:spMkLst>
        </pc:spChg>
      </pc:sldChg>
      <pc:sldChg chg="modSp new mod">
        <pc:chgData name="Schambach, Jo" userId="e1d2a009-674c-404b-bec1-6e3441cce374" providerId="ADAL" clId="{7542AD64-7744-491E-8108-864E5DD07B70}" dt="2023-04-06T12:13:16.908" v="3059" actId="20577"/>
        <pc:sldMkLst>
          <pc:docMk/>
          <pc:sldMk cId="2360098525" sldId="559"/>
        </pc:sldMkLst>
        <pc:spChg chg="mod">
          <ac:chgData name="Schambach, Jo" userId="e1d2a009-674c-404b-bec1-6e3441cce374" providerId="ADAL" clId="{7542AD64-7744-491E-8108-864E5DD07B70}" dt="2023-04-06T12:08:04.914" v="2360" actId="20577"/>
          <ac:spMkLst>
            <pc:docMk/>
            <pc:sldMk cId="2360098525" sldId="559"/>
            <ac:spMk id="2" creationId="{CE43D156-D29D-EE38-EB8E-80359CEE0BBC}"/>
          </ac:spMkLst>
        </pc:spChg>
        <pc:spChg chg="mod">
          <ac:chgData name="Schambach, Jo" userId="e1d2a009-674c-404b-bec1-6e3441cce374" providerId="ADAL" clId="{7542AD64-7744-491E-8108-864E5DD07B70}" dt="2023-04-06T12:13:16.908" v="3059" actId="20577"/>
          <ac:spMkLst>
            <pc:docMk/>
            <pc:sldMk cId="2360098525" sldId="559"/>
            <ac:spMk id="3" creationId="{E2848678-3F09-4E79-6914-FE56E802E8B7}"/>
          </ac:spMkLst>
        </pc:spChg>
      </pc:sldChg>
      <pc:sldChg chg="addSp delSp modSp new mod modClrScheme chgLayout">
        <pc:chgData name="Schambach, Jo" userId="e1d2a009-674c-404b-bec1-6e3441cce374" providerId="ADAL" clId="{7542AD64-7744-491E-8108-864E5DD07B70}" dt="2023-04-06T12:39:20.495" v="3202" actId="14100"/>
        <pc:sldMkLst>
          <pc:docMk/>
          <pc:sldMk cId="350279090" sldId="560"/>
        </pc:sldMkLst>
        <pc:spChg chg="del mod ord">
          <ac:chgData name="Schambach, Jo" userId="e1d2a009-674c-404b-bec1-6e3441cce374" providerId="ADAL" clId="{7542AD64-7744-491E-8108-864E5DD07B70}" dt="2023-04-06T12:37:03.372" v="3061" actId="700"/>
          <ac:spMkLst>
            <pc:docMk/>
            <pc:sldMk cId="350279090" sldId="560"/>
            <ac:spMk id="2" creationId="{0A7EC5E2-7158-0BFF-14F4-D5A707DACE9C}"/>
          </ac:spMkLst>
        </pc:spChg>
        <pc:spChg chg="del mod ord">
          <ac:chgData name="Schambach, Jo" userId="e1d2a009-674c-404b-bec1-6e3441cce374" providerId="ADAL" clId="{7542AD64-7744-491E-8108-864E5DD07B70}" dt="2023-04-06T12:37:03.372" v="3061" actId="700"/>
          <ac:spMkLst>
            <pc:docMk/>
            <pc:sldMk cId="350279090" sldId="560"/>
            <ac:spMk id="3" creationId="{574D0930-E294-541E-8DD0-D1E7334DF677}"/>
          </ac:spMkLst>
        </pc:spChg>
        <pc:spChg chg="add mod ord">
          <ac:chgData name="Schambach, Jo" userId="e1d2a009-674c-404b-bec1-6e3441cce374" providerId="ADAL" clId="{7542AD64-7744-491E-8108-864E5DD07B70}" dt="2023-04-06T12:37:11.232" v="3077" actId="20577"/>
          <ac:spMkLst>
            <pc:docMk/>
            <pc:sldMk cId="350279090" sldId="560"/>
            <ac:spMk id="4" creationId="{08B60CB1-125B-7470-9BD2-15E643D365C0}"/>
          </ac:spMkLst>
        </pc:spChg>
        <pc:spChg chg="add mod ord">
          <ac:chgData name="Schambach, Jo" userId="e1d2a009-674c-404b-bec1-6e3441cce374" providerId="ADAL" clId="{7542AD64-7744-491E-8108-864E5DD07B70}" dt="2023-04-06T12:39:20.495" v="3202" actId="14100"/>
          <ac:spMkLst>
            <pc:docMk/>
            <pc:sldMk cId="350279090" sldId="560"/>
            <ac:spMk id="5" creationId="{CD35DF9B-2B69-2A22-B208-FC9EAD9A0AB4}"/>
          </ac:spMkLst>
        </pc:spChg>
      </pc:sldChg>
      <pc:sldMasterChg chg="delSldLayout">
        <pc:chgData name="Schambach, Jo" userId="e1d2a009-674c-404b-bec1-6e3441cce374" providerId="ADAL" clId="{7542AD64-7744-491E-8108-864E5DD07B70}" dt="2023-04-06T11:41:23.352" v="7" actId="47"/>
        <pc:sldMasterMkLst>
          <pc:docMk/>
          <pc:sldMasterMk cId="2725756759" sldId="2147483660"/>
        </pc:sldMasterMkLst>
        <pc:sldLayoutChg chg="del">
          <pc:chgData name="Schambach, Jo" userId="e1d2a009-674c-404b-bec1-6e3441cce374" providerId="ADAL" clId="{7542AD64-7744-491E-8108-864E5DD07B70}" dt="2023-04-06T11:41:23.352" v="7" actId="47"/>
          <pc:sldLayoutMkLst>
            <pc:docMk/>
            <pc:sldMasterMk cId="2725756759" sldId="2147483660"/>
            <pc:sldLayoutMk cId="4265494158" sldId="2147483763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4/6/2023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4/6/2023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94F7A-66DD-4829-9AF4-30A3A0F241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392850"/>
            <a:ext cx="1644776" cy="4026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3AC615-0875-4C80-B019-11A28EDCB6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411" y="1412106"/>
            <a:ext cx="5840589" cy="52934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19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411" y="948037"/>
            <a:ext cx="584058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8" y="1005840"/>
            <a:ext cx="582168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5783766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1410" y="1005840"/>
            <a:ext cx="5840589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1411" y="1527048"/>
            <a:ext cx="578557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363317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649F31-1D58-F243-85FD-74506880A33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7038521-D276-4049-A4BA-98C27C6D825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F2F0951-0E05-43D4-AB3F-73E5681F4301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EC139F-C616-4896-A830-8F9FC5B2C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3" name="Rectangle 256">
            <a:extLst>
              <a:ext uri="{FF2B5EF4-FFF2-40B4-BE49-F238E27FC236}">
                <a16:creationId xmlns:a16="http://schemas.microsoft.com/office/drawing/2014/main" id="{D8ACAAE2-A531-47BE-8F4F-FFC18507ED0B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747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12106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12106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0178" y="1005840"/>
            <a:ext cx="3870672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312234" y="1527048"/>
            <a:ext cx="3791415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297709" y="1005840"/>
            <a:ext cx="38667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295175" y="1527048"/>
            <a:ext cx="3860800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19718" y="1005840"/>
            <a:ext cx="3885931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19719" y="1527048"/>
            <a:ext cx="3768204" cy="411035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8" y="365857"/>
            <a:ext cx="10418329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2881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4319" y="1005840"/>
            <a:ext cx="2861458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74318" y="1527048"/>
            <a:ext cx="2861459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8609" y="1005840"/>
            <a:ext cx="2874807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288609" y="1527048"/>
            <a:ext cx="2874807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12952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65857"/>
            <a:ext cx="10418330" cy="406265"/>
          </a:xfrm>
        </p:spPr>
        <p:txBody>
          <a:bodyPr/>
          <a:lstStyle>
            <a:lvl1pPr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7190" y="1005840"/>
            <a:ext cx="2864755" cy="406266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17190" y="1527048"/>
            <a:ext cx="2864755" cy="5010912"/>
          </a:xfrm>
          <a:ln w="12700">
            <a:noFill/>
          </a:ln>
        </p:spPr>
        <p:txBody>
          <a:bodyPr tIns="45720" bIns="9144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5E4A85E-2D34-4FC1-90CE-1459D5681F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04" y="441571"/>
            <a:ext cx="1093661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60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480131"/>
          </a:xfrm>
        </p:spPr>
        <p:txBody>
          <a:bodyPr/>
          <a:lstStyle>
            <a:lvl1pPr>
              <a:lnSpc>
                <a:spcPct val="90000"/>
              </a:lnSpc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972589"/>
            <a:ext cx="11430000" cy="4728924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0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1600"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183CA9-BAEB-915D-03AD-DCAEF9C67B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schambachjj@ornl.gov</a:t>
            </a:r>
          </a:p>
        </p:txBody>
      </p:sp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951304"/>
            <a:ext cx="5507832" cy="4697393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951304"/>
            <a:ext cx="5504688" cy="4697393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135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5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1493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1493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993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480131"/>
          </a:xfrm>
        </p:spPr>
        <p:txBody>
          <a:bodyPr/>
          <a:lstStyle>
            <a:lvl1pPr>
              <a:lnSpc>
                <a:spcPct val="90000"/>
              </a:lnSpc>
              <a:defRPr sz="2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F57374-50BC-BB1F-E184-380125F537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schambachjj@ornl.gov</a:t>
            </a:r>
          </a:p>
        </p:txBody>
      </p:sp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577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4682" y="1387602"/>
            <a:ext cx="5486400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4682" y="2213184"/>
            <a:ext cx="5486400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0490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000509"/>
            <a:ext cx="11419468" cy="5314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AC3F58-DA01-43AC-9BFD-B0FCF242EE72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13129" y="6477000"/>
            <a:ext cx="1088136" cy="26186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56B147-CAE3-D1AF-7895-A84F63818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31130"/>
            <a:ext cx="4114800" cy="2618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schambachjj@ornl.gov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663" r:id="rId4"/>
    <p:sldLayoutId id="2147483758" r:id="rId5"/>
    <p:sldLayoutId id="2147483736" r:id="rId6"/>
    <p:sldLayoutId id="2147483759" r:id="rId7"/>
    <p:sldLayoutId id="2147483685" r:id="rId8"/>
    <p:sldLayoutId id="2147483757" r:id="rId9"/>
    <p:sldLayoutId id="2147483667" r:id="rId10"/>
    <p:sldLayoutId id="2147483725" r:id="rId11"/>
    <p:sldLayoutId id="2147483756" r:id="rId12"/>
    <p:sldLayoutId id="2147483678" r:id="rId13"/>
    <p:sldLayoutId id="2147483760" r:id="rId14"/>
    <p:sldLayoutId id="2147483761" r:id="rId15"/>
    <p:sldLayoutId id="2147483762" r:id="rId16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B60CB1-125B-7470-9BD2-15E643D36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35DF9B-2B69-2A22-B208-FC9EAD9A0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72589"/>
            <a:ext cx="11430000" cy="4941274"/>
          </a:xfrm>
        </p:spPr>
        <p:txBody>
          <a:bodyPr/>
          <a:lstStyle/>
          <a:p>
            <a:r>
              <a:rPr lang="en-US" dirty="0"/>
              <a:t>General announcements and news</a:t>
            </a:r>
          </a:p>
          <a:p>
            <a:r>
              <a:rPr lang="en-US" dirty="0"/>
              <a:t>Timing Group Efforts Update</a:t>
            </a:r>
          </a:p>
          <a:p>
            <a:r>
              <a:rPr lang="en-US" dirty="0"/>
              <a:t>AOB (?)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Note to myself: Don’t forget to start recording</a:t>
            </a:r>
          </a:p>
        </p:txBody>
      </p:sp>
    </p:spTree>
    <p:extLst>
      <p:ext uri="{BB962C8B-B14F-4D97-AF65-F5344CB8AC3E}">
        <p14:creationId xmlns:p14="http://schemas.microsoft.com/office/powerpoint/2010/main" val="350279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F074B-A631-FDA2-CC70-929151203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EBFE3B-2226-0A7E-701D-1F0D46707D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schambachjj@ornl.gov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F94AD5-2864-BD74-CC71-1AE4CEA8C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278" y="4599301"/>
            <a:ext cx="3426011" cy="2062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4EA27-728D-15A0-A950-8DEB90BDA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41" y="891078"/>
            <a:ext cx="5992545" cy="3720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CF47B2-8A35-0008-41E5-7BA16AC7F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617" y="137693"/>
            <a:ext cx="6747383" cy="4176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E70E3A-4890-D59A-E927-51327CD78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616" y="3656474"/>
            <a:ext cx="4984116" cy="313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966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17F977-1744-4930-432F-2B830478348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678102" y="6510473"/>
            <a:ext cx="4114800" cy="261938"/>
          </a:xfrm>
        </p:spPr>
        <p:txBody>
          <a:bodyPr/>
          <a:lstStyle/>
          <a:p>
            <a:r>
              <a:rPr lang="en-US" dirty="0"/>
              <a:t>schambachjj@ornl.gov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F83CBE-2A14-7EB7-D62C-2E8B92B3155D}"/>
              </a:ext>
            </a:extLst>
          </p:cNvPr>
          <p:cNvSpPr/>
          <p:nvPr/>
        </p:nvSpPr>
        <p:spPr>
          <a:xfrm>
            <a:off x="616913" y="2404082"/>
            <a:ext cx="1459760" cy="10251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Precision Clock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Generator; e.g., SiLabs SI5338-EVB eval board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B02C53-1F27-3A79-89AE-6AB4025C811A}"/>
              </a:ext>
            </a:extLst>
          </p:cNvPr>
          <p:cNvSpPr/>
          <p:nvPr/>
        </p:nvSpPr>
        <p:spPr>
          <a:xfrm>
            <a:off x="3175593" y="2404081"/>
            <a:ext cx="1431057" cy="102511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</a:rPr>
              <a:t>GTU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e.g. </a:t>
            </a:r>
            <a:r>
              <a:rPr lang="en-US" sz="1400" dirty="0" err="1">
                <a:solidFill>
                  <a:schemeClr val="tx1"/>
                </a:solidFill>
              </a:rPr>
              <a:t>Zync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Ultrascale</a:t>
            </a:r>
            <a:r>
              <a:rPr lang="en-US" sz="1400" dirty="0">
                <a:solidFill>
                  <a:schemeClr val="tx1"/>
                </a:solidFill>
              </a:rPr>
              <a:t>+ eval board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445121-A751-C62B-458E-8C2213299365}"/>
              </a:ext>
            </a:extLst>
          </p:cNvPr>
          <p:cNvSpPr/>
          <p:nvPr/>
        </p:nvSpPr>
        <p:spPr>
          <a:xfrm>
            <a:off x="5984400" y="2404080"/>
            <a:ext cx="1791896" cy="10251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</a:rPr>
              <a:t>FELIX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(Versal Prime class board)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7472FD-182B-1113-ABA3-C090206696A8}"/>
              </a:ext>
            </a:extLst>
          </p:cNvPr>
          <p:cNvSpPr/>
          <p:nvPr/>
        </p:nvSpPr>
        <p:spPr>
          <a:xfrm>
            <a:off x="9449278" y="2404080"/>
            <a:ext cx="1763193" cy="102511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</a:rPr>
              <a:t>RDO</a:t>
            </a:r>
          </a:p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dirty="0" err="1">
                <a:solidFill>
                  <a:schemeClr val="tx1"/>
                </a:solidFill>
              </a:rPr>
              <a:t>Artix-Ultrascale</a:t>
            </a:r>
            <a:r>
              <a:rPr lang="en-US" sz="1400" dirty="0">
                <a:solidFill>
                  <a:schemeClr val="tx1"/>
                </a:solidFill>
              </a:rPr>
              <a:t>+ class board)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EE39BDD-8E51-C8EC-C1CC-A524E79B1E3C}"/>
              </a:ext>
            </a:extLst>
          </p:cNvPr>
          <p:cNvCxnSpPr>
            <a:stCxn id="5" idx="3"/>
            <a:endCxn id="7" idx="1"/>
          </p:cNvCxnSpPr>
          <p:nvPr/>
        </p:nvCxnSpPr>
        <p:spPr>
          <a:xfrm flipV="1">
            <a:off x="2076673" y="2916637"/>
            <a:ext cx="1098920" cy="1"/>
          </a:xfrm>
          <a:prstGeom prst="straightConnector1">
            <a:avLst/>
          </a:prstGeom>
          <a:ln w="28575">
            <a:solidFill>
              <a:schemeClr val="accent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556F52F-FE20-B0D2-D17A-029B4684426A}"/>
              </a:ext>
            </a:extLst>
          </p:cNvPr>
          <p:cNvSpPr txBox="1"/>
          <p:nvPr/>
        </p:nvSpPr>
        <p:spPr>
          <a:xfrm>
            <a:off x="2146380" y="2953542"/>
            <a:ext cx="98410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 err="1">
                <a:latin typeface="+mn-lt"/>
              </a:rPr>
              <a:t>RefClk</a:t>
            </a:r>
            <a:r>
              <a:rPr lang="en-US" sz="1200" dirty="0">
                <a:latin typeface="+mn-lt"/>
              </a:rPr>
              <a:t>: ~100MHz?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E3EFA52-3F9F-4B44-0605-2CF66C0368DF}"/>
              </a:ext>
            </a:extLst>
          </p:cNvPr>
          <p:cNvCxnSpPr/>
          <p:nvPr/>
        </p:nvCxnSpPr>
        <p:spPr>
          <a:xfrm>
            <a:off x="4606650" y="2650109"/>
            <a:ext cx="1381851" cy="0"/>
          </a:xfrm>
          <a:prstGeom prst="straightConnector1">
            <a:avLst/>
          </a:prstGeom>
          <a:ln w="28575">
            <a:solidFill>
              <a:schemeClr val="accent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EF2176-08A7-EC6D-5AEE-9F2731E8CA0B}"/>
              </a:ext>
            </a:extLst>
          </p:cNvPr>
          <p:cNvSpPr txBox="1"/>
          <p:nvPr/>
        </p:nvSpPr>
        <p:spPr>
          <a:xfrm>
            <a:off x="4826843" y="716280"/>
            <a:ext cx="283784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10 Gbps link, e.g., 10b8b encoding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Would provide 10 bytes in 10ns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3DED3A6-A7B6-8FBE-6EAB-43033D59E439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5556723" y="1141012"/>
            <a:ext cx="689040" cy="1477876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E62AB7-3B93-401F-6279-CDBA5DA91CBB}"/>
              </a:ext>
            </a:extLst>
          </p:cNvPr>
          <p:cNvCxnSpPr/>
          <p:nvPr/>
        </p:nvCxnSpPr>
        <p:spPr>
          <a:xfrm>
            <a:off x="7776296" y="2600902"/>
            <a:ext cx="1672982" cy="0"/>
          </a:xfrm>
          <a:prstGeom prst="straightConnector1">
            <a:avLst/>
          </a:prstGeom>
          <a:ln w="28575">
            <a:solidFill>
              <a:schemeClr val="accent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85A211-4A0D-018C-21E5-6ABFEA2B474F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6245763" y="1141012"/>
            <a:ext cx="2714333" cy="143687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DECAEB8-1D47-D1B7-EE16-DBE4B5C391BD}"/>
              </a:ext>
            </a:extLst>
          </p:cNvPr>
          <p:cNvCxnSpPr/>
          <p:nvPr/>
        </p:nvCxnSpPr>
        <p:spPr>
          <a:xfrm flipH="1">
            <a:off x="7776296" y="3138062"/>
            <a:ext cx="1672982" cy="0"/>
          </a:xfrm>
          <a:prstGeom prst="straightConnector1">
            <a:avLst/>
          </a:prstGeom>
          <a:ln w="28575">
            <a:solidFill>
              <a:schemeClr val="accent1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38AADB8-0A84-ECC3-BDE4-B209FBD908A8}"/>
              </a:ext>
            </a:extLst>
          </p:cNvPr>
          <p:cNvSpPr txBox="1"/>
          <p:nvPr/>
        </p:nvSpPr>
        <p:spPr>
          <a:xfrm>
            <a:off x="7750460" y="3755874"/>
            <a:ext cx="197231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10 Gbps or 25 Gbps for data and interleaved slow controls response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29D6254-B63A-E07E-3FA1-95F22914F5F2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8298897" y="3138062"/>
            <a:ext cx="437721" cy="617812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9D56E65D-C2E3-BCCB-807C-FAF915D54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71" t="16333" r="-2317" b="14709"/>
          <a:stretch/>
        </p:blipFill>
        <p:spPr>
          <a:xfrm>
            <a:off x="9233594" y="4828580"/>
            <a:ext cx="2194560" cy="155448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5F7F794-C130-5AF4-23E2-9E0B38BE8214}"/>
              </a:ext>
            </a:extLst>
          </p:cNvPr>
          <p:cNvCxnSpPr>
            <a:endCxn id="27" idx="0"/>
          </p:cNvCxnSpPr>
          <p:nvPr/>
        </p:nvCxnSpPr>
        <p:spPr>
          <a:xfrm flipH="1">
            <a:off x="10330874" y="3470195"/>
            <a:ext cx="33922" cy="1358385"/>
          </a:xfrm>
          <a:prstGeom prst="straightConnector1">
            <a:avLst/>
          </a:prstGeom>
          <a:ln w="28575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97F61D4E-7719-FC51-BBD9-7BACB737CE3E}"/>
              </a:ext>
            </a:extLst>
          </p:cNvPr>
          <p:cNvCxnSpPr>
            <a:stCxn id="5" idx="2"/>
            <a:endCxn id="27" idx="1"/>
          </p:cNvCxnSpPr>
          <p:nvPr/>
        </p:nvCxnSpPr>
        <p:spPr>
          <a:xfrm rot="16200000" flipH="1">
            <a:off x="4201880" y="574106"/>
            <a:ext cx="2176626" cy="7886801"/>
          </a:xfrm>
          <a:prstGeom prst="bentConnector2">
            <a:avLst/>
          </a:prstGeom>
          <a:ln w="28575">
            <a:solidFill>
              <a:schemeClr val="accent4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56FBE7B-119B-EBC5-4D98-5B545D7E78F2}"/>
              </a:ext>
            </a:extLst>
          </p:cNvPr>
          <p:cNvSpPr txBox="1"/>
          <p:nvPr/>
        </p:nvSpPr>
        <p:spPr>
          <a:xfrm>
            <a:off x="8915041" y="6472962"/>
            <a:ext cx="311099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Fast Scope (and spectrum analyzer?)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F2EE51-C824-416B-A1C4-EDE2C2079E05}"/>
              </a:ext>
            </a:extLst>
          </p:cNvPr>
          <p:cNvSpPr txBox="1"/>
          <p:nvPr/>
        </p:nvSpPr>
        <p:spPr>
          <a:xfrm>
            <a:off x="10347835" y="3744945"/>
            <a:ext cx="104803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Recovered 100 MHz clock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1C8450-851D-B716-8A18-02728AC9ABE1}"/>
              </a:ext>
            </a:extLst>
          </p:cNvPr>
          <p:cNvSpPr txBox="1"/>
          <p:nvPr/>
        </p:nvSpPr>
        <p:spPr>
          <a:xfrm>
            <a:off x="398386" y="551861"/>
            <a:ext cx="3735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https://www.skyworksinc.com/en/Products/Timing/Evaluation-Kits/clock/si5338-evaluation-kit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E29ACB3-6116-A1F3-7DB0-ED599BD4D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14" y="882092"/>
            <a:ext cx="1416555" cy="140086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2F54B8B7-95E2-079B-17B9-6419FF678C9A}"/>
              </a:ext>
            </a:extLst>
          </p:cNvPr>
          <p:cNvSpPr txBox="1"/>
          <p:nvPr/>
        </p:nvSpPr>
        <p:spPr>
          <a:xfrm>
            <a:off x="2202220" y="1230345"/>
            <a:ext cx="1791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160kHz to 700MHz in LVPECL/LVDS, &lt;1 </a:t>
            </a:r>
            <a:r>
              <a:rPr lang="en-US" sz="1000" b="0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ps</a:t>
            </a:r>
            <a:r>
              <a:rPr lang="en-US" sz="1000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 RMS </a:t>
            </a:r>
            <a:r>
              <a:rPr lang="en-US" sz="1000" b="0" i="0" dirty="0" err="1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Typ</a:t>
            </a:r>
            <a:r>
              <a:rPr lang="en-US" sz="1000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 Jitter, Zero ppm Freq Error</a:t>
            </a:r>
            <a:endParaRPr lang="en-US" sz="1000" dirty="0">
              <a:latin typeface="+mn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F1D30B1-33CD-5761-48B0-950878B41C77}"/>
              </a:ext>
            </a:extLst>
          </p:cNvPr>
          <p:cNvSpPr txBox="1"/>
          <p:nvPr/>
        </p:nvSpPr>
        <p:spPr>
          <a:xfrm>
            <a:off x="7852668" y="522426"/>
            <a:ext cx="319321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Use some of the 80bits as “DCS” commands; e.g.,, 40bits EIC bx counter; some bits for “trigger commands”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A521D6B6-456A-39F1-A0AD-F13E315570E5}"/>
              </a:ext>
            </a:extLst>
          </p:cNvPr>
          <p:cNvCxnSpPr/>
          <p:nvPr/>
        </p:nvCxnSpPr>
        <p:spPr>
          <a:xfrm flipH="1">
            <a:off x="4606650" y="3138062"/>
            <a:ext cx="1377750" cy="0"/>
          </a:xfrm>
          <a:prstGeom prst="straightConnector1">
            <a:avLst/>
          </a:prstGeom>
          <a:ln w="28575">
            <a:solidFill>
              <a:schemeClr val="accent1"/>
            </a:solidFill>
            <a:prstDash val="lgDash"/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EDC53DCF-92AF-A812-E59F-6F6F900BC7D9}"/>
              </a:ext>
            </a:extLst>
          </p:cNvPr>
          <p:cNvSpPr txBox="1"/>
          <p:nvPr/>
        </p:nvSpPr>
        <p:spPr>
          <a:xfrm>
            <a:off x="4768285" y="3212343"/>
            <a:ext cx="100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“busy” feedback?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7038A0-0C11-00E1-ABB4-ECCEB069B287}"/>
              </a:ext>
            </a:extLst>
          </p:cNvPr>
          <p:cNvSpPr txBox="1"/>
          <p:nvPr/>
        </p:nvSpPr>
        <p:spPr>
          <a:xfrm>
            <a:off x="5006033" y="1539866"/>
            <a:ext cx="11346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Other, more efficient encodings?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25B3F4C-17BE-8439-96D2-CD88641782ED}"/>
              </a:ext>
            </a:extLst>
          </p:cNvPr>
          <p:cNvSpPr txBox="1"/>
          <p:nvPr/>
        </p:nvSpPr>
        <p:spPr>
          <a:xfrm>
            <a:off x="7825474" y="1527509"/>
            <a:ext cx="1134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latin typeface="+mn-lt"/>
              </a:rPr>
              <a:t>Other, more efficient encodings? FEC?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51BDE37-5E10-46FE-4068-A681267BD0A2}"/>
              </a:ext>
            </a:extLst>
          </p:cNvPr>
          <p:cNvSpPr txBox="1"/>
          <p:nvPr/>
        </p:nvSpPr>
        <p:spPr>
          <a:xfrm>
            <a:off x="1485714" y="3560279"/>
            <a:ext cx="13213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000" dirty="0">
                <a:latin typeface="+mn-lt"/>
              </a:rPr>
              <a:t>Do we need better clock generator here?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2EE3C53-F98C-2FCC-8EB6-B2CE2288ECC9}"/>
              </a:ext>
            </a:extLst>
          </p:cNvPr>
          <p:cNvSpPr txBox="1"/>
          <p:nvPr/>
        </p:nvSpPr>
        <p:spPr>
          <a:xfrm>
            <a:off x="3935272" y="4429936"/>
            <a:ext cx="224516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500 MHz = 5 times EIC clock to transmit five 16bit nibbles in one EIC clock</a:t>
            </a:r>
          </a:p>
        </p:txBody>
      </p:sp>
    </p:spTree>
    <p:extLst>
      <p:ext uri="{BB962C8B-B14F-4D97-AF65-F5344CB8AC3E}">
        <p14:creationId xmlns:p14="http://schemas.microsoft.com/office/powerpoint/2010/main" val="2659177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ABDF81-CE2B-C030-8DC8-71997EE1E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94" y="230588"/>
            <a:ext cx="11345479" cy="606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452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415E1-096A-A93E-CAFB-A7B56CC2F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Group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CD6AF-FB51-DB3B-B53C-C846F9AF1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Evaluation boards have been ordered by D. Abbott at JLAB for distribution in the timing group aiding the evaluation of these concepts. In detail:</a:t>
            </a:r>
          </a:p>
          <a:p>
            <a:r>
              <a:rPr lang="en-US" b="1" dirty="0"/>
              <a:t>Tonko: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ordered 2x ZCU106 boards, plus SiLabs clock eval board</a:t>
            </a:r>
          </a:p>
          <a:p>
            <a:pPr lvl="1"/>
            <a:r>
              <a:rPr lang="en-US" dirty="0"/>
              <a:t>One ZCU board as RDO prototype (for TOF), other as FELIX prototype</a:t>
            </a:r>
          </a:p>
          <a:p>
            <a:pPr lvl="1"/>
            <a:r>
              <a:rPr lang="en-US" dirty="0"/>
              <a:t>Develop and vet the clock distribution scheme with emphasis towards supper low jitter for TOF</a:t>
            </a:r>
          </a:p>
          <a:p>
            <a:pPr lvl="1"/>
            <a:r>
              <a:rPr lang="en-US" dirty="0"/>
              <a:t>Evaluate TOF EICROC ASIC family as it becomes available</a:t>
            </a:r>
          </a:p>
          <a:p>
            <a:pPr lvl="1"/>
            <a:r>
              <a:rPr lang="en-US" dirty="0"/>
              <a:t>Develop streaming protocols using the EICROC</a:t>
            </a:r>
          </a:p>
          <a:p>
            <a:pPr lvl="1"/>
            <a:r>
              <a:rPr lang="en-US" dirty="0"/>
              <a:t>Availability: little time until summer; TOF meeting with project team to request electronics engineering support to work on this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499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3E6C4-A62A-26EE-7321-A25E6FAFD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Group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BDA01-D09A-018A-7054-8F1FCF7ED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Marius:</a:t>
            </a:r>
          </a:p>
          <a:p>
            <a:pPr lvl="1"/>
            <a:r>
              <a:rPr lang="en-US" dirty="0"/>
              <a:t>One ZCU102 eval board plus one SiLabs clock evaluation board</a:t>
            </a:r>
          </a:p>
          <a:p>
            <a:pPr lvl="1"/>
            <a:r>
              <a:rPr lang="en-US" dirty="0"/>
              <a:t>Already has a FELIX BNL712 board</a:t>
            </a:r>
          </a:p>
          <a:p>
            <a:pPr lvl="1"/>
            <a:r>
              <a:rPr lang="en-US" dirty="0"/>
              <a:t>Use FELIX together with ZCU102 serving as RDO replacement</a:t>
            </a:r>
          </a:p>
          <a:p>
            <a:pPr lvl="1"/>
            <a:r>
              <a:rPr lang="en-US" dirty="0"/>
              <a:t>Timing board serves as reference for FELIX</a:t>
            </a:r>
          </a:p>
          <a:p>
            <a:pPr lvl="1"/>
            <a:r>
              <a:rPr lang="en-US" dirty="0"/>
              <a:t>Compare recovered clock</a:t>
            </a:r>
          </a:p>
          <a:p>
            <a:pPr lvl="1"/>
            <a:r>
              <a:rPr lang="en-US" dirty="0"/>
              <a:t>Availability: quite busy currently with ATLAS work, probably 20% over the summer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BAAD3-17FE-C03D-A092-B6C68A248A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schambachjj@ornl.gov</a:t>
            </a:r>
          </a:p>
        </p:txBody>
      </p:sp>
    </p:spTree>
    <p:extLst>
      <p:ext uri="{BB962C8B-B14F-4D97-AF65-F5344CB8AC3E}">
        <p14:creationId xmlns:p14="http://schemas.microsoft.com/office/powerpoint/2010/main" val="2925115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07506-E7E1-4D59-EE1C-647A2234C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Group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71041-9BA3-320C-EE44-A5746FFAEC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Pietro:</a:t>
            </a:r>
          </a:p>
          <a:p>
            <a:pPr lvl="1"/>
            <a:r>
              <a:rPr lang="en-US" dirty="0"/>
              <a:t>Ordered one ZCU102 board, already has one at Bologna; also has FELIX board from associated </a:t>
            </a:r>
            <a:r>
              <a:rPr lang="en-US"/>
              <a:t>ATLAS group</a:t>
            </a:r>
            <a:endParaRPr lang="en-US" dirty="0"/>
          </a:p>
          <a:p>
            <a:pPr lvl="1"/>
            <a:r>
              <a:rPr lang="en-US" dirty="0"/>
              <a:t>Setup with one ZCU board as FELIX replacement, other as RDO</a:t>
            </a:r>
          </a:p>
          <a:p>
            <a:pPr lvl="1"/>
            <a:r>
              <a:rPr lang="en-US" dirty="0"/>
              <a:t>Implement GBT-FPGA core as easy test clock transmission, expecting O(10ps) jitter</a:t>
            </a:r>
          </a:p>
          <a:p>
            <a:pPr lvl="1"/>
            <a:r>
              <a:rPr lang="en-US" dirty="0"/>
              <a:t>Move to EIC-timing distribution system over TC-link implementation to compare performance</a:t>
            </a:r>
          </a:p>
          <a:p>
            <a:pPr lvl="1"/>
            <a:r>
              <a:rPr lang="en-US" dirty="0"/>
              <a:t>Test data transmission over TC-link implementation</a:t>
            </a:r>
          </a:p>
          <a:p>
            <a:pPr lvl="1"/>
            <a:r>
              <a:rPr lang="en-US" dirty="0"/>
              <a:t>Implement ALCOR readout on one side via FMC connector on ZCU board</a:t>
            </a:r>
          </a:p>
          <a:p>
            <a:pPr lvl="1"/>
            <a:r>
              <a:rPr lang="en-US" dirty="0"/>
              <a:t>Availability: gradual ramp-up operations over next year; plans to secure time of a senior engineer to design “pre” RDO; limited time available early this year, should increase time availability later this year.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A301EB-C241-A410-300E-69F8F931BD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schambachjj@ornl.gov</a:t>
            </a:r>
          </a:p>
        </p:txBody>
      </p:sp>
    </p:spTree>
    <p:extLst>
      <p:ext uri="{BB962C8B-B14F-4D97-AF65-F5344CB8AC3E}">
        <p14:creationId xmlns:p14="http://schemas.microsoft.com/office/powerpoint/2010/main" val="1089343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BA6A8-BBF6-58E3-5431-106BB8FDE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Group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0C594-4632-795B-2A1C-7C5AA5FFC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William:</a:t>
            </a:r>
          </a:p>
          <a:p>
            <a:pPr lvl="1"/>
            <a:r>
              <a:rPr lang="en-US" dirty="0"/>
              <a:t>Ordered 2 different SiLabs clock evaluation boards; already has ARTIX eval board, </a:t>
            </a:r>
            <a:r>
              <a:rPr lang="en-US" dirty="0" err="1"/>
              <a:t>Kintex</a:t>
            </a:r>
            <a:r>
              <a:rPr lang="en-US" dirty="0"/>
              <a:t> KCU-105 board, ZCU-106 board, and custom PCIe board</a:t>
            </a:r>
          </a:p>
          <a:p>
            <a:pPr lvl="1"/>
            <a:r>
              <a:rPr lang="en-US" dirty="0"/>
              <a:t>Setup will be: Clock generator board &lt;-&gt; KCU105/ZCU106/</a:t>
            </a:r>
            <a:r>
              <a:rPr lang="en-US" dirty="0" err="1"/>
              <a:t>TIpcieUS</a:t>
            </a:r>
            <a:r>
              <a:rPr lang="en-US" dirty="0"/>
              <a:t> &lt;-&gt; ARTIX (XEM8320) &lt;-&gt; Clock Generator</a:t>
            </a:r>
          </a:p>
          <a:p>
            <a:pPr lvl="1"/>
            <a:r>
              <a:rPr lang="en-US" dirty="0"/>
              <a:t>Study clock recovery from RDO</a:t>
            </a:r>
          </a:p>
          <a:p>
            <a:pPr lvl="1"/>
            <a:r>
              <a:rPr lang="en-US" dirty="0"/>
              <a:t>Slow/Fast controls of the RDO</a:t>
            </a:r>
          </a:p>
          <a:p>
            <a:pPr lvl="1"/>
            <a:r>
              <a:rPr lang="en-US" dirty="0"/>
              <a:t>Data from/to RDO</a:t>
            </a:r>
          </a:p>
          <a:p>
            <a:pPr lvl="1"/>
            <a:r>
              <a:rPr lang="en-US" dirty="0"/>
              <a:t>Availability: about 50% over the next 3 – 4 months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B8C151-4C57-83B8-35E8-888CEABB81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schambachjj@ornl.gov</a:t>
            </a:r>
          </a:p>
        </p:txBody>
      </p:sp>
    </p:spTree>
    <p:extLst>
      <p:ext uri="{BB962C8B-B14F-4D97-AF65-F5344CB8AC3E}">
        <p14:creationId xmlns:p14="http://schemas.microsoft.com/office/powerpoint/2010/main" val="4291370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3D156-D29D-EE38-EB8E-80359CEE0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Group Effort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48678-3F09-4E79-6914-FE56E802E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Jo:</a:t>
            </a:r>
          </a:p>
          <a:p>
            <a:pPr lvl="1"/>
            <a:r>
              <a:rPr lang="en-US" dirty="0"/>
              <a:t>Ordered </a:t>
            </a:r>
            <a:r>
              <a:rPr lang="en-US" dirty="0" err="1"/>
              <a:t>Enclustra</a:t>
            </a:r>
            <a:r>
              <a:rPr lang="en-US" dirty="0"/>
              <a:t> Zynq board assembly set, Opal Kelly ARTIX eval board, SiLabs clock evaluation board; already have FELIX BNL-712 board</a:t>
            </a:r>
          </a:p>
          <a:p>
            <a:pPr lvl="1"/>
            <a:r>
              <a:rPr lang="en-US" dirty="0"/>
              <a:t>Setup chain SiLabs Clock board -&gt; FELIX/Zynq – ARTIX board to test cascaded clock distribution</a:t>
            </a:r>
          </a:p>
          <a:p>
            <a:pPr lvl="1"/>
            <a:r>
              <a:rPr lang="en-US" dirty="0"/>
              <a:t>Test TC-Link IP for jitter performance</a:t>
            </a:r>
          </a:p>
          <a:p>
            <a:pPr lvl="1"/>
            <a:r>
              <a:rPr lang="en-US" dirty="0"/>
              <a:t>Hoping to get FELIX  FLX-182 prototype to investigate porting TC-Link IP to Versal FPGA family</a:t>
            </a:r>
          </a:p>
          <a:p>
            <a:pPr lvl="1"/>
            <a:r>
              <a:rPr lang="en-US" dirty="0"/>
              <a:t>Develop data transmission protocols</a:t>
            </a:r>
          </a:p>
          <a:p>
            <a:pPr lvl="1"/>
            <a:r>
              <a:rPr lang="en-US" dirty="0"/>
              <a:t>Test FELIX FLX-182 prototype board</a:t>
            </a:r>
          </a:p>
          <a:p>
            <a:pPr lvl="1"/>
            <a:r>
              <a:rPr lang="en-US" dirty="0"/>
              <a:t>Availability: very little time at the moment due to </a:t>
            </a:r>
            <a:r>
              <a:rPr lang="en-US" dirty="0" err="1"/>
              <a:t>sPHENIX</a:t>
            </a:r>
            <a:r>
              <a:rPr lang="en-US" dirty="0"/>
              <a:t> commissioning; hope to have 25% time available over the summer and later this year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3FF5F1-7F2D-ECF0-7035-39A1F8206E0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schambachjj@ornl.gov</a:t>
            </a:r>
          </a:p>
        </p:txBody>
      </p:sp>
    </p:spTree>
    <p:extLst>
      <p:ext uri="{BB962C8B-B14F-4D97-AF65-F5344CB8AC3E}">
        <p14:creationId xmlns:p14="http://schemas.microsoft.com/office/powerpoint/2010/main" val="2360098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Picture 350">
            <a:extLst>
              <a:ext uri="{FF2B5EF4-FFF2-40B4-BE49-F238E27FC236}">
                <a16:creationId xmlns:a16="http://schemas.microsoft.com/office/drawing/2014/main" id="{CD0C0E63-B3C2-BD45-4FC1-D63301BC3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9048" r="80192" b="49351"/>
          <a:stretch/>
        </p:blipFill>
        <p:spPr>
          <a:xfrm>
            <a:off x="281683" y="2810288"/>
            <a:ext cx="1750034" cy="1225024"/>
          </a:xfrm>
          <a:prstGeom prst="rect">
            <a:avLst/>
          </a:prstGeom>
        </p:spPr>
      </p:pic>
      <p:grpSp>
        <p:nvGrpSpPr>
          <p:cNvPr id="333" name="Group 126">
            <a:extLst>
              <a:ext uri="{FF2B5EF4-FFF2-40B4-BE49-F238E27FC236}">
                <a16:creationId xmlns:a16="http://schemas.microsoft.com/office/drawing/2014/main" id="{5F842ADA-3716-E062-8EF0-AE19E3DF09EA}"/>
              </a:ext>
            </a:extLst>
          </p:cNvPr>
          <p:cNvGrpSpPr>
            <a:grpSpLocks/>
          </p:cNvGrpSpPr>
          <p:nvPr/>
        </p:nvGrpSpPr>
        <p:grpSpPr bwMode="auto">
          <a:xfrm>
            <a:off x="1993265" y="1596776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34" name="Rectangle 127">
              <a:extLst>
                <a:ext uri="{FF2B5EF4-FFF2-40B4-BE49-F238E27FC236}">
                  <a16:creationId xmlns:a16="http://schemas.microsoft.com/office/drawing/2014/main" id="{517DADBA-4A00-9E27-DE4B-6E05BD2CB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5" name="Rectangle 128">
              <a:extLst>
                <a:ext uri="{FF2B5EF4-FFF2-40B4-BE49-F238E27FC236}">
                  <a16:creationId xmlns:a16="http://schemas.microsoft.com/office/drawing/2014/main" id="{61906DCD-E347-04B1-6611-1E5D86D41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6" name="Rectangle 129">
              <a:extLst>
                <a:ext uri="{FF2B5EF4-FFF2-40B4-BE49-F238E27FC236}">
                  <a16:creationId xmlns:a16="http://schemas.microsoft.com/office/drawing/2014/main" id="{A1B39D62-EAE4-5410-F471-AEBC018350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37" name="Rectangle 130">
              <a:extLst>
                <a:ext uri="{FF2B5EF4-FFF2-40B4-BE49-F238E27FC236}">
                  <a16:creationId xmlns:a16="http://schemas.microsoft.com/office/drawing/2014/main" id="{867F3959-A205-B678-F149-CC306759D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6267F20-2016-2948-903F-6CA73C60E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Streaming DAQ</a:t>
            </a:r>
          </a:p>
        </p:txBody>
      </p:sp>
      <p:sp>
        <p:nvSpPr>
          <p:cNvPr id="21" name="Line 54">
            <a:extLst>
              <a:ext uri="{FF2B5EF4-FFF2-40B4-BE49-F238E27FC236}">
                <a16:creationId xmlns:a16="http://schemas.microsoft.com/office/drawing/2014/main" id="{890B7206-D217-53BC-8F82-7D07BAD72799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270583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24" name="Rectangle 64">
            <a:extLst>
              <a:ext uri="{FF2B5EF4-FFF2-40B4-BE49-F238E27FC236}">
                <a16:creationId xmlns:a16="http://schemas.microsoft.com/office/drawing/2014/main" id="{0AF1CF20-1477-9585-3987-8DB5CC679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2278991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5" name="Rectangle 67">
            <a:extLst>
              <a:ext uri="{FF2B5EF4-FFF2-40B4-BE49-F238E27FC236}">
                <a16:creationId xmlns:a16="http://schemas.microsoft.com/office/drawing/2014/main" id="{A19C84B2-0BB3-E6E0-328E-159BD7919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2711144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6" name="Rectangle 70">
            <a:extLst>
              <a:ext uri="{FF2B5EF4-FFF2-40B4-BE49-F238E27FC236}">
                <a16:creationId xmlns:a16="http://schemas.microsoft.com/office/drawing/2014/main" id="{56D7C708-7463-1D28-B31B-0864C11DA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3143297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7" name="Rectangle 73">
            <a:extLst>
              <a:ext uri="{FF2B5EF4-FFF2-40B4-BE49-F238E27FC236}">
                <a16:creationId xmlns:a16="http://schemas.microsoft.com/office/drawing/2014/main" id="{E5F8FF48-E40E-3CD3-300A-343C3FB34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3575451"/>
            <a:ext cx="1047362" cy="428498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28" name="Rectangle 76">
            <a:extLst>
              <a:ext uri="{FF2B5EF4-FFF2-40B4-BE49-F238E27FC236}">
                <a16:creationId xmlns:a16="http://schemas.microsoft.com/office/drawing/2014/main" id="{F8510ACF-14E6-BF01-18AE-B8BA3077D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4009163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70" name="Line 36">
            <a:extLst>
              <a:ext uri="{FF2B5EF4-FFF2-40B4-BE49-F238E27FC236}">
                <a16:creationId xmlns:a16="http://schemas.microsoft.com/office/drawing/2014/main" id="{58080D9C-B0FF-4209-FDEA-D3FA29DC157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5246416"/>
            <a:ext cx="774616" cy="1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75" name="Rectangle 31">
            <a:extLst>
              <a:ext uri="{FF2B5EF4-FFF2-40B4-BE49-F238E27FC236}">
                <a16:creationId xmlns:a16="http://schemas.microsoft.com/office/drawing/2014/main" id="{6013A357-0205-71AD-47BF-CAA6A69C7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248" y="1773538"/>
            <a:ext cx="978193" cy="3611442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Switch</a:t>
            </a:r>
          </a:p>
        </p:txBody>
      </p:sp>
      <p:sp>
        <p:nvSpPr>
          <p:cNvPr id="76" name="Rectangle 76">
            <a:extLst>
              <a:ext uri="{FF2B5EF4-FFF2-40B4-BE49-F238E27FC236}">
                <a16:creationId xmlns:a16="http://schemas.microsoft.com/office/drawing/2014/main" id="{08A72E35-0AA2-8842-A300-833A86354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46" y="4441846"/>
            <a:ext cx="1047362" cy="426843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Buffer Box</a:t>
            </a:r>
          </a:p>
        </p:txBody>
      </p:sp>
      <p:sp>
        <p:nvSpPr>
          <p:cNvPr id="71" name="Line 133">
            <a:extLst>
              <a:ext uri="{FF2B5EF4-FFF2-40B4-BE49-F238E27FC236}">
                <a16:creationId xmlns:a16="http://schemas.microsoft.com/office/drawing/2014/main" id="{62B9A128-0A68-48BC-761B-85731DD7E02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2331488"/>
            <a:ext cx="1822946" cy="114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E01FEAC-104F-D8AE-E461-15E9A7EDD096}"/>
              </a:ext>
            </a:extLst>
          </p:cNvPr>
          <p:cNvGrpSpPr/>
          <p:nvPr/>
        </p:nvGrpSpPr>
        <p:grpSpPr>
          <a:xfrm>
            <a:off x="4625523" y="2154130"/>
            <a:ext cx="1098324" cy="374428"/>
            <a:chOff x="3232149" y="4995863"/>
            <a:chExt cx="1117602" cy="381000"/>
          </a:xfrm>
        </p:grpSpPr>
        <p:sp>
          <p:nvSpPr>
            <p:cNvPr id="73" name="Rectangle 28">
              <a:extLst>
                <a:ext uri="{FF2B5EF4-FFF2-40B4-BE49-F238E27FC236}">
                  <a16:creationId xmlns:a16="http://schemas.microsoft.com/office/drawing/2014/main" id="{754F0201-22D5-AAF0-C7A1-37D254846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74" name="Rectangle 28">
              <a:extLst>
                <a:ext uri="{FF2B5EF4-FFF2-40B4-BE49-F238E27FC236}">
                  <a16:creationId xmlns:a16="http://schemas.microsoft.com/office/drawing/2014/main" id="{E93D5514-E69A-8996-003C-1B7A16180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87" name="Group 126">
            <a:extLst>
              <a:ext uri="{FF2B5EF4-FFF2-40B4-BE49-F238E27FC236}">
                <a16:creationId xmlns:a16="http://schemas.microsoft.com/office/drawing/2014/main" id="{94044416-6DCB-2452-B156-389AAAA03094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01844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88" name="Rectangle 127">
              <a:extLst>
                <a:ext uri="{FF2B5EF4-FFF2-40B4-BE49-F238E27FC236}">
                  <a16:creationId xmlns:a16="http://schemas.microsoft.com/office/drawing/2014/main" id="{9EC1EECE-85A0-67A3-C84F-B69303BA5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89" name="Rectangle 128">
              <a:extLst>
                <a:ext uri="{FF2B5EF4-FFF2-40B4-BE49-F238E27FC236}">
                  <a16:creationId xmlns:a16="http://schemas.microsoft.com/office/drawing/2014/main" id="{57F39D36-7A18-F316-5768-881A97293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90" name="Rectangle 129">
              <a:extLst>
                <a:ext uri="{FF2B5EF4-FFF2-40B4-BE49-F238E27FC236}">
                  <a16:creationId xmlns:a16="http://schemas.microsoft.com/office/drawing/2014/main" id="{82C7B31F-A7E0-4D80-E30B-3F3D234491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91" name="Rectangle 130">
              <a:extLst>
                <a:ext uri="{FF2B5EF4-FFF2-40B4-BE49-F238E27FC236}">
                  <a16:creationId xmlns:a16="http://schemas.microsoft.com/office/drawing/2014/main" id="{2762E248-6A4B-0139-3F3D-ECBB23AE2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F39F65CA-EC38-CC2A-D34E-1E64F233FAEA}"/>
              </a:ext>
            </a:extLst>
          </p:cNvPr>
          <p:cNvCxnSpPr/>
          <p:nvPr/>
        </p:nvCxnSpPr>
        <p:spPr>
          <a:xfrm>
            <a:off x="10321508" y="2492413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E25993A-357B-062B-5F69-A1BBFEF71397}"/>
              </a:ext>
            </a:extLst>
          </p:cNvPr>
          <p:cNvCxnSpPr/>
          <p:nvPr/>
        </p:nvCxnSpPr>
        <p:spPr>
          <a:xfrm>
            <a:off x="10321508" y="2944032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8499355-D8BD-E45D-5F6E-E7ECDA61B309}"/>
              </a:ext>
            </a:extLst>
          </p:cNvPr>
          <p:cNvCxnSpPr/>
          <p:nvPr/>
        </p:nvCxnSpPr>
        <p:spPr>
          <a:xfrm>
            <a:off x="10321508" y="3395651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6C22429E-4FFD-5E98-B9F3-9DC67FDBB502}"/>
              </a:ext>
            </a:extLst>
          </p:cNvPr>
          <p:cNvCxnSpPr/>
          <p:nvPr/>
        </p:nvCxnSpPr>
        <p:spPr>
          <a:xfrm>
            <a:off x="10321508" y="3847269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F4DD657-4882-24F8-0C5B-45484F66FD9C}"/>
              </a:ext>
            </a:extLst>
          </p:cNvPr>
          <p:cNvCxnSpPr/>
          <p:nvPr/>
        </p:nvCxnSpPr>
        <p:spPr>
          <a:xfrm>
            <a:off x="10321508" y="4298888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CE720574-B1D6-ECCA-8C7D-F348A16B435A}"/>
              </a:ext>
            </a:extLst>
          </p:cNvPr>
          <p:cNvCxnSpPr/>
          <p:nvPr/>
        </p:nvCxnSpPr>
        <p:spPr>
          <a:xfrm>
            <a:off x="10321508" y="4750506"/>
            <a:ext cx="641730" cy="127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2" descr="Eric Lançon, director of SDCC">
            <a:extLst>
              <a:ext uri="{FF2B5EF4-FFF2-40B4-BE49-F238E27FC236}">
                <a16:creationId xmlns:a16="http://schemas.microsoft.com/office/drawing/2014/main" id="{6C4786D5-DFFE-29CF-5F63-86B50871A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7"/>
          <a:stretch/>
        </p:blipFill>
        <p:spPr bwMode="auto">
          <a:xfrm>
            <a:off x="10962035" y="2095440"/>
            <a:ext cx="983512" cy="290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Rectangle 64">
            <a:extLst>
              <a:ext uri="{FF2B5EF4-FFF2-40B4-BE49-F238E27FC236}">
                <a16:creationId xmlns:a16="http://schemas.microsoft.com/office/drawing/2014/main" id="{3CEA6783-4A68-364D-7F96-FA979D2B0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2361056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248" name="Line 133">
            <a:extLst>
              <a:ext uri="{FF2B5EF4-FFF2-40B4-BE49-F238E27FC236}">
                <a16:creationId xmlns:a16="http://schemas.microsoft.com/office/drawing/2014/main" id="{CBA0C2F4-844B-1524-8B75-F4D7D2F13B0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97792" y="2750050"/>
            <a:ext cx="1827730" cy="114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49" name="Group 248">
            <a:extLst>
              <a:ext uri="{FF2B5EF4-FFF2-40B4-BE49-F238E27FC236}">
                <a16:creationId xmlns:a16="http://schemas.microsoft.com/office/drawing/2014/main" id="{AB0C0DDB-040D-928C-7877-6C04144FCF0F}"/>
              </a:ext>
            </a:extLst>
          </p:cNvPr>
          <p:cNvGrpSpPr/>
          <p:nvPr/>
        </p:nvGrpSpPr>
        <p:grpSpPr>
          <a:xfrm>
            <a:off x="4625523" y="2571544"/>
            <a:ext cx="1098324" cy="374428"/>
            <a:chOff x="3232149" y="4995863"/>
            <a:chExt cx="1117602" cy="381000"/>
          </a:xfrm>
        </p:grpSpPr>
        <p:sp>
          <p:nvSpPr>
            <p:cNvPr id="255" name="Rectangle 28">
              <a:extLst>
                <a:ext uri="{FF2B5EF4-FFF2-40B4-BE49-F238E27FC236}">
                  <a16:creationId xmlns:a16="http://schemas.microsoft.com/office/drawing/2014/main" id="{0D59AB79-7B0A-1DC3-E297-6816414A5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56" name="Rectangle 28">
              <a:extLst>
                <a:ext uri="{FF2B5EF4-FFF2-40B4-BE49-F238E27FC236}">
                  <a16:creationId xmlns:a16="http://schemas.microsoft.com/office/drawing/2014/main" id="{04B2F3CA-386F-55F8-C2A0-533C37484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50" name="Group 126">
            <a:extLst>
              <a:ext uri="{FF2B5EF4-FFF2-40B4-BE49-F238E27FC236}">
                <a16:creationId xmlns:a16="http://schemas.microsoft.com/office/drawing/2014/main" id="{317B4B2B-73E3-2C39-F5CC-5FA21F8F5141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435861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51" name="Rectangle 127">
              <a:extLst>
                <a:ext uri="{FF2B5EF4-FFF2-40B4-BE49-F238E27FC236}">
                  <a16:creationId xmlns:a16="http://schemas.microsoft.com/office/drawing/2014/main" id="{AA85BDEA-4C1C-6172-F01B-563F7A4E81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2" name="Rectangle 128">
              <a:extLst>
                <a:ext uri="{FF2B5EF4-FFF2-40B4-BE49-F238E27FC236}">
                  <a16:creationId xmlns:a16="http://schemas.microsoft.com/office/drawing/2014/main" id="{1B234653-7ACD-B9A1-9138-7BD0157DE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3" name="Rectangle 129">
              <a:extLst>
                <a:ext uri="{FF2B5EF4-FFF2-40B4-BE49-F238E27FC236}">
                  <a16:creationId xmlns:a16="http://schemas.microsoft.com/office/drawing/2014/main" id="{5ED61E33-2118-9250-675A-0E09C35A7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54" name="Rectangle 130">
              <a:extLst>
                <a:ext uri="{FF2B5EF4-FFF2-40B4-BE49-F238E27FC236}">
                  <a16:creationId xmlns:a16="http://schemas.microsoft.com/office/drawing/2014/main" id="{D8E59548-2537-7657-BA7A-630159197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58" name="Line 133">
            <a:extLst>
              <a:ext uri="{FF2B5EF4-FFF2-40B4-BE49-F238E27FC236}">
                <a16:creationId xmlns:a16="http://schemas.microsoft.com/office/drawing/2014/main" id="{A0495EA8-8F4D-717B-9044-8CA01B6297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97792" y="3167463"/>
            <a:ext cx="1827730" cy="1167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8396704A-4C63-B5F2-FAA3-956EB4A6F9E9}"/>
              </a:ext>
            </a:extLst>
          </p:cNvPr>
          <p:cNvGrpSpPr/>
          <p:nvPr/>
        </p:nvGrpSpPr>
        <p:grpSpPr>
          <a:xfrm>
            <a:off x="4625523" y="2988958"/>
            <a:ext cx="1098324" cy="374428"/>
            <a:chOff x="3232149" y="4995863"/>
            <a:chExt cx="1117602" cy="381000"/>
          </a:xfrm>
        </p:grpSpPr>
        <p:sp>
          <p:nvSpPr>
            <p:cNvPr id="265" name="Rectangle 28">
              <a:extLst>
                <a:ext uri="{FF2B5EF4-FFF2-40B4-BE49-F238E27FC236}">
                  <a16:creationId xmlns:a16="http://schemas.microsoft.com/office/drawing/2014/main" id="{3AEB12F5-0581-7B12-0CBD-05B05FD56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66" name="Rectangle 28">
              <a:extLst>
                <a:ext uri="{FF2B5EF4-FFF2-40B4-BE49-F238E27FC236}">
                  <a16:creationId xmlns:a16="http://schemas.microsoft.com/office/drawing/2014/main" id="{239995B0-1C35-C332-2E2C-C55B3A0D1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60" name="Group 126">
            <a:extLst>
              <a:ext uri="{FF2B5EF4-FFF2-40B4-BE49-F238E27FC236}">
                <a16:creationId xmlns:a16="http://schemas.microsoft.com/office/drawing/2014/main" id="{4A05B2AA-3BAF-84F7-6754-0CB2CFAE0D6C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2853275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61" name="Rectangle 127">
              <a:extLst>
                <a:ext uri="{FF2B5EF4-FFF2-40B4-BE49-F238E27FC236}">
                  <a16:creationId xmlns:a16="http://schemas.microsoft.com/office/drawing/2014/main" id="{9C59A197-3AB1-9CEC-A210-EA0CBDF97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2" name="Rectangle 128">
              <a:extLst>
                <a:ext uri="{FF2B5EF4-FFF2-40B4-BE49-F238E27FC236}">
                  <a16:creationId xmlns:a16="http://schemas.microsoft.com/office/drawing/2014/main" id="{3B1758F7-2FD2-88FF-FE63-09D8827F75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3" name="Rectangle 129">
              <a:extLst>
                <a:ext uri="{FF2B5EF4-FFF2-40B4-BE49-F238E27FC236}">
                  <a16:creationId xmlns:a16="http://schemas.microsoft.com/office/drawing/2014/main" id="{8171AA13-9A7E-784F-8219-7221C216C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64" name="Rectangle 130">
              <a:extLst>
                <a:ext uri="{FF2B5EF4-FFF2-40B4-BE49-F238E27FC236}">
                  <a16:creationId xmlns:a16="http://schemas.microsoft.com/office/drawing/2014/main" id="{8E96A119-E3EA-6750-9904-4C6EC16419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68" name="Line 133">
            <a:extLst>
              <a:ext uri="{FF2B5EF4-FFF2-40B4-BE49-F238E27FC236}">
                <a16:creationId xmlns:a16="http://schemas.microsoft.com/office/drawing/2014/main" id="{54B72C4D-3CDA-5145-2DE3-F0DC3D292F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3583684"/>
            <a:ext cx="1811124" cy="1194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0FDE852A-E505-62DC-EC14-AB96E3DED079}"/>
              </a:ext>
            </a:extLst>
          </p:cNvPr>
          <p:cNvGrpSpPr/>
          <p:nvPr/>
        </p:nvGrpSpPr>
        <p:grpSpPr>
          <a:xfrm>
            <a:off x="4625523" y="3406372"/>
            <a:ext cx="1098324" cy="374428"/>
            <a:chOff x="3232149" y="4995863"/>
            <a:chExt cx="1117602" cy="381000"/>
          </a:xfrm>
        </p:grpSpPr>
        <p:sp>
          <p:nvSpPr>
            <p:cNvPr id="275" name="Rectangle 28">
              <a:extLst>
                <a:ext uri="{FF2B5EF4-FFF2-40B4-BE49-F238E27FC236}">
                  <a16:creationId xmlns:a16="http://schemas.microsoft.com/office/drawing/2014/main" id="{BF457CA7-8DBD-2DD3-A2E8-F1EB61D83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76" name="Rectangle 28">
              <a:extLst>
                <a:ext uri="{FF2B5EF4-FFF2-40B4-BE49-F238E27FC236}">
                  <a16:creationId xmlns:a16="http://schemas.microsoft.com/office/drawing/2014/main" id="{024A1D13-DC80-03DC-76BF-E23D54614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70" name="Group 126">
            <a:extLst>
              <a:ext uri="{FF2B5EF4-FFF2-40B4-BE49-F238E27FC236}">
                <a16:creationId xmlns:a16="http://schemas.microsoft.com/office/drawing/2014/main" id="{A2FA448E-1612-9855-D55E-D2CA33E1BE76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3270689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71" name="Rectangle 127">
              <a:extLst>
                <a:ext uri="{FF2B5EF4-FFF2-40B4-BE49-F238E27FC236}">
                  <a16:creationId xmlns:a16="http://schemas.microsoft.com/office/drawing/2014/main" id="{9BA7C58E-0B88-16BC-C789-0ECA83D7B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2" name="Rectangle 128">
              <a:extLst>
                <a:ext uri="{FF2B5EF4-FFF2-40B4-BE49-F238E27FC236}">
                  <a16:creationId xmlns:a16="http://schemas.microsoft.com/office/drawing/2014/main" id="{85272752-2563-C825-4EA5-5A45F523A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3" name="Rectangle 129">
              <a:extLst>
                <a:ext uri="{FF2B5EF4-FFF2-40B4-BE49-F238E27FC236}">
                  <a16:creationId xmlns:a16="http://schemas.microsoft.com/office/drawing/2014/main" id="{610FC605-9F0A-D533-1219-A9D53B5520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74" name="Rectangle 130">
              <a:extLst>
                <a:ext uri="{FF2B5EF4-FFF2-40B4-BE49-F238E27FC236}">
                  <a16:creationId xmlns:a16="http://schemas.microsoft.com/office/drawing/2014/main" id="{C5FC250B-3B0A-4106-265B-11D03CCE3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78" name="Line 133">
            <a:extLst>
              <a:ext uri="{FF2B5EF4-FFF2-40B4-BE49-F238E27FC236}">
                <a16:creationId xmlns:a16="http://schemas.microsoft.com/office/drawing/2014/main" id="{90EA8F58-492B-4115-9183-2DDCD4C3B1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4002290"/>
            <a:ext cx="1827730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480A30DC-87BF-4FEF-EBF7-2F17DDD42CB6}"/>
              </a:ext>
            </a:extLst>
          </p:cNvPr>
          <p:cNvGrpSpPr/>
          <p:nvPr/>
        </p:nvGrpSpPr>
        <p:grpSpPr>
          <a:xfrm>
            <a:off x="4625523" y="3823786"/>
            <a:ext cx="1098324" cy="374428"/>
            <a:chOff x="3232149" y="4995863"/>
            <a:chExt cx="1117602" cy="381000"/>
          </a:xfrm>
        </p:grpSpPr>
        <p:sp>
          <p:nvSpPr>
            <p:cNvPr id="285" name="Rectangle 28">
              <a:extLst>
                <a:ext uri="{FF2B5EF4-FFF2-40B4-BE49-F238E27FC236}">
                  <a16:creationId xmlns:a16="http://schemas.microsoft.com/office/drawing/2014/main" id="{6AB35B72-5BA8-0537-8A0E-F2CF7ACF6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86" name="Rectangle 28">
              <a:extLst>
                <a:ext uri="{FF2B5EF4-FFF2-40B4-BE49-F238E27FC236}">
                  <a16:creationId xmlns:a16="http://schemas.microsoft.com/office/drawing/2014/main" id="{1BA2CCF4-6134-9149-9B11-1DE2616E39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80" name="Group 126">
            <a:extLst>
              <a:ext uri="{FF2B5EF4-FFF2-40B4-BE49-F238E27FC236}">
                <a16:creationId xmlns:a16="http://schemas.microsoft.com/office/drawing/2014/main" id="{7773181E-1D8A-6C1E-09E8-4E3417868983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3688103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81" name="Rectangle 127">
              <a:extLst>
                <a:ext uri="{FF2B5EF4-FFF2-40B4-BE49-F238E27FC236}">
                  <a16:creationId xmlns:a16="http://schemas.microsoft.com/office/drawing/2014/main" id="{215340EC-75C9-8B18-D3FF-3EFFFE5EE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2" name="Rectangle 128">
              <a:extLst>
                <a:ext uri="{FF2B5EF4-FFF2-40B4-BE49-F238E27FC236}">
                  <a16:creationId xmlns:a16="http://schemas.microsoft.com/office/drawing/2014/main" id="{38DBE179-FA07-C490-C3E7-6E3414CA6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3" name="Rectangle 129">
              <a:extLst>
                <a:ext uri="{FF2B5EF4-FFF2-40B4-BE49-F238E27FC236}">
                  <a16:creationId xmlns:a16="http://schemas.microsoft.com/office/drawing/2014/main" id="{31FD7DB6-E00A-E0CD-8F47-E7ADB0448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84" name="Rectangle 130">
              <a:extLst>
                <a:ext uri="{FF2B5EF4-FFF2-40B4-BE49-F238E27FC236}">
                  <a16:creationId xmlns:a16="http://schemas.microsoft.com/office/drawing/2014/main" id="{75EE99D7-64A9-11BA-8D4F-A18C1E041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88" name="Line 133">
            <a:extLst>
              <a:ext uri="{FF2B5EF4-FFF2-40B4-BE49-F238E27FC236}">
                <a16:creationId xmlns:a16="http://schemas.microsoft.com/office/drawing/2014/main" id="{72A68803-EA68-29C5-1545-D0E8699C4E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2" y="4415052"/>
            <a:ext cx="1827730" cy="4654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89" name="Group 288">
            <a:extLst>
              <a:ext uri="{FF2B5EF4-FFF2-40B4-BE49-F238E27FC236}">
                <a16:creationId xmlns:a16="http://schemas.microsoft.com/office/drawing/2014/main" id="{CB554F8A-CDD1-FCF4-7F3F-BC2CCA9EAD9C}"/>
              </a:ext>
            </a:extLst>
          </p:cNvPr>
          <p:cNvGrpSpPr/>
          <p:nvPr/>
        </p:nvGrpSpPr>
        <p:grpSpPr>
          <a:xfrm>
            <a:off x="4625523" y="4241200"/>
            <a:ext cx="1098324" cy="374428"/>
            <a:chOff x="3232149" y="4995863"/>
            <a:chExt cx="1117602" cy="381000"/>
          </a:xfrm>
        </p:grpSpPr>
        <p:sp>
          <p:nvSpPr>
            <p:cNvPr id="295" name="Rectangle 28">
              <a:extLst>
                <a:ext uri="{FF2B5EF4-FFF2-40B4-BE49-F238E27FC236}">
                  <a16:creationId xmlns:a16="http://schemas.microsoft.com/office/drawing/2014/main" id="{E90641AB-6C3F-0838-9834-38743555D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296" name="Rectangle 28">
              <a:extLst>
                <a:ext uri="{FF2B5EF4-FFF2-40B4-BE49-F238E27FC236}">
                  <a16:creationId xmlns:a16="http://schemas.microsoft.com/office/drawing/2014/main" id="{FD975528-6F5B-762A-C0CB-C13AA31A2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290" name="Group 126">
            <a:extLst>
              <a:ext uri="{FF2B5EF4-FFF2-40B4-BE49-F238E27FC236}">
                <a16:creationId xmlns:a16="http://schemas.microsoft.com/office/drawing/2014/main" id="{B946CF91-B5DC-1A27-9CD4-D1E3A69C575F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10551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291" name="Rectangle 127">
              <a:extLst>
                <a:ext uri="{FF2B5EF4-FFF2-40B4-BE49-F238E27FC236}">
                  <a16:creationId xmlns:a16="http://schemas.microsoft.com/office/drawing/2014/main" id="{55399BEF-DA35-1D91-83E1-6C67815D3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2" name="Rectangle 128">
              <a:extLst>
                <a:ext uri="{FF2B5EF4-FFF2-40B4-BE49-F238E27FC236}">
                  <a16:creationId xmlns:a16="http://schemas.microsoft.com/office/drawing/2014/main" id="{84FD9E04-973D-8E66-A73F-C814DF222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3" name="Rectangle 129">
              <a:extLst>
                <a:ext uri="{FF2B5EF4-FFF2-40B4-BE49-F238E27FC236}">
                  <a16:creationId xmlns:a16="http://schemas.microsoft.com/office/drawing/2014/main" id="{CA21599E-D63B-1C33-6EBF-7DFC17B15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294" name="Rectangle 130">
              <a:extLst>
                <a:ext uri="{FF2B5EF4-FFF2-40B4-BE49-F238E27FC236}">
                  <a16:creationId xmlns:a16="http://schemas.microsoft.com/office/drawing/2014/main" id="{71CD95E4-2EEB-C90B-2B02-B2CB8951F3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298" name="Line 133">
            <a:extLst>
              <a:ext uri="{FF2B5EF4-FFF2-40B4-BE49-F238E27FC236}">
                <a16:creationId xmlns:a16="http://schemas.microsoft.com/office/drawing/2014/main" id="{FEA0514E-699E-56CC-6608-4475CAF244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1" y="4837118"/>
            <a:ext cx="1827731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3C70B0E3-CFBA-578B-56C2-5466820C7FA0}"/>
              </a:ext>
            </a:extLst>
          </p:cNvPr>
          <p:cNvGrpSpPr/>
          <p:nvPr/>
        </p:nvGrpSpPr>
        <p:grpSpPr>
          <a:xfrm>
            <a:off x="4625523" y="4658614"/>
            <a:ext cx="1098324" cy="374428"/>
            <a:chOff x="3232149" y="4995863"/>
            <a:chExt cx="1117602" cy="381000"/>
          </a:xfrm>
        </p:grpSpPr>
        <p:sp>
          <p:nvSpPr>
            <p:cNvPr id="305" name="Rectangle 28">
              <a:extLst>
                <a:ext uri="{FF2B5EF4-FFF2-40B4-BE49-F238E27FC236}">
                  <a16:creationId xmlns:a16="http://schemas.microsoft.com/office/drawing/2014/main" id="{78E3A22D-2D46-2363-B185-77A8BA3B4B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06" name="Rectangle 28">
              <a:extLst>
                <a:ext uri="{FF2B5EF4-FFF2-40B4-BE49-F238E27FC236}">
                  <a16:creationId xmlns:a16="http://schemas.microsoft.com/office/drawing/2014/main" id="{26A41240-6140-8F8E-5DC0-824CDF12F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300" name="Group 126">
            <a:extLst>
              <a:ext uri="{FF2B5EF4-FFF2-40B4-BE49-F238E27FC236}">
                <a16:creationId xmlns:a16="http://schemas.microsoft.com/office/drawing/2014/main" id="{55221095-8658-57F8-174C-8A9B50CE7092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522931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01" name="Rectangle 127">
              <a:extLst>
                <a:ext uri="{FF2B5EF4-FFF2-40B4-BE49-F238E27FC236}">
                  <a16:creationId xmlns:a16="http://schemas.microsoft.com/office/drawing/2014/main" id="{378FAB51-19E1-E4DB-9E4E-921BD4684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2" name="Rectangle 128">
              <a:extLst>
                <a:ext uri="{FF2B5EF4-FFF2-40B4-BE49-F238E27FC236}">
                  <a16:creationId xmlns:a16="http://schemas.microsoft.com/office/drawing/2014/main" id="{D3ED5891-9EFF-E315-7E51-22DD91A5B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3" name="Rectangle 129">
              <a:extLst>
                <a:ext uri="{FF2B5EF4-FFF2-40B4-BE49-F238E27FC236}">
                  <a16:creationId xmlns:a16="http://schemas.microsoft.com/office/drawing/2014/main" id="{98B64AB6-C8E1-46D6-7016-FE0300334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04" name="Rectangle 130">
              <a:extLst>
                <a:ext uri="{FF2B5EF4-FFF2-40B4-BE49-F238E27FC236}">
                  <a16:creationId xmlns:a16="http://schemas.microsoft.com/office/drawing/2014/main" id="{F79759C7-4851-1370-9D4D-857CFA29E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308" name="Line 133">
            <a:extLst>
              <a:ext uri="{FF2B5EF4-FFF2-40B4-BE49-F238E27FC236}">
                <a16:creationId xmlns:a16="http://schemas.microsoft.com/office/drawing/2014/main" id="{AA73132B-9B5D-C41C-C0CA-3283F2E921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7791" y="5254533"/>
            <a:ext cx="430983" cy="2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4ECA8CD3-2642-75AD-D745-7A356B2748F5}"/>
              </a:ext>
            </a:extLst>
          </p:cNvPr>
          <p:cNvGrpSpPr/>
          <p:nvPr/>
        </p:nvGrpSpPr>
        <p:grpSpPr>
          <a:xfrm>
            <a:off x="4625523" y="5076030"/>
            <a:ext cx="1098324" cy="374428"/>
            <a:chOff x="3232149" y="4995863"/>
            <a:chExt cx="1117602" cy="381000"/>
          </a:xfrm>
        </p:grpSpPr>
        <p:sp>
          <p:nvSpPr>
            <p:cNvPr id="315" name="Rectangle 28">
              <a:extLst>
                <a:ext uri="{FF2B5EF4-FFF2-40B4-BE49-F238E27FC236}">
                  <a16:creationId xmlns:a16="http://schemas.microsoft.com/office/drawing/2014/main" id="{34446724-1653-576A-126B-6731257FE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16" name="Rectangle 28">
              <a:extLst>
                <a:ext uri="{FF2B5EF4-FFF2-40B4-BE49-F238E27FC236}">
                  <a16:creationId xmlns:a16="http://schemas.microsoft.com/office/drawing/2014/main" id="{D17ABCCB-E82B-E7AC-9605-79504C55E3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grpSp>
        <p:nvGrpSpPr>
          <p:cNvPr id="310" name="Group 126">
            <a:extLst>
              <a:ext uri="{FF2B5EF4-FFF2-40B4-BE49-F238E27FC236}">
                <a16:creationId xmlns:a16="http://schemas.microsoft.com/office/drawing/2014/main" id="{A7627DE7-4B84-CF55-EA6F-BC4A5866742B}"/>
              </a:ext>
            </a:extLst>
          </p:cNvPr>
          <p:cNvGrpSpPr>
            <a:grpSpLocks/>
          </p:cNvGrpSpPr>
          <p:nvPr/>
        </p:nvGrpSpPr>
        <p:grpSpPr bwMode="auto">
          <a:xfrm>
            <a:off x="1988480" y="4940347"/>
            <a:ext cx="812821" cy="586604"/>
            <a:chOff x="1236" y="3274"/>
            <a:chExt cx="521" cy="376"/>
          </a:xfrm>
          <a:solidFill>
            <a:srgbClr val="008000"/>
          </a:solidFill>
        </p:grpSpPr>
        <p:sp>
          <p:nvSpPr>
            <p:cNvPr id="311" name="Rectangle 127">
              <a:extLst>
                <a:ext uri="{FF2B5EF4-FFF2-40B4-BE49-F238E27FC236}">
                  <a16:creationId xmlns:a16="http://schemas.microsoft.com/office/drawing/2014/main" id="{4AE9C4E9-478E-8F2C-5E28-A07DE822B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2" name="Rectangle 128">
              <a:extLst>
                <a:ext uri="{FF2B5EF4-FFF2-40B4-BE49-F238E27FC236}">
                  <a16:creationId xmlns:a16="http://schemas.microsoft.com/office/drawing/2014/main" id="{E6B8303A-3710-554C-1F50-570619EE4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3" name="Rectangle 129">
              <a:extLst>
                <a:ext uri="{FF2B5EF4-FFF2-40B4-BE49-F238E27FC236}">
                  <a16:creationId xmlns:a16="http://schemas.microsoft.com/office/drawing/2014/main" id="{2A252EF3-6809-90AD-C362-BD8A699C7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DCM</a:t>
              </a:r>
            </a:p>
          </p:txBody>
        </p:sp>
        <p:sp>
          <p:nvSpPr>
            <p:cNvPr id="314" name="Rectangle 130">
              <a:extLst>
                <a:ext uri="{FF2B5EF4-FFF2-40B4-BE49-F238E27FC236}">
                  <a16:creationId xmlns:a16="http://schemas.microsoft.com/office/drawing/2014/main" id="{BA8718BD-2EC2-F199-E9C2-C5D4568430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FFFFFF"/>
                  </a:solidFill>
                  <a:latin typeface="Helvetica Neue" panose="02000503000000020004" pitchFamily="2" charset="0"/>
                  <a:cs typeface="Arial" charset="0"/>
                </a:rPr>
                <a:t>FEB</a:t>
              </a:r>
            </a:p>
          </p:txBody>
        </p:sp>
      </p:grpSp>
      <p:sp>
        <p:nvSpPr>
          <p:cNvPr id="319" name="Line 36">
            <a:extLst>
              <a:ext uri="{FF2B5EF4-FFF2-40B4-BE49-F238E27FC236}">
                <a16:creationId xmlns:a16="http://schemas.microsoft.com/office/drawing/2014/main" id="{3F9409F3-0F38-14BC-631E-A4B3345016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4829002"/>
            <a:ext cx="774615" cy="1734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0" name="Line 36">
            <a:extLst>
              <a:ext uri="{FF2B5EF4-FFF2-40B4-BE49-F238E27FC236}">
                <a16:creationId xmlns:a16="http://schemas.microsoft.com/office/drawing/2014/main" id="{C56DF0B2-F182-42D1-9731-2BA0EEF67C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4415046"/>
            <a:ext cx="779401" cy="5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1" name="Line 36">
            <a:extLst>
              <a:ext uri="{FF2B5EF4-FFF2-40B4-BE49-F238E27FC236}">
                <a16:creationId xmlns:a16="http://schemas.microsoft.com/office/drawing/2014/main" id="{07DAE38D-6895-8D5F-9DF3-7A23FEE380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7" y="3997635"/>
            <a:ext cx="774614" cy="173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2" name="Line 36">
            <a:extLst>
              <a:ext uri="{FF2B5EF4-FFF2-40B4-BE49-F238E27FC236}">
                <a16:creationId xmlns:a16="http://schemas.microsoft.com/office/drawing/2014/main" id="{A88A975B-FC09-1738-B266-466B773B05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3846" y="3583681"/>
            <a:ext cx="774613" cy="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3" name="Line 36">
            <a:extLst>
              <a:ext uri="{FF2B5EF4-FFF2-40B4-BE49-F238E27FC236}">
                <a16:creationId xmlns:a16="http://schemas.microsoft.com/office/drawing/2014/main" id="{DE11AC1E-1DC2-3FEB-AAC3-96A42354838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3167999"/>
            <a:ext cx="774612" cy="4623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4" name="Line 36">
            <a:extLst>
              <a:ext uri="{FF2B5EF4-FFF2-40B4-BE49-F238E27FC236}">
                <a16:creationId xmlns:a16="http://schemas.microsoft.com/office/drawing/2014/main" id="{6F09E57B-D751-2E66-A612-72D3AA8868B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2752315"/>
            <a:ext cx="774612" cy="2889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5" name="Line 36">
            <a:extLst>
              <a:ext uri="{FF2B5EF4-FFF2-40B4-BE49-F238E27FC236}">
                <a16:creationId xmlns:a16="http://schemas.microsoft.com/office/drawing/2014/main" id="{8F7BE765-CD6A-1004-11D8-42E391133E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3847" y="2336632"/>
            <a:ext cx="774612" cy="780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29" name="Line 133">
            <a:extLst>
              <a:ext uri="{FF2B5EF4-FFF2-40B4-BE49-F238E27FC236}">
                <a16:creationId xmlns:a16="http://schemas.microsoft.com/office/drawing/2014/main" id="{E1A218CA-B5AA-7B00-827F-4E141061400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02577" y="1905235"/>
            <a:ext cx="1827730" cy="5730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grpSp>
        <p:nvGrpSpPr>
          <p:cNvPr id="330" name="Group 329">
            <a:extLst>
              <a:ext uri="{FF2B5EF4-FFF2-40B4-BE49-F238E27FC236}">
                <a16:creationId xmlns:a16="http://schemas.microsoft.com/office/drawing/2014/main" id="{1FC5169B-89FF-C165-B158-EEA38AC32B79}"/>
              </a:ext>
            </a:extLst>
          </p:cNvPr>
          <p:cNvGrpSpPr/>
          <p:nvPr/>
        </p:nvGrpSpPr>
        <p:grpSpPr>
          <a:xfrm>
            <a:off x="4630308" y="1732459"/>
            <a:ext cx="1098324" cy="374428"/>
            <a:chOff x="3232149" y="4995863"/>
            <a:chExt cx="1117602" cy="381000"/>
          </a:xfrm>
        </p:grpSpPr>
        <p:sp>
          <p:nvSpPr>
            <p:cNvPr id="331" name="Rectangle 28">
              <a:extLst>
                <a:ext uri="{FF2B5EF4-FFF2-40B4-BE49-F238E27FC236}">
                  <a16:creationId xmlns:a16="http://schemas.microsoft.com/office/drawing/2014/main" id="{E86E353C-C010-83A6-A9BD-3087ADFA8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rgbClr val="000000"/>
                  </a:solidFill>
                  <a:latin typeface="Helvetica Neue" panose="02000503000000020004" pitchFamily="2" charset="0"/>
                  <a:cs typeface="Arial" charset="0"/>
                </a:rPr>
                <a:t>EBDC</a:t>
              </a:r>
            </a:p>
          </p:txBody>
        </p:sp>
        <p:sp>
          <p:nvSpPr>
            <p:cNvPr id="332" name="Rectangle 28">
              <a:extLst>
                <a:ext uri="{FF2B5EF4-FFF2-40B4-BE49-F238E27FC236}">
                  <a16:creationId xmlns:a16="http://schemas.microsoft.com/office/drawing/2014/main" id="{F6FAAEA2-305F-071D-889D-8E1667C54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>
                <a:lnSpc>
                  <a:spcPct val="125000"/>
                </a:lnSpc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r>
                <a:rPr lang="en-GB" sz="1200" dirty="0">
                  <a:solidFill>
                    <a:schemeClr val="bg1">
                      <a:lumMod val="95000"/>
                    </a:schemeClr>
                  </a:solidFill>
                  <a:latin typeface="Helvetica Neue" panose="02000503000000020004" pitchFamily="2" charset="0"/>
                  <a:cs typeface="Arial" charset="0"/>
                </a:rPr>
                <a:t>DAM</a:t>
              </a:r>
            </a:p>
          </p:txBody>
        </p:sp>
      </p:grpSp>
      <p:sp>
        <p:nvSpPr>
          <p:cNvPr id="338" name="Line 36">
            <a:extLst>
              <a:ext uri="{FF2B5EF4-FFF2-40B4-BE49-F238E27FC236}">
                <a16:creationId xmlns:a16="http://schemas.microsoft.com/office/drawing/2014/main" id="{FD179119-2CE6-C390-E614-59D86F2A1E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728631" y="1914960"/>
            <a:ext cx="769827" cy="5415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786E8192-A438-3D14-52CD-C50AC31CAEB2}"/>
              </a:ext>
            </a:extLst>
          </p:cNvPr>
          <p:cNvSpPr/>
          <p:nvPr/>
        </p:nvSpPr>
        <p:spPr bwMode="auto">
          <a:xfrm>
            <a:off x="3228774" y="4955755"/>
            <a:ext cx="414191" cy="584384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RDO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0" name="Line 133">
            <a:extLst>
              <a:ext uri="{FF2B5EF4-FFF2-40B4-BE49-F238E27FC236}">
                <a16:creationId xmlns:a16="http://schemas.microsoft.com/office/drawing/2014/main" id="{764DDD23-BEBC-B1AF-4402-3AEAA8D517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46043" y="5250138"/>
            <a:ext cx="974694" cy="908"/>
          </a:xfrm>
          <a:prstGeom prst="line">
            <a:avLst/>
          </a:prstGeom>
          <a:noFill/>
          <a:ln w="66675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30028" tIns="65014" rIns="130028" bIns="65014"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1" name="Rectangle 64">
            <a:extLst>
              <a:ext uri="{FF2B5EF4-FFF2-40B4-BE49-F238E27FC236}">
                <a16:creationId xmlns:a16="http://schemas.microsoft.com/office/drawing/2014/main" id="{AE475293-7153-6CCE-AA60-2AF9E4401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3228771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342" name="Rectangle 64">
            <a:extLst>
              <a:ext uri="{FF2B5EF4-FFF2-40B4-BE49-F238E27FC236}">
                <a16:creationId xmlns:a16="http://schemas.microsoft.com/office/drawing/2014/main" id="{51E71D96-F4A4-5B64-DF57-3B5675734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5087" y="4096486"/>
            <a:ext cx="1047362" cy="721019"/>
          </a:xfrm>
          <a:prstGeom prst="rect">
            <a:avLst/>
          </a:prstGeom>
          <a:solidFill>
            <a:srgbClr val="D2FCDE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Online </a:t>
            </a:r>
          </a:p>
          <a:p>
            <a:pPr algn="ctr">
              <a:lnSpc>
                <a:spcPct val="125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Helvetica Neue" panose="02000503000000020004" pitchFamily="2" charset="0"/>
                <a:cs typeface="Arial" charset="0"/>
              </a:rPr>
              <a:t>Data Filter</a:t>
            </a:r>
          </a:p>
        </p:txBody>
      </p:sp>
      <p:sp>
        <p:nvSpPr>
          <p:cNvPr id="343" name="Line 54">
            <a:extLst>
              <a:ext uri="{FF2B5EF4-FFF2-40B4-BE49-F238E27FC236}">
                <a16:creationId xmlns:a16="http://schemas.microsoft.com/office/drawing/2014/main" id="{AEC31D11-0E0B-E10F-E205-8615FE3327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356757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4" name="Line 54">
            <a:extLst>
              <a:ext uri="{FF2B5EF4-FFF2-40B4-BE49-F238E27FC236}">
                <a16:creationId xmlns:a16="http://schemas.microsoft.com/office/drawing/2014/main" id="{466C7975-07E7-BC32-EEA2-B3AB283F36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41" y="4429314"/>
            <a:ext cx="483646" cy="669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5" name="Line 54">
            <a:extLst>
              <a:ext uri="{FF2B5EF4-FFF2-40B4-BE49-F238E27FC236}">
                <a16:creationId xmlns:a16="http://schemas.microsoft.com/office/drawing/2014/main" id="{0E2A7F13-CEF8-D461-8B5E-03B458AA7084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2504764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6" name="Line 54">
            <a:extLst>
              <a:ext uri="{FF2B5EF4-FFF2-40B4-BE49-F238E27FC236}">
                <a16:creationId xmlns:a16="http://schemas.microsoft.com/office/drawing/2014/main" id="{95F3F40C-EDE4-495C-DE65-8834FA164BB1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2934776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7" name="Line 54">
            <a:extLst>
              <a:ext uri="{FF2B5EF4-FFF2-40B4-BE49-F238E27FC236}">
                <a16:creationId xmlns:a16="http://schemas.microsoft.com/office/drawing/2014/main" id="{7F2A0AFC-0B55-6910-8367-6D58930A760F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3364788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8" name="Line 54">
            <a:extLst>
              <a:ext uri="{FF2B5EF4-FFF2-40B4-BE49-F238E27FC236}">
                <a16:creationId xmlns:a16="http://schemas.microsoft.com/office/drawing/2014/main" id="{B2EF96F6-CE57-F76C-0861-AC5BD5D6B3D1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3794800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49" name="Line 54">
            <a:extLst>
              <a:ext uri="{FF2B5EF4-FFF2-40B4-BE49-F238E27FC236}">
                <a16:creationId xmlns:a16="http://schemas.microsoft.com/office/drawing/2014/main" id="{243EB3C4-96BC-E5EF-3E5F-81006F6351C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4224812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50" name="Line 54">
            <a:extLst>
              <a:ext uri="{FF2B5EF4-FFF2-40B4-BE49-F238E27FC236}">
                <a16:creationId xmlns:a16="http://schemas.microsoft.com/office/drawing/2014/main" id="{AFDC18F4-554E-5209-04B6-AA3A5494DC60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2449" y="4654822"/>
            <a:ext cx="261697" cy="445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dirty="0">
              <a:latin typeface="Helvetica Neue" panose="02000503000000020004" pitchFamily="2" charset="0"/>
              <a:cs typeface="Arial" charset="0"/>
            </a:endParaRPr>
          </a:p>
        </p:txBody>
      </p:sp>
      <p:sp>
        <p:nvSpPr>
          <p:cNvPr id="352" name="Flowchart: Magnetic Disk 351">
            <a:extLst>
              <a:ext uri="{FF2B5EF4-FFF2-40B4-BE49-F238E27FC236}">
                <a16:creationId xmlns:a16="http://schemas.microsoft.com/office/drawing/2014/main" id="{453E1DD1-8233-CD63-A539-E08B5A72B456}"/>
              </a:ext>
            </a:extLst>
          </p:cNvPr>
          <p:cNvSpPr/>
          <p:nvPr/>
        </p:nvSpPr>
        <p:spPr bwMode="auto">
          <a:xfrm>
            <a:off x="7890597" y="5032663"/>
            <a:ext cx="896761" cy="567302"/>
          </a:xfrm>
          <a:prstGeom prst="flowChartMagneticDisk">
            <a:avLst/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3" name="TextBox 4">
            <a:extLst>
              <a:ext uri="{FF2B5EF4-FFF2-40B4-BE49-F238E27FC236}">
                <a16:creationId xmlns:a16="http://schemas.microsoft.com/office/drawing/2014/main" id="{97954CCF-4813-C335-0B4A-003E576FBC30}"/>
              </a:ext>
            </a:extLst>
          </p:cNvPr>
          <p:cNvSpPr txBox="1"/>
          <p:nvPr/>
        </p:nvSpPr>
        <p:spPr>
          <a:xfrm>
            <a:off x="7867119" y="5238712"/>
            <a:ext cx="982961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non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</a:p>
        </p:txBody>
      </p:sp>
      <p:sp>
        <p:nvSpPr>
          <p:cNvPr id="355" name="Rectangle 354">
            <a:extLst>
              <a:ext uri="{FF2B5EF4-FFF2-40B4-BE49-F238E27FC236}">
                <a16:creationId xmlns:a16="http://schemas.microsoft.com/office/drawing/2014/main" id="{35A75164-22F4-19B0-F7A0-73647CE5BE7E}"/>
              </a:ext>
            </a:extLst>
          </p:cNvPr>
          <p:cNvSpPr/>
          <p:nvPr/>
        </p:nvSpPr>
        <p:spPr>
          <a:xfrm>
            <a:off x="3503814" y="1033735"/>
            <a:ext cx="885305" cy="367077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Timing System</a:t>
            </a:r>
          </a:p>
        </p:txBody>
      </p:sp>
      <p:cxnSp>
        <p:nvCxnSpPr>
          <p:cNvPr id="357" name="Connector: Elbow 356">
            <a:extLst>
              <a:ext uri="{FF2B5EF4-FFF2-40B4-BE49-F238E27FC236}">
                <a16:creationId xmlns:a16="http://schemas.microsoft.com/office/drawing/2014/main" id="{65D3DE47-A64B-2C48-26EF-8320E01BC833}"/>
              </a:ext>
            </a:extLst>
          </p:cNvPr>
          <p:cNvCxnSpPr>
            <a:endCxn id="332" idx="0"/>
          </p:cNvCxnSpPr>
          <p:nvPr/>
        </p:nvCxnSpPr>
        <p:spPr>
          <a:xfrm rot="16200000" flipH="1">
            <a:off x="4376816" y="1229347"/>
            <a:ext cx="527885" cy="478338"/>
          </a:xfrm>
          <a:prstGeom prst="bentConnector3">
            <a:avLst>
              <a:gd name="adj1" fmla="val 396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9" name="Rectangle 358">
            <a:extLst>
              <a:ext uri="{FF2B5EF4-FFF2-40B4-BE49-F238E27FC236}">
                <a16:creationId xmlns:a16="http://schemas.microsoft.com/office/drawing/2014/main" id="{8DED703B-9C4A-372D-20E2-1D15140B6947}"/>
              </a:ext>
            </a:extLst>
          </p:cNvPr>
          <p:cNvSpPr/>
          <p:nvPr/>
        </p:nvSpPr>
        <p:spPr>
          <a:xfrm>
            <a:off x="5640185" y="1088714"/>
            <a:ext cx="1184582" cy="359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Detector Control</a:t>
            </a:r>
          </a:p>
        </p:txBody>
      </p:sp>
      <p:cxnSp>
        <p:nvCxnSpPr>
          <p:cNvPr id="361" name="Connector: Elbow 360">
            <a:extLst>
              <a:ext uri="{FF2B5EF4-FFF2-40B4-BE49-F238E27FC236}">
                <a16:creationId xmlns:a16="http://schemas.microsoft.com/office/drawing/2014/main" id="{C717D702-7F37-2614-C4BC-8A221FD6D3D0}"/>
              </a:ext>
            </a:extLst>
          </p:cNvPr>
          <p:cNvCxnSpPr>
            <a:endCxn id="331" idx="0"/>
          </p:cNvCxnSpPr>
          <p:nvPr/>
        </p:nvCxnSpPr>
        <p:spPr>
          <a:xfrm rot="5400000">
            <a:off x="5290511" y="1395253"/>
            <a:ext cx="475005" cy="199406"/>
          </a:xfrm>
          <a:prstGeom prst="bentConnector3">
            <a:avLst>
              <a:gd name="adj1" fmla="val 2749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3" name="TextBox 362">
            <a:extLst>
              <a:ext uri="{FF2B5EF4-FFF2-40B4-BE49-F238E27FC236}">
                <a16:creationId xmlns:a16="http://schemas.microsoft.com/office/drawing/2014/main" id="{C5EDF2DE-F650-4B10-C554-5BE60475F4D3}"/>
              </a:ext>
            </a:extLst>
          </p:cNvPr>
          <p:cNvSpPr txBox="1"/>
          <p:nvPr/>
        </p:nvSpPr>
        <p:spPr>
          <a:xfrm>
            <a:off x="10973876" y="3038685"/>
            <a:ext cx="1047362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rgbClr val="FFFF00"/>
                </a:solidFill>
                <a:latin typeface="+mn-lt"/>
              </a:rPr>
              <a:t>To permanent storage and nearline processing</a:t>
            </a:r>
          </a:p>
        </p:txBody>
      </p:sp>
      <p:sp>
        <p:nvSpPr>
          <p:cNvPr id="364" name="Arrow: Right 363">
            <a:extLst>
              <a:ext uri="{FF2B5EF4-FFF2-40B4-BE49-F238E27FC236}">
                <a16:creationId xmlns:a16="http://schemas.microsoft.com/office/drawing/2014/main" id="{8FFAE48A-5548-25BE-CA4A-A0E15448BF5C}"/>
              </a:ext>
            </a:extLst>
          </p:cNvPr>
          <p:cNvSpPr/>
          <p:nvPr/>
        </p:nvSpPr>
        <p:spPr>
          <a:xfrm>
            <a:off x="3013282" y="5922561"/>
            <a:ext cx="137583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O(10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5" name="Arrow: Right 364">
            <a:extLst>
              <a:ext uri="{FF2B5EF4-FFF2-40B4-BE49-F238E27FC236}">
                <a16:creationId xmlns:a16="http://schemas.microsoft.com/office/drawing/2014/main" id="{74BB2CFC-3B6D-31AB-D81B-5A63F131B789}"/>
              </a:ext>
            </a:extLst>
          </p:cNvPr>
          <p:cNvSpPr/>
          <p:nvPr/>
        </p:nvSpPr>
        <p:spPr>
          <a:xfrm>
            <a:off x="5608038" y="5926492"/>
            <a:ext cx="134494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O(0.5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6" name="Arrow: Right 365">
            <a:extLst>
              <a:ext uri="{FF2B5EF4-FFF2-40B4-BE49-F238E27FC236}">
                <a16:creationId xmlns:a16="http://schemas.microsoft.com/office/drawing/2014/main" id="{E30CE3A2-FFFE-4E8C-815A-2C0C0ECB54F2}"/>
              </a:ext>
            </a:extLst>
          </p:cNvPr>
          <p:cNvSpPr/>
          <p:nvPr/>
        </p:nvSpPr>
        <p:spPr>
          <a:xfrm>
            <a:off x="7489753" y="5197766"/>
            <a:ext cx="385678" cy="110211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7" name="Arrow: Right 366">
            <a:extLst>
              <a:ext uri="{FF2B5EF4-FFF2-40B4-BE49-F238E27FC236}">
                <a16:creationId xmlns:a16="http://schemas.microsoft.com/office/drawing/2014/main" id="{7228F98A-C0C1-E88A-AECD-40687E0F9D10}"/>
              </a:ext>
            </a:extLst>
          </p:cNvPr>
          <p:cNvSpPr/>
          <p:nvPr/>
        </p:nvSpPr>
        <p:spPr>
          <a:xfrm>
            <a:off x="9141549" y="5922560"/>
            <a:ext cx="1498886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O(0.1 </a:t>
            </a:r>
            <a:r>
              <a:rPr lang="en-US" sz="1200" dirty="0" err="1">
                <a:solidFill>
                  <a:schemeClr val="tx1"/>
                </a:solidFill>
              </a:rPr>
              <a:t>Tbps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EB26E7E3-1E9D-1600-9AC5-E28A465467EA}"/>
              </a:ext>
            </a:extLst>
          </p:cNvPr>
          <p:cNvSpPr txBox="1"/>
          <p:nvPr/>
        </p:nvSpPr>
        <p:spPr>
          <a:xfrm>
            <a:off x="8726362" y="1156579"/>
            <a:ext cx="3128642" cy="7571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FEB = Front End Electronics Board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RDO = Front </a:t>
            </a:r>
            <a:r>
              <a:rPr lang="en-US" sz="1200">
                <a:latin typeface="+mn-lt"/>
              </a:rPr>
              <a:t>End Aggregation &amp; E/O I/F</a:t>
            </a:r>
            <a:endParaRPr lang="en-US" sz="1200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DAM = Data Aggregation Module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latin typeface="+mn-lt"/>
              </a:rPr>
              <a:t>EBDC = Event Buffer / Data Compressor</a:t>
            </a:r>
            <a:endParaRPr lang="en-US" sz="1400" dirty="0">
              <a:latin typeface="+mn-lt"/>
            </a:endParaRPr>
          </a:p>
        </p:txBody>
      </p:sp>
      <p:sp>
        <p:nvSpPr>
          <p:cNvPr id="135" name="Arrow: Right 134">
            <a:extLst>
              <a:ext uri="{FF2B5EF4-FFF2-40B4-BE49-F238E27FC236}">
                <a16:creationId xmlns:a16="http://schemas.microsoft.com/office/drawing/2014/main" id="{CD275481-9438-535D-5688-612066B51163}"/>
              </a:ext>
            </a:extLst>
          </p:cNvPr>
          <p:cNvSpPr/>
          <p:nvPr/>
        </p:nvSpPr>
        <p:spPr>
          <a:xfrm>
            <a:off x="468781" y="5922559"/>
            <a:ext cx="1375837" cy="444527"/>
          </a:xfrm>
          <a:prstGeom prst="rightArrow">
            <a:avLst/>
          </a:prstGeom>
          <a:solidFill>
            <a:schemeClr val="bg1"/>
          </a:solidFill>
          <a:ln w="19050">
            <a:solidFill>
              <a:schemeClr val="accent1">
                <a:lumMod val="50000"/>
              </a:schemeClr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O(2 </a:t>
            </a:r>
            <a:r>
              <a:rPr lang="en-US" sz="1200" dirty="0" err="1">
                <a:solidFill>
                  <a:schemeClr val="tx1"/>
                </a:solidFill>
              </a:rPr>
              <a:t>Pbps</a:t>
            </a:r>
            <a:r>
              <a:rPr lang="en-US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3ADFBD-279C-EE3F-F94C-11D4E68A5C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schambachjj@ornl.gov</a:t>
            </a:r>
          </a:p>
        </p:txBody>
      </p:sp>
    </p:spTree>
    <p:extLst>
      <p:ext uri="{BB962C8B-B14F-4D97-AF65-F5344CB8AC3E}">
        <p14:creationId xmlns:p14="http://schemas.microsoft.com/office/powerpoint/2010/main" val="2778043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396ED-039D-E10D-6BCE-725735CBC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Timing System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D8C67-69FC-AD70-AA3C-C2303A569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72588"/>
            <a:ext cx="11430000" cy="5264193"/>
          </a:xfrm>
        </p:spPr>
        <p:txBody>
          <a:bodyPr/>
          <a:lstStyle/>
          <a:p>
            <a:r>
              <a:rPr lang="en-US" sz="1400" dirty="0"/>
              <a:t>EIC Accelerator</a:t>
            </a:r>
          </a:p>
          <a:p>
            <a:pPr lvl="1">
              <a:spcBef>
                <a:spcPts val="200"/>
              </a:spcBef>
            </a:pPr>
            <a:r>
              <a:rPr lang="en-US" sz="1200" dirty="0"/>
              <a:t>10ns (100MHz) bunch crossing rate</a:t>
            </a:r>
          </a:p>
          <a:p>
            <a:pPr lvl="1">
              <a:spcBef>
                <a:spcPts val="200"/>
              </a:spcBef>
            </a:pPr>
            <a:r>
              <a:rPr lang="en-US" sz="1200" dirty="0"/>
              <a:t>Interaction rates up to 500kHz</a:t>
            </a:r>
          </a:p>
          <a:p>
            <a:r>
              <a:rPr lang="en-US" sz="1400" dirty="0"/>
              <a:t>EIC Clock System</a:t>
            </a:r>
          </a:p>
          <a:p>
            <a:pPr lvl="1">
              <a:spcBef>
                <a:spcPts val="200"/>
              </a:spcBef>
            </a:pPr>
            <a:r>
              <a:rPr lang="en-US" sz="1200" dirty="0"/>
              <a:t>Provided by the accelerator team</a:t>
            </a:r>
          </a:p>
          <a:p>
            <a:pPr lvl="1">
              <a:spcBef>
                <a:spcPts val="200"/>
              </a:spcBef>
            </a:pPr>
            <a:r>
              <a:rPr lang="en-US" sz="1200" dirty="0"/>
              <a:t>Interface to GTU board via fiber (?) in the same room</a:t>
            </a:r>
          </a:p>
          <a:p>
            <a:r>
              <a:rPr lang="en-US" sz="1400" dirty="0"/>
              <a:t>Global Timing Unit</a:t>
            </a:r>
          </a:p>
          <a:p>
            <a:pPr lvl="1">
              <a:spcBef>
                <a:spcPts val="200"/>
              </a:spcBef>
            </a:pPr>
            <a:r>
              <a:rPr lang="en-US" sz="1200" dirty="0"/>
              <a:t>Tree of boards (?) splitting timing from EIC to O(100) DAM boards</a:t>
            </a:r>
          </a:p>
          <a:p>
            <a:pPr lvl="1">
              <a:spcBef>
                <a:spcPts val="200"/>
              </a:spcBef>
            </a:pPr>
            <a:r>
              <a:rPr lang="en-US" sz="1200" dirty="0"/>
              <a:t>Interface to DAM boards </a:t>
            </a:r>
            <a:r>
              <a:rPr lang="en-US" sz="1200"/>
              <a:t>via fiber </a:t>
            </a:r>
            <a:r>
              <a:rPr lang="en-US" sz="1200" dirty="0"/>
              <a:t>(?) in the same room</a:t>
            </a:r>
          </a:p>
          <a:p>
            <a:pPr lvl="1">
              <a:spcBef>
                <a:spcPts val="200"/>
              </a:spcBef>
            </a:pPr>
            <a:r>
              <a:rPr lang="en-US" sz="1200" dirty="0"/>
              <a:t>Reads info from EIC clock system</a:t>
            </a:r>
          </a:p>
          <a:p>
            <a:pPr lvl="1">
              <a:spcBef>
                <a:spcPts val="200"/>
              </a:spcBef>
            </a:pPr>
            <a:r>
              <a:rPr lang="en-US" sz="1200" dirty="0"/>
              <a:t>Reads info from DAQ controls</a:t>
            </a:r>
          </a:p>
          <a:p>
            <a:pPr lvl="1">
              <a:spcBef>
                <a:spcPts val="200"/>
              </a:spcBef>
            </a:pPr>
            <a:r>
              <a:rPr lang="en-US" sz="1200" dirty="0"/>
              <a:t>User inputs from external systems</a:t>
            </a:r>
          </a:p>
          <a:p>
            <a:pPr lvl="1">
              <a:spcBef>
                <a:spcPts val="200"/>
              </a:spcBef>
            </a:pPr>
            <a:r>
              <a:rPr lang="en-US" sz="1200" dirty="0"/>
              <a:t>Transmits info to DAM boards</a:t>
            </a:r>
          </a:p>
          <a:p>
            <a:pPr lvl="1">
              <a:spcBef>
                <a:spcPts val="200"/>
              </a:spcBef>
            </a:pPr>
            <a:r>
              <a:rPr lang="en-US" sz="1200" dirty="0"/>
              <a:t>Possible feedback from DAM boards for flow control</a:t>
            </a:r>
          </a:p>
          <a:p>
            <a:pPr lvl="1">
              <a:spcBef>
                <a:spcPts val="200"/>
              </a:spcBef>
            </a:pPr>
            <a:r>
              <a:rPr lang="en-US" sz="1200" dirty="0"/>
              <a:t>Support for triggering (via input bits)</a:t>
            </a:r>
          </a:p>
          <a:p>
            <a:pPr>
              <a:spcBef>
                <a:spcPts val="200"/>
              </a:spcBef>
            </a:pPr>
            <a:r>
              <a:rPr lang="en-US" sz="1400" dirty="0"/>
              <a:t>DAM Boards</a:t>
            </a:r>
          </a:p>
          <a:p>
            <a:pPr lvl="1">
              <a:spcBef>
                <a:spcPts val="200"/>
              </a:spcBef>
            </a:pPr>
            <a:r>
              <a:rPr lang="en-US" sz="1200" dirty="0"/>
              <a:t>Accept and transmit timing info from GTU board set</a:t>
            </a:r>
          </a:p>
          <a:p>
            <a:pPr lvl="1">
              <a:spcBef>
                <a:spcPts val="200"/>
              </a:spcBef>
            </a:pPr>
            <a:r>
              <a:rPr lang="en-US" sz="1200" dirty="0"/>
              <a:t>Use timing input clock as clock for fiber transceivers</a:t>
            </a:r>
          </a:p>
          <a:p>
            <a:pPr lvl="1">
              <a:spcBef>
                <a:spcPts val="200"/>
              </a:spcBef>
            </a:pPr>
            <a:r>
              <a:rPr lang="en-US" sz="1200" dirty="0"/>
              <a:t>Use downlink also for detector control</a:t>
            </a:r>
          </a:p>
          <a:p>
            <a:pPr lvl="1">
              <a:spcBef>
                <a:spcPts val="200"/>
              </a:spcBef>
            </a:pPr>
            <a:r>
              <a:rPr lang="en-US" sz="1200" dirty="0"/>
              <a:t>~10 – 25 Gbit/sec transfer speed</a:t>
            </a:r>
          </a:p>
          <a:p>
            <a:pPr>
              <a:spcBef>
                <a:spcPts val="200"/>
              </a:spcBef>
            </a:pPr>
            <a:r>
              <a:rPr lang="en-US" sz="1400" dirty="0"/>
              <a:t>RDOs</a:t>
            </a:r>
          </a:p>
          <a:p>
            <a:pPr lvl="1">
              <a:spcBef>
                <a:spcPts val="200"/>
              </a:spcBef>
            </a:pPr>
            <a:r>
              <a:rPr lang="en-US" sz="1200" dirty="0"/>
              <a:t>Accept timing protocol</a:t>
            </a:r>
          </a:p>
          <a:p>
            <a:pPr lvl="1">
              <a:spcBef>
                <a:spcPts val="200"/>
              </a:spcBef>
            </a:pPr>
            <a:r>
              <a:rPr lang="en-US" sz="1200" dirty="0"/>
              <a:t>Clock to FEE boards (ASIC) reconstructed from information stream from DAM boards</a:t>
            </a:r>
          </a:p>
          <a:p>
            <a:pPr lvl="1">
              <a:spcBef>
                <a:spcPts val="200"/>
              </a:spcBef>
            </a:pPr>
            <a:r>
              <a:rPr lang="en-US" sz="1200" dirty="0"/>
              <a:t>Format Data packets in appropriate time frames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10AE919-2078-51A7-90B6-E0744563F4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schambachjj@ornl.gov</a:t>
            </a:r>
          </a:p>
        </p:txBody>
      </p:sp>
    </p:spTree>
    <p:extLst>
      <p:ext uri="{BB962C8B-B14F-4D97-AF65-F5344CB8AC3E}">
        <p14:creationId xmlns:p14="http://schemas.microsoft.com/office/powerpoint/2010/main" val="3666779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93558C-4810-9366-0740-9F51F413F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(HPTD) </a:t>
            </a:r>
            <a:r>
              <a:rPr lang="en-US" dirty="0" err="1"/>
              <a:t>TCLink</a:t>
            </a:r>
            <a:r>
              <a:rPr lang="en-US" dirty="0"/>
              <a:t> Reference Note: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EBEA28-EF06-37F5-4720-E45D28B51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839" y="931195"/>
            <a:ext cx="5710041" cy="15331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19C4CE-7F4F-DB18-1403-5D836572E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113" y="2710821"/>
            <a:ext cx="5424892" cy="35676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DC79EA-9E84-8BBD-EA04-51116EC57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6880" y="1205924"/>
            <a:ext cx="5495741" cy="5072585"/>
          </a:xfrm>
          <a:prstGeom prst="rect">
            <a:avLst/>
          </a:prstGeom>
        </p:spPr>
      </p:pic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FF6470A-3586-1405-8454-2FCBF5C947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schambachjj@ornl.gov</a:t>
            </a:r>
          </a:p>
        </p:txBody>
      </p:sp>
    </p:spTree>
    <p:extLst>
      <p:ext uri="{BB962C8B-B14F-4D97-AF65-F5344CB8AC3E}">
        <p14:creationId xmlns:p14="http://schemas.microsoft.com/office/powerpoint/2010/main" val="389742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A34DF-9B12-3522-32ED-A414A1442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TCLink</a:t>
            </a:r>
            <a:r>
              <a:rPr lang="en-US" dirty="0"/>
              <a:t> Transmitter Only: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960580-3A4D-CF15-F4E1-9EE794F114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schambachjj@ornl.gov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B8188C-8622-B6DF-989E-D3494C866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659" y="2558418"/>
            <a:ext cx="3523432" cy="2239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56A7C6-A181-1502-8E9D-49847EB7B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977" y="556895"/>
            <a:ext cx="3445044" cy="25678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E93260-0911-0FF6-E12D-C0A338178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487" y="3597027"/>
            <a:ext cx="3368534" cy="24989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02DDAD-8C91-0E5F-0A88-C2F3D6107174}"/>
              </a:ext>
            </a:extLst>
          </p:cNvPr>
          <p:cNvSpPr txBox="1"/>
          <p:nvPr/>
        </p:nvSpPr>
        <p:spPr>
          <a:xfrm>
            <a:off x="7695222" y="3130342"/>
            <a:ext cx="202152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GTH </a:t>
            </a:r>
            <a:r>
              <a:rPr lang="en-US" dirty="0" err="1">
                <a:latin typeface="+mn-lt"/>
              </a:rPr>
              <a:t>Ultrascale</a:t>
            </a:r>
            <a:r>
              <a:rPr lang="en-US" dirty="0">
                <a:latin typeface="+mn-lt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4A4BF7-FF16-7684-9DD7-B39CAC82653E}"/>
              </a:ext>
            </a:extLst>
          </p:cNvPr>
          <p:cNvSpPr txBox="1"/>
          <p:nvPr/>
        </p:nvSpPr>
        <p:spPr>
          <a:xfrm>
            <a:off x="7745747" y="6096001"/>
            <a:ext cx="255047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GTY </a:t>
            </a:r>
            <a:r>
              <a:rPr lang="en-US" dirty="0" err="1">
                <a:latin typeface="+mn-lt"/>
              </a:rPr>
              <a:t>Ultrascale</a:t>
            </a:r>
            <a:r>
              <a:rPr lang="en-US" dirty="0">
                <a:latin typeface="+mn-lt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9595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CCD7F-1428-E9D3-1ECC-F9EEE3DAE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TCLink</a:t>
            </a:r>
            <a:r>
              <a:rPr lang="en-US" dirty="0"/>
              <a:t> with </a:t>
            </a:r>
            <a:r>
              <a:rPr lang="en-US" dirty="0" err="1"/>
              <a:t>GBTx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9D931D-06E3-7364-3663-DECC163C0E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schambachjj@ornl.gov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9AE1D5-421A-31AA-CB8D-213502525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39" y="2386461"/>
            <a:ext cx="5310583" cy="19377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D283A7-B1BF-49C9-8B10-A6A715155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7677" y="1505753"/>
            <a:ext cx="5181734" cy="389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81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33414-8329-C826-3E90-F1B6CC757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TCLink</a:t>
            </a:r>
            <a:r>
              <a:rPr lang="en-US" dirty="0"/>
              <a:t> Performance for cascaded links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B20F53-DCF9-33A0-F3FB-B5FD37E5FC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schambachjj@ornl.gov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AAC306-A8D1-7D7C-542A-A08EB3A67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89" y="2900042"/>
            <a:ext cx="5872162" cy="17539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9AD9B3-E243-E3E3-0B00-FBEE6AD94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564" y="834409"/>
            <a:ext cx="4502770" cy="3001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A924B7-F46B-975D-0868-92F430EDA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525" y="3669901"/>
            <a:ext cx="4468168" cy="297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41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35CE8-1E4E-0927-E122-BFD937A52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Pure Timing Distribution Example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2F9F4E-B1E2-4693-5CAE-63130CF309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schambachjj@ornl.gov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D533C-C961-6215-B243-F67169BC5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86" y="811908"/>
            <a:ext cx="8988184" cy="559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85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66C92-51F4-5D8F-8444-CEAE85259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Components used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333D32-6D35-C12F-98B8-B66CEADF39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schambachjj@ornl.gov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324EBD-0297-C882-4FCF-BD13F82DB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819" y="822143"/>
            <a:ext cx="9032293" cy="557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551301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9" id="{6EB95C59-BDD5-5C40-971B-727A997B01D4}" vid="{7DE78278-7085-5245-A271-A8AB5B4057CD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6BFB3AB80EA044897B163D651BE7CF" ma:contentTypeVersion="12" ma:contentTypeDescription="Create a new document." ma:contentTypeScope="" ma:versionID="5ccae34aae965e24db62e9729d4dd5e4">
  <xsd:schema xmlns:xsd="http://www.w3.org/2001/XMLSchema" xmlns:xs="http://www.w3.org/2001/XMLSchema" xmlns:p="http://schemas.microsoft.com/office/2006/metadata/properties" xmlns:ns2="38e4deb0-de08-4adb-aafc-d8ff02544178" targetNamespace="http://schemas.microsoft.com/office/2006/metadata/properties" ma:root="true" ma:fieldsID="73e7bd080f35e63ea4fc24c5765ee755" ns2:_="">
    <xsd:import namespace="38e4deb0-de08-4adb-aafc-d8ff025441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e4deb0-de08-4adb-aafc-d8ff025441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4FB6BD-000C-41AF-9DE8-4264F777F3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A20C22-D077-412B-81BA-8B2541026FAD}">
  <ds:schemaRefs>
    <ds:schemaRef ds:uri="http://schemas.microsoft.com/office/2006/metadata/properties"/>
    <ds:schemaRef ds:uri="http://schemas.openxmlformats.org/package/2006/metadata/core-properties"/>
    <ds:schemaRef ds:uri="38e4deb0-de08-4adb-aafc-d8ff02544178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8EF5AA9-B8DF-4DC7-90A1-A91BA595B6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8e4deb0-de08-4adb-aafc-d8ff025441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ORNL-Presentation-16x9-Template</Template>
  <TotalTime>2188</TotalTime>
  <Words>1079</Words>
  <Application>Microsoft Office PowerPoint</Application>
  <PresentationFormat>Widescreen</PresentationFormat>
  <Paragraphs>206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Century Gothic</vt:lpstr>
      <vt:lpstr>Helvetica Neue</vt:lpstr>
      <vt:lpstr>Roboto</vt:lpstr>
      <vt:lpstr>ORNL</vt:lpstr>
      <vt:lpstr>Introduction</vt:lpstr>
      <vt:lpstr>ePIC Streaming DAQ</vt:lpstr>
      <vt:lpstr>Timing System Components</vt:lpstr>
      <vt:lpstr>From the (HPTD) TCLink Reference Note:</vt:lpstr>
      <vt:lpstr>TCLink Transmitter Only:</vt:lpstr>
      <vt:lpstr>TCLink with GBTx</vt:lpstr>
      <vt:lpstr>TCLink Performance for cascaded links</vt:lpstr>
      <vt:lpstr>Pure Timing Distribution Example</vt:lpstr>
      <vt:lpstr>Components used</vt:lpstr>
      <vt:lpstr>Results</vt:lpstr>
      <vt:lpstr>PowerPoint Presentation</vt:lpstr>
      <vt:lpstr>PowerPoint Presentation</vt:lpstr>
      <vt:lpstr>Timing Group Efforts</vt:lpstr>
      <vt:lpstr>Timing Group Efforts</vt:lpstr>
      <vt:lpstr>Timing Group Efforts</vt:lpstr>
      <vt:lpstr>Timing Group Efforts</vt:lpstr>
      <vt:lpstr>Timing Group Effort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EICUG DAQ Report</dc:title>
  <dc:subject/>
  <dc:creator>Schambach, Jo</dc:creator>
  <cp:keywords/>
  <dc:description/>
  <cp:lastModifiedBy>Schambach, Jo</cp:lastModifiedBy>
  <cp:revision>27</cp:revision>
  <dcterms:created xsi:type="dcterms:W3CDTF">2022-06-01T19:55:13Z</dcterms:created>
  <dcterms:modified xsi:type="dcterms:W3CDTF">2023-04-06T13:48:13Z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0x010100436BFB3AB80EA044897B163D651BE7CF</vt:lpwstr>
  </property>
  <property fmtid="{D5CDD505-2E9C-101B-9397-08002B2CF9AE}" pid="3" name="Order">
    <vt:r8>18100</vt:r8>
  </property>
  <property fmtid="{D5CDD505-2E9C-101B-9397-08002B2CF9AE}" pid="4" name="GUID">
    <vt:lpwstr>42b6f0ba-36c8-4301-8891-17ebf0c53400</vt:lpwstr>
  </property>
</Properties>
</file>