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2" r:id="rId5"/>
    <p:sldId id="258" r:id="rId6"/>
    <p:sldId id="260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1:46:07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75 534 24575,'-4'89'0,"-27"152"0,-1-6 0,27-151 0,3 1 0,3 0 0,16 101 0,-7-126 0,2-2 0,3 1 0,2-2 0,3 0 0,37 74 0,-23-70 0,3-1 0,2-3 0,2-1 0,3-1 0,3-3 0,1-2 0,3-2 0,99 72 0,37 6 0,277 140 0,-123-77 0,-106-51 0,318 135 0,-337-189 0,4-8 0,3-11 0,2-9 0,373 42 0,-75-53 0,300 38 0,-217 20 0,2 0 0,5-36 0,464-45 0,-546-18 0,-114 23 0,78-1 0,-183-12 0,-139-4 0,762 78 0,-422-46 0,5-38 0,-492-4 0,311 26 0,-132-5 0,53 0 0,286 17 0,1428 15 0,-1729-51 0,342-10 0,-467-2 0,1-5 0,-2-6 0,221-67 0,-312 77 0,-1 0 0,0-1 0,0-2 0,-1 0 0,-1-2 0,27-23 0,116-123 0,-31 28 0,379-277 0,26 39 0,-528 363 0,1 1 0,-1 1 0,1-1 0,-2 0 0,1 0 0,-1-1 0,-1-1 0,1 0 0,-2 0 0,1-1 0,-1 0 0,-1-1 0,13-22 0,18-56 0,-3 0 0,-4-3 0,29-144 0,-27 84 0,88-244 0,-102 330 0,-3 0 0,-3-1 0,8-94 0,-13 97 0,-2 8 0,2-66 0,-7-69 0,-6-272 0,-9 358 0,7 68 0,-1-53 0,4 50 0,-8-49 0,5 49 0,-1-51 0,7 35 0,1 24 0,-1 1 0,-1 0 0,-1 0 0,-2 0 0,-2 0 0,-15-50 0,14 60-1365,1 4-5461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1:50:17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0 24575,'9'1'0,"1"0"0,0 0 0,-1 1 0,1 1 0,13 4 0,16 5 0,100 10 0,-80-14 0,78 20 0,-114-20 0,-1 1 0,-1 1 0,0 1 0,0 1 0,-1 1 0,-1 1 0,26 23 0,-43-36 0,-1 0 0,0-1 0,1 1 0,-1 0 0,0 1 0,0-1 0,0 0 0,0 0 0,0 0 0,0 1 0,0-1 0,0 1 0,0-1 0,-1 0 0,1 1 0,-1 0 0,1-1 0,-1 1 0,1 1 0,-1-2 0,-1 0 0,1-1 0,-1 1 0,1 0 0,-1 0 0,1-1 0,-1 1 0,1-1 0,-1 1 0,0 0 0,1-1 0,-1 1 0,0-1 0,0 1 0,1-1 0,-1 0 0,0 1 0,0-1 0,0 0 0,1 0 0,-1 1 0,0-1 0,0 0 0,-1 0 0,-10 1 0,0 0 0,0-1 0,-22-3 0,-119-19 0,75 9 0,0 4 0,-84 0 0,149 8 5,0 0 1,0-2-1,0 1 0,0-2 0,1 0 1,-1 0-1,1-1 0,0 0 0,1-1 0,-1-1 1,1 0-1,-13-11 0,-56-29-1438,56 37-5393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1:46:27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1 796 24575,'98'0'0,"823"-37"0,-538-20 0,-314 43 0,-1-3 0,0-4 0,95-42 0,-130 46 0,36-26 0,-47 28 0,0 1 0,1 1 0,0 1 0,39-14 0,-4 12 0,1 3 0,0 3 0,0 2 0,81 2 0,-67 2 0,1283-4-933,-390 8 878,-943-3 55,-1 2 0,0-1 0,0-1 0,0-1 0,0-1 0,36-11 0,-53 13-3,-1-1 1,0 0-1,0 0 0,-1 0 1,1 0-1,0-1 1,-1 1-1,1-1 1,-1 0-1,0 0 0,0 0 1,0 0-1,0-1 1,4-7-1,-2 1 149,-1 0 0,0 0 0,-1-1 0,4-13 0,11-33 151,-18 56-297,1-1 0,0 0 0,-1 1 0,0-1 0,1 0 0,-1 0 0,0 1 0,0-1 0,0 0 0,0 0 0,0 1 0,-1-1 0,1 0 0,0 0 0,-1 1 0,1-1 0,-1 0 0,0 1 0,1-1 0,-1 1 0,0-1 0,0 1 0,0-1 0,0 1 0,0 0 0,-1-1 0,1 1 0,0 0 0,-1 0 0,1 0 0,-3-2 0,-6-3 0,0 0 0,0 0 0,-20-7 0,24 11 0,-33-13 0,-1 2 0,-1 2 0,-55-8 0,-129-5 0,-76-8 0,268 27-455,1 1 0,-36 1 0,46 4-6371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1:46:28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1495 0 24575,'-4'1'0,"0"0"0,0 1 0,1-1 0,-1 1 0,1 0 0,-1 0 0,1 0 0,0 0 0,0 1 0,0-1 0,0 1 0,0 0 0,1 0 0,-1 0 0,1 0 0,-4 6 0,-1-1 0,-62 83 0,-92 160 0,147-230 0,0-1 0,-1 0 0,-1-1 0,-1-1 0,-1 0 0,0-1 0,-23 15 0,-150 89 0,128-84 0,19-11 0,-181 107 0,-246 192 0,450-308-83,-10 7 280,30-22-581,18-13-711,11-8-5731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1:47:07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1 292 24575,'6'-1'0,"1"0"0,-1-1 0,1 0 0,-1 0 0,0 0 0,0-1 0,0 0 0,0 0 0,10-7 0,6-3 0,234-110 0,-212 105 0,1 3 0,0 1 0,0 3 0,52-7 0,41-1 0,149-13 0,-236 33 0,0 2 0,76 14 0,-26 0 0,187 26 0,-120-13 0,-64-9 0,-21-6 0,-3 1 0,1-4 0,92 1 0,421-15-1365,-566 2-5461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1:47:08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55 24575,'622'14'0,"46"-1"0,-491-27 0,-15 0 0,6 16 0,-90 1 0,1-3 0,146-20 0,-158 3 0,-49 11 0,0 2 0,1 0 0,-1 0 0,21 0 0,64 5-1365,-81 0-5461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1:47:10.4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24575,'29'2'0,"0"2"0,0 1 0,-1 1 0,34 11 0,5 2 0,57 11 0,490 96 0,-389-115 0,-68-7 0,481 11 0,-598-18 0,0-1 0,0-3 0,-1-1 0,74-25 0,-18 5 0,0 4-273,1 4 0,0 5 0,1 3 0,102 2 0,-162 11-6553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1:49:51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2412 450 24575,'-522'11'0,"368"-1"0,-205 42 0,322-45 0,1 2 0,-53 21 0,73-23 0,0 1 0,1 0 0,0 1 0,0 1 0,1 0 0,0 1 0,-19 20 0,-252 226 0,0 0 0,251-220 0,1 1 0,2 1 0,1 2 0,2 1 0,-36 75 0,42-62 0,3 2 0,-15 66 0,-6 22 0,-2-13 0,6 1 0,5 2 0,7 0 0,6 2 0,-2 201 0,32 50 0,-4-295 0,4 0 0,27 103 0,-27-148 0,2 0 0,2-1 0,1-1 0,3-1 0,2 0 0,2-2 0,34 47 0,-44-70 0,24 32 0,3-1 0,73 71 0,-13-40 0,178 112 0,-210-149 0,74 65 0,-38-26 0,340 216 0,-276-193 0,97 55 0,-188-118 0,2 2 0,95 38 0,79 9 0,4-10 0,463 84 0,-435-114 0,245 42 0,36 9 0,-512-94 0,-12-2 0,1-1 0,67 1 0,197-7 0,264-5 0,-507-1 0,114-25 0,-72 9 0,45-5 0,166-52 0,-182 37 0,116-40 0,-47-9 0,208-125 0,-81 38 0,-228 120 0,117-86 0,-44 25 0,-63 52 0,42-26 0,-135 78 0,0-2 0,-1-1 0,0 0 0,30-37 0,-38 36 0,0 0 0,-2 0 0,16-39 0,1-2 0,70-103 0,-3 4 0,-53 73 0,-3-2 0,32-114 0,33-189 0,-62 225 0,34-198 0,-70 336 0,21-228 0,-12 89 0,-14 160 0,51-676 0,-50 504 0,-4-137 0,2 283 0,-2 0 0,-1 0 0,-1 0 0,-2 0 0,-1 1 0,-1 0 0,-2 1 0,-1 0 0,-29-52 0,27 60 0,0 1 0,-2 0 0,0 1 0,-1 1 0,-22-20 0,-44-40 0,41 38 0,-1 2 0,-83-59 0,79 68 0,0 2 0,-2 3 0,-1 1 0,0 3 0,-104-28 0,-198-43 0,-117-24 0,417 109 0,-67 0 0,67 6 0,-62-10 0,-485-110 0,307 87 0,83 12 0,14-1 0,-256 0 0,-349 8 0,169 4 0,478 12 0,86 3 0,-1 4 0,1 2 0,-124 37 0,-66 11 0,-158 15 0,197-55 0,66-7 0,-109 15 0,245-24 0,-21 3 0,1 2 0,-54 16 0,-214 68 0,188-62 0,83-22 0,0 1 0,1 1 0,0 2 0,-31 14 0,3 11-1365,42-26-5461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1:49:59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9581 24575,'120'49'0,"375"136"0,433 65 0,-477-136 0,110 26 0,11-38 0,1167 27 0,-1560-122 0,-41-4 0,165 26 0,2183 306-569,-323-222 1138,-1901-112-569,388-4 0,101-68 0,-715 66 0,587-101 0,-456 67 0,272-103 0,-7-49 0,-104 44 0,70-37 0,132-53 0,-453 206 0,-1-3 0,-1-4 0,107-72 0,194-166 0,-170 120 0,223-110 0,-40 29 0,-375 225 0,-1-1 0,0 0 0,0-1 0,-1 0 0,-1-1 0,-1-1 0,0 1 0,13-30 0,25-37 0,208-321 0,-200 297 0,-4-1 0,-5-3 0,64-230 0,-18-43 0,26-35 0,-91 342 0,20-51 0,-6-2 0,25-134 0,29-151 0,-49 266 0,133-466 0,-44 191 0,-67 227 0,129-405 0,-190 578 0,7-20 0,-1-2 0,14-75 0,-4-16 0,-11 72 0,7-97 0,-15 117 0,2 0 0,2 0 0,18-52 0,-19 67 0,7-20 0,2 0 0,2 2 0,2 0 0,29-48 0,51-101 0,-35 63 0,55-161 0,-60 164 0,-40 89 0,30-81 0,-33 72 0,3 1 0,51-87 0,-47 95 0,-5 8 0,-1-1 0,19-46 0,-28 59 0,0-1 0,2 1 0,16-20 0,15-29 0,74-184 0,9-3 0,-31 71 0,-84 167 0,0 0 0,1 1 0,1 1 0,23-25 0,14-19 0,-28 33 15,36-34-1,-23 26-1408,-19 17-5432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0T11:50:05.3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429 1 24575,'-11'1'0,"0"0"0,1 1 0,-1 0 0,1 0 0,-1 2 0,1-1 0,0 1 0,0 0 0,1 1 0,-1 0 0,-14 11 0,-10 10 0,-49 48 0,55-48 0,-62 64 0,84-83 0,0 0 0,1 1 0,0 0 0,0-1 0,1 2 0,0-1 0,0 0 0,1 1 0,0 0 0,1 0 0,0 0 0,-1 14 0,0 11 0,2 0 0,3 38 0,0-14 0,-2-51 0,1 0 0,-1 1 0,1-1 0,0 0 0,1 0 0,0 0 0,0 0 0,0 0 0,1 0 0,0-1 0,0 1 0,1-1 0,0 1 0,0-1 0,1-1 0,-1 1 0,1-1 0,0 1 0,1-1 0,-1-1 0,1 1 0,0-1 0,0 0 0,0 0 0,1-1 0,8 4 0,15 3 0,0 0 0,0-2 0,1-2 0,58 5 0,-27-3 0,134 10 0,-109-12 0,-66-3 0,-1 1 0,0 0 0,22 9 0,-20-6 0,0-1 0,27 3 0,40 4 0,-26-4 0,91 2 0,2974-12 0,-3111-1 0,1-1 0,0-1 0,0 0 0,-1-2 0,0 0 0,0 0 0,27-16 0,-5 3 0,31-12 0,-2-4 0,-1-3 0,-2-2 0,83-68 0,-116 82 0,2 0 0,-2-2 0,49-54 0,-73 74 0,-1-1 0,-1 1 0,0-1 0,0-1 0,-1 1 0,0-1 0,-1 0 0,0 0 0,0 0 0,-1-1 0,0 1 0,-1-1 0,0 0 0,-1 1 0,0-21 0,-2 26 0,1 0 0,-1 0 0,-1 0 0,1 0 0,-1 0 0,1 0 0,-2 1 0,1-1 0,0 1 0,-1-1 0,0 1 0,0 0 0,0 0 0,-4-3 0,0 0 0,0 0 0,-1 1 0,0 0 0,-1 0 0,1 1 0,-17-7 0,6 4 0,0 1 0,-1 1 0,0 1 0,0 1 0,0 0 0,-29 0 0,-307-21 0,132 12 0,-51-2 0,-1491 16 0,1428-14 0,-26 0 0,-773 13-1365,1111 0-5461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3AF6C-A250-38A6-0750-3B6531DBE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AF8EC6-449B-DE74-FD46-DB72D3A624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5D5CC-14EE-E77F-C386-16AB3EC5C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5E1D-69F9-4EE0-BF0E-15C5F95F6AA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8A795-92FD-8856-003E-4477791C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43D75-1605-B578-028B-E95A24FDD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5F6A-9490-41E7-A0BB-CC43734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7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435C2-EFD0-FB87-53AC-BDC0CECA2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DBEF23-01C6-D91B-7A48-CF7EEAFC8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119D5-F88C-F667-7299-2190A68BD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5E1D-69F9-4EE0-BF0E-15C5F95F6AA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A45E2-2CD2-BF3A-9ADD-990072C9F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935F5-285B-C80C-7671-E03980EE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5F6A-9490-41E7-A0BB-CC43734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1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35DC47-7C86-5852-75BA-BB9ACFF96F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BCE50-70B4-255C-43CD-04545EB21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3F338-A329-5AC6-71C8-518AC7202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5E1D-69F9-4EE0-BF0E-15C5F95F6AA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D4FCF-F05F-D6FC-A408-AA2CE475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903B-C8B1-2499-5FBB-8FA27994D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5F6A-9490-41E7-A0BB-CC43734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4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5F730-84A4-51AA-816D-D5B7DB559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C4D38-AADD-8CCA-5398-8D8E7A7A3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9A2FF-65A0-701B-7C9B-89A8730F4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5E1D-69F9-4EE0-BF0E-15C5F95F6AA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DFB9F-0E78-F99A-02C5-3A450F8C3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0BD3B-3FBA-6B7F-FE9F-241E837FD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5F6A-9490-41E7-A0BB-CC43734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0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71E97-5D8E-037C-1BE3-7D67B12E4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1D146-BDA1-E583-E597-5A75E3BFF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80871-93D8-49E7-922F-CCA63A235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5E1D-69F9-4EE0-BF0E-15C5F95F6AA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6860C-4966-2845-02D2-E79D100C2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9F51B-0306-CE90-49EE-348C9174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5F6A-9490-41E7-A0BB-CC43734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4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902C6-B82C-4870-E6F2-8C4B6D065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8E481-4EC4-15B0-50D4-383A16AE9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F4377-587A-3676-A6D5-63966FDF4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CC46B-D87C-392E-2D4F-EDBAB8EE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5E1D-69F9-4EE0-BF0E-15C5F95F6AA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5B3BB-C391-2130-1BB2-C6FEAC8C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13346D-3873-2146-520A-521D96C90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5F6A-9490-41E7-A0BB-CC43734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8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CAF43-437D-42B0-DD1B-153DF2924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F510A-2C35-C3DC-2BFD-38EEBF95C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09C24-3B45-AEFB-2191-09D7AA05A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38A7A-828E-E614-8A2A-4B1EEF4E6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47157E-7817-89E0-9860-08690ACA1C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FD7686-72A5-9FC5-9793-B8FDB18E8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5E1D-69F9-4EE0-BF0E-15C5F95F6AA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A04E06-948F-127B-8BC7-03201C02F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2412F1-6377-65B2-CDCE-0C8C9F37D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5F6A-9490-41E7-A0BB-CC43734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7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33AB7-6817-9EBE-7A7D-86AD58F4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02BCA5-7F5E-B28A-72D0-399B7CDD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5E1D-69F9-4EE0-BF0E-15C5F95F6AA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49F5B8-F906-5FE9-E906-5BE59D35D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4F2D0D-5ACB-F1DE-F6AD-6D64DADF4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5F6A-9490-41E7-A0BB-CC43734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7051CD-65CA-FA28-1621-A65E4791D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5E1D-69F9-4EE0-BF0E-15C5F95F6AA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FAA510-D0E7-F726-9266-2BF6D5E0E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AFFA8B-B711-A914-4F1D-D12FCFEC2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5F6A-9490-41E7-A0BB-CC43734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6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27633-F77D-9F37-7155-F20DD930D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1950B-E045-A4F5-BB53-E1E3902AD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7AB25A-B0C1-85CA-CF86-3C5A28B3D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9EEDE-3401-A5B1-D7C4-79501733A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5E1D-69F9-4EE0-BF0E-15C5F95F6AA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21809-C91E-3D9E-758F-B40C4537B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1637C-B8B4-318F-6EBD-0BB13EEA7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5F6A-9490-41E7-A0BB-CC43734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1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F9E3A-24DA-A1F9-E575-6D8B329F5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B849A-EAB4-9625-E7AA-11B2DD6FF8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8D2416-3DDD-282E-AD01-3B2D967E4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7932A-C775-958E-B7A1-3D4442832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5E1D-69F9-4EE0-BF0E-15C5F95F6AA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B5C90-2856-EAA1-E940-53CD44D0F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09DF5-D468-7837-4A62-C7FFE6333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5F6A-9490-41E7-A0BB-CC43734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1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A4ACAE-4A9A-9CE5-70E4-859EFF2E1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C3BD97-89F7-A1BA-83C8-9AE50F0A3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8AD79-6346-6AD3-9F9F-CA2165348D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45E1D-69F9-4EE0-BF0E-15C5F95F6AA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D2E9D-C9FB-42E2-2ACE-65D35793C2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0C4F1-A135-6373-149C-0F032692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15F6A-9490-41E7-A0BB-CC43734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5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customXml" Target="../ink/ink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5.png"/><Relationship Id="rId14" Type="http://schemas.openxmlformats.org/officeDocument/2006/relationships/customXml" Target="../ink/ink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8.xml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0" Type="http://schemas.openxmlformats.org/officeDocument/2006/relationships/customXml" Target="../ink/ink10.xml"/><Relationship Id="rId4" Type="http://schemas.openxmlformats.org/officeDocument/2006/relationships/customXml" Target="../ink/ink7.xml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419881-E7C1-D22B-4816-D2E8173CB98D}"/>
              </a:ext>
            </a:extLst>
          </p:cNvPr>
          <p:cNvSpPr txBox="1"/>
          <p:nvPr/>
        </p:nvSpPr>
        <p:spPr>
          <a:xfrm>
            <a:off x="423333" y="592667"/>
            <a:ext cx="11579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Collaboration Organization Overview (from DAQ perspective)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F36945-5EED-476A-B63B-8080426DE437}"/>
              </a:ext>
            </a:extLst>
          </p:cNvPr>
          <p:cNvSpPr txBox="1"/>
          <p:nvPr/>
        </p:nvSpPr>
        <p:spPr>
          <a:xfrm>
            <a:off x="753533" y="2551837"/>
            <a:ext cx="103554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Welcome to Convener Roles:      Fernando Barbosa,   TBD (specific person, as yet unannounced)</a:t>
            </a:r>
          </a:p>
          <a:p>
            <a:endParaRPr lang="en-US" dirty="0"/>
          </a:p>
          <a:p>
            <a:r>
              <a:rPr lang="en-US" dirty="0"/>
              <a:t>Thank you for past and future efforts:      Chris Cuevas,   Jo </a:t>
            </a:r>
            <a:r>
              <a:rPr lang="en-US" dirty="0" err="1"/>
              <a:t>Schambach</a:t>
            </a:r>
            <a:r>
              <a:rPr lang="en-US" dirty="0"/>
              <a:t>,   Alexandre </a:t>
            </a:r>
            <a:r>
              <a:rPr lang="en-US" dirty="0" err="1"/>
              <a:t>Camsonne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Jo </a:t>
            </a:r>
            <a:r>
              <a:rPr lang="en-US" dirty="0" err="1"/>
              <a:t>Schambach</a:t>
            </a:r>
            <a:r>
              <a:rPr lang="en-US" dirty="0"/>
              <a:t> is playing a central role in organizing the Timing Subgroup and will continue to do so!</a:t>
            </a:r>
          </a:p>
        </p:txBody>
      </p:sp>
    </p:spTree>
    <p:extLst>
      <p:ext uri="{BB962C8B-B14F-4D97-AF65-F5344CB8AC3E}">
        <p14:creationId xmlns:p14="http://schemas.microsoft.com/office/powerpoint/2010/main" val="3120484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EBACD83-2F66-07DD-FA41-5091C1B0BF6F}"/>
              </a:ext>
            </a:extLst>
          </p:cNvPr>
          <p:cNvSpPr txBox="1"/>
          <p:nvPr/>
        </p:nvSpPr>
        <p:spPr>
          <a:xfrm>
            <a:off x="345017" y="267213"/>
            <a:ext cx="7733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Higher Level Collaboration Management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96B832-31A9-0003-77A5-AD338B197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4874" y="1397802"/>
            <a:ext cx="8297098" cy="28101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C05A83-8066-2812-844A-7B520D65A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949" y="2375750"/>
            <a:ext cx="5950381" cy="338881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49DB219-9588-15E7-CBE8-80CD371DD5E8}"/>
                  </a:ext>
                </a:extLst>
              </p14:cNvPr>
              <p14:cNvContentPartPr/>
              <p14:nvPr/>
            </p14:nvContentPartPr>
            <p14:xfrm>
              <a:off x="409229" y="3739498"/>
              <a:ext cx="6857280" cy="16884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49DB219-9588-15E7-CBE8-80CD371DD5E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0589" y="3730858"/>
                <a:ext cx="6874920" cy="1706040"/>
              </a:xfrm>
              <a:prstGeom prst="rect">
                <a:avLst/>
              </a:prstGeom>
            </p:spPr>
          </p:pic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CC17D065-9930-7AAD-FE10-463E124AE564}"/>
              </a:ext>
            </a:extLst>
          </p:cNvPr>
          <p:cNvGrpSpPr/>
          <p:nvPr/>
        </p:nvGrpSpPr>
        <p:grpSpPr>
          <a:xfrm>
            <a:off x="7703189" y="3578938"/>
            <a:ext cx="3283560" cy="715320"/>
            <a:chOff x="7762455" y="3181005"/>
            <a:chExt cx="3283560" cy="715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4ED1AD10-7C14-944A-3EC4-B89E64086422}"/>
                    </a:ext>
                  </a:extLst>
                </p14:cNvPr>
                <p14:cNvContentPartPr/>
                <p14:nvPr/>
              </p14:nvContentPartPr>
              <p14:xfrm>
                <a:off x="7762455" y="3323565"/>
                <a:ext cx="1831320" cy="2869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4ED1AD10-7C14-944A-3EC4-B89E6408642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753815" y="3314565"/>
                  <a:ext cx="184896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46F88C35-D137-CF92-6098-A787A9DC9E78}"/>
                    </a:ext>
                  </a:extLst>
                </p14:cNvPr>
                <p14:cNvContentPartPr/>
                <p14:nvPr/>
              </p14:nvContentPartPr>
              <p14:xfrm>
                <a:off x="9024975" y="3448125"/>
                <a:ext cx="538200" cy="4482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46F88C35-D137-CF92-6098-A787A9DC9E7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016335" y="3439125"/>
                  <a:ext cx="555840" cy="46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A02C68AC-8934-6FC7-E89F-1919D6D7E35D}"/>
                    </a:ext>
                  </a:extLst>
                </p14:cNvPr>
                <p14:cNvContentPartPr/>
                <p14:nvPr/>
              </p14:nvContentPartPr>
              <p14:xfrm>
                <a:off x="9972495" y="3181005"/>
                <a:ext cx="1073520" cy="1054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A02C68AC-8934-6FC7-E89F-1919D6D7E35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9963855" y="3172005"/>
                  <a:ext cx="1091160" cy="123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8D33245C-E5B5-BD5A-2B60-B2F42FA60C16}"/>
                  </a:ext>
                </a:extLst>
              </p14:cNvPr>
              <p14:cNvContentPartPr/>
              <p14:nvPr/>
            </p14:nvContentPartPr>
            <p14:xfrm>
              <a:off x="9960749" y="2854618"/>
              <a:ext cx="894600" cy="2952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8D33245C-E5B5-BD5A-2B60-B2F42FA60C1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952109" y="2845618"/>
                <a:ext cx="912240" cy="4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7C7E6A1B-1623-A5E3-3705-02C266A719E0}"/>
                  </a:ext>
                </a:extLst>
              </p14:cNvPr>
              <p14:cNvContentPartPr/>
              <p14:nvPr/>
            </p14:nvContentPartPr>
            <p14:xfrm>
              <a:off x="9998909" y="1940938"/>
              <a:ext cx="1076400" cy="8640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7C7E6A1B-1623-A5E3-3705-02C266A719E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990269" y="1931938"/>
                <a:ext cx="1094040" cy="104040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86207B28-0BD7-D71A-942C-CA85E254D502}"/>
              </a:ext>
            </a:extLst>
          </p:cNvPr>
          <p:cNvSpPr txBox="1"/>
          <p:nvPr/>
        </p:nvSpPr>
        <p:spPr>
          <a:xfrm>
            <a:off x="1816946" y="4415192"/>
            <a:ext cx="1470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Klaus </a:t>
            </a:r>
            <a:r>
              <a:rPr lang="en-US" sz="1200" dirty="0" err="1"/>
              <a:t>Dehmelt</a:t>
            </a:r>
            <a:r>
              <a:rPr lang="en-US" sz="1200" dirty="0"/>
              <a:t> (SBU)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C372E7-0EB8-B3A0-C206-F5CEA6CDBAEC}"/>
              </a:ext>
            </a:extLst>
          </p:cNvPr>
          <p:cNvSpPr txBox="1"/>
          <p:nvPr/>
        </p:nvSpPr>
        <p:spPr>
          <a:xfrm>
            <a:off x="3675443" y="4489419"/>
            <a:ext cx="958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Marcus </a:t>
            </a:r>
          </a:p>
          <a:p>
            <a:r>
              <a:rPr lang="en-US" sz="1200" dirty="0" err="1"/>
              <a:t>Diefenthaler</a:t>
            </a:r>
            <a:endParaRPr lang="en-US" sz="1200" dirty="0"/>
          </a:p>
          <a:p>
            <a:r>
              <a:rPr lang="en-US" sz="1200" dirty="0"/>
              <a:t>(JLAB)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B706ED4-0A05-0200-14B5-3FCB21E83669}"/>
              </a:ext>
            </a:extLst>
          </p:cNvPr>
          <p:cNvSpPr txBox="1"/>
          <p:nvPr/>
        </p:nvSpPr>
        <p:spPr>
          <a:xfrm>
            <a:off x="7173050" y="4144990"/>
            <a:ext cx="2768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Rosie Reed (Lehigh Univ)</a:t>
            </a:r>
          </a:p>
          <a:p>
            <a:r>
              <a:rPr lang="en-US" sz="1200" dirty="0"/>
              <a:t>Salvatore Fazio (Univ </a:t>
            </a:r>
            <a:r>
              <a:rPr lang="en-US" sz="1200" dirty="0" err="1"/>
              <a:t>Calibra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726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EBACD83-2F66-07DD-FA41-5091C1B0BF6F}"/>
              </a:ext>
            </a:extLst>
          </p:cNvPr>
          <p:cNvSpPr txBox="1"/>
          <p:nvPr/>
        </p:nvSpPr>
        <p:spPr>
          <a:xfrm>
            <a:off x="447078" y="166468"/>
            <a:ext cx="8374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Our direct connections to the collaboration: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96B832-31A9-0003-77A5-AD338B197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140" y="999869"/>
            <a:ext cx="8297098" cy="28101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559430A-5689-014C-0C33-285D0A563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078" y="2928754"/>
            <a:ext cx="8554644" cy="261974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C3CA663-4CF4-E4AC-C6E3-193FAE097959}"/>
                  </a:ext>
                </a:extLst>
              </p14:cNvPr>
              <p14:cNvContentPartPr/>
              <p14:nvPr/>
            </p14:nvContentPartPr>
            <p14:xfrm>
              <a:off x="236655" y="3505005"/>
              <a:ext cx="3574080" cy="22305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C3CA663-4CF4-E4AC-C6E3-193FAE09795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8015" y="3496005"/>
                <a:ext cx="3591720" cy="224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193150D-29FB-5EA3-E301-F787EBC4A395}"/>
                  </a:ext>
                </a:extLst>
              </p14:cNvPr>
              <p14:cNvContentPartPr/>
              <p14:nvPr/>
            </p14:nvContentPartPr>
            <p14:xfrm>
              <a:off x="2971575" y="2332485"/>
              <a:ext cx="7204680" cy="39740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193150D-29FB-5EA3-E301-F787EBC4A39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62935" y="2323485"/>
                <a:ext cx="7222320" cy="399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4DCB4A19-98E3-B415-D3A2-5F38F98D7163}"/>
                  </a:ext>
                </a:extLst>
              </p14:cNvPr>
              <p14:cNvContentPartPr/>
              <p14:nvPr/>
            </p14:nvContentPartPr>
            <p14:xfrm>
              <a:off x="9761175" y="2038005"/>
              <a:ext cx="1860120" cy="3250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4DCB4A19-98E3-B415-D3A2-5F38F98D716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752535" y="2029365"/>
                <a:ext cx="1877760" cy="34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F8C70B2-DE0B-6E72-3859-F4687D477129}"/>
                  </a:ext>
                </a:extLst>
              </p14:cNvPr>
              <p14:cNvContentPartPr/>
              <p14:nvPr/>
            </p14:nvContentPartPr>
            <p14:xfrm>
              <a:off x="2802735" y="5705325"/>
              <a:ext cx="300960" cy="867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F8C70B2-DE0B-6E72-3859-F4687D47712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793735" y="5696325"/>
                <a:ext cx="318600" cy="10440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6691E459-B1C6-21F5-0D66-0FFA43D2E8E2}"/>
              </a:ext>
            </a:extLst>
          </p:cNvPr>
          <p:cNvSpPr txBox="1"/>
          <p:nvPr/>
        </p:nvSpPr>
        <p:spPr>
          <a:xfrm>
            <a:off x="8707456" y="5660194"/>
            <a:ext cx="2678938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TIC Meeting (replaces GDI)</a:t>
            </a:r>
          </a:p>
          <a:p>
            <a:r>
              <a:rPr lang="en-US" dirty="0"/>
              <a:t>Normally Mondays @ 9am</a:t>
            </a:r>
          </a:p>
        </p:txBody>
      </p:sp>
    </p:spTree>
    <p:extLst>
      <p:ext uri="{BB962C8B-B14F-4D97-AF65-F5344CB8AC3E}">
        <p14:creationId xmlns:p14="http://schemas.microsoft.com/office/powerpoint/2010/main" val="32603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EBACD83-2F66-07DD-FA41-5091C1B0BF6F}"/>
              </a:ext>
            </a:extLst>
          </p:cNvPr>
          <p:cNvSpPr txBox="1"/>
          <p:nvPr/>
        </p:nvSpPr>
        <p:spPr>
          <a:xfrm>
            <a:off x="447078" y="166468"/>
            <a:ext cx="72352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Our direct connections to the project: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148BE4B-03E1-74DE-21A8-27FE118E96DA}"/>
              </a:ext>
            </a:extLst>
          </p:cNvPr>
          <p:cNvSpPr/>
          <p:nvPr/>
        </p:nvSpPr>
        <p:spPr>
          <a:xfrm>
            <a:off x="1600200" y="1693333"/>
            <a:ext cx="2954867" cy="1253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10.6.8 (Electronics)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CAM:   Fernando Barbosa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247DD4-D168-F72A-F0FC-3F33FA323206}"/>
              </a:ext>
            </a:extLst>
          </p:cNvPr>
          <p:cNvSpPr/>
          <p:nvPr/>
        </p:nvSpPr>
        <p:spPr>
          <a:xfrm>
            <a:off x="5308600" y="1693332"/>
            <a:ext cx="2954867" cy="1253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10.6.9 (DAQ)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CAMs:  Dave Abbot</a:t>
            </a:r>
          </a:p>
          <a:p>
            <a:pPr algn="ctr"/>
            <a:r>
              <a:rPr lang="en-US" dirty="0"/>
              <a:t>               Jeff Landgraf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2E1957-FA56-8325-3221-A0E64847E79C}"/>
              </a:ext>
            </a:extLst>
          </p:cNvPr>
          <p:cNvSpPr/>
          <p:nvPr/>
        </p:nvSpPr>
        <p:spPr>
          <a:xfrm>
            <a:off x="1600200" y="4334933"/>
            <a:ext cx="6663267" cy="1422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Electronics, Readout and DAQ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(Fernando Barbosa, Jeff Landgraf, TBD)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E41E-2E94-67BC-4789-BD1DC951A4A9}"/>
              </a:ext>
            </a:extLst>
          </p:cNvPr>
          <p:cNvCxnSpPr/>
          <p:nvPr/>
        </p:nvCxnSpPr>
        <p:spPr>
          <a:xfrm>
            <a:off x="3064933" y="3022600"/>
            <a:ext cx="0" cy="11684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C1CF43-69ED-4CEE-8D3D-D6A18E7BE768}"/>
              </a:ext>
            </a:extLst>
          </p:cNvPr>
          <p:cNvCxnSpPr/>
          <p:nvPr/>
        </p:nvCxnSpPr>
        <p:spPr>
          <a:xfrm>
            <a:off x="6617758" y="3022600"/>
            <a:ext cx="0" cy="11684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909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EBACD83-2F66-07DD-FA41-5091C1B0BF6F}"/>
              </a:ext>
            </a:extLst>
          </p:cNvPr>
          <p:cNvSpPr txBox="1"/>
          <p:nvPr/>
        </p:nvSpPr>
        <p:spPr>
          <a:xfrm>
            <a:off x="289569" y="239789"/>
            <a:ext cx="4224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Our WGs / Conveners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59430A-5689-014C-0C33-285D0A563A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53" y="3728854"/>
            <a:ext cx="8554644" cy="261974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A35059D-A75B-75C5-EA55-023CBBF489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7526" y="562955"/>
            <a:ext cx="5144218" cy="28197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AD8D467-E4C0-CB5D-E761-45EB6ACFD9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9" y="1144062"/>
            <a:ext cx="6677957" cy="22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997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0ED8BC-1B42-D604-1AAE-479FDE71A9AF}"/>
              </a:ext>
            </a:extLst>
          </p:cNvPr>
          <p:cNvSpPr txBox="1"/>
          <p:nvPr/>
        </p:nvSpPr>
        <p:spPr>
          <a:xfrm>
            <a:off x="776158" y="856158"/>
            <a:ext cx="3429000" cy="8614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/>
              <a:t>Detector Subsystem Collaborations (DSC’s)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71301B-1207-2337-E350-F3FD9D425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13" y="418581"/>
            <a:ext cx="9978615" cy="571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409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0ED8BC-1B42-D604-1AAE-479FDE71A9AF}"/>
              </a:ext>
            </a:extLst>
          </p:cNvPr>
          <p:cNvSpPr txBox="1"/>
          <p:nvPr/>
        </p:nvSpPr>
        <p:spPr>
          <a:xfrm>
            <a:off x="776158" y="856158"/>
            <a:ext cx="3429000" cy="8614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/>
              <a:t>Detector Subsystem Collaborations (DSC’s)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74712A-F5CF-676E-B761-BAB82CDB7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316" y="640080"/>
            <a:ext cx="624968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16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160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Jeff</cp:lastModifiedBy>
  <cp:revision>1</cp:revision>
  <dcterms:created xsi:type="dcterms:W3CDTF">2023-04-20T11:43:42Z</dcterms:created>
  <dcterms:modified xsi:type="dcterms:W3CDTF">2023-04-20T12:55:48Z</dcterms:modified>
</cp:coreProperties>
</file>