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6"/>
  </p:notesMasterIdLst>
  <p:handoutMasterIdLst>
    <p:handoutMasterId r:id="rId17"/>
  </p:handoutMasterIdLst>
  <p:sldIdLst>
    <p:sldId id="294" r:id="rId2"/>
    <p:sldId id="315" r:id="rId3"/>
    <p:sldId id="302" r:id="rId4"/>
    <p:sldId id="313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1" r:id="rId13"/>
    <p:sldId id="312" r:id="rId14"/>
    <p:sldId id="314" r:id="rId1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7D7EB"/>
    <a:srgbClr val="98D7EA"/>
    <a:srgbClr val="98D7EB"/>
    <a:srgbClr val="50504E"/>
    <a:srgbClr val="4E4E4E"/>
    <a:srgbClr val="404040"/>
    <a:srgbClr val="004C97"/>
    <a:srgbClr val="63666A"/>
    <a:srgbClr val="99D6E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B589AB-A385-44BD-8EB0-BB082525154E}" v="226" dt="2023-06-28T14:53:14.34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94663"/>
  </p:normalViewPr>
  <p:slideViewPr>
    <p:cSldViewPr snapToGrid="0" snapToObjects="1" showGuides="1">
      <p:cViewPr varScale="1">
        <p:scale>
          <a:sx n="110" d="100"/>
          <a:sy n="110" d="100"/>
        </p:scale>
        <p:origin x="53" y="305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urav Arora" userId="68c1f482-eda2-4553-830f-e990d51d922f" providerId="ADAL" clId="{B8B589AB-A385-44BD-8EB0-BB082525154E}"/>
    <pc:docChg chg="undo redo custSel addSld delSld modSld">
      <pc:chgData name="Gaurav Arora" userId="68c1f482-eda2-4553-830f-e990d51d922f" providerId="ADAL" clId="{B8B589AB-A385-44BD-8EB0-BB082525154E}" dt="2023-06-28T15:09:48.723" v="2853" actId="20577"/>
      <pc:docMkLst>
        <pc:docMk/>
      </pc:docMkLst>
      <pc:sldChg chg="del">
        <pc:chgData name="Gaurav Arora" userId="68c1f482-eda2-4553-830f-e990d51d922f" providerId="ADAL" clId="{B8B589AB-A385-44BD-8EB0-BB082525154E}" dt="2023-06-26T17:19:09.084" v="1611" actId="47"/>
        <pc:sldMkLst>
          <pc:docMk/>
          <pc:sldMk cId="1121380919" sldId="278"/>
        </pc:sldMkLst>
      </pc:sldChg>
      <pc:sldChg chg="del">
        <pc:chgData name="Gaurav Arora" userId="68c1f482-eda2-4553-830f-e990d51d922f" providerId="ADAL" clId="{B8B589AB-A385-44BD-8EB0-BB082525154E}" dt="2023-06-26T17:19:09.084" v="1611" actId="47"/>
        <pc:sldMkLst>
          <pc:docMk/>
          <pc:sldMk cId="2319708068" sldId="284"/>
        </pc:sldMkLst>
      </pc:sldChg>
      <pc:sldChg chg="delSp mod">
        <pc:chgData name="Gaurav Arora" userId="68c1f482-eda2-4553-830f-e990d51d922f" providerId="ADAL" clId="{B8B589AB-A385-44BD-8EB0-BB082525154E}" dt="2023-06-26T17:19:14.538" v="1612" actId="478"/>
        <pc:sldMkLst>
          <pc:docMk/>
          <pc:sldMk cId="1989597527" sldId="294"/>
        </pc:sldMkLst>
        <pc:spChg chg="del">
          <ac:chgData name="Gaurav Arora" userId="68c1f482-eda2-4553-830f-e990d51d922f" providerId="ADAL" clId="{B8B589AB-A385-44BD-8EB0-BB082525154E}" dt="2023-06-26T17:19:14.538" v="1612" actId="478"/>
          <ac:spMkLst>
            <pc:docMk/>
            <pc:sldMk cId="1989597527" sldId="294"/>
            <ac:spMk id="6" creationId="{E3BA43EC-4DBA-4B4E-B5B9-5162DCB973AB}"/>
          </ac:spMkLst>
        </pc:spChg>
      </pc:sldChg>
      <pc:sldChg chg="del">
        <pc:chgData name="Gaurav Arora" userId="68c1f482-eda2-4553-830f-e990d51d922f" providerId="ADAL" clId="{B8B589AB-A385-44BD-8EB0-BB082525154E}" dt="2023-06-26T17:19:09.084" v="1611" actId="47"/>
        <pc:sldMkLst>
          <pc:docMk/>
          <pc:sldMk cId="1053288485" sldId="295"/>
        </pc:sldMkLst>
      </pc:sldChg>
      <pc:sldChg chg="del">
        <pc:chgData name="Gaurav Arora" userId="68c1f482-eda2-4553-830f-e990d51d922f" providerId="ADAL" clId="{B8B589AB-A385-44BD-8EB0-BB082525154E}" dt="2023-06-26T17:19:09.084" v="1611" actId="47"/>
        <pc:sldMkLst>
          <pc:docMk/>
          <pc:sldMk cId="3906449152" sldId="296"/>
        </pc:sldMkLst>
      </pc:sldChg>
      <pc:sldChg chg="del">
        <pc:chgData name="Gaurav Arora" userId="68c1f482-eda2-4553-830f-e990d51d922f" providerId="ADAL" clId="{B8B589AB-A385-44BD-8EB0-BB082525154E}" dt="2023-06-26T17:19:09.084" v="1611" actId="47"/>
        <pc:sldMkLst>
          <pc:docMk/>
          <pc:sldMk cId="2171075520" sldId="297"/>
        </pc:sldMkLst>
      </pc:sldChg>
      <pc:sldChg chg="del">
        <pc:chgData name="Gaurav Arora" userId="68c1f482-eda2-4553-830f-e990d51d922f" providerId="ADAL" clId="{B8B589AB-A385-44BD-8EB0-BB082525154E}" dt="2023-06-26T17:19:09.084" v="1611" actId="47"/>
        <pc:sldMkLst>
          <pc:docMk/>
          <pc:sldMk cId="199804349" sldId="298"/>
        </pc:sldMkLst>
      </pc:sldChg>
      <pc:sldChg chg="del mod modShow">
        <pc:chgData name="Gaurav Arora" userId="68c1f482-eda2-4553-830f-e990d51d922f" providerId="ADAL" clId="{B8B589AB-A385-44BD-8EB0-BB082525154E}" dt="2023-06-28T14:52:03.234" v="2480" actId="47"/>
        <pc:sldMkLst>
          <pc:docMk/>
          <pc:sldMk cId="4136342928" sldId="299"/>
        </pc:sldMkLst>
      </pc:sldChg>
      <pc:sldChg chg="modSp del mod modShow">
        <pc:chgData name="Gaurav Arora" userId="68c1f482-eda2-4553-830f-e990d51d922f" providerId="ADAL" clId="{B8B589AB-A385-44BD-8EB0-BB082525154E}" dt="2023-06-28T14:52:03.234" v="2480" actId="47"/>
        <pc:sldMkLst>
          <pc:docMk/>
          <pc:sldMk cId="2372584570" sldId="301"/>
        </pc:sldMkLst>
        <pc:spChg chg="mod">
          <ac:chgData name="Gaurav Arora" userId="68c1f482-eda2-4553-830f-e990d51d922f" providerId="ADAL" clId="{B8B589AB-A385-44BD-8EB0-BB082525154E}" dt="2023-06-27T01:24:27.947" v="1621" actId="20577"/>
          <ac:spMkLst>
            <pc:docMk/>
            <pc:sldMk cId="2372584570" sldId="301"/>
            <ac:spMk id="2" creationId="{0D27AB9F-36B2-6782-7119-8F3C11903E84}"/>
          </ac:spMkLst>
        </pc:spChg>
        <pc:spChg chg="mod">
          <ac:chgData name="Gaurav Arora" userId="68c1f482-eda2-4553-830f-e990d51d922f" providerId="ADAL" clId="{B8B589AB-A385-44BD-8EB0-BB082525154E}" dt="2023-06-27T01:25:26.593" v="1622" actId="1076"/>
          <ac:spMkLst>
            <pc:docMk/>
            <pc:sldMk cId="2372584570" sldId="301"/>
            <ac:spMk id="30" creationId="{AD8EA861-1E1A-61AB-0CF7-748D23D5398C}"/>
          </ac:spMkLst>
        </pc:spChg>
      </pc:sldChg>
      <pc:sldChg chg="addSp delSp modSp mod delAnim modAnim">
        <pc:chgData name="Gaurav Arora" userId="68c1f482-eda2-4553-830f-e990d51d922f" providerId="ADAL" clId="{B8B589AB-A385-44BD-8EB0-BB082525154E}" dt="2023-06-27T01:36:09.825" v="1756" actId="113"/>
        <pc:sldMkLst>
          <pc:docMk/>
          <pc:sldMk cId="3622518135" sldId="302"/>
        </pc:sldMkLst>
        <pc:spChg chg="mod">
          <ac:chgData name="Gaurav Arora" userId="68c1f482-eda2-4553-830f-e990d51d922f" providerId="ADAL" clId="{B8B589AB-A385-44BD-8EB0-BB082525154E}" dt="2023-06-27T01:32:18.350" v="1671"/>
          <ac:spMkLst>
            <pc:docMk/>
            <pc:sldMk cId="3622518135" sldId="302"/>
            <ac:spMk id="9" creationId="{A040EFCE-CBBD-C30A-83D9-C9E50D41963B}"/>
          </ac:spMkLst>
        </pc:spChg>
        <pc:spChg chg="mod">
          <ac:chgData name="Gaurav Arora" userId="68c1f482-eda2-4553-830f-e990d51d922f" providerId="ADAL" clId="{B8B589AB-A385-44BD-8EB0-BB082525154E}" dt="2023-06-27T01:32:58.817" v="1685" actId="1076"/>
          <ac:spMkLst>
            <pc:docMk/>
            <pc:sldMk cId="3622518135" sldId="302"/>
            <ac:spMk id="12" creationId="{C3E8374D-B18A-CD75-008B-A77CD7E1D24E}"/>
          </ac:spMkLst>
        </pc:spChg>
        <pc:spChg chg="del mod">
          <ac:chgData name="Gaurav Arora" userId="68c1f482-eda2-4553-830f-e990d51d922f" providerId="ADAL" clId="{B8B589AB-A385-44BD-8EB0-BB082525154E}" dt="2023-06-27T01:34:51.834" v="1705" actId="478"/>
          <ac:spMkLst>
            <pc:docMk/>
            <pc:sldMk cId="3622518135" sldId="302"/>
            <ac:spMk id="15" creationId="{400F71A6-FE59-CCD5-915A-E71CDA25909A}"/>
          </ac:spMkLst>
        </pc:spChg>
        <pc:spChg chg="del">
          <ac:chgData name="Gaurav Arora" userId="68c1f482-eda2-4553-830f-e990d51d922f" providerId="ADAL" clId="{B8B589AB-A385-44BD-8EB0-BB082525154E}" dt="2023-06-27T01:30:43.281" v="1667" actId="21"/>
          <ac:spMkLst>
            <pc:docMk/>
            <pc:sldMk cId="3622518135" sldId="302"/>
            <ac:spMk id="17" creationId="{8BCF8E84-9317-95C5-D9F3-FFCE24132FB6}"/>
          </ac:spMkLst>
        </pc:spChg>
        <pc:spChg chg="del">
          <ac:chgData name="Gaurav Arora" userId="68c1f482-eda2-4553-830f-e990d51d922f" providerId="ADAL" clId="{B8B589AB-A385-44BD-8EB0-BB082525154E}" dt="2023-06-27T01:30:49.991" v="1668" actId="21"/>
          <ac:spMkLst>
            <pc:docMk/>
            <pc:sldMk cId="3622518135" sldId="302"/>
            <ac:spMk id="19" creationId="{0C492A20-23C5-6630-A556-316EB71F7C6F}"/>
          </ac:spMkLst>
        </pc:spChg>
        <pc:spChg chg="add mod">
          <ac:chgData name="Gaurav Arora" userId="68c1f482-eda2-4553-830f-e990d51d922f" providerId="ADAL" clId="{B8B589AB-A385-44BD-8EB0-BB082525154E}" dt="2023-06-26T15:50:32.613" v="66" actId="1036"/>
          <ac:spMkLst>
            <pc:docMk/>
            <pc:sldMk cId="3622518135" sldId="302"/>
            <ac:spMk id="20" creationId="{C687737D-7DAF-7BED-4708-2C04C55EB339}"/>
          </ac:spMkLst>
        </pc:spChg>
        <pc:spChg chg="mod">
          <ac:chgData name="Gaurav Arora" userId="68c1f482-eda2-4553-830f-e990d51d922f" providerId="ADAL" clId="{B8B589AB-A385-44BD-8EB0-BB082525154E}" dt="2023-06-27T01:33:39.733" v="1686"/>
          <ac:spMkLst>
            <pc:docMk/>
            <pc:sldMk cId="3622518135" sldId="302"/>
            <ac:spMk id="22" creationId="{3BADC0C4-6A81-4E31-D36E-F2575B722AFA}"/>
          </ac:spMkLst>
        </pc:spChg>
        <pc:spChg chg="mod">
          <ac:chgData name="Gaurav Arora" userId="68c1f482-eda2-4553-830f-e990d51d922f" providerId="ADAL" clId="{B8B589AB-A385-44BD-8EB0-BB082525154E}" dt="2023-06-27T01:33:39.733" v="1686"/>
          <ac:spMkLst>
            <pc:docMk/>
            <pc:sldMk cId="3622518135" sldId="302"/>
            <ac:spMk id="23" creationId="{3F311D37-B842-9CD0-605A-0D043D5CEA62}"/>
          </ac:spMkLst>
        </pc:spChg>
        <pc:spChg chg="mod">
          <ac:chgData name="Gaurav Arora" userId="68c1f482-eda2-4553-830f-e990d51d922f" providerId="ADAL" clId="{B8B589AB-A385-44BD-8EB0-BB082525154E}" dt="2023-06-27T01:33:39.733" v="1686"/>
          <ac:spMkLst>
            <pc:docMk/>
            <pc:sldMk cId="3622518135" sldId="302"/>
            <ac:spMk id="24" creationId="{C3693C24-9D0F-CFC1-D239-4B73F61D6B6F}"/>
          </ac:spMkLst>
        </pc:spChg>
        <pc:spChg chg="mod">
          <ac:chgData name="Gaurav Arora" userId="68c1f482-eda2-4553-830f-e990d51d922f" providerId="ADAL" clId="{B8B589AB-A385-44BD-8EB0-BB082525154E}" dt="2023-06-27T01:33:39.733" v="1686"/>
          <ac:spMkLst>
            <pc:docMk/>
            <pc:sldMk cId="3622518135" sldId="302"/>
            <ac:spMk id="25" creationId="{1D227A4A-182B-9B31-B5FF-3236E4C39C88}"/>
          </ac:spMkLst>
        </pc:spChg>
        <pc:spChg chg="add mod">
          <ac:chgData name="Gaurav Arora" userId="68c1f482-eda2-4553-830f-e990d51d922f" providerId="ADAL" clId="{B8B589AB-A385-44BD-8EB0-BB082525154E}" dt="2023-06-27T01:36:09.825" v="1756" actId="113"/>
          <ac:spMkLst>
            <pc:docMk/>
            <pc:sldMk cId="3622518135" sldId="302"/>
            <ac:spMk id="29" creationId="{B345688B-EE44-0855-0007-402D35857AA1}"/>
          </ac:spMkLst>
        </pc:spChg>
        <pc:grpChg chg="add del mod">
          <ac:chgData name="Gaurav Arora" userId="68c1f482-eda2-4553-830f-e990d51d922f" providerId="ADAL" clId="{B8B589AB-A385-44BD-8EB0-BB082525154E}" dt="2023-06-27T01:34:44.386" v="1702" actId="478"/>
          <ac:grpSpMkLst>
            <pc:docMk/>
            <pc:sldMk cId="3622518135" sldId="302"/>
            <ac:grpSpMk id="2" creationId="{B9F77843-1800-2C0E-F145-594F1D6A2F4A}"/>
          </ac:grpSpMkLst>
        </pc:grpChg>
        <pc:grpChg chg="mod">
          <ac:chgData name="Gaurav Arora" userId="68c1f482-eda2-4553-830f-e990d51d922f" providerId="ADAL" clId="{B8B589AB-A385-44BD-8EB0-BB082525154E}" dt="2023-06-27T01:32:18.350" v="1671"/>
          <ac:grpSpMkLst>
            <pc:docMk/>
            <pc:sldMk cId="3622518135" sldId="302"/>
            <ac:grpSpMk id="7" creationId="{9CAC5202-13CF-919B-8163-66CE8EB7399D}"/>
          </ac:grpSpMkLst>
        </pc:grpChg>
        <pc:grpChg chg="add del mod">
          <ac:chgData name="Gaurav Arora" userId="68c1f482-eda2-4553-830f-e990d51d922f" providerId="ADAL" clId="{B8B589AB-A385-44BD-8EB0-BB082525154E}" dt="2023-06-27T01:33:42.317" v="1689"/>
          <ac:grpSpMkLst>
            <pc:docMk/>
            <pc:sldMk cId="3622518135" sldId="302"/>
            <ac:grpSpMk id="18" creationId="{2EB7A5E9-9599-4E0A-63F4-D1AE54077E11}"/>
          </ac:grpSpMkLst>
        </pc:grpChg>
        <pc:grpChg chg="mod">
          <ac:chgData name="Gaurav Arora" userId="68c1f482-eda2-4553-830f-e990d51d922f" providerId="ADAL" clId="{B8B589AB-A385-44BD-8EB0-BB082525154E}" dt="2023-06-27T01:33:39.733" v="1686"/>
          <ac:grpSpMkLst>
            <pc:docMk/>
            <pc:sldMk cId="3622518135" sldId="302"/>
            <ac:grpSpMk id="21" creationId="{3CC273DA-D35D-A0C0-48C5-005B4418BE05}"/>
          </ac:grpSpMkLst>
        </pc:grpChg>
        <pc:picChg chg="del mod">
          <ac:chgData name="Gaurav Arora" userId="68c1f482-eda2-4553-830f-e990d51d922f" providerId="ADAL" clId="{B8B589AB-A385-44BD-8EB0-BB082525154E}" dt="2023-06-27T01:34:39.727" v="1701" actId="478"/>
          <ac:picMkLst>
            <pc:docMk/>
            <pc:sldMk cId="3622518135" sldId="302"/>
            <ac:picMk id="10" creationId="{476CFEB1-D1E1-FC45-12C4-CC6A66CC6335}"/>
          </ac:picMkLst>
        </pc:picChg>
        <pc:picChg chg="mod">
          <ac:chgData name="Gaurav Arora" userId="68c1f482-eda2-4553-830f-e990d51d922f" providerId="ADAL" clId="{B8B589AB-A385-44BD-8EB0-BB082525154E}" dt="2023-06-27T01:34:48.167" v="1703" actId="1076"/>
          <ac:picMkLst>
            <pc:docMk/>
            <pc:sldMk cId="3622518135" sldId="302"/>
            <ac:picMk id="13" creationId="{98B7FEB3-967B-D6BC-836D-13F018D961A1}"/>
          </ac:picMkLst>
        </pc:picChg>
        <pc:picChg chg="del">
          <ac:chgData name="Gaurav Arora" userId="68c1f482-eda2-4553-830f-e990d51d922f" providerId="ADAL" clId="{B8B589AB-A385-44BD-8EB0-BB082525154E}" dt="2023-06-27T01:30:43.281" v="1667" actId="21"/>
          <ac:picMkLst>
            <pc:docMk/>
            <pc:sldMk cId="3622518135" sldId="302"/>
            <ac:picMk id="16" creationId="{94ACE28D-1531-C554-E855-712B88B7B2F0}"/>
          </ac:picMkLst>
        </pc:picChg>
        <pc:picChg chg="mod">
          <ac:chgData name="Gaurav Arora" userId="68c1f482-eda2-4553-830f-e990d51d922f" providerId="ADAL" clId="{B8B589AB-A385-44BD-8EB0-BB082525154E}" dt="2023-06-27T01:33:39.733" v="1686"/>
          <ac:picMkLst>
            <pc:docMk/>
            <pc:sldMk cId="3622518135" sldId="302"/>
            <ac:picMk id="26" creationId="{012A6488-E57C-FA23-2713-8C3751D45D96}"/>
          </ac:picMkLst>
        </pc:picChg>
        <pc:picChg chg="mod">
          <ac:chgData name="Gaurav Arora" userId="68c1f482-eda2-4553-830f-e990d51d922f" providerId="ADAL" clId="{B8B589AB-A385-44BD-8EB0-BB082525154E}" dt="2023-06-27T01:33:39.733" v="1686"/>
          <ac:picMkLst>
            <pc:docMk/>
            <pc:sldMk cId="3622518135" sldId="302"/>
            <ac:picMk id="27" creationId="{550A13F1-26A3-AB9C-67BD-4DCA95A2DEE6}"/>
          </ac:picMkLst>
        </pc:picChg>
        <pc:picChg chg="add mod">
          <ac:chgData name="Gaurav Arora" userId="68c1f482-eda2-4553-830f-e990d51d922f" providerId="ADAL" clId="{B8B589AB-A385-44BD-8EB0-BB082525154E}" dt="2023-06-27T01:34:25.981" v="1700" actId="1076"/>
          <ac:picMkLst>
            <pc:docMk/>
            <pc:sldMk cId="3622518135" sldId="302"/>
            <ac:picMk id="28" creationId="{E9CC3952-35B5-23F8-83C4-1670EAC592B3}"/>
          </ac:picMkLst>
        </pc:picChg>
        <pc:cxnChg chg="mod">
          <ac:chgData name="Gaurav Arora" userId="68c1f482-eda2-4553-830f-e990d51d922f" providerId="ADAL" clId="{B8B589AB-A385-44BD-8EB0-BB082525154E}" dt="2023-06-27T01:32:18.350" v="1671"/>
          <ac:cxnSpMkLst>
            <pc:docMk/>
            <pc:sldMk cId="3622518135" sldId="302"/>
            <ac:cxnSpMk id="14" creationId="{62317EF5-6778-F7D3-FBD9-186969DE778D}"/>
          </ac:cxnSpMkLst>
        </pc:cxnChg>
      </pc:sldChg>
      <pc:sldChg chg="addSp delSp modSp mod modAnim">
        <pc:chgData name="Gaurav Arora" userId="68c1f482-eda2-4553-830f-e990d51d922f" providerId="ADAL" clId="{B8B589AB-A385-44BD-8EB0-BB082525154E}" dt="2023-06-26T17:19:48.960" v="1614"/>
        <pc:sldMkLst>
          <pc:docMk/>
          <pc:sldMk cId="1579151041" sldId="303"/>
        </pc:sldMkLst>
        <pc:spChg chg="del">
          <ac:chgData name="Gaurav Arora" userId="68c1f482-eda2-4553-830f-e990d51d922f" providerId="ADAL" clId="{B8B589AB-A385-44BD-8EB0-BB082525154E}" dt="2023-06-26T15:48:35.732" v="45" actId="478"/>
          <ac:spMkLst>
            <pc:docMk/>
            <pc:sldMk cId="1579151041" sldId="303"/>
            <ac:spMk id="2" creationId="{0D27AB9F-36B2-6782-7119-8F3C11903E84}"/>
          </ac:spMkLst>
        </pc:spChg>
        <pc:spChg chg="mod">
          <ac:chgData name="Gaurav Arora" userId="68c1f482-eda2-4553-830f-e990d51d922f" providerId="ADAL" clId="{B8B589AB-A385-44BD-8EB0-BB082525154E}" dt="2023-06-26T15:48:29.222" v="44" actId="20577"/>
          <ac:spMkLst>
            <pc:docMk/>
            <pc:sldMk cId="1579151041" sldId="303"/>
            <ac:spMk id="3" creationId="{285F7F34-2709-415D-0474-B672121C1D88}"/>
          </ac:spMkLst>
        </pc:spChg>
        <pc:spChg chg="add del mod">
          <ac:chgData name="Gaurav Arora" userId="68c1f482-eda2-4553-830f-e990d51d922f" providerId="ADAL" clId="{B8B589AB-A385-44BD-8EB0-BB082525154E}" dt="2023-06-26T15:50:52.063" v="68"/>
          <ac:spMkLst>
            <pc:docMk/>
            <pc:sldMk cId="1579151041" sldId="303"/>
            <ac:spMk id="7" creationId="{46015E35-D212-AFDE-8F9A-D008B64B66DF}"/>
          </ac:spMkLst>
        </pc:spChg>
        <pc:spChg chg="mod">
          <ac:chgData name="Gaurav Arora" userId="68c1f482-eda2-4553-830f-e990d51d922f" providerId="ADAL" clId="{B8B589AB-A385-44BD-8EB0-BB082525154E}" dt="2023-06-26T15:50:56.622" v="69"/>
          <ac:spMkLst>
            <pc:docMk/>
            <pc:sldMk cId="1579151041" sldId="303"/>
            <ac:spMk id="10" creationId="{C1D0DE3B-4989-692E-1A94-D3CC75E14AE9}"/>
          </ac:spMkLst>
        </pc:spChg>
        <pc:spChg chg="add del mod">
          <ac:chgData name="Gaurav Arora" userId="68c1f482-eda2-4553-830f-e990d51d922f" providerId="ADAL" clId="{B8B589AB-A385-44BD-8EB0-BB082525154E}" dt="2023-06-26T15:52:01.508" v="81"/>
          <ac:spMkLst>
            <pc:docMk/>
            <pc:sldMk cId="1579151041" sldId="303"/>
            <ac:spMk id="11" creationId="{D1C92E0C-8F0A-5036-B328-69D13CFD9CC8}"/>
          </ac:spMkLst>
        </pc:spChg>
        <pc:spChg chg="add mod">
          <ac:chgData name="Gaurav Arora" userId="68c1f482-eda2-4553-830f-e990d51d922f" providerId="ADAL" clId="{B8B589AB-A385-44BD-8EB0-BB082525154E}" dt="2023-06-26T15:56:38.775" v="127" actId="1076"/>
          <ac:spMkLst>
            <pc:docMk/>
            <pc:sldMk cId="1579151041" sldId="303"/>
            <ac:spMk id="12" creationId="{A1C31AEC-7D4C-2B02-69A5-D9A936FFB814}"/>
          </ac:spMkLst>
        </pc:spChg>
        <pc:spChg chg="add del mod">
          <ac:chgData name="Gaurav Arora" userId="68c1f482-eda2-4553-830f-e990d51d922f" providerId="ADAL" clId="{B8B589AB-A385-44BD-8EB0-BB082525154E}" dt="2023-06-26T15:55:57.447" v="111"/>
          <ac:spMkLst>
            <pc:docMk/>
            <pc:sldMk cId="1579151041" sldId="303"/>
            <ac:spMk id="14" creationId="{1DB5D9DC-4FB1-DB55-91B3-355A369ED643}"/>
          </ac:spMkLst>
        </pc:spChg>
        <pc:spChg chg="add mod">
          <ac:chgData name="Gaurav Arora" userId="68c1f482-eda2-4553-830f-e990d51d922f" providerId="ADAL" clId="{B8B589AB-A385-44BD-8EB0-BB082525154E}" dt="2023-06-26T15:57:25.988" v="137" actId="20577"/>
          <ac:spMkLst>
            <pc:docMk/>
            <pc:sldMk cId="1579151041" sldId="303"/>
            <ac:spMk id="16" creationId="{A1F32CBE-DFB5-0AD4-BDA6-2B5C756EECFA}"/>
          </ac:spMkLst>
        </pc:spChg>
        <pc:grpChg chg="add mod">
          <ac:chgData name="Gaurav Arora" userId="68c1f482-eda2-4553-830f-e990d51d922f" providerId="ADAL" clId="{B8B589AB-A385-44BD-8EB0-BB082525154E}" dt="2023-06-26T15:54:04.773" v="101" actId="1076"/>
          <ac:grpSpMkLst>
            <pc:docMk/>
            <pc:sldMk cId="1579151041" sldId="303"/>
            <ac:grpSpMk id="8" creationId="{9B9B2126-2782-0847-A033-61992B6200A5}"/>
          </ac:grpSpMkLst>
        </pc:grpChg>
        <pc:picChg chg="mod">
          <ac:chgData name="Gaurav Arora" userId="68c1f482-eda2-4553-830f-e990d51d922f" providerId="ADAL" clId="{B8B589AB-A385-44BD-8EB0-BB082525154E}" dt="2023-06-26T15:50:56.622" v="69"/>
          <ac:picMkLst>
            <pc:docMk/>
            <pc:sldMk cId="1579151041" sldId="303"/>
            <ac:picMk id="9" creationId="{B3C86CCC-507F-CE4B-405D-AA7CD2FC3ACB}"/>
          </ac:picMkLst>
        </pc:picChg>
        <pc:picChg chg="add mod">
          <ac:chgData name="Gaurav Arora" userId="68c1f482-eda2-4553-830f-e990d51d922f" providerId="ADAL" clId="{B8B589AB-A385-44BD-8EB0-BB082525154E}" dt="2023-06-26T15:54:13.261" v="108" actId="1076"/>
          <ac:picMkLst>
            <pc:docMk/>
            <pc:sldMk cId="1579151041" sldId="303"/>
            <ac:picMk id="13" creationId="{CF3BF3D9-8C0A-0C61-2A39-59A72218FA9E}"/>
          </ac:picMkLst>
        </pc:picChg>
      </pc:sldChg>
      <pc:sldChg chg="addSp delSp modSp mod">
        <pc:chgData name="Gaurav Arora" userId="68c1f482-eda2-4553-830f-e990d51d922f" providerId="ADAL" clId="{B8B589AB-A385-44BD-8EB0-BB082525154E}" dt="2023-06-26T16:35:10.763" v="342" actId="20577"/>
        <pc:sldMkLst>
          <pc:docMk/>
          <pc:sldMk cId="3988688586" sldId="304"/>
        </pc:sldMkLst>
        <pc:spChg chg="del">
          <ac:chgData name="Gaurav Arora" userId="68c1f482-eda2-4553-830f-e990d51d922f" providerId="ADAL" clId="{B8B589AB-A385-44BD-8EB0-BB082525154E}" dt="2023-06-26T16:24:27.423" v="181" actId="478"/>
          <ac:spMkLst>
            <pc:docMk/>
            <pc:sldMk cId="3988688586" sldId="304"/>
            <ac:spMk id="2" creationId="{0D27AB9F-36B2-6782-7119-8F3C11903E84}"/>
          </ac:spMkLst>
        </pc:spChg>
        <pc:spChg chg="mod">
          <ac:chgData name="Gaurav Arora" userId="68c1f482-eda2-4553-830f-e990d51d922f" providerId="ADAL" clId="{B8B589AB-A385-44BD-8EB0-BB082525154E}" dt="2023-06-26T16:24:20.841" v="180" actId="20577"/>
          <ac:spMkLst>
            <pc:docMk/>
            <pc:sldMk cId="3988688586" sldId="304"/>
            <ac:spMk id="3" creationId="{285F7F34-2709-415D-0474-B672121C1D88}"/>
          </ac:spMkLst>
        </pc:spChg>
        <pc:spChg chg="add del mod">
          <ac:chgData name="Gaurav Arora" userId="68c1f482-eda2-4553-830f-e990d51d922f" providerId="ADAL" clId="{B8B589AB-A385-44BD-8EB0-BB082525154E}" dt="2023-06-26T16:24:37.849" v="185"/>
          <ac:spMkLst>
            <pc:docMk/>
            <pc:sldMk cId="3988688586" sldId="304"/>
            <ac:spMk id="7" creationId="{68A416B6-49B8-5E24-6EEC-BBE103364EB2}"/>
          </ac:spMkLst>
        </pc:spChg>
        <pc:spChg chg="add mod">
          <ac:chgData name="Gaurav Arora" userId="68c1f482-eda2-4553-830f-e990d51d922f" providerId="ADAL" clId="{B8B589AB-A385-44BD-8EB0-BB082525154E}" dt="2023-06-26T16:25:40.464" v="202" actId="207"/>
          <ac:spMkLst>
            <pc:docMk/>
            <pc:sldMk cId="3988688586" sldId="304"/>
            <ac:spMk id="8" creationId="{7D7FEE4E-6C25-8AA6-CDD2-3F64F2F9DCB8}"/>
          </ac:spMkLst>
        </pc:spChg>
        <pc:spChg chg="add del mod">
          <ac:chgData name="Gaurav Arora" userId="68c1f482-eda2-4553-830f-e990d51d922f" providerId="ADAL" clId="{B8B589AB-A385-44BD-8EB0-BB082525154E}" dt="2023-06-26T16:25:18.432" v="195"/>
          <ac:spMkLst>
            <pc:docMk/>
            <pc:sldMk cId="3988688586" sldId="304"/>
            <ac:spMk id="9" creationId="{F0A6F639-4663-6393-486F-FC05643A490B}"/>
          </ac:spMkLst>
        </pc:spChg>
        <pc:spChg chg="add mod">
          <ac:chgData name="Gaurav Arora" userId="68c1f482-eda2-4553-830f-e990d51d922f" providerId="ADAL" clId="{B8B589AB-A385-44BD-8EB0-BB082525154E}" dt="2023-06-26T16:27:24.089" v="236" actId="1036"/>
          <ac:spMkLst>
            <pc:docMk/>
            <pc:sldMk cId="3988688586" sldId="304"/>
            <ac:spMk id="10" creationId="{9C733CE9-B570-9CD9-D254-C29556589184}"/>
          </ac:spMkLst>
        </pc:spChg>
        <pc:spChg chg="add del mod">
          <ac:chgData name="Gaurav Arora" userId="68c1f482-eda2-4553-830f-e990d51d922f" providerId="ADAL" clId="{B8B589AB-A385-44BD-8EB0-BB082525154E}" dt="2023-06-26T16:26:09.910" v="210"/>
          <ac:spMkLst>
            <pc:docMk/>
            <pc:sldMk cId="3988688586" sldId="304"/>
            <ac:spMk id="11" creationId="{3718AE3A-7058-504C-7DAD-22D60A75409D}"/>
          </ac:spMkLst>
        </pc:spChg>
        <pc:spChg chg="add mod">
          <ac:chgData name="Gaurav Arora" userId="68c1f482-eda2-4553-830f-e990d51d922f" providerId="ADAL" clId="{B8B589AB-A385-44BD-8EB0-BB082525154E}" dt="2023-06-26T16:27:28.343" v="248" actId="1035"/>
          <ac:spMkLst>
            <pc:docMk/>
            <pc:sldMk cId="3988688586" sldId="304"/>
            <ac:spMk id="12" creationId="{644F05F7-ABD7-560F-1472-0D2EDE74F8C7}"/>
          </ac:spMkLst>
        </pc:spChg>
        <pc:spChg chg="add mod">
          <ac:chgData name="Gaurav Arora" userId="68c1f482-eda2-4553-830f-e990d51d922f" providerId="ADAL" clId="{B8B589AB-A385-44BD-8EB0-BB082525154E}" dt="2023-06-26T16:35:10.763" v="342" actId="20577"/>
          <ac:spMkLst>
            <pc:docMk/>
            <pc:sldMk cId="3988688586" sldId="304"/>
            <ac:spMk id="13" creationId="{FDCB6CDD-F889-FE34-026E-C22DBD63E291}"/>
          </ac:spMkLst>
        </pc:spChg>
        <pc:spChg chg="add del mod">
          <ac:chgData name="Gaurav Arora" userId="68c1f482-eda2-4553-830f-e990d51d922f" providerId="ADAL" clId="{B8B589AB-A385-44BD-8EB0-BB082525154E}" dt="2023-06-26T16:27:39.479" v="251"/>
          <ac:spMkLst>
            <pc:docMk/>
            <pc:sldMk cId="3988688586" sldId="304"/>
            <ac:spMk id="14" creationId="{0DEFDE52-FABD-2EE2-4E9A-309FE22678A3}"/>
          </ac:spMkLst>
        </pc:spChg>
      </pc:sldChg>
      <pc:sldChg chg="addSp delSp modSp add mod">
        <pc:chgData name="Gaurav Arora" userId="68c1f482-eda2-4553-830f-e990d51d922f" providerId="ADAL" clId="{B8B589AB-A385-44BD-8EB0-BB082525154E}" dt="2023-06-26T16:35:55.358" v="419" actId="1076"/>
        <pc:sldMkLst>
          <pc:docMk/>
          <pc:sldMk cId="1885144224" sldId="305"/>
        </pc:sldMkLst>
        <pc:spChg chg="add del mod">
          <ac:chgData name="Gaurav Arora" userId="68c1f482-eda2-4553-830f-e990d51d922f" providerId="ADAL" clId="{B8B589AB-A385-44BD-8EB0-BB082525154E}" dt="2023-06-26T16:28:21.462" v="291"/>
          <ac:spMkLst>
            <pc:docMk/>
            <pc:sldMk cId="1885144224" sldId="305"/>
            <ac:spMk id="2" creationId="{1C54D2DF-8A2E-60AA-543C-77F2E7A0CF08}"/>
          </ac:spMkLst>
        </pc:spChg>
        <pc:spChg chg="mod">
          <ac:chgData name="Gaurav Arora" userId="68c1f482-eda2-4553-830f-e990d51d922f" providerId="ADAL" clId="{B8B589AB-A385-44BD-8EB0-BB082525154E}" dt="2023-06-26T16:28:09.952" v="285" actId="20577"/>
          <ac:spMkLst>
            <pc:docMk/>
            <pc:sldMk cId="1885144224" sldId="305"/>
            <ac:spMk id="3" creationId="{285F7F34-2709-415D-0474-B672121C1D88}"/>
          </ac:spMkLst>
        </pc:spChg>
        <pc:spChg chg="add mod">
          <ac:chgData name="Gaurav Arora" userId="68c1f482-eda2-4553-830f-e990d51d922f" providerId="ADAL" clId="{B8B589AB-A385-44BD-8EB0-BB082525154E}" dt="2023-06-26T16:28:49.085" v="297" actId="255"/>
          <ac:spMkLst>
            <pc:docMk/>
            <pc:sldMk cId="1885144224" sldId="305"/>
            <ac:spMk id="7" creationId="{9F20EF9C-3A62-36A8-92FB-CE4F54514D4A}"/>
          </ac:spMkLst>
        </pc:spChg>
        <pc:spChg chg="del">
          <ac:chgData name="Gaurav Arora" userId="68c1f482-eda2-4553-830f-e990d51d922f" providerId="ADAL" clId="{B8B589AB-A385-44BD-8EB0-BB082525154E}" dt="2023-06-26T16:27:47.414" v="253" actId="478"/>
          <ac:spMkLst>
            <pc:docMk/>
            <pc:sldMk cId="1885144224" sldId="305"/>
            <ac:spMk id="8" creationId="{7D7FEE4E-6C25-8AA6-CDD2-3F64F2F9DCB8}"/>
          </ac:spMkLst>
        </pc:spChg>
        <pc:spChg chg="del">
          <ac:chgData name="Gaurav Arora" userId="68c1f482-eda2-4553-830f-e990d51d922f" providerId="ADAL" clId="{B8B589AB-A385-44BD-8EB0-BB082525154E}" dt="2023-06-26T16:27:47.414" v="253" actId="478"/>
          <ac:spMkLst>
            <pc:docMk/>
            <pc:sldMk cId="1885144224" sldId="305"/>
            <ac:spMk id="10" creationId="{9C733CE9-B570-9CD9-D254-C29556589184}"/>
          </ac:spMkLst>
        </pc:spChg>
        <pc:spChg chg="add mod">
          <ac:chgData name="Gaurav Arora" userId="68c1f482-eda2-4553-830f-e990d51d922f" providerId="ADAL" clId="{B8B589AB-A385-44BD-8EB0-BB082525154E}" dt="2023-06-26T16:33:39.566" v="318" actId="1076"/>
          <ac:spMkLst>
            <pc:docMk/>
            <pc:sldMk cId="1885144224" sldId="305"/>
            <ac:spMk id="11" creationId="{9D86059E-E6C7-107A-2C62-18F8664509C6}"/>
          </ac:spMkLst>
        </pc:spChg>
        <pc:spChg chg="del">
          <ac:chgData name="Gaurav Arora" userId="68c1f482-eda2-4553-830f-e990d51d922f" providerId="ADAL" clId="{B8B589AB-A385-44BD-8EB0-BB082525154E}" dt="2023-06-26T16:27:47.414" v="253" actId="478"/>
          <ac:spMkLst>
            <pc:docMk/>
            <pc:sldMk cId="1885144224" sldId="305"/>
            <ac:spMk id="12" creationId="{644F05F7-ABD7-560F-1472-0D2EDE74F8C7}"/>
          </ac:spMkLst>
        </pc:spChg>
        <pc:spChg chg="del">
          <ac:chgData name="Gaurav Arora" userId="68c1f482-eda2-4553-830f-e990d51d922f" providerId="ADAL" clId="{B8B589AB-A385-44BD-8EB0-BB082525154E}" dt="2023-06-26T16:27:47.414" v="253" actId="478"/>
          <ac:spMkLst>
            <pc:docMk/>
            <pc:sldMk cId="1885144224" sldId="305"/>
            <ac:spMk id="13" creationId="{FDCB6CDD-F889-FE34-026E-C22DBD63E291}"/>
          </ac:spMkLst>
        </pc:spChg>
        <pc:spChg chg="add mod">
          <ac:chgData name="Gaurav Arora" userId="68c1f482-eda2-4553-830f-e990d51d922f" providerId="ADAL" clId="{B8B589AB-A385-44BD-8EB0-BB082525154E}" dt="2023-06-26T16:34:58.156" v="330" actId="1076"/>
          <ac:spMkLst>
            <pc:docMk/>
            <pc:sldMk cId="1885144224" sldId="305"/>
            <ac:spMk id="14" creationId="{72EF838D-223B-4D03-EC6C-398A39414CEE}"/>
          </ac:spMkLst>
        </pc:spChg>
        <pc:spChg chg="add mod">
          <ac:chgData name="Gaurav Arora" userId="68c1f482-eda2-4553-830f-e990d51d922f" providerId="ADAL" clId="{B8B589AB-A385-44BD-8EB0-BB082525154E}" dt="2023-06-26T16:35:55.358" v="419" actId="1076"/>
          <ac:spMkLst>
            <pc:docMk/>
            <pc:sldMk cId="1885144224" sldId="305"/>
            <ac:spMk id="15" creationId="{54EAFE6E-8ED2-8D94-BC92-F7AE734ABB6B}"/>
          </ac:spMkLst>
        </pc:spChg>
        <pc:picChg chg="add mod">
          <ac:chgData name="Gaurav Arora" userId="68c1f482-eda2-4553-830f-e990d51d922f" providerId="ADAL" clId="{B8B589AB-A385-44BD-8EB0-BB082525154E}" dt="2023-06-26T16:29:07.325" v="300" actId="1076"/>
          <ac:picMkLst>
            <pc:docMk/>
            <pc:sldMk cId="1885144224" sldId="305"/>
            <ac:picMk id="9" creationId="{EE907A46-D391-1A29-21CD-FCEA327D20EB}"/>
          </ac:picMkLst>
        </pc:picChg>
      </pc:sldChg>
      <pc:sldChg chg="addSp delSp modSp add mod modAnim">
        <pc:chgData name="Gaurav Arora" userId="68c1f482-eda2-4553-830f-e990d51d922f" providerId="ADAL" clId="{B8B589AB-A385-44BD-8EB0-BB082525154E}" dt="2023-06-26T17:20:02.720" v="1615"/>
        <pc:sldMkLst>
          <pc:docMk/>
          <pc:sldMk cId="3280617079" sldId="306"/>
        </pc:sldMkLst>
        <pc:spChg chg="add mod">
          <ac:chgData name="Gaurav Arora" userId="68c1f482-eda2-4553-830f-e990d51d922f" providerId="ADAL" clId="{B8B589AB-A385-44BD-8EB0-BB082525154E}" dt="2023-06-26T16:38:19.638" v="462" actId="1076"/>
          <ac:spMkLst>
            <pc:docMk/>
            <pc:sldMk cId="3280617079" sldId="306"/>
            <ac:spMk id="2" creationId="{748D1858-5E87-0746-3E24-65BA31451B08}"/>
          </ac:spMkLst>
        </pc:spChg>
        <pc:spChg chg="mod">
          <ac:chgData name="Gaurav Arora" userId="68c1f482-eda2-4553-830f-e990d51d922f" providerId="ADAL" clId="{B8B589AB-A385-44BD-8EB0-BB082525154E}" dt="2023-06-26T16:36:43.852" v="443" actId="20577"/>
          <ac:spMkLst>
            <pc:docMk/>
            <pc:sldMk cId="3280617079" sldId="306"/>
            <ac:spMk id="3" creationId="{285F7F34-2709-415D-0474-B672121C1D88}"/>
          </ac:spMkLst>
        </pc:spChg>
        <pc:spChg chg="del">
          <ac:chgData name="Gaurav Arora" userId="68c1f482-eda2-4553-830f-e990d51d922f" providerId="ADAL" clId="{B8B589AB-A385-44BD-8EB0-BB082525154E}" dt="2023-06-26T16:36:51.208" v="444" actId="478"/>
          <ac:spMkLst>
            <pc:docMk/>
            <pc:sldMk cId="3280617079" sldId="306"/>
            <ac:spMk id="7" creationId="{9F20EF9C-3A62-36A8-92FB-CE4F54514D4A}"/>
          </ac:spMkLst>
        </pc:spChg>
        <pc:spChg chg="add mod">
          <ac:chgData name="Gaurav Arora" userId="68c1f482-eda2-4553-830f-e990d51d922f" providerId="ADAL" clId="{B8B589AB-A385-44BD-8EB0-BB082525154E}" dt="2023-06-26T16:38:19.638" v="462" actId="1076"/>
          <ac:spMkLst>
            <pc:docMk/>
            <pc:sldMk cId="3280617079" sldId="306"/>
            <ac:spMk id="8" creationId="{5E8C3CF5-61A0-2BA8-7835-87D3FEC259AB}"/>
          </ac:spMkLst>
        </pc:spChg>
        <pc:spChg chg="add mod">
          <ac:chgData name="Gaurav Arora" userId="68c1f482-eda2-4553-830f-e990d51d922f" providerId="ADAL" clId="{B8B589AB-A385-44BD-8EB0-BB082525154E}" dt="2023-06-26T16:39:03.104" v="489" actId="207"/>
          <ac:spMkLst>
            <pc:docMk/>
            <pc:sldMk cId="3280617079" sldId="306"/>
            <ac:spMk id="10" creationId="{3E3BA6B5-181B-42E4-CB22-A8C1CD2B9FA8}"/>
          </ac:spMkLst>
        </pc:spChg>
        <pc:spChg chg="del">
          <ac:chgData name="Gaurav Arora" userId="68c1f482-eda2-4553-830f-e990d51d922f" providerId="ADAL" clId="{B8B589AB-A385-44BD-8EB0-BB082525154E}" dt="2023-06-26T16:36:51.208" v="444" actId="478"/>
          <ac:spMkLst>
            <pc:docMk/>
            <pc:sldMk cId="3280617079" sldId="306"/>
            <ac:spMk id="11" creationId="{9D86059E-E6C7-107A-2C62-18F8664509C6}"/>
          </ac:spMkLst>
        </pc:spChg>
        <pc:spChg chg="add mod">
          <ac:chgData name="Gaurav Arora" userId="68c1f482-eda2-4553-830f-e990d51d922f" providerId="ADAL" clId="{B8B589AB-A385-44BD-8EB0-BB082525154E}" dt="2023-06-26T16:40:22.713" v="523" actId="20577"/>
          <ac:spMkLst>
            <pc:docMk/>
            <pc:sldMk cId="3280617079" sldId="306"/>
            <ac:spMk id="12" creationId="{178D8BDD-D766-04E9-DE0A-CEF9B6D2C7B9}"/>
          </ac:spMkLst>
        </pc:spChg>
        <pc:spChg chg="add mod">
          <ac:chgData name="Gaurav Arora" userId="68c1f482-eda2-4553-830f-e990d51d922f" providerId="ADAL" clId="{B8B589AB-A385-44BD-8EB0-BB082525154E}" dt="2023-06-26T16:39:40.184" v="495" actId="1076"/>
          <ac:spMkLst>
            <pc:docMk/>
            <pc:sldMk cId="3280617079" sldId="306"/>
            <ac:spMk id="13" creationId="{29624B71-BB18-8FF1-A55F-F661F9C974F0}"/>
          </ac:spMkLst>
        </pc:spChg>
        <pc:spChg chg="del">
          <ac:chgData name="Gaurav Arora" userId="68c1f482-eda2-4553-830f-e990d51d922f" providerId="ADAL" clId="{B8B589AB-A385-44BD-8EB0-BB082525154E}" dt="2023-06-26T16:36:51.208" v="444" actId="478"/>
          <ac:spMkLst>
            <pc:docMk/>
            <pc:sldMk cId="3280617079" sldId="306"/>
            <ac:spMk id="14" creationId="{72EF838D-223B-4D03-EC6C-398A39414CEE}"/>
          </ac:spMkLst>
        </pc:spChg>
        <pc:spChg chg="del">
          <ac:chgData name="Gaurav Arora" userId="68c1f482-eda2-4553-830f-e990d51d922f" providerId="ADAL" clId="{B8B589AB-A385-44BD-8EB0-BB082525154E}" dt="2023-06-26T16:36:51.208" v="444" actId="478"/>
          <ac:spMkLst>
            <pc:docMk/>
            <pc:sldMk cId="3280617079" sldId="306"/>
            <ac:spMk id="15" creationId="{54EAFE6E-8ED2-8D94-BC92-F7AE734ABB6B}"/>
          </ac:spMkLst>
        </pc:spChg>
        <pc:spChg chg="add mod">
          <ac:chgData name="Gaurav Arora" userId="68c1f482-eda2-4553-830f-e990d51d922f" providerId="ADAL" clId="{B8B589AB-A385-44BD-8EB0-BB082525154E}" dt="2023-06-26T16:40:52.594" v="532" actId="1076"/>
          <ac:spMkLst>
            <pc:docMk/>
            <pc:sldMk cId="3280617079" sldId="306"/>
            <ac:spMk id="16" creationId="{A4D69AAD-3974-2340-42B9-C3C9D60AABB6}"/>
          </ac:spMkLst>
        </pc:spChg>
        <pc:spChg chg="add del mod">
          <ac:chgData name="Gaurav Arora" userId="68c1f482-eda2-4553-830f-e990d51d922f" providerId="ADAL" clId="{B8B589AB-A385-44BD-8EB0-BB082525154E}" dt="2023-06-26T16:40:59.520" v="534"/>
          <ac:spMkLst>
            <pc:docMk/>
            <pc:sldMk cId="3280617079" sldId="306"/>
            <ac:spMk id="17" creationId="{AE4A7706-DCE3-BEC1-2B9E-EE9CBBB4FDB0}"/>
          </ac:spMkLst>
        </pc:spChg>
        <pc:picChg chg="del">
          <ac:chgData name="Gaurav Arora" userId="68c1f482-eda2-4553-830f-e990d51d922f" providerId="ADAL" clId="{B8B589AB-A385-44BD-8EB0-BB082525154E}" dt="2023-06-26T16:36:51.208" v="444" actId="478"/>
          <ac:picMkLst>
            <pc:docMk/>
            <pc:sldMk cId="3280617079" sldId="306"/>
            <ac:picMk id="9" creationId="{EE907A46-D391-1A29-21CD-FCEA327D20EB}"/>
          </ac:picMkLst>
        </pc:picChg>
      </pc:sldChg>
      <pc:sldChg chg="addSp delSp modSp add mod modAnim">
        <pc:chgData name="Gaurav Arora" userId="68c1f482-eda2-4553-830f-e990d51d922f" providerId="ADAL" clId="{B8B589AB-A385-44BD-8EB0-BB082525154E}" dt="2023-06-26T17:20:14.977" v="1616"/>
        <pc:sldMkLst>
          <pc:docMk/>
          <pc:sldMk cId="3384110482" sldId="307"/>
        </pc:sldMkLst>
        <pc:spChg chg="del">
          <ac:chgData name="Gaurav Arora" userId="68c1f482-eda2-4553-830f-e990d51d922f" providerId="ADAL" clId="{B8B589AB-A385-44BD-8EB0-BB082525154E}" dt="2023-06-26T16:41:47.680" v="577" actId="478"/>
          <ac:spMkLst>
            <pc:docMk/>
            <pc:sldMk cId="3384110482" sldId="307"/>
            <ac:spMk id="2" creationId="{748D1858-5E87-0746-3E24-65BA31451B08}"/>
          </ac:spMkLst>
        </pc:spChg>
        <pc:spChg chg="mod">
          <ac:chgData name="Gaurav Arora" userId="68c1f482-eda2-4553-830f-e990d51d922f" providerId="ADAL" clId="{B8B589AB-A385-44BD-8EB0-BB082525154E}" dt="2023-06-26T16:41:42.332" v="576" actId="20577"/>
          <ac:spMkLst>
            <pc:docMk/>
            <pc:sldMk cId="3384110482" sldId="307"/>
            <ac:spMk id="3" creationId="{285F7F34-2709-415D-0474-B672121C1D88}"/>
          </ac:spMkLst>
        </pc:spChg>
        <pc:spChg chg="add mod">
          <ac:chgData name="Gaurav Arora" userId="68c1f482-eda2-4553-830f-e990d51d922f" providerId="ADAL" clId="{B8B589AB-A385-44BD-8EB0-BB082525154E}" dt="2023-06-26T16:42:29.741" v="587" actId="20577"/>
          <ac:spMkLst>
            <pc:docMk/>
            <pc:sldMk cId="3384110482" sldId="307"/>
            <ac:spMk id="7" creationId="{5F0EFB0C-C692-AB3F-D7AB-72CBE88FFF1B}"/>
          </ac:spMkLst>
        </pc:spChg>
        <pc:spChg chg="del">
          <ac:chgData name="Gaurav Arora" userId="68c1f482-eda2-4553-830f-e990d51d922f" providerId="ADAL" clId="{B8B589AB-A385-44BD-8EB0-BB082525154E}" dt="2023-06-26T16:41:47.680" v="577" actId="478"/>
          <ac:spMkLst>
            <pc:docMk/>
            <pc:sldMk cId="3384110482" sldId="307"/>
            <ac:spMk id="8" creationId="{5E8C3CF5-61A0-2BA8-7835-87D3FEC259AB}"/>
          </ac:spMkLst>
        </pc:spChg>
        <pc:spChg chg="add mod">
          <ac:chgData name="Gaurav Arora" userId="68c1f482-eda2-4553-830f-e990d51d922f" providerId="ADAL" clId="{B8B589AB-A385-44BD-8EB0-BB082525154E}" dt="2023-06-26T16:47:28.955" v="793" actId="164"/>
          <ac:spMkLst>
            <pc:docMk/>
            <pc:sldMk cId="3384110482" sldId="307"/>
            <ac:spMk id="9" creationId="{63AD5716-059D-0ABE-6FF8-C8193434A0C7}"/>
          </ac:spMkLst>
        </pc:spChg>
        <pc:spChg chg="del">
          <ac:chgData name="Gaurav Arora" userId="68c1f482-eda2-4553-830f-e990d51d922f" providerId="ADAL" clId="{B8B589AB-A385-44BD-8EB0-BB082525154E}" dt="2023-06-26T16:41:50.534" v="578" actId="478"/>
          <ac:spMkLst>
            <pc:docMk/>
            <pc:sldMk cId="3384110482" sldId="307"/>
            <ac:spMk id="10" creationId="{3E3BA6B5-181B-42E4-CB22-A8C1CD2B9FA8}"/>
          </ac:spMkLst>
        </pc:spChg>
        <pc:spChg chg="add mod">
          <ac:chgData name="Gaurav Arora" userId="68c1f482-eda2-4553-830f-e990d51d922f" providerId="ADAL" clId="{B8B589AB-A385-44BD-8EB0-BB082525154E}" dt="2023-06-26T16:47:28.955" v="793" actId="164"/>
          <ac:spMkLst>
            <pc:docMk/>
            <pc:sldMk cId="3384110482" sldId="307"/>
            <ac:spMk id="11" creationId="{29FA8AC5-5AF0-E624-4A03-D91B0A2D60C1}"/>
          </ac:spMkLst>
        </pc:spChg>
        <pc:spChg chg="del">
          <ac:chgData name="Gaurav Arora" userId="68c1f482-eda2-4553-830f-e990d51d922f" providerId="ADAL" clId="{B8B589AB-A385-44BD-8EB0-BB082525154E}" dt="2023-06-26T16:41:47.680" v="577" actId="478"/>
          <ac:spMkLst>
            <pc:docMk/>
            <pc:sldMk cId="3384110482" sldId="307"/>
            <ac:spMk id="12" creationId="{178D8BDD-D766-04E9-DE0A-CEF9B6D2C7B9}"/>
          </ac:spMkLst>
        </pc:spChg>
        <pc:spChg chg="del">
          <ac:chgData name="Gaurav Arora" userId="68c1f482-eda2-4553-830f-e990d51d922f" providerId="ADAL" clId="{B8B589AB-A385-44BD-8EB0-BB082525154E}" dt="2023-06-26T16:41:50.534" v="578" actId="478"/>
          <ac:spMkLst>
            <pc:docMk/>
            <pc:sldMk cId="3384110482" sldId="307"/>
            <ac:spMk id="13" creationId="{29624B71-BB18-8FF1-A55F-F661F9C974F0}"/>
          </ac:spMkLst>
        </pc:spChg>
        <pc:spChg chg="add mod">
          <ac:chgData name="Gaurav Arora" userId="68c1f482-eda2-4553-830f-e990d51d922f" providerId="ADAL" clId="{B8B589AB-A385-44BD-8EB0-BB082525154E}" dt="2023-06-26T16:47:28.955" v="793" actId="164"/>
          <ac:spMkLst>
            <pc:docMk/>
            <pc:sldMk cId="3384110482" sldId="307"/>
            <ac:spMk id="14" creationId="{98716054-8E3D-D893-666D-D0E8E97E82BA}"/>
          </ac:spMkLst>
        </pc:spChg>
        <pc:spChg chg="add del">
          <ac:chgData name="Gaurav Arora" userId="68c1f482-eda2-4553-830f-e990d51d922f" providerId="ADAL" clId="{B8B589AB-A385-44BD-8EB0-BB082525154E}" dt="2023-06-26T16:45:32.355" v="696" actId="11529"/>
          <ac:spMkLst>
            <pc:docMk/>
            <pc:sldMk cId="3384110482" sldId="307"/>
            <ac:spMk id="15" creationId="{FBF74C39-7C58-28D5-D4CE-2DADD09C5667}"/>
          </ac:spMkLst>
        </pc:spChg>
        <pc:spChg chg="del">
          <ac:chgData name="Gaurav Arora" userId="68c1f482-eda2-4553-830f-e990d51d922f" providerId="ADAL" clId="{B8B589AB-A385-44BD-8EB0-BB082525154E}" dt="2023-06-26T16:41:52.958" v="579" actId="478"/>
          <ac:spMkLst>
            <pc:docMk/>
            <pc:sldMk cId="3384110482" sldId="307"/>
            <ac:spMk id="16" creationId="{A4D69AAD-3974-2340-42B9-C3C9D60AABB6}"/>
          </ac:spMkLst>
        </pc:spChg>
        <pc:spChg chg="add mod">
          <ac:chgData name="Gaurav Arora" userId="68c1f482-eda2-4553-830f-e990d51d922f" providerId="ADAL" clId="{B8B589AB-A385-44BD-8EB0-BB082525154E}" dt="2023-06-26T16:47:28.955" v="793" actId="164"/>
          <ac:spMkLst>
            <pc:docMk/>
            <pc:sldMk cId="3384110482" sldId="307"/>
            <ac:spMk id="17" creationId="{0FC43283-4B1C-A0A5-79DF-5AE659140E67}"/>
          </ac:spMkLst>
        </pc:spChg>
        <pc:spChg chg="add mod">
          <ac:chgData name="Gaurav Arora" userId="68c1f482-eda2-4553-830f-e990d51d922f" providerId="ADAL" clId="{B8B589AB-A385-44BD-8EB0-BB082525154E}" dt="2023-06-26T16:47:28.955" v="793" actId="164"/>
          <ac:spMkLst>
            <pc:docMk/>
            <pc:sldMk cId="3384110482" sldId="307"/>
            <ac:spMk id="18" creationId="{29CB43D7-EACB-13B7-74CC-8E40FB432984}"/>
          </ac:spMkLst>
        </pc:spChg>
        <pc:spChg chg="add mod">
          <ac:chgData name="Gaurav Arora" userId="68c1f482-eda2-4553-830f-e990d51d922f" providerId="ADAL" clId="{B8B589AB-A385-44BD-8EB0-BB082525154E}" dt="2023-06-26T16:47:28.955" v="793" actId="164"/>
          <ac:spMkLst>
            <pc:docMk/>
            <pc:sldMk cId="3384110482" sldId="307"/>
            <ac:spMk id="19" creationId="{37548A42-A4BC-FB23-6B8E-D3B60C3889A2}"/>
          </ac:spMkLst>
        </pc:spChg>
        <pc:spChg chg="add mod">
          <ac:chgData name="Gaurav Arora" userId="68c1f482-eda2-4553-830f-e990d51d922f" providerId="ADAL" clId="{B8B589AB-A385-44BD-8EB0-BB082525154E}" dt="2023-06-26T16:49:51.237" v="987" actId="403"/>
          <ac:spMkLst>
            <pc:docMk/>
            <pc:sldMk cId="3384110482" sldId="307"/>
            <ac:spMk id="21" creationId="{2264BCCE-2BFE-FA0B-628D-9CCAE17C9951}"/>
          </ac:spMkLst>
        </pc:spChg>
        <pc:spChg chg="mod">
          <ac:chgData name="Gaurav Arora" userId="68c1f482-eda2-4553-830f-e990d51d922f" providerId="ADAL" clId="{B8B589AB-A385-44BD-8EB0-BB082525154E}" dt="2023-06-26T16:48:28.577" v="893"/>
          <ac:spMkLst>
            <pc:docMk/>
            <pc:sldMk cId="3384110482" sldId="307"/>
            <ac:spMk id="23" creationId="{C4DF04CA-2275-006B-3B5A-273A01F24A32}"/>
          </ac:spMkLst>
        </pc:spChg>
        <pc:spChg chg="mod">
          <ac:chgData name="Gaurav Arora" userId="68c1f482-eda2-4553-830f-e990d51d922f" providerId="ADAL" clId="{B8B589AB-A385-44BD-8EB0-BB082525154E}" dt="2023-06-26T16:49:17.364" v="982" actId="20577"/>
          <ac:spMkLst>
            <pc:docMk/>
            <pc:sldMk cId="3384110482" sldId="307"/>
            <ac:spMk id="24" creationId="{CFBC7FB6-78B4-FBEF-A10D-9509A14A727D}"/>
          </ac:spMkLst>
        </pc:spChg>
        <pc:spChg chg="mod">
          <ac:chgData name="Gaurav Arora" userId="68c1f482-eda2-4553-830f-e990d51d922f" providerId="ADAL" clId="{B8B589AB-A385-44BD-8EB0-BB082525154E}" dt="2023-06-26T16:48:28.577" v="893"/>
          <ac:spMkLst>
            <pc:docMk/>
            <pc:sldMk cId="3384110482" sldId="307"/>
            <ac:spMk id="25" creationId="{AAF023F7-C97B-ECE8-127C-D0839FF80D73}"/>
          </ac:spMkLst>
        </pc:spChg>
        <pc:spChg chg="mod">
          <ac:chgData name="Gaurav Arora" userId="68c1f482-eda2-4553-830f-e990d51d922f" providerId="ADAL" clId="{B8B589AB-A385-44BD-8EB0-BB082525154E}" dt="2023-06-26T16:48:59.498" v="963" actId="1076"/>
          <ac:spMkLst>
            <pc:docMk/>
            <pc:sldMk cId="3384110482" sldId="307"/>
            <ac:spMk id="26" creationId="{8F02755C-562F-57E7-400A-96AF6097C49B}"/>
          </ac:spMkLst>
        </pc:spChg>
        <pc:spChg chg="mod">
          <ac:chgData name="Gaurav Arora" userId="68c1f482-eda2-4553-830f-e990d51d922f" providerId="ADAL" clId="{B8B589AB-A385-44BD-8EB0-BB082525154E}" dt="2023-06-26T16:49:26.049" v="983" actId="1076"/>
          <ac:spMkLst>
            <pc:docMk/>
            <pc:sldMk cId="3384110482" sldId="307"/>
            <ac:spMk id="27" creationId="{75DCBF32-0B06-E7E3-2746-2861375DDB21}"/>
          </ac:spMkLst>
        </pc:spChg>
        <pc:spChg chg="mod">
          <ac:chgData name="Gaurav Arora" userId="68c1f482-eda2-4553-830f-e990d51d922f" providerId="ADAL" clId="{B8B589AB-A385-44BD-8EB0-BB082525154E}" dt="2023-06-26T16:48:28.577" v="893"/>
          <ac:spMkLst>
            <pc:docMk/>
            <pc:sldMk cId="3384110482" sldId="307"/>
            <ac:spMk id="28" creationId="{38545ADD-FC30-9762-C6F8-A4C2281D757D}"/>
          </ac:spMkLst>
        </pc:spChg>
        <pc:spChg chg="add mod">
          <ac:chgData name="Gaurav Arora" userId="68c1f482-eda2-4553-830f-e990d51d922f" providerId="ADAL" clId="{B8B589AB-A385-44BD-8EB0-BB082525154E}" dt="2023-06-26T16:50:10.273" v="1016" actId="207"/>
          <ac:spMkLst>
            <pc:docMk/>
            <pc:sldMk cId="3384110482" sldId="307"/>
            <ac:spMk id="29" creationId="{66DF424C-E013-8115-B816-2232DEBA51FE}"/>
          </ac:spMkLst>
        </pc:spChg>
        <pc:spChg chg="add mod">
          <ac:chgData name="Gaurav Arora" userId="68c1f482-eda2-4553-830f-e990d51d922f" providerId="ADAL" clId="{B8B589AB-A385-44BD-8EB0-BB082525154E}" dt="2023-06-26T16:50:36.633" v="1026" actId="20577"/>
          <ac:spMkLst>
            <pc:docMk/>
            <pc:sldMk cId="3384110482" sldId="307"/>
            <ac:spMk id="30" creationId="{AD8114E9-0DA3-2D9A-7AC1-0F7E4C8315CF}"/>
          </ac:spMkLst>
        </pc:spChg>
        <pc:spChg chg="add del mod">
          <ac:chgData name="Gaurav Arora" userId="68c1f482-eda2-4553-830f-e990d51d922f" providerId="ADAL" clId="{B8B589AB-A385-44BD-8EB0-BB082525154E}" dt="2023-06-26T16:51:04.859" v="1031" actId="478"/>
          <ac:spMkLst>
            <pc:docMk/>
            <pc:sldMk cId="3384110482" sldId="307"/>
            <ac:spMk id="31" creationId="{7BB9DB03-AB8B-923C-D71F-14D58669B683}"/>
          </ac:spMkLst>
        </pc:spChg>
        <pc:grpChg chg="add mod">
          <ac:chgData name="Gaurav Arora" userId="68c1f482-eda2-4553-830f-e990d51d922f" providerId="ADAL" clId="{B8B589AB-A385-44BD-8EB0-BB082525154E}" dt="2023-06-26T16:50:16.758" v="1017" actId="1076"/>
          <ac:grpSpMkLst>
            <pc:docMk/>
            <pc:sldMk cId="3384110482" sldId="307"/>
            <ac:grpSpMk id="20" creationId="{8AC0A366-FD7F-81B2-8349-E86D27A6FEA9}"/>
          </ac:grpSpMkLst>
        </pc:grpChg>
        <pc:grpChg chg="add mod">
          <ac:chgData name="Gaurav Arora" userId="68c1f482-eda2-4553-830f-e990d51d922f" providerId="ADAL" clId="{B8B589AB-A385-44BD-8EB0-BB082525154E}" dt="2023-06-26T16:50:22.295" v="1020" actId="1076"/>
          <ac:grpSpMkLst>
            <pc:docMk/>
            <pc:sldMk cId="3384110482" sldId="307"/>
            <ac:grpSpMk id="22" creationId="{ACF08A5E-BD2E-93AE-B48F-804BCF911AF2}"/>
          </ac:grpSpMkLst>
        </pc:grpChg>
      </pc:sldChg>
      <pc:sldChg chg="addSp delSp modSp add mod modNotesTx">
        <pc:chgData name="Gaurav Arora" userId="68c1f482-eda2-4553-830f-e990d51d922f" providerId="ADAL" clId="{B8B589AB-A385-44BD-8EB0-BB082525154E}" dt="2023-06-26T16:57:21.507" v="1139" actId="478"/>
        <pc:sldMkLst>
          <pc:docMk/>
          <pc:sldMk cId="819774091" sldId="308"/>
        </pc:sldMkLst>
        <pc:spChg chg="mod">
          <ac:chgData name="Gaurav Arora" userId="68c1f482-eda2-4553-830f-e990d51d922f" providerId="ADAL" clId="{B8B589AB-A385-44BD-8EB0-BB082525154E}" dt="2023-06-26T16:51:34.579" v="1052" actId="20577"/>
          <ac:spMkLst>
            <pc:docMk/>
            <pc:sldMk cId="819774091" sldId="308"/>
            <ac:spMk id="3" creationId="{285F7F34-2709-415D-0474-B672121C1D88}"/>
          </ac:spMkLst>
        </pc:spChg>
        <pc:spChg chg="del">
          <ac:chgData name="Gaurav Arora" userId="68c1f482-eda2-4553-830f-e990d51d922f" providerId="ADAL" clId="{B8B589AB-A385-44BD-8EB0-BB082525154E}" dt="2023-06-26T16:50:57.370" v="1029" actId="478"/>
          <ac:spMkLst>
            <pc:docMk/>
            <pc:sldMk cId="819774091" sldId="308"/>
            <ac:spMk id="7" creationId="{5F0EFB0C-C692-AB3F-D7AB-72CBE88FFF1B}"/>
          </ac:spMkLst>
        </pc:spChg>
        <pc:spChg chg="mod">
          <ac:chgData name="Gaurav Arora" userId="68c1f482-eda2-4553-830f-e990d51d922f" providerId="ADAL" clId="{B8B589AB-A385-44BD-8EB0-BB082525154E}" dt="2023-06-26T16:51:42.315" v="1053"/>
          <ac:spMkLst>
            <pc:docMk/>
            <pc:sldMk cId="819774091" sldId="308"/>
            <ac:spMk id="10" creationId="{5C1E62DF-6646-B935-1971-78C07E4D0845}"/>
          </ac:spMkLst>
        </pc:spChg>
        <pc:spChg chg="mod">
          <ac:chgData name="Gaurav Arora" userId="68c1f482-eda2-4553-830f-e990d51d922f" providerId="ADAL" clId="{B8B589AB-A385-44BD-8EB0-BB082525154E}" dt="2023-06-26T16:51:42.315" v="1053"/>
          <ac:spMkLst>
            <pc:docMk/>
            <pc:sldMk cId="819774091" sldId="308"/>
            <ac:spMk id="15" creationId="{4C91DA8B-DF32-F57F-DBEA-BC1DBF3AC378}"/>
          </ac:spMkLst>
        </pc:spChg>
        <pc:spChg chg="mod">
          <ac:chgData name="Gaurav Arora" userId="68c1f482-eda2-4553-830f-e990d51d922f" providerId="ADAL" clId="{B8B589AB-A385-44BD-8EB0-BB082525154E}" dt="2023-06-26T16:51:42.315" v="1053"/>
          <ac:spMkLst>
            <pc:docMk/>
            <pc:sldMk cId="819774091" sldId="308"/>
            <ac:spMk id="16" creationId="{90503F20-3DEF-65C1-A225-D256788FCD03}"/>
          </ac:spMkLst>
        </pc:spChg>
        <pc:spChg chg="del">
          <ac:chgData name="Gaurav Arora" userId="68c1f482-eda2-4553-830f-e990d51d922f" providerId="ADAL" clId="{B8B589AB-A385-44BD-8EB0-BB082525154E}" dt="2023-06-26T16:50:57.370" v="1029" actId="478"/>
          <ac:spMkLst>
            <pc:docMk/>
            <pc:sldMk cId="819774091" sldId="308"/>
            <ac:spMk id="21" creationId="{2264BCCE-2BFE-FA0B-628D-9CCAE17C9951}"/>
          </ac:spMkLst>
        </pc:spChg>
        <pc:spChg chg="del">
          <ac:chgData name="Gaurav Arora" userId="68c1f482-eda2-4553-830f-e990d51d922f" providerId="ADAL" clId="{B8B589AB-A385-44BD-8EB0-BB082525154E}" dt="2023-06-26T16:51:00.117" v="1030" actId="478"/>
          <ac:spMkLst>
            <pc:docMk/>
            <pc:sldMk cId="819774091" sldId="308"/>
            <ac:spMk id="29" creationId="{66DF424C-E013-8115-B816-2232DEBA51FE}"/>
          </ac:spMkLst>
        </pc:spChg>
        <pc:spChg chg="del">
          <ac:chgData name="Gaurav Arora" userId="68c1f482-eda2-4553-830f-e990d51d922f" providerId="ADAL" clId="{B8B589AB-A385-44BD-8EB0-BB082525154E}" dt="2023-06-26T16:51:00.117" v="1030" actId="478"/>
          <ac:spMkLst>
            <pc:docMk/>
            <pc:sldMk cId="819774091" sldId="308"/>
            <ac:spMk id="30" creationId="{AD8114E9-0DA3-2D9A-7AC1-0F7E4C8315CF}"/>
          </ac:spMkLst>
        </pc:spChg>
        <pc:spChg chg="del">
          <ac:chgData name="Gaurav Arora" userId="68c1f482-eda2-4553-830f-e990d51d922f" providerId="ADAL" clId="{B8B589AB-A385-44BD-8EB0-BB082525154E}" dt="2023-06-26T16:51:00.117" v="1030" actId="478"/>
          <ac:spMkLst>
            <pc:docMk/>
            <pc:sldMk cId="819774091" sldId="308"/>
            <ac:spMk id="31" creationId="{7BB9DB03-AB8B-923C-D71F-14D58669B683}"/>
          </ac:spMkLst>
        </pc:spChg>
        <pc:spChg chg="mod">
          <ac:chgData name="Gaurav Arora" userId="68c1f482-eda2-4553-830f-e990d51d922f" providerId="ADAL" clId="{B8B589AB-A385-44BD-8EB0-BB082525154E}" dt="2023-06-26T16:51:42.315" v="1053"/>
          <ac:spMkLst>
            <pc:docMk/>
            <pc:sldMk cId="819774091" sldId="308"/>
            <ac:spMk id="32" creationId="{ACB733A2-3A83-FD7E-9C21-D532A9885815}"/>
          </ac:spMkLst>
        </pc:spChg>
        <pc:spChg chg="mod">
          <ac:chgData name="Gaurav Arora" userId="68c1f482-eda2-4553-830f-e990d51d922f" providerId="ADAL" clId="{B8B589AB-A385-44BD-8EB0-BB082525154E}" dt="2023-06-26T16:51:42.315" v="1053"/>
          <ac:spMkLst>
            <pc:docMk/>
            <pc:sldMk cId="819774091" sldId="308"/>
            <ac:spMk id="33" creationId="{820234A1-9FC4-66F6-1B5F-D5D2EFAB0915}"/>
          </ac:spMkLst>
        </pc:spChg>
        <pc:spChg chg="mod">
          <ac:chgData name="Gaurav Arora" userId="68c1f482-eda2-4553-830f-e990d51d922f" providerId="ADAL" clId="{B8B589AB-A385-44BD-8EB0-BB082525154E}" dt="2023-06-26T16:51:42.315" v="1053"/>
          <ac:spMkLst>
            <pc:docMk/>
            <pc:sldMk cId="819774091" sldId="308"/>
            <ac:spMk id="34" creationId="{ADB8B5D3-F7D0-6306-B720-F73D8F3660CB}"/>
          </ac:spMkLst>
        </pc:spChg>
        <pc:spChg chg="mod">
          <ac:chgData name="Gaurav Arora" userId="68c1f482-eda2-4553-830f-e990d51d922f" providerId="ADAL" clId="{B8B589AB-A385-44BD-8EB0-BB082525154E}" dt="2023-06-26T16:51:42.315" v="1053"/>
          <ac:spMkLst>
            <pc:docMk/>
            <pc:sldMk cId="819774091" sldId="308"/>
            <ac:spMk id="36" creationId="{61DD592A-E667-3D9A-65B2-0CBA142A6CB8}"/>
          </ac:spMkLst>
        </pc:spChg>
        <pc:spChg chg="mod">
          <ac:chgData name="Gaurav Arora" userId="68c1f482-eda2-4553-830f-e990d51d922f" providerId="ADAL" clId="{B8B589AB-A385-44BD-8EB0-BB082525154E}" dt="2023-06-26T16:51:42.315" v="1053"/>
          <ac:spMkLst>
            <pc:docMk/>
            <pc:sldMk cId="819774091" sldId="308"/>
            <ac:spMk id="37" creationId="{2D9A4585-F142-65F5-E632-7290AB468CC9}"/>
          </ac:spMkLst>
        </pc:spChg>
        <pc:spChg chg="mod">
          <ac:chgData name="Gaurav Arora" userId="68c1f482-eda2-4553-830f-e990d51d922f" providerId="ADAL" clId="{B8B589AB-A385-44BD-8EB0-BB082525154E}" dt="2023-06-26T16:51:42.315" v="1053"/>
          <ac:spMkLst>
            <pc:docMk/>
            <pc:sldMk cId="819774091" sldId="308"/>
            <ac:spMk id="38" creationId="{8CA55530-A5C6-B4F8-4935-837A90ECB491}"/>
          </ac:spMkLst>
        </pc:spChg>
        <pc:spChg chg="mod">
          <ac:chgData name="Gaurav Arora" userId="68c1f482-eda2-4553-830f-e990d51d922f" providerId="ADAL" clId="{B8B589AB-A385-44BD-8EB0-BB082525154E}" dt="2023-06-26T16:51:42.315" v="1053"/>
          <ac:spMkLst>
            <pc:docMk/>
            <pc:sldMk cId="819774091" sldId="308"/>
            <ac:spMk id="39" creationId="{E8F072F3-417D-C788-2B08-68ECBB32C7C8}"/>
          </ac:spMkLst>
        </pc:spChg>
        <pc:spChg chg="mod">
          <ac:chgData name="Gaurav Arora" userId="68c1f482-eda2-4553-830f-e990d51d922f" providerId="ADAL" clId="{B8B589AB-A385-44BD-8EB0-BB082525154E}" dt="2023-06-26T16:51:42.315" v="1053"/>
          <ac:spMkLst>
            <pc:docMk/>
            <pc:sldMk cId="819774091" sldId="308"/>
            <ac:spMk id="40" creationId="{8A44F72E-206D-6839-DEFE-456E8298EBD7}"/>
          </ac:spMkLst>
        </pc:spChg>
        <pc:spChg chg="mod">
          <ac:chgData name="Gaurav Arora" userId="68c1f482-eda2-4553-830f-e990d51d922f" providerId="ADAL" clId="{B8B589AB-A385-44BD-8EB0-BB082525154E}" dt="2023-06-26T16:51:47.796" v="1057"/>
          <ac:spMkLst>
            <pc:docMk/>
            <pc:sldMk cId="819774091" sldId="308"/>
            <ac:spMk id="43" creationId="{5C706A1C-1B08-FF5F-85B6-D4248E049872}"/>
          </ac:spMkLst>
        </pc:spChg>
        <pc:spChg chg="mod">
          <ac:chgData name="Gaurav Arora" userId="68c1f482-eda2-4553-830f-e990d51d922f" providerId="ADAL" clId="{B8B589AB-A385-44BD-8EB0-BB082525154E}" dt="2023-06-26T16:51:47.796" v="1057"/>
          <ac:spMkLst>
            <pc:docMk/>
            <pc:sldMk cId="819774091" sldId="308"/>
            <ac:spMk id="46" creationId="{1F461198-9633-1D73-DFCC-973738605DC6}"/>
          </ac:spMkLst>
        </pc:spChg>
        <pc:spChg chg="mod">
          <ac:chgData name="Gaurav Arora" userId="68c1f482-eda2-4553-830f-e990d51d922f" providerId="ADAL" clId="{B8B589AB-A385-44BD-8EB0-BB082525154E}" dt="2023-06-26T16:51:47.796" v="1057"/>
          <ac:spMkLst>
            <pc:docMk/>
            <pc:sldMk cId="819774091" sldId="308"/>
            <ac:spMk id="47" creationId="{23E08B8D-EE4D-90E6-6024-60456287E0C3}"/>
          </ac:spMkLst>
        </pc:spChg>
        <pc:spChg chg="mod">
          <ac:chgData name="Gaurav Arora" userId="68c1f482-eda2-4553-830f-e990d51d922f" providerId="ADAL" clId="{B8B589AB-A385-44BD-8EB0-BB082525154E}" dt="2023-06-26T16:51:47.796" v="1057"/>
          <ac:spMkLst>
            <pc:docMk/>
            <pc:sldMk cId="819774091" sldId="308"/>
            <ac:spMk id="48" creationId="{F60BFCE0-FFA9-06D3-84DA-194AB476BA2F}"/>
          </ac:spMkLst>
        </pc:spChg>
        <pc:spChg chg="mod">
          <ac:chgData name="Gaurav Arora" userId="68c1f482-eda2-4553-830f-e990d51d922f" providerId="ADAL" clId="{B8B589AB-A385-44BD-8EB0-BB082525154E}" dt="2023-06-26T16:51:47.796" v="1057"/>
          <ac:spMkLst>
            <pc:docMk/>
            <pc:sldMk cId="819774091" sldId="308"/>
            <ac:spMk id="49" creationId="{3916BA3A-A348-A77B-E84A-7ED701501916}"/>
          </ac:spMkLst>
        </pc:spChg>
        <pc:spChg chg="mod">
          <ac:chgData name="Gaurav Arora" userId="68c1f482-eda2-4553-830f-e990d51d922f" providerId="ADAL" clId="{B8B589AB-A385-44BD-8EB0-BB082525154E}" dt="2023-06-26T16:51:47.796" v="1057"/>
          <ac:spMkLst>
            <pc:docMk/>
            <pc:sldMk cId="819774091" sldId="308"/>
            <ac:spMk id="50" creationId="{31812B54-29AD-767B-451A-1FEA9148A0E2}"/>
          </ac:spMkLst>
        </pc:spChg>
        <pc:spChg chg="mod">
          <ac:chgData name="Gaurav Arora" userId="68c1f482-eda2-4553-830f-e990d51d922f" providerId="ADAL" clId="{B8B589AB-A385-44BD-8EB0-BB082525154E}" dt="2023-06-26T16:51:47.796" v="1057"/>
          <ac:spMkLst>
            <pc:docMk/>
            <pc:sldMk cId="819774091" sldId="308"/>
            <ac:spMk id="52" creationId="{65467C31-B5D3-56C7-6E18-400DB63F5282}"/>
          </ac:spMkLst>
        </pc:spChg>
        <pc:spChg chg="mod">
          <ac:chgData name="Gaurav Arora" userId="68c1f482-eda2-4553-830f-e990d51d922f" providerId="ADAL" clId="{B8B589AB-A385-44BD-8EB0-BB082525154E}" dt="2023-06-26T16:51:47.796" v="1057"/>
          <ac:spMkLst>
            <pc:docMk/>
            <pc:sldMk cId="819774091" sldId="308"/>
            <ac:spMk id="53" creationId="{40A5496D-D0BE-86C0-0FBF-72A3C634F515}"/>
          </ac:spMkLst>
        </pc:spChg>
        <pc:spChg chg="mod">
          <ac:chgData name="Gaurav Arora" userId="68c1f482-eda2-4553-830f-e990d51d922f" providerId="ADAL" clId="{B8B589AB-A385-44BD-8EB0-BB082525154E}" dt="2023-06-26T16:51:47.796" v="1057"/>
          <ac:spMkLst>
            <pc:docMk/>
            <pc:sldMk cId="819774091" sldId="308"/>
            <ac:spMk id="54" creationId="{13E22C67-1F72-74E7-0A35-6E43CF46ACAA}"/>
          </ac:spMkLst>
        </pc:spChg>
        <pc:spChg chg="mod">
          <ac:chgData name="Gaurav Arora" userId="68c1f482-eda2-4553-830f-e990d51d922f" providerId="ADAL" clId="{B8B589AB-A385-44BD-8EB0-BB082525154E}" dt="2023-06-26T16:51:47.796" v="1057"/>
          <ac:spMkLst>
            <pc:docMk/>
            <pc:sldMk cId="819774091" sldId="308"/>
            <ac:spMk id="55" creationId="{4060479C-EDF9-C7FA-13F7-F1AF1D76721B}"/>
          </ac:spMkLst>
        </pc:spChg>
        <pc:spChg chg="mod">
          <ac:chgData name="Gaurav Arora" userId="68c1f482-eda2-4553-830f-e990d51d922f" providerId="ADAL" clId="{B8B589AB-A385-44BD-8EB0-BB082525154E}" dt="2023-06-26T16:51:47.796" v="1057"/>
          <ac:spMkLst>
            <pc:docMk/>
            <pc:sldMk cId="819774091" sldId="308"/>
            <ac:spMk id="56" creationId="{882CFE3E-D195-5018-BEE9-355C9090529A}"/>
          </ac:spMkLst>
        </pc:spChg>
        <pc:spChg chg="mod">
          <ac:chgData name="Gaurav Arora" userId="68c1f482-eda2-4553-830f-e990d51d922f" providerId="ADAL" clId="{B8B589AB-A385-44BD-8EB0-BB082525154E}" dt="2023-06-26T16:51:50.704" v="1061"/>
          <ac:spMkLst>
            <pc:docMk/>
            <pc:sldMk cId="819774091" sldId="308"/>
            <ac:spMk id="59" creationId="{462D37E9-D674-C46C-7743-48B59A7D9764}"/>
          </ac:spMkLst>
        </pc:spChg>
        <pc:spChg chg="mod">
          <ac:chgData name="Gaurav Arora" userId="68c1f482-eda2-4553-830f-e990d51d922f" providerId="ADAL" clId="{B8B589AB-A385-44BD-8EB0-BB082525154E}" dt="2023-06-26T16:51:50.704" v="1061"/>
          <ac:spMkLst>
            <pc:docMk/>
            <pc:sldMk cId="819774091" sldId="308"/>
            <ac:spMk id="62" creationId="{4D6FFA73-EA2D-5BBD-1984-FB1DC85B242D}"/>
          </ac:spMkLst>
        </pc:spChg>
        <pc:spChg chg="mod">
          <ac:chgData name="Gaurav Arora" userId="68c1f482-eda2-4553-830f-e990d51d922f" providerId="ADAL" clId="{B8B589AB-A385-44BD-8EB0-BB082525154E}" dt="2023-06-26T16:51:50.704" v="1061"/>
          <ac:spMkLst>
            <pc:docMk/>
            <pc:sldMk cId="819774091" sldId="308"/>
            <ac:spMk id="63" creationId="{7A70DF1B-6B83-E952-C0E0-BF893602391D}"/>
          </ac:spMkLst>
        </pc:spChg>
        <pc:spChg chg="mod">
          <ac:chgData name="Gaurav Arora" userId="68c1f482-eda2-4553-830f-e990d51d922f" providerId="ADAL" clId="{B8B589AB-A385-44BD-8EB0-BB082525154E}" dt="2023-06-26T16:51:50.704" v="1061"/>
          <ac:spMkLst>
            <pc:docMk/>
            <pc:sldMk cId="819774091" sldId="308"/>
            <ac:spMk id="64" creationId="{81940AC0-F0D6-402C-D878-00F70332B076}"/>
          </ac:spMkLst>
        </pc:spChg>
        <pc:spChg chg="mod">
          <ac:chgData name="Gaurav Arora" userId="68c1f482-eda2-4553-830f-e990d51d922f" providerId="ADAL" clId="{B8B589AB-A385-44BD-8EB0-BB082525154E}" dt="2023-06-26T16:51:50.704" v="1061"/>
          <ac:spMkLst>
            <pc:docMk/>
            <pc:sldMk cId="819774091" sldId="308"/>
            <ac:spMk id="65" creationId="{12AAAA9A-42A0-C5D7-EBEF-E2C05BFE3D57}"/>
          </ac:spMkLst>
        </pc:spChg>
        <pc:spChg chg="mod">
          <ac:chgData name="Gaurav Arora" userId="68c1f482-eda2-4553-830f-e990d51d922f" providerId="ADAL" clId="{B8B589AB-A385-44BD-8EB0-BB082525154E}" dt="2023-06-26T16:51:50.704" v="1061"/>
          <ac:spMkLst>
            <pc:docMk/>
            <pc:sldMk cId="819774091" sldId="308"/>
            <ac:spMk id="66" creationId="{E55E34D1-5575-DB1F-3AD5-2E3364E2F3E4}"/>
          </ac:spMkLst>
        </pc:spChg>
        <pc:spChg chg="mod">
          <ac:chgData name="Gaurav Arora" userId="68c1f482-eda2-4553-830f-e990d51d922f" providerId="ADAL" clId="{B8B589AB-A385-44BD-8EB0-BB082525154E}" dt="2023-06-26T16:51:50.704" v="1061"/>
          <ac:spMkLst>
            <pc:docMk/>
            <pc:sldMk cId="819774091" sldId="308"/>
            <ac:spMk id="68" creationId="{7E58C13F-8648-FD5F-48A3-7365E9657DF6}"/>
          </ac:spMkLst>
        </pc:spChg>
        <pc:spChg chg="mod">
          <ac:chgData name="Gaurav Arora" userId="68c1f482-eda2-4553-830f-e990d51d922f" providerId="ADAL" clId="{B8B589AB-A385-44BD-8EB0-BB082525154E}" dt="2023-06-26T16:51:50.704" v="1061"/>
          <ac:spMkLst>
            <pc:docMk/>
            <pc:sldMk cId="819774091" sldId="308"/>
            <ac:spMk id="69" creationId="{32663F89-94AF-33DA-C3AB-1EF5086947C2}"/>
          </ac:spMkLst>
        </pc:spChg>
        <pc:spChg chg="mod">
          <ac:chgData name="Gaurav Arora" userId="68c1f482-eda2-4553-830f-e990d51d922f" providerId="ADAL" clId="{B8B589AB-A385-44BD-8EB0-BB082525154E}" dt="2023-06-26T16:51:50.704" v="1061"/>
          <ac:spMkLst>
            <pc:docMk/>
            <pc:sldMk cId="819774091" sldId="308"/>
            <ac:spMk id="70" creationId="{2A3338B3-430D-4167-F7A6-03CB96879ECF}"/>
          </ac:spMkLst>
        </pc:spChg>
        <pc:spChg chg="mod">
          <ac:chgData name="Gaurav Arora" userId="68c1f482-eda2-4553-830f-e990d51d922f" providerId="ADAL" clId="{B8B589AB-A385-44BD-8EB0-BB082525154E}" dt="2023-06-26T16:51:50.704" v="1061"/>
          <ac:spMkLst>
            <pc:docMk/>
            <pc:sldMk cId="819774091" sldId="308"/>
            <ac:spMk id="71" creationId="{D1FA05EA-AA9A-7A87-0445-7DE558C36245}"/>
          </ac:spMkLst>
        </pc:spChg>
        <pc:spChg chg="mod">
          <ac:chgData name="Gaurav Arora" userId="68c1f482-eda2-4553-830f-e990d51d922f" providerId="ADAL" clId="{B8B589AB-A385-44BD-8EB0-BB082525154E}" dt="2023-06-26T16:51:50.704" v="1061"/>
          <ac:spMkLst>
            <pc:docMk/>
            <pc:sldMk cId="819774091" sldId="308"/>
            <ac:spMk id="72" creationId="{52316214-8861-CB2A-7B4F-53C39A08EB20}"/>
          </ac:spMkLst>
        </pc:spChg>
        <pc:spChg chg="add del mod">
          <ac:chgData name="Gaurav Arora" userId="68c1f482-eda2-4553-830f-e990d51d922f" providerId="ADAL" clId="{B8B589AB-A385-44BD-8EB0-BB082525154E}" dt="2023-06-26T16:57:21.507" v="1139" actId="478"/>
          <ac:spMkLst>
            <pc:docMk/>
            <pc:sldMk cId="819774091" sldId="308"/>
            <ac:spMk id="73" creationId="{742D87DD-28EA-1A58-941F-1BA99D288614}"/>
          </ac:spMkLst>
        </pc:spChg>
        <pc:grpChg chg="add del mod">
          <ac:chgData name="Gaurav Arora" userId="68c1f482-eda2-4553-830f-e990d51d922f" providerId="ADAL" clId="{B8B589AB-A385-44BD-8EB0-BB082525154E}" dt="2023-06-26T16:51:47.313" v="1056"/>
          <ac:grpSpMkLst>
            <pc:docMk/>
            <pc:sldMk cId="819774091" sldId="308"/>
            <ac:grpSpMk id="2" creationId="{374AB6AD-840E-2453-D4E8-4C5DECB5F2B9}"/>
          </ac:grpSpMkLst>
        </pc:grpChg>
        <pc:grpChg chg="mod">
          <ac:chgData name="Gaurav Arora" userId="68c1f482-eda2-4553-830f-e990d51d922f" providerId="ADAL" clId="{B8B589AB-A385-44BD-8EB0-BB082525154E}" dt="2023-06-26T16:51:42.315" v="1053"/>
          <ac:grpSpMkLst>
            <pc:docMk/>
            <pc:sldMk cId="819774091" sldId="308"/>
            <ac:grpSpMk id="8" creationId="{8C8FDEFD-BDA6-3A01-7681-DF13F8BA5774}"/>
          </ac:grpSpMkLst>
        </pc:grpChg>
        <pc:grpChg chg="mod">
          <ac:chgData name="Gaurav Arora" userId="68c1f482-eda2-4553-830f-e990d51d922f" providerId="ADAL" clId="{B8B589AB-A385-44BD-8EB0-BB082525154E}" dt="2023-06-26T16:51:42.315" v="1053"/>
          <ac:grpSpMkLst>
            <pc:docMk/>
            <pc:sldMk cId="819774091" sldId="308"/>
            <ac:grpSpMk id="12" creationId="{1D04FE34-AF39-1439-8484-B16A939DFFFE}"/>
          </ac:grpSpMkLst>
        </pc:grpChg>
        <pc:grpChg chg="mod">
          <ac:chgData name="Gaurav Arora" userId="68c1f482-eda2-4553-830f-e990d51d922f" providerId="ADAL" clId="{B8B589AB-A385-44BD-8EB0-BB082525154E}" dt="2023-06-26T16:51:42.315" v="1053"/>
          <ac:grpSpMkLst>
            <pc:docMk/>
            <pc:sldMk cId="819774091" sldId="308"/>
            <ac:grpSpMk id="13" creationId="{230B9181-6E5E-4C68-C7F9-D9F4E5F5924D}"/>
          </ac:grpSpMkLst>
        </pc:grpChg>
        <pc:grpChg chg="del">
          <ac:chgData name="Gaurav Arora" userId="68c1f482-eda2-4553-830f-e990d51d922f" providerId="ADAL" clId="{B8B589AB-A385-44BD-8EB0-BB082525154E}" dt="2023-06-26T16:50:57.370" v="1029" actId="478"/>
          <ac:grpSpMkLst>
            <pc:docMk/>
            <pc:sldMk cId="819774091" sldId="308"/>
            <ac:grpSpMk id="20" creationId="{8AC0A366-FD7F-81B2-8349-E86D27A6FEA9}"/>
          </ac:grpSpMkLst>
        </pc:grpChg>
        <pc:grpChg chg="del">
          <ac:chgData name="Gaurav Arora" userId="68c1f482-eda2-4553-830f-e990d51d922f" providerId="ADAL" clId="{B8B589AB-A385-44BD-8EB0-BB082525154E}" dt="2023-06-26T16:50:57.370" v="1029" actId="478"/>
          <ac:grpSpMkLst>
            <pc:docMk/>
            <pc:sldMk cId="819774091" sldId="308"/>
            <ac:grpSpMk id="22" creationId="{ACF08A5E-BD2E-93AE-B48F-804BCF911AF2}"/>
          </ac:grpSpMkLst>
        </pc:grpChg>
        <pc:grpChg chg="mod">
          <ac:chgData name="Gaurav Arora" userId="68c1f482-eda2-4553-830f-e990d51d922f" providerId="ADAL" clId="{B8B589AB-A385-44BD-8EB0-BB082525154E}" dt="2023-06-26T16:51:42.315" v="1053"/>
          <ac:grpSpMkLst>
            <pc:docMk/>
            <pc:sldMk cId="819774091" sldId="308"/>
            <ac:grpSpMk id="35" creationId="{42481901-4370-A6D8-8D45-9F322BE0050F}"/>
          </ac:grpSpMkLst>
        </pc:grpChg>
        <pc:grpChg chg="add del mod">
          <ac:chgData name="Gaurav Arora" userId="68c1f482-eda2-4553-830f-e990d51d922f" providerId="ADAL" clId="{B8B589AB-A385-44BD-8EB0-BB082525154E}" dt="2023-06-26T16:51:50.701" v="1060"/>
          <ac:grpSpMkLst>
            <pc:docMk/>
            <pc:sldMk cId="819774091" sldId="308"/>
            <ac:grpSpMk id="41" creationId="{1A36554B-2D31-5ECD-F6E7-DC31274A6708}"/>
          </ac:grpSpMkLst>
        </pc:grpChg>
        <pc:grpChg chg="mod">
          <ac:chgData name="Gaurav Arora" userId="68c1f482-eda2-4553-830f-e990d51d922f" providerId="ADAL" clId="{B8B589AB-A385-44BD-8EB0-BB082525154E}" dt="2023-06-26T16:51:47.796" v="1057"/>
          <ac:grpSpMkLst>
            <pc:docMk/>
            <pc:sldMk cId="819774091" sldId="308"/>
            <ac:grpSpMk id="42" creationId="{BACF85BE-E565-F3DD-9DCA-92CAA1AE3A70}"/>
          </ac:grpSpMkLst>
        </pc:grpChg>
        <pc:grpChg chg="mod">
          <ac:chgData name="Gaurav Arora" userId="68c1f482-eda2-4553-830f-e990d51d922f" providerId="ADAL" clId="{B8B589AB-A385-44BD-8EB0-BB082525154E}" dt="2023-06-26T16:51:47.796" v="1057"/>
          <ac:grpSpMkLst>
            <pc:docMk/>
            <pc:sldMk cId="819774091" sldId="308"/>
            <ac:grpSpMk id="44" creationId="{7A53AE71-1428-1345-1476-BDA04F22F8A9}"/>
          </ac:grpSpMkLst>
        </pc:grpChg>
        <pc:grpChg chg="mod">
          <ac:chgData name="Gaurav Arora" userId="68c1f482-eda2-4553-830f-e990d51d922f" providerId="ADAL" clId="{B8B589AB-A385-44BD-8EB0-BB082525154E}" dt="2023-06-26T16:51:47.796" v="1057"/>
          <ac:grpSpMkLst>
            <pc:docMk/>
            <pc:sldMk cId="819774091" sldId="308"/>
            <ac:grpSpMk id="45" creationId="{7FA23EC8-6C43-7589-42CF-5F61DD068DE3}"/>
          </ac:grpSpMkLst>
        </pc:grpChg>
        <pc:grpChg chg="mod">
          <ac:chgData name="Gaurav Arora" userId="68c1f482-eda2-4553-830f-e990d51d922f" providerId="ADAL" clId="{B8B589AB-A385-44BD-8EB0-BB082525154E}" dt="2023-06-26T16:51:47.796" v="1057"/>
          <ac:grpSpMkLst>
            <pc:docMk/>
            <pc:sldMk cId="819774091" sldId="308"/>
            <ac:grpSpMk id="51" creationId="{75884443-DCE2-4EDD-08A0-13B521B3249A}"/>
          </ac:grpSpMkLst>
        </pc:grpChg>
        <pc:grpChg chg="add mod">
          <ac:chgData name="Gaurav Arora" userId="68c1f482-eda2-4553-830f-e990d51d922f" providerId="ADAL" clId="{B8B589AB-A385-44BD-8EB0-BB082525154E}" dt="2023-06-26T16:51:55.895" v="1062" actId="1076"/>
          <ac:grpSpMkLst>
            <pc:docMk/>
            <pc:sldMk cId="819774091" sldId="308"/>
            <ac:grpSpMk id="57" creationId="{F9AAE77E-E45F-8A4D-CA82-882ECFCAC5C8}"/>
          </ac:grpSpMkLst>
        </pc:grpChg>
        <pc:grpChg chg="mod">
          <ac:chgData name="Gaurav Arora" userId="68c1f482-eda2-4553-830f-e990d51d922f" providerId="ADAL" clId="{B8B589AB-A385-44BD-8EB0-BB082525154E}" dt="2023-06-26T16:51:50.704" v="1061"/>
          <ac:grpSpMkLst>
            <pc:docMk/>
            <pc:sldMk cId="819774091" sldId="308"/>
            <ac:grpSpMk id="58" creationId="{78A936FE-3861-187C-B29E-12619EA61D05}"/>
          </ac:grpSpMkLst>
        </pc:grpChg>
        <pc:grpChg chg="mod">
          <ac:chgData name="Gaurav Arora" userId="68c1f482-eda2-4553-830f-e990d51d922f" providerId="ADAL" clId="{B8B589AB-A385-44BD-8EB0-BB082525154E}" dt="2023-06-26T16:51:50.704" v="1061"/>
          <ac:grpSpMkLst>
            <pc:docMk/>
            <pc:sldMk cId="819774091" sldId="308"/>
            <ac:grpSpMk id="60" creationId="{38B3AB5F-2DED-7740-9CA8-4A67C9E53D69}"/>
          </ac:grpSpMkLst>
        </pc:grpChg>
        <pc:grpChg chg="mod">
          <ac:chgData name="Gaurav Arora" userId="68c1f482-eda2-4553-830f-e990d51d922f" providerId="ADAL" clId="{B8B589AB-A385-44BD-8EB0-BB082525154E}" dt="2023-06-26T16:51:50.704" v="1061"/>
          <ac:grpSpMkLst>
            <pc:docMk/>
            <pc:sldMk cId="819774091" sldId="308"/>
            <ac:grpSpMk id="61" creationId="{43F85B3B-5312-411C-19D3-D0ACAACA57B1}"/>
          </ac:grpSpMkLst>
        </pc:grpChg>
        <pc:grpChg chg="mod">
          <ac:chgData name="Gaurav Arora" userId="68c1f482-eda2-4553-830f-e990d51d922f" providerId="ADAL" clId="{B8B589AB-A385-44BD-8EB0-BB082525154E}" dt="2023-06-26T16:51:50.704" v="1061"/>
          <ac:grpSpMkLst>
            <pc:docMk/>
            <pc:sldMk cId="819774091" sldId="308"/>
            <ac:grpSpMk id="67" creationId="{2F567411-15EE-CAE2-09B1-11C8B7DC918E}"/>
          </ac:grpSpMkLst>
        </pc:grpChg>
      </pc:sldChg>
      <pc:sldChg chg="addSp delSp modSp add mod">
        <pc:chgData name="Gaurav Arora" userId="68c1f482-eda2-4553-830f-e990d51d922f" providerId="ADAL" clId="{B8B589AB-A385-44BD-8EB0-BB082525154E}" dt="2023-06-28T15:02:21.237" v="2512" actId="20577"/>
        <pc:sldMkLst>
          <pc:docMk/>
          <pc:sldMk cId="2393522583" sldId="309"/>
        </pc:sldMkLst>
        <pc:spChg chg="add del mod">
          <ac:chgData name="Gaurav Arora" userId="68c1f482-eda2-4553-830f-e990d51d922f" providerId="ADAL" clId="{B8B589AB-A385-44BD-8EB0-BB082525154E}" dt="2023-06-26T16:58:06.181" v="1192"/>
          <ac:spMkLst>
            <pc:docMk/>
            <pc:sldMk cId="2393522583" sldId="309"/>
            <ac:spMk id="2" creationId="{425D09FF-6B8B-4197-BBBD-24BD9C0CBE00}"/>
          </ac:spMkLst>
        </pc:spChg>
        <pc:spChg chg="mod">
          <ac:chgData name="Gaurav Arora" userId="68c1f482-eda2-4553-830f-e990d51d922f" providerId="ADAL" clId="{B8B589AB-A385-44BD-8EB0-BB082525154E}" dt="2023-06-26T16:57:51.022" v="1188" actId="20577"/>
          <ac:spMkLst>
            <pc:docMk/>
            <pc:sldMk cId="2393522583" sldId="309"/>
            <ac:spMk id="3" creationId="{285F7F34-2709-415D-0474-B672121C1D88}"/>
          </ac:spMkLst>
        </pc:spChg>
        <pc:spChg chg="add del mod">
          <ac:chgData name="Gaurav Arora" userId="68c1f482-eda2-4553-830f-e990d51d922f" providerId="ADAL" clId="{B8B589AB-A385-44BD-8EB0-BB082525154E}" dt="2023-06-26T16:58:06.181" v="1192"/>
          <ac:spMkLst>
            <pc:docMk/>
            <pc:sldMk cId="2393522583" sldId="309"/>
            <ac:spMk id="7" creationId="{CD476AE1-08F4-902A-55E1-32E639CF417C}"/>
          </ac:spMkLst>
        </pc:spChg>
        <pc:spChg chg="add mod">
          <ac:chgData name="Gaurav Arora" userId="68c1f482-eda2-4553-830f-e990d51d922f" providerId="ADAL" clId="{B8B589AB-A385-44BD-8EB0-BB082525154E}" dt="2023-06-26T16:58:06.217" v="1193"/>
          <ac:spMkLst>
            <pc:docMk/>
            <pc:sldMk cId="2393522583" sldId="309"/>
            <ac:spMk id="8" creationId="{50CD17F5-2795-BC01-386A-7A2108639AEF}"/>
          </ac:spMkLst>
        </pc:spChg>
        <pc:spChg chg="add mod">
          <ac:chgData name="Gaurav Arora" userId="68c1f482-eda2-4553-830f-e990d51d922f" providerId="ADAL" clId="{B8B589AB-A385-44BD-8EB0-BB082525154E}" dt="2023-06-26T16:58:06.217" v="1193"/>
          <ac:spMkLst>
            <pc:docMk/>
            <pc:sldMk cId="2393522583" sldId="309"/>
            <ac:spMk id="9" creationId="{4042D05A-9829-5474-C839-EB301B2916F3}"/>
          </ac:spMkLst>
        </pc:spChg>
        <pc:spChg chg="add del mod">
          <ac:chgData name="Gaurav Arora" userId="68c1f482-eda2-4553-830f-e990d51d922f" providerId="ADAL" clId="{B8B589AB-A385-44BD-8EB0-BB082525154E}" dt="2023-06-26T16:58:24.015" v="1197"/>
          <ac:spMkLst>
            <pc:docMk/>
            <pc:sldMk cId="2393522583" sldId="309"/>
            <ac:spMk id="10" creationId="{71B347FA-0CA0-EA76-322D-609EDACE8C90}"/>
          </ac:spMkLst>
        </pc:spChg>
        <pc:spChg chg="add del mod">
          <ac:chgData name="Gaurav Arora" userId="68c1f482-eda2-4553-830f-e990d51d922f" providerId="ADAL" clId="{B8B589AB-A385-44BD-8EB0-BB082525154E}" dt="2023-06-26T16:58:24.015" v="1197"/>
          <ac:spMkLst>
            <pc:docMk/>
            <pc:sldMk cId="2393522583" sldId="309"/>
            <ac:spMk id="12" creationId="{BF99A205-C7CB-7894-8BE0-EB4D1BC1D5F6}"/>
          </ac:spMkLst>
        </pc:spChg>
        <pc:spChg chg="add del mod">
          <ac:chgData name="Gaurav Arora" userId="68c1f482-eda2-4553-830f-e990d51d922f" providerId="ADAL" clId="{B8B589AB-A385-44BD-8EB0-BB082525154E}" dt="2023-06-26T16:58:24.015" v="1197"/>
          <ac:spMkLst>
            <pc:docMk/>
            <pc:sldMk cId="2393522583" sldId="309"/>
            <ac:spMk id="13" creationId="{0ACE0B9B-011F-7862-6ECF-01EBF6EED520}"/>
          </ac:spMkLst>
        </pc:spChg>
        <pc:spChg chg="add mod">
          <ac:chgData name="Gaurav Arora" userId="68c1f482-eda2-4553-830f-e990d51d922f" providerId="ADAL" clId="{B8B589AB-A385-44BD-8EB0-BB082525154E}" dt="2023-06-26T16:58:36.826" v="1201" actId="1076"/>
          <ac:spMkLst>
            <pc:docMk/>
            <pc:sldMk cId="2393522583" sldId="309"/>
            <ac:spMk id="14" creationId="{813CA3B9-14D1-79C0-6CFA-706DF82D01D6}"/>
          </ac:spMkLst>
        </pc:spChg>
        <pc:spChg chg="add mod">
          <ac:chgData name="Gaurav Arora" userId="68c1f482-eda2-4553-830f-e990d51d922f" providerId="ADAL" clId="{B8B589AB-A385-44BD-8EB0-BB082525154E}" dt="2023-06-26T16:59:32.455" v="1248" actId="20577"/>
          <ac:spMkLst>
            <pc:docMk/>
            <pc:sldMk cId="2393522583" sldId="309"/>
            <ac:spMk id="16" creationId="{E15D9BE7-9208-18F5-352C-07994840E9F6}"/>
          </ac:spMkLst>
        </pc:spChg>
        <pc:spChg chg="add mod">
          <ac:chgData name="Gaurav Arora" userId="68c1f482-eda2-4553-830f-e990d51d922f" providerId="ADAL" clId="{B8B589AB-A385-44BD-8EB0-BB082525154E}" dt="2023-06-26T16:58:24.021" v="1198"/>
          <ac:spMkLst>
            <pc:docMk/>
            <pc:sldMk cId="2393522583" sldId="309"/>
            <ac:spMk id="17" creationId="{7247A3EC-8287-511B-6782-B3E9079FC643}"/>
          </ac:spMkLst>
        </pc:spChg>
        <pc:spChg chg="add del mod">
          <ac:chgData name="Gaurav Arora" userId="68c1f482-eda2-4553-830f-e990d51d922f" providerId="ADAL" clId="{B8B589AB-A385-44BD-8EB0-BB082525154E}" dt="2023-06-26T16:59:51.681" v="1252"/>
          <ac:spMkLst>
            <pc:docMk/>
            <pc:sldMk cId="2393522583" sldId="309"/>
            <ac:spMk id="18" creationId="{9AF09F81-9460-B3DF-45C2-CFE8D9CB8E92}"/>
          </ac:spMkLst>
        </pc:spChg>
        <pc:spChg chg="add mod">
          <ac:chgData name="Gaurav Arora" userId="68c1f482-eda2-4553-830f-e990d51d922f" providerId="ADAL" clId="{B8B589AB-A385-44BD-8EB0-BB082525154E}" dt="2023-06-28T15:02:21.237" v="2512" actId="20577"/>
          <ac:spMkLst>
            <pc:docMk/>
            <pc:sldMk cId="2393522583" sldId="309"/>
            <ac:spMk id="19" creationId="{DEC3B2FB-2A77-B8E0-23F9-D6A801A78A33}"/>
          </ac:spMkLst>
        </pc:spChg>
        <pc:spChg chg="add del mod">
          <ac:chgData name="Gaurav Arora" userId="68c1f482-eda2-4553-830f-e990d51d922f" providerId="ADAL" clId="{B8B589AB-A385-44BD-8EB0-BB082525154E}" dt="2023-06-26T17:00:22.926" v="1264"/>
          <ac:spMkLst>
            <pc:docMk/>
            <pc:sldMk cId="2393522583" sldId="309"/>
            <ac:spMk id="20" creationId="{25D361A4-B9E6-7AE3-352C-12FFBE750037}"/>
          </ac:spMkLst>
        </pc:spChg>
        <pc:grpChg chg="del">
          <ac:chgData name="Gaurav Arora" userId="68c1f482-eda2-4553-830f-e990d51d922f" providerId="ADAL" clId="{B8B589AB-A385-44BD-8EB0-BB082525154E}" dt="2023-06-26T16:53:14.310" v="1106" actId="478"/>
          <ac:grpSpMkLst>
            <pc:docMk/>
            <pc:sldMk cId="2393522583" sldId="309"/>
            <ac:grpSpMk id="57" creationId="{F9AAE77E-E45F-8A4D-CA82-882ECFCAC5C8}"/>
          </ac:grpSpMkLst>
        </pc:grpChg>
        <pc:graphicFrameChg chg="add del mod">
          <ac:chgData name="Gaurav Arora" userId="68c1f482-eda2-4553-830f-e990d51d922f" providerId="ADAL" clId="{B8B589AB-A385-44BD-8EB0-BB082525154E}" dt="2023-06-26T16:58:24.015" v="1197"/>
          <ac:graphicFrameMkLst>
            <pc:docMk/>
            <pc:sldMk cId="2393522583" sldId="309"/>
            <ac:graphicFrameMk id="11" creationId="{B1971943-A6D3-E7E5-D956-A277D15A5FB9}"/>
          </ac:graphicFrameMkLst>
        </pc:graphicFrameChg>
        <pc:graphicFrameChg chg="add mod modGraphic">
          <ac:chgData name="Gaurav Arora" userId="68c1f482-eda2-4553-830f-e990d51d922f" providerId="ADAL" clId="{B8B589AB-A385-44BD-8EB0-BB082525154E}" dt="2023-06-26T16:59:09.701" v="1207" actId="404"/>
          <ac:graphicFrameMkLst>
            <pc:docMk/>
            <pc:sldMk cId="2393522583" sldId="309"/>
            <ac:graphicFrameMk id="15" creationId="{60696DEC-E150-6194-5836-689EF9ABE37D}"/>
          </ac:graphicFrameMkLst>
        </pc:graphicFrameChg>
      </pc:sldChg>
      <pc:sldChg chg="modSp add del mod">
        <pc:chgData name="Gaurav Arora" userId="68c1f482-eda2-4553-830f-e990d51d922f" providerId="ADAL" clId="{B8B589AB-A385-44BD-8EB0-BB082525154E}" dt="2023-06-27T00:12:53.692" v="1620" actId="47"/>
        <pc:sldMkLst>
          <pc:docMk/>
          <pc:sldMk cId="2641550126" sldId="310"/>
        </pc:sldMkLst>
        <pc:spChg chg="mod">
          <ac:chgData name="Gaurav Arora" userId="68c1f482-eda2-4553-830f-e990d51d922f" providerId="ADAL" clId="{B8B589AB-A385-44BD-8EB0-BB082525154E}" dt="2023-06-26T17:01:02.207" v="1341" actId="20577"/>
          <ac:spMkLst>
            <pc:docMk/>
            <pc:sldMk cId="2641550126" sldId="310"/>
            <ac:spMk id="3" creationId="{285F7F34-2709-415D-0474-B672121C1D88}"/>
          </ac:spMkLst>
        </pc:spChg>
        <pc:spChg chg="mod">
          <ac:chgData name="Gaurav Arora" userId="68c1f482-eda2-4553-830f-e990d51d922f" providerId="ADAL" clId="{B8B589AB-A385-44BD-8EB0-BB082525154E}" dt="2023-06-26T17:09:09.846" v="1345" actId="20577"/>
          <ac:spMkLst>
            <pc:docMk/>
            <pc:sldMk cId="2641550126" sldId="310"/>
            <ac:spMk id="19" creationId="{DEC3B2FB-2A77-B8E0-23F9-D6A801A78A33}"/>
          </ac:spMkLst>
        </pc:spChg>
      </pc:sldChg>
      <pc:sldChg chg="addSp delSp modSp add mod">
        <pc:chgData name="Gaurav Arora" userId="68c1f482-eda2-4553-830f-e990d51d922f" providerId="ADAL" clId="{B8B589AB-A385-44BD-8EB0-BB082525154E}" dt="2023-06-26T17:13:03.419" v="1426" actId="1076"/>
        <pc:sldMkLst>
          <pc:docMk/>
          <pc:sldMk cId="1186643677" sldId="311"/>
        </pc:sldMkLst>
        <pc:spChg chg="add del mod">
          <ac:chgData name="Gaurav Arora" userId="68c1f482-eda2-4553-830f-e990d51d922f" providerId="ADAL" clId="{B8B589AB-A385-44BD-8EB0-BB082525154E}" dt="2023-06-26T17:10:37.929" v="1353"/>
          <ac:spMkLst>
            <pc:docMk/>
            <pc:sldMk cId="1186643677" sldId="311"/>
            <ac:spMk id="2" creationId="{C742B51D-10BE-F099-6454-8A40F20C076C}"/>
          </ac:spMkLst>
        </pc:spChg>
        <pc:spChg chg="add mod">
          <ac:chgData name="Gaurav Arora" userId="68c1f482-eda2-4553-830f-e990d51d922f" providerId="ADAL" clId="{B8B589AB-A385-44BD-8EB0-BB082525154E}" dt="2023-06-26T17:12:02.142" v="1360" actId="1076"/>
          <ac:spMkLst>
            <pc:docMk/>
            <pc:sldMk cId="1186643677" sldId="311"/>
            <ac:spMk id="7" creationId="{07849843-B616-7D59-A97C-D2010472FA26}"/>
          </ac:spMkLst>
        </pc:spChg>
        <pc:spChg chg="del">
          <ac:chgData name="Gaurav Arora" userId="68c1f482-eda2-4553-830f-e990d51d922f" providerId="ADAL" clId="{B8B589AB-A385-44BD-8EB0-BB082525154E}" dt="2023-06-26T17:10:06.072" v="1347" actId="478"/>
          <ac:spMkLst>
            <pc:docMk/>
            <pc:sldMk cId="1186643677" sldId="311"/>
            <ac:spMk id="8" creationId="{50CD17F5-2795-BC01-386A-7A2108639AEF}"/>
          </ac:spMkLst>
        </pc:spChg>
        <pc:spChg chg="del">
          <ac:chgData name="Gaurav Arora" userId="68c1f482-eda2-4553-830f-e990d51d922f" providerId="ADAL" clId="{B8B589AB-A385-44BD-8EB0-BB082525154E}" dt="2023-06-26T17:10:10.519" v="1348" actId="478"/>
          <ac:spMkLst>
            <pc:docMk/>
            <pc:sldMk cId="1186643677" sldId="311"/>
            <ac:spMk id="9" creationId="{4042D05A-9829-5474-C839-EB301B2916F3}"/>
          </ac:spMkLst>
        </pc:spChg>
        <pc:spChg chg="add mod">
          <ac:chgData name="Gaurav Arora" userId="68c1f482-eda2-4553-830f-e990d51d922f" providerId="ADAL" clId="{B8B589AB-A385-44BD-8EB0-BB082525154E}" dt="2023-06-26T17:13:03.419" v="1426" actId="1076"/>
          <ac:spMkLst>
            <pc:docMk/>
            <pc:sldMk cId="1186643677" sldId="311"/>
            <ac:spMk id="10" creationId="{88044739-4994-00FF-CFED-3CEAD7C548CF}"/>
          </ac:spMkLst>
        </pc:spChg>
        <pc:spChg chg="del">
          <ac:chgData name="Gaurav Arora" userId="68c1f482-eda2-4553-830f-e990d51d922f" providerId="ADAL" clId="{B8B589AB-A385-44BD-8EB0-BB082525154E}" dt="2023-06-26T17:10:06.072" v="1347" actId="478"/>
          <ac:spMkLst>
            <pc:docMk/>
            <pc:sldMk cId="1186643677" sldId="311"/>
            <ac:spMk id="14" creationId="{813CA3B9-14D1-79C0-6CFA-706DF82D01D6}"/>
          </ac:spMkLst>
        </pc:spChg>
        <pc:spChg chg="del">
          <ac:chgData name="Gaurav Arora" userId="68c1f482-eda2-4553-830f-e990d51d922f" providerId="ADAL" clId="{B8B589AB-A385-44BD-8EB0-BB082525154E}" dt="2023-06-26T17:10:10.519" v="1348" actId="478"/>
          <ac:spMkLst>
            <pc:docMk/>
            <pc:sldMk cId="1186643677" sldId="311"/>
            <ac:spMk id="16" creationId="{E15D9BE7-9208-18F5-352C-07994840E9F6}"/>
          </ac:spMkLst>
        </pc:spChg>
        <pc:spChg chg="del">
          <ac:chgData name="Gaurav Arora" userId="68c1f482-eda2-4553-830f-e990d51d922f" providerId="ADAL" clId="{B8B589AB-A385-44BD-8EB0-BB082525154E}" dt="2023-06-26T17:10:22.361" v="1349" actId="478"/>
          <ac:spMkLst>
            <pc:docMk/>
            <pc:sldMk cId="1186643677" sldId="311"/>
            <ac:spMk id="17" creationId="{7247A3EC-8287-511B-6782-B3E9079FC643}"/>
          </ac:spMkLst>
        </pc:spChg>
        <pc:spChg chg="del">
          <ac:chgData name="Gaurav Arora" userId="68c1f482-eda2-4553-830f-e990d51d922f" providerId="ADAL" clId="{B8B589AB-A385-44BD-8EB0-BB082525154E}" dt="2023-06-26T17:10:06.072" v="1347" actId="478"/>
          <ac:spMkLst>
            <pc:docMk/>
            <pc:sldMk cId="1186643677" sldId="311"/>
            <ac:spMk id="19" creationId="{DEC3B2FB-2A77-B8E0-23F9-D6A801A78A33}"/>
          </ac:spMkLst>
        </pc:spChg>
        <pc:graphicFrameChg chg="del">
          <ac:chgData name="Gaurav Arora" userId="68c1f482-eda2-4553-830f-e990d51d922f" providerId="ADAL" clId="{B8B589AB-A385-44BD-8EB0-BB082525154E}" dt="2023-06-26T17:10:06.072" v="1347" actId="478"/>
          <ac:graphicFrameMkLst>
            <pc:docMk/>
            <pc:sldMk cId="1186643677" sldId="311"/>
            <ac:graphicFrameMk id="15" creationId="{60696DEC-E150-6194-5836-689EF9ABE37D}"/>
          </ac:graphicFrameMkLst>
        </pc:graphicFrameChg>
      </pc:sldChg>
      <pc:sldChg chg="addSp delSp modSp add mod delAnim modAnim modNotesTx">
        <pc:chgData name="Gaurav Arora" userId="68c1f482-eda2-4553-830f-e990d51d922f" providerId="ADAL" clId="{B8B589AB-A385-44BD-8EB0-BB082525154E}" dt="2023-06-27T01:45:38.811" v="2427" actId="1076"/>
        <pc:sldMkLst>
          <pc:docMk/>
          <pc:sldMk cId="2517517762" sldId="312"/>
        </pc:sldMkLst>
        <pc:spChg chg="add del mod">
          <ac:chgData name="Gaurav Arora" userId="68c1f482-eda2-4553-830f-e990d51d922f" providerId="ADAL" clId="{B8B589AB-A385-44BD-8EB0-BB082525154E}" dt="2023-06-27T01:40:09.862" v="1872"/>
          <ac:spMkLst>
            <pc:docMk/>
            <pc:sldMk cId="2517517762" sldId="312"/>
            <ac:spMk id="2" creationId="{03376106-D544-49FD-FB2A-A6475E29F21A}"/>
          </ac:spMkLst>
        </pc:spChg>
        <pc:spChg chg="mod">
          <ac:chgData name="Gaurav Arora" userId="68c1f482-eda2-4553-830f-e990d51d922f" providerId="ADAL" clId="{B8B589AB-A385-44BD-8EB0-BB082525154E}" dt="2023-06-26T17:14:00.916" v="1487" actId="20577"/>
          <ac:spMkLst>
            <pc:docMk/>
            <pc:sldMk cId="2517517762" sldId="312"/>
            <ac:spMk id="3" creationId="{285F7F34-2709-415D-0474-B672121C1D88}"/>
          </ac:spMkLst>
        </pc:spChg>
        <pc:spChg chg="del">
          <ac:chgData name="Gaurav Arora" userId="68c1f482-eda2-4553-830f-e990d51d922f" providerId="ADAL" clId="{B8B589AB-A385-44BD-8EB0-BB082525154E}" dt="2023-06-26T17:14:06.228" v="1488" actId="478"/>
          <ac:spMkLst>
            <pc:docMk/>
            <pc:sldMk cId="2517517762" sldId="312"/>
            <ac:spMk id="7" creationId="{07849843-B616-7D59-A97C-D2010472FA26}"/>
          </ac:spMkLst>
        </pc:spChg>
        <pc:spChg chg="mod">
          <ac:chgData name="Gaurav Arora" userId="68c1f482-eda2-4553-830f-e990d51d922f" providerId="ADAL" clId="{B8B589AB-A385-44BD-8EB0-BB082525154E}" dt="2023-06-26T17:14:15.393" v="1489"/>
          <ac:spMkLst>
            <pc:docMk/>
            <pc:sldMk cId="2517517762" sldId="312"/>
            <ac:spMk id="8" creationId="{79564C8F-3985-FA5A-3A37-3614D503E0CA}"/>
          </ac:spMkLst>
        </pc:spChg>
        <pc:spChg chg="mod">
          <ac:chgData name="Gaurav Arora" userId="68c1f482-eda2-4553-830f-e990d51d922f" providerId="ADAL" clId="{B8B589AB-A385-44BD-8EB0-BB082525154E}" dt="2023-06-26T17:14:15.393" v="1489"/>
          <ac:spMkLst>
            <pc:docMk/>
            <pc:sldMk cId="2517517762" sldId="312"/>
            <ac:spMk id="9" creationId="{DAD73CAF-8400-CD85-70FA-7971333C2F1A}"/>
          </ac:spMkLst>
        </pc:spChg>
        <pc:spChg chg="del">
          <ac:chgData name="Gaurav Arora" userId="68c1f482-eda2-4553-830f-e990d51d922f" providerId="ADAL" clId="{B8B589AB-A385-44BD-8EB0-BB082525154E}" dt="2023-06-26T17:14:06.228" v="1488" actId="478"/>
          <ac:spMkLst>
            <pc:docMk/>
            <pc:sldMk cId="2517517762" sldId="312"/>
            <ac:spMk id="10" creationId="{88044739-4994-00FF-CFED-3CEAD7C548CF}"/>
          </ac:spMkLst>
        </pc:spChg>
        <pc:spChg chg="mod">
          <ac:chgData name="Gaurav Arora" userId="68c1f482-eda2-4553-830f-e990d51d922f" providerId="ADAL" clId="{B8B589AB-A385-44BD-8EB0-BB082525154E}" dt="2023-06-26T17:14:15.393" v="1489"/>
          <ac:spMkLst>
            <pc:docMk/>
            <pc:sldMk cId="2517517762" sldId="312"/>
            <ac:spMk id="11" creationId="{7478957B-9702-E38A-A5DC-FACA91DAB9F6}"/>
          </ac:spMkLst>
        </pc:spChg>
        <pc:spChg chg="mod">
          <ac:chgData name="Gaurav Arora" userId="68c1f482-eda2-4553-830f-e990d51d922f" providerId="ADAL" clId="{B8B589AB-A385-44BD-8EB0-BB082525154E}" dt="2023-06-26T17:14:15.393" v="1489"/>
          <ac:spMkLst>
            <pc:docMk/>
            <pc:sldMk cId="2517517762" sldId="312"/>
            <ac:spMk id="12" creationId="{E461C33A-3E5B-CA99-E846-3D90597A89BD}"/>
          </ac:spMkLst>
        </pc:spChg>
        <pc:spChg chg="add del mod">
          <ac:chgData name="Gaurav Arora" userId="68c1f482-eda2-4553-830f-e990d51d922f" providerId="ADAL" clId="{B8B589AB-A385-44BD-8EB0-BB082525154E}" dt="2023-06-26T17:14:17.217" v="1490"/>
          <ac:spMkLst>
            <pc:docMk/>
            <pc:sldMk cId="2517517762" sldId="312"/>
            <ac:spMk id="13" creationId="{5C41C158-108F-8C30-371F-4787F2865F38}"/>
          </ac:spMkLst>
        </pc:spChg>
        <pc:spChg chg="mod">
          <ac:chgData name="Gaurav Arora" userId="68c1f482-eda2-4553-830f-e990d51d922f" providerId="ADAL" clId="{B8B589AB-A385-44BD-8EB0-BB082525154E}" dt="2023-06-26T17:14:17.221" v="1491"/>
          <ac:spMkLst>
            <pc:docMk/>
            <pc:sldMk cId="2517517762" sldId="312"/>
            <ac:spMk id="15" creationId="{FA8DC704-6374-99C6-06A7-A37A5D1F6707}"/>
          </ac:spMkLst>
        </pc:spChg>
        <pc:spChg chg="mod">
          <ac:chgData name="Gaurav Arora" userId="68c1f482-eda2-4553-830f-e990d51d922f" providerId="ADAL" clId="{B8B589AB-A385-44BD-8EB0-BB082525154E}" dt="2023-06-26T17:14:17.221" v="1491"/>
          <ac:spMkLst>
            <pc:docMk/>
            <pc:sldMk cId="2517517762" sldId="312"/>
            <ac:spMk id="16" creationId="{FFD25167-552F-6D57-F33F-B996673D8D0B}"/>
          </ac:spMkLst>
        </pc:spChg>
        <pc:spChg chg="mod">
          <ac:chgData name="Gaurav Arora" userId="68c1f482-eda2-4553-830f-e990d51d922f" providerId="ADAL" clId="{B8B589AB-A385-44BD-8EB0-BB082525154E}" dt="2023-06-26T17:14:17.221" v="1491"/>
          <ac:spMkLst>
            <pc:docMk/>
            <pc:sldMk cId="2517517762" sldId="312"/>
            <ac:spMk id="17" creationId="{7B0972C5-0528-B41B-30F9-210F9A3652FC}"/>
          </ac:spMkLst>
        </pc:spChg>
        <pc:spChg chg="mod">
          <ac:chgData name="Gaurav Arora" userId="68c1f482-eda2-4553-830f-e990d51d922f" providerId="ADAL" clId="{B8B589AB-A385-44BD-8EB0-BB082525154E}" dt="2023-06-26T17:14:17.221" v="1491"/>
          <ac:spMkLst>
            <pc:docMk/>
            <pc:sldMk cId="2517517762" sldId="312"/>
            <ac:spMk id="18" creationId="{6FDEBF0A-1834-6640-F242-8835E1B583D6}"/>
          </ac:spMkLst>
        </pc:spChg>
        <pc:spChg chg="add mod">
          <ac:chgData name="Gaurav Arora" userId="68c1f482-eda2-4553-830f-e990d51d922f" providerId="ADAL" clId="{B8B589AB-A385-44BD-8EB0-BB082525154E}" dt="2023-06-26T17:16:01.663" v="1513" actId="1036"/>
          <ac:spMkLst>
            <pc:docMk/>
            <pc:sldMk cId="2517517762" sldId="312"/>
            <ac:spMk id="19" creationId="{75564C40-2118-EA67-5C74-90820E10591C}"/>
          </ac:spMkLst>
        </pc:spChg>
        <pc:spChg chg="add mod">
          <ac:chgData name="Gaurav Arora" userId="68c1f482-eda2-4553-830f-e990d51d922f" providerId="ADAL" clId="{B8B589AB-A385-44BD-8EB0-BB082525154E}" dt="2023-06-27T01:45:33.180" v="2426" actId="1076"/>
          <ac:spMkLst>
            <pc:docMk/>
            <pc:sldMk cId="2517517762" sldId="312"/>
            <ac:spMk id="26" creationId="{27691483-10CC-8242-C861-31BE7C948F95}"/>
          </ac:spMkLst>
        </pc:spChg>
        <pc:spChg chg="add mod">
          <ac:chgData name="Gaurav Arora" userId="68c1f482-eda2-4553-830f-e990d51d922f" providerId="ADAL" clId="{B8B589AB-A385-44BD-8EB0-BB082525154E}" dt="2023-06-27T01:45:38.811" v="2427" actId="1076"/>
          <ac:spMkLst>
            <pc:docMk/>
            <pc:sldMk cId="2517517762" sldId="312"/>
            <ac:spMk id="27" creationId="{01E687AA-05C2-5CDE-83EA-075A29E12E06}"/>
          </ac:spMkLst>
        </pc:spChg>
        <pc:spChg chg="add del mod">
          <ac:chgData name="Gaurav Arora" userId="68c1f482-eda2-4553-830f-e990d51d922f" providerId="ADAL" clId="{B8B589AB-A385-44BD-8EB0-BB082525154E}" dt="2023-06-27T01:40:02.493" v="1870" actId="478"/>
          <ac:spMkLst>
            <pc:docMk/>
            <pc:sldMk cId="2517517762" sldId="312"/>
            <ac:spMk id="28" creationId="{97C5E9B1-A1DA-BD22-9344-B67EFA72553C}"/>
          </ac:spMkLst>
        </pc:spChg>
        <pc:grpChg chg="add del mod">
          <ac:chgData name="Gaurav Arora" userId="68c1f482-eda2-4553-830f-e990d51d922f" providerId="ADAL" clId="{B8B589AB-A385-44BD-8EB0-BB082525154E}" dt="2023-06-26T17:14:17.217" v="1490"/>
          <ac:grpSpMkLst>
            <pc:docMk/>
            <pc:sldMk cId="2517517762" sldId="312"/>
            <ac:grpSpMk id="2" creationId="{7169AF8C-ADC4-F88A-E1D6-82AEC456D78E}"/>
          </ac:grpSpMkLst>
        </pc:grpChg>
        <pc:grpChg chg="add mod">
          <ac:chgData name="Gaurav Arora" userId="68c1f482-eda2-4553-830f-e990d51d922f" providerId="ADAL" clId="{B8B589AB-A385-44BD-8EB0-BB082525154E}" dt="2023-06-26T17:14:17.221" v="1491"/>
          <ac:grpSpMkLst>
            <pc:docMk/>
            <pc:sldMk cId="2517517762" sldId="312"/>
            <ac:grpSpMk id="14" creationId="{C84CC780-9240-76B9-FBD7-5B14BC074A81}"/>
          </ac:grpSpMkLst>
        </pc:grpChg>
        <pc:graphicFrameChg chg="add del mod">
          <ac:chgData name="Gaurav Arora" userId="68c1f482-eda2-4553-830f-e990d51d922f" providerId="ADAL" clId="{B8B589AB-A385-44BD-8EB0-BB082525154E}" dt="2023-06-26T17:15:41.695" v="1497"/>
          <ac:graphicFrameMkLst>
            <pc:docMk/>
            <pc:sldMk cId="2517517762" sldId="312"/>
            <ac:graphicFrameMk id="20" creationId="{FE4A8DB8-11D7-2B9F-A349-32E1E6F91EA0}"/>
          </ac:graphicFrameMkLst>
        </pc:graphicFrameChg>
        <pc:graphicFrameChg chg="add del mod modGraphic">
          <ac:chgData name="Gaurav Arora" userId="68c1f482-eda2-4553-830f-e990d51d922f" providerId="ADAL" clId="{B8B589AB-A385-44BD-8EB0-BB082525154E}" dt="2023-06-26T17:17:06.901" v="1529" actId="478"/>
          <ac:graphicFrameMkLst>
            <pc:docMk/>
            <pc:sldMk cId="2517517762" sldId="312"/>
            <ac:graphicFrameMk id="21" creationId="{B4448C66-ED12-DBBA-5020-A8ADE7AD559C}"/>
          </ac:graphicFrameMkLst>
        </pc:graphicFrameChg>
        <pc:graphicFrameChg chg="add del mod">
          <ac:chgData name="Gaurav Arora" userId="68c1f482-eda2-4553-830f-e990d51d922f" providerId="ADAL" clId="{B8B589AB-A385-44BD-8EB0-BB082525154E}" dt="2023-06-26T17:16:37.226" v="1521"/>
          <ac:graphicFrameMkLst>
            <pc:docMk/>
            <pc:sldMk cId="2517517762" sldId="312"/>
            <ac:graphicFrameMk id="22" creationId="{62847E23-B364-43F9-AF6B-F32790FC63CB}"/>
          </ac:graphicFrameMkLst>
        </pc:graphicFrameChg>
        <pc:graphicFrameChg chg="add del mod">
          <ac:chgData name="Gaurav Arora" userId="68c1f482-eda2-4553-830f-e990d51d922f" providerId="ADAL" clId="{B8B589AB-A385-44BD-8EB0-BB082525154E}" dt="2023-06-26T17:17:17.428" v="1536" actId="478"/>
          <ac:graphicFrameMkLst>
            <pc:docMk/>
            <pc:sldMk cId="2517517762" sldId="312"/>
            <ac:graphicFrameMk id="23" creationId="{87742AE5-7A2F-19DC-AF66-ABE850F2C146}"/>
          </ac:graphicFrameMkLst>
        </pc:graphicFrameChg>
        <pc:graphicFrameChg chg="add del mod">
          <ac:chgData name="Gaurav Arora" userId="68c1f482-eda2-4553-830f-e990d51d922f" providerId="ADAL" clId="{B8B589AB-A385-44BD-8EB0-BB082525154E}" dt="2023-06-26T17:17:14.583" v="1534"/>
          <ac:graphicFrameMkLst>
            <pc:docMk/>
            <pc:sldMk cId="2517517762" sldId="312"/>
            <ac:graphicFrameMk id="24" creationId="{3AB947A8-C825-CC32-FF8E-359AB775C5CE}"/>
          </ac:graphicFrameMkLst>
        </pc:graphicFrameChg>
        <pc:picChg chg="add mod">
          <ac:chgData name="Gaurav Arora" userId="68c1f482-eda2-4553-830f-e990d51d922f" providerId="ADAL" clId="{B8B589AB-A385-44BD-8EB0-BB082525154E}" dt="2023-06-27T01:45:33.180" v="2426" actId="1076"/>
          <ac:picMkLst>
            <pc:docMk/>
            <pc:sldMk cId="2517517762" sldId="312"/>
            <ac:picMk id="25" creationId="{AF22E88A-5EF1-2DDA-4CBE-7FD3079BDEEA}"/>
          </ac:picMkLst>
        </pc:picChg>
      </pc:sldChg>
      <pc:sldChg chg="addSp delSp modSp add mod delAnim modAnim">
        <pc:chgData name="Gaurav Arora" userId="68c1f482-eda2-4553-830f-e990d51d922f" providerId="ADAL" clId="{B8B589AB-A385-44BD-8EB0-BB082525154E}" dt="2023-06-28T14:53:14.341" v="2485"/>
        <pc:sldMkLst>
          <pc:docMk/>
          <pc:sldMk cId="4091257785" sldId="313"/>
        </pc:sldMkLst>
        <pc:spChg chg="add del mod">
          <ac:chgData name="Gaurav Arora" userId="68c1f482-eda2-4553-830f-e990d51d922f" providerId="ADAL" clId="{B8B589AB-A385-44BD-8EB0-BB082525154E}" dt="2023-06-27T01:30:53.243" v="1670" actId="478"/>
          <ac:spMkLst>
            <pc:docMk/>
            <pc:sldMk cId="4091257785" sldId="313"/>
            <ac:spMk id="2" creationId="{A0EA7EA0-0D9D-360E-A06B-5457DDB23C22}"/>
          </ac:spMkLst>
        </pc:spChg>
        <pc:spChg chg="mod">
          <ac:chgData name="Gaurav Arora" userId="68c1f482-eda2-4553-830f-e990d51d922f" providerId="ADAL" clId="{B8B589AB-A385-44BD-8EB0-BB082525154E}" dt="2023-06-27T01:35:51.538" v="1751" actId="20577"/>
          <ac:spMkLst>
            <pc:docMk/>
            <pc:sldMk cId="4091257785" sldId="313"/>
            <ac:spMk id="3" creationId="{285F7F34-2709-415D-0474-B672121C1D88}"/>
          </ac:spMkLst>
        </pc:spChg>
        <pc:spChg chg="add mod">
          <ac:chgData name="Gaurav Arora" userId="68c1f482-eda2-4553-830f-e990d51d922f" providerId="ADAL" clId="{B8B589AB-A385-44BD-8EB0-BB082525154E}" dt="2023-06-27T01:38:29.223" v="1814" actId="1076"/>
          <ac:spMkLst>
            <pc:docMk/>
            <pc:sldMk cId="4091257785" sldId="313"/>
            <ac:spMk id="9" creationId="{05E3D2D2-F467-D7B7-5BBA-5A140839A454}"/>
          </ac:spMkLst>
        </pc:spChg>
        <pc:spChg chg="del">
          <ac:chgData name="Gaurav Arora" userId="68c1f482-eda2-4553-830f-e990d51d922f" providerId="ADAL" clId="{B8B589AB-A385-44BD-8EB0-BB082525154E}" dt="2023-06-27T01:30:31.709" v="1665" actId="478"/>
          <ac:spMkLst>
            <pc:docMk/>
            <pc:sldMk cId="4091257785" sldId="313"/>
            <ac:spMk id="11" creationId="{2409A0A6-8D31-100B-B3E9-611CE7285017}"/>
          </ac:spMkLst>
        </pc:spChg>
        <pc:spChg chg="mod">
          <ac:chgData name="Gaurav Arora" userId="68c1f482-eda2-4553-830f-e990d51d922f" providerId="ADAL" clId="{B8B589AB-A385-44BD-8EB0-BB082525154E}" dt="2023-06-27T01:38:00.973" v="1802"/>
          <ac:spMkLst>
            <pc:docMk/>
            <pc:sldMk cId="4091257785" sldId="313"/>
            <ac:spMk id="14" creationId="{EE990599-5601-FE2C-3988-9BB8349C0C89}"/>
          </ac:spMkLst>
        </pc:spChg>
        <pc:spChg chg="del">
          <ac:chgData name="Gaurav Arora" userId="68c1f482-eda2-4553-830f-e990d51d922f" providerId="ADAL" clId="{B8B589AB-A385-44BD-8EB0-BB082525154E}" dt="2023-06-27T01:30:31.709" v="1665" actId="478"/>
          <ac:spMkLst>
            <pc:docMk/>
            <pc:sldMk cId="4091257785" sldId="313"/>
            <ac:spMk id="15" creationId="{400F71A6-FE59-CCD5-915A-E71CDA25909A}"/>
          </ac:spMkLst>
        </pc:spChg>
        <pc:spChg chg="mod">
          <ac:chgData name="Gaurav Arora" userId="68c1f482-eda2-4553-830f-e990d51d922f" providerId="ADAL" clId="{B8B589AB-A385-44BD-8EB0-BB082525154E}" dt="2023-06-27T01:35:57.350" v="1752" actId="1076"/>
          <ac:spMkLst>
            <pc:docMk/>
            <pc:sldMk cId="4091257785" sldId="313"/>
            <ac:spMk id="17" creationId="{8BCF8E84-9317-95C5-D9F3-FFCE24132FB6}"/>
          </ac:spMkLst>
        </pc:spChg>
        <pc:spChg chg="mod">
          <ac:chgData name="Gaurav Arora" userId="68c1f482-eda2-4553-830f-e990d51d922f" providerId="ADAL" clId="{B8B589AB-A385-44BD-8EB0-BB082525154E}" dt="2023-06-27T01:39:39.159" v="1866" actId="1076"/>
          <ac:spMkLst>
            <pc:docMk/>
            <pc:sldMk cId="4091257785" sldId="313"/>
            <ac:spMk id="19" creationId="{0C492A20-23C5-6630-A556-316EB71F7C6F}"/>
          </ac:spMkLst>
        </pc:spChg>
        <pc:spChg chg="del">
          <ac:chgData name="Gaurav Arora" userId="68c1f482-eda2-4553-830f-e990d51d922f" providerId="ADAL" clId="{B8B589AB-A385-44BD-8EB0-BB082525154E}" dt="2023-06-27T01:30:34.219" v="1666" actId="478"/>
          <ac:spMkLst>
            <pc:docMk/>
            <pc:sldMk cId="4091257785" sldId="313"/>
            <ac:spMk id="20" creationId="{C687737D-7DAF-7BED-4708-2C04C55EB339}"/>
          </ac:spMkLst>
        </pc:spChg>
        <pc:spChg chg="mod">
          <ac:chgData name="Gaurav Arora" userId="68c1f482-eda2-4553-830f-e990d51d922f" providerId="ADAL" clId="{B8B589AB-A385-44BD-8EB0-BB082525154E}" dt="2023-06-27T01:38:00.973" v="1802"/>
          <ac:spMkLst>
            <pc:docMk/>
            <pc:sldMk cId="4091257785" sldId="313"/>
            <ac:spMk id="21" creationId="{4CCFE836-B610-93C2-395C-A96F385813F1}"/>
          </ac:spMkLst>
        </pc:spChg>
        <pc:spChg chg="mod">
          <ac:chgData name="Gaurav Arora" userId="68c1f482-eda2-4553-830f-e990d51d922f" providerId="ADAL" clId="{B8B589AB-A385-44BD-8EB0-BB082525154E}" dt="2023-06-27T01:38:07.586" v="1806"/>
          <ac:spMkLst>
            <pc:docMk/>
            <pc:sldMk cId="4091257785" sldId="313"/>
            <ac:spMk id="25" creationId="{3142FFA5-B3E5-671D-4932-C640DCF0B673}"/>
          </ac:spMkLst>
        </pc:spChg>
        <pc:spChg chg="mod">
          <ac:chgData name="Gaurav Arora" userId="68c1f482-eda2-4553-830f-e990d51d922f" providerId="ADAL" clId="{B8B589AB-A385-44BD-8EB0-BB082525154E}" dt="2023-06-27T01:38:07.586" v="1806"/>
          <ac:spMkLst>
            <pc:docMk/>
            <pc:sldMk cId="4091257785" sldId="313"/>
            <ac:spMk id="27" creationId="{C97ECCDB-86D1-02E4-1F2B-692B82C5DF2A}"/>
          </ac:spMkLst>
        </pc:spChg>
        <pc:spChg chg="add mod">
          <ac:chgData name="Gaurav Arora" userId="68c1f482-eda2-4553-830f-e990d51d922f" providerId="ADAL" clId="{B8B589AB-A385-44BD-8EB0-BB082525154E}" dt="2023-06-27T01:39:13.287" v="1851" actId="164"/>
          <ac:spMkLst>
            <pc:docMk/>
            <pc:sldMk cId="4091257785" sldId="313"/>
            <ac:spMk id="30" creationId="{669DCDC9-69C5-707E-4E65-63EE4BB7547F}"/>
          </ac:spMkLst>
        </pc:spChg>
        <pc:grpChg chg="add del mod">
          <ac:chgData name="Gaurav Arora" userId="68c1f482-eda2-4553-830f-e990d51d922f" providerId="ADAL" clId="{B8B589AB-A385-44BD-8EB0-BB082525154E}" dt="2023-06-27T01:38:06.224" v="1805"/>
          <ac:grpSpMkLst>
            <pc:docMk/>
            <pc:sldMk cId="4091257785" sldId="313"/>
            <ac:grpSpMk id="10" creationId="{F59F9975-4AF6-43D9-7879-DBE1EDAB3C52}"/>
          </ac:grpSpMkLst>
        </pc:grpChg>
        <pc:grpChg chg="mod">
          <ac:chgData name="Gaurav Arora" userId="68c1f482-eda2-4553-830f-e990d51d922f" providerId="ADAL" clId="{B8B589AB-A385-44BD-8EB0-BB082525154E}" dt="2023-06-27T01:38:00.973" v="1802"/>
          <ac:grpSpMkLst>
            <pc:docMk/>
            <pc:sldMk cId="4091257785" sldId="313"/>
            <ac:grpSpMk id="12" creationId="{1ACE3CF5-647A-A0C3-1035-517760B94A66}"/>
          </ac:grpSpMkLst>
        </pc:grpChg>
        <pc:grpChg chg="add del mod">
          <ac:chgData name="Gaurav Arora" userId="68c1f482-eda2-4553-830f-e990d51d922f" providerId="ADAL" clId="{B8B589AB-A385-44BD-8EB0-BB082525154E}" dt="2023-06-27T01:38:09.395" v="1807"/>
          <ac:grpSpMkLst>
            <pc:docMk/>
            <pc:sldMk cId="4091257785" sldId="313"/>
            <ac:grpSpMk id="23" creationId="{F7C46FEA-5F06-71E2-8B60-23DC145C2DEE}"/>
          </ac:grpSpMkLst>
        </pc:grpChg>
        <pc:grpChg chg="mod">
          <ac:chgData name="Gaurav Arora" userId="68c1f482-eda2-4553-830f-e990d51d922f" providerId="ADAL" clId="{B8B589AB-A385-44BD-8EB0-BB082525154E}" dt="2023-06-27T01:38:07.586" v="1806"/>
          <ac:grpSpMkLst>
            <pc:docMk/>
            <pc:sldMk cId="4091257785" sldId="313"/>
            <ac:grpSpMk id="24" creationId="{F5F361BC-5490-EE6B-EA0C-98E0BEBC807D}"/>
          </ac:grpSpMkLst>
        </pc:grpChg>
        <pc:grpChg chg="add mod">
          <ac:chgData name="Gaurav Arora" userId="68c1f482-eda2-4553-830f-e990d51d922f" providerId="ADAL" clId="{B8B589AB-A385-44BD-8EB0-BB082525154E}" dt="2023-06-27T01:39:22.418" v="1865" actId="1037"/>
          <ac:grpSpMkLst>
            <pc:docMk/>
            <pc:sldMk cId="4091257785" sldId="313"/>
            <ac:grpSpMk id="31" creationId="{A33CAAE7-C3EE-F4C0-E71F-A06279E50C9B}"/>
          </ac:grpSpMkLst>
        </pc:grpChg>
        <pc:picChg chg="add mod">
          <ac:chgData name="Gaurav Arora" userId="68c1f482-eda2-4553-830f-e990d51d922f" providerId="ADAL" clId="{B8B589AB-A385-44BD-8EB0-BB082525154E}" dt="2023-06-27T01:38:29.223" v="1814" actId="1076"/>
          <ac:picMkLst>
            <pc:docMk/>
            <pc:sldMk cId="4091257785" sldId="313"/>
            <ac:picMk id="7" creationId="{BF02CACB-B693-3081-6559-8A3C982DD1EE}"/>
          </ac:picMkLst>
        </pc:picChg>
        <pc:picChg chg="del">
          <ac:chgData name="Gaurav Arora" userId="68c1f482-eda2-4553-830f-e990d51d922f" providerId="ADAL" clId="{B8B589AB-A385-44BD-8EB0-BB082525154E}" dt="2023-06-27T01:30:31.709" v="1665" actId="478"/>
          <ac:picMkLst>
            <pc:docMk/>
            <pc:sldMk cId="4091257785" sldId="313"/>
            <ac:picMk id="8" creationId="{C8F6C6F4-DB93-1904-417F-552CBEAF5464}"/>
          </ac:picMkLst>
        </pc:picChg>
        <pc:picChg chg="del">
          <ac:chgData name="Gaurav Arora" userId="68c1f482-eda2-4553-830f-e990d51d922f" providerId="ADAL" clId="{B8B589AB-A385-44BD-8EB0-BB082525154E}" dt="2023-06-27T01:30:31.709" v="1665" actId="478"/>
          <ac:picMkLst>
            <pc:docMk/>
            <pc:sldMk cId="4091257785" sldId="313"/>
            <ac:picMk id="13" creationId="{98B7FEB3-967B-D6BC-836D-13F018D961A1}"/>
          </ac:picMkLst>
        </pc:picChg>
        <pc:picChg chg="mod">
          <ac:chgData name="Gaurav Arora" userId="68c1f482-eda2-4553-830f-e990d51d922f" providerId="ADAL" clId="{B8B589AB-A385-44BD-8EB0-BB082525154E}" dt="2023-06-27T01:35:57.350" v="1752" actId="1076"/>
          <ac:picMkLst>
            <pc:docMk/>
            <pc:sldMk cId="4091257785" sldId="313"/>
            <ac:picMk id="16" creationId="{94ACE28D-1531-C554-E855-712B88B7B2F0}"/>
          </ac:picMkLst>
        </pc:picChg>
        <pc:picChg chg="mod">
          <ac:chgData name="Gaurav Arora" userId="68c1f482-eda2-4553-830f-e990d51d922f" providerId="ADAL" clId="{B8B589AB-A385-44BD-8EB0-BB082525154E}" dt="2023-06-27T01:38:00.973" v="1802"/>
          <ac:picMkLst>
            <pc:docMk/>
            <pc:sldMk cId="4091257785" sldId="313"/>
            <ac:picMk id="18" creationId="{50FC8C88-0B5B-260F-0938-D4DD4EC76AEB}"/>
          </ac:picMkLst>
        </pc:picChg>
        <pc:picChg chg="mod">
          <ac:chgData name="Gaurav Arora" userId="68c1f482-eda2-4553-830f-e990d51d922f" providerId="ADAL" clId="{B8B589AB-A385-44BD-8EB0-BB082525154E}" dt="2023-06-27T01:38:07.586" v="1806"/>
          <ac:picMkLst>
            <pc:docMk/>
            <pc:sldMk cId="4091257785" sldId="313"/>
            <ac:picMk id="26" creationId="{9398DF68-C726-EC59-2E53-5D9B25ECE6A6}"/>
          </ac:picMkLst>
        </pc:picChg>
        <pc:picChg chg="add mod">
          <ac:chgData name="Gaurav Arora" userId="68c1f482-eda2-4553-830f-e990d51d922f" providerId="ADAL" clId="{B8B589AB-A385-44BD-8EB0-BB082525154E}" dt="2023-06-27T01:39:13.287" v="1851" actId="164"/>
          <ac:picMkLst>
            <pc:docMk/>
            <pc:sldMk cId="4091257785" sldId="313"/>
            <ac:picMk id="29" creationId="{774D6CF9-27A7-EF1C-05E2-D3510D97A7AB}"/>
          </ac:picMkLst>
        </pc:picChg>
        <pc:cxnChg chg="mod">
          <ac:chgData name="Gaurav Arora" userId="68c1f482-eda2-4553-830f-e990d51d922f" providerId="ADAL" clId="{B8B589AB-A385-44BD-8EB0-BB082525154E}" dt="2023-06-27T01:38:00.973" v="1802"/>
          <ac:cxnSpMkLst>
            <pc:docMk/>
            <pc:sldMk cId="4091257785" sldId="313"/>
            <ac:cxnSpMk id="22" creationId="{C44E8935-EE0D-BDC0-0FB9-0D8776C714D8}"/>
          </ac:cxnSpMkLst>
        </pc:cxnChg>
        <pc:cxnChg chg="mod">
          <ac:chgData name="Gaurav Arora" userId="68c1f482-eda2-4553-830f-e990d51d922f" providerId="ADAL" clId="{B8B589AB-A385-44BD-8EB0-BB082525154E}" dt="2023-06-27T01:38:07.586" v="1806"/>
          <ac:cxnSpMkLst>
            <pc:docMk/>
            <pc:sldMk cId="4091257785" sldId="313"/>
            <ac:cxnSpMk id="28" creationId="{8C6FD4A0-31F9-7486-D424-54D0E5E2879A}"/>
          </ac:cxnSpMkLst>
        </pc:cxnChg>
      </pc:sldChg>
      <pc:sldChg chg="addSp delSp modSp add mod delAnim">
        <pc:chgData name="Gaurav Arora" userId="68c1f482-eda2-4553-830f-e990d51d922f" providerId="ADAL" clId="{B8B589AB-A385-44BD-8EB0-BB082525154E}" dt="2023-06-28T15:00:21.232" v="2509" actId="20577"/>
        <pc:sldMkLst>
          <pc:docMk/>
          <pc:sldMk cId="1031622661" sldId="314"/>
        </pc:sldMkLst>
        <pc:spChg chg="add del mod">
          <ac:chgData name="Gaurav Arora" userId="68c1f482-eda2-4553-830f-e990d51d922f" providerId="ADAL" clId="{B8B589AB-A385-44BD-8EB0-BB082525154E}" dt="2023-06-27T01:40:44.688" v="1908"/>
          <ac:spMkLst>
            <pc:docMk/>
            <pc:sldMk cId="1031622661" sldId="314"/>
            <ac:spMk id="2" creationId="{AF4D1274-4D0D-2E36-FA03-DE49F4C026F2}"/>
          </ac:spMkLst>
        </pc:spChg>
        <pc:spChg chg="mod">
          <ac:chgData name="Gaurav Arora" userId="68c1f482-eda2-4553-830f-e990d51d922f" providerId="ADAL" clId="{B8B589AB-A385-44BD-8EB0-BB082525154E}" dt="2023-06-27T01:40:29.676" v="1901" actId="20577"/>
          <ac:spMkLst>
            <pc:docMk/>
            <pc:sldMk cId="1031622661" sldId="314"/>
            <ac:spMk id="3" creationId="{285F7F34-2709-415D-0474-B672121C1D88}"/>
          </ac:spMkLst>
        </pc:spChg>
        <pc:spChg chg="add mod">
          <ac:chgData name="Gaurav Arora" userId="68c1f482-eda2-4553-830f-e990d51d922f" providerId="ADAL" clId="{B8B589AB-A385-44BD-8EB0-BB082525154E}" dt="2023-06-28T15:00:21.232" v="2509" actId="20577"/>
          <ac:spMkLst>
            <pc:docMk/>
            <pc:sldMk cId="1031622661" sldId="314"/>
            <ac:spMk id="7" creationId="{45CC5F9A-A9EB-6AD2-7EBE-40A256DF07D5}"/>
          </ac:spMkLst>
        </pc:spChg>
        <pc:spChg chg="add mod">
          <ac:chgData name="Gaurav Arora" userId="68c1f482-eda2-4553-830f-e990d51d922f" providerId="ADAL" clId="{B8B589AB-A385-44BD-8EB0-BB082525154E}" dt="2023-06-27T01:46:16.737" v="2479" actId="1076"/>
          <ac:spMkLst>
            <pc:docMk/>
            <pc:sldMk cId="1031622661" sldId="314"/>
            <ac:spMk id="8" creationId="{C91130F4-0F54-2358-A000-58C9848AE325}"/>
          </ac:spMkLst>
        </pc:spChg>
        <pc:spChg chg="del">
          <ac:chgData name="Gaurav Arora" userId="68c1f482-eda2-4553-830f-e990d51d922f" providerId="ADAL" clId="{B8B589AB-A385-44BD-8EB0-BB082525154E}" dt="2023-06-27T01:40:34.806" v="1903" actId="478"/>
          <ac:spMkLst>
            <pc:docMk/>
            <pc:sldMk cId="1031622661" sldId="314"/>
            <ac:spMk id="19" creationId="{75564C40-2118-EA67-5C74-90820E10591C}"/>
          </ac:spMkLst>
        </pc:spChg>
        <pc:spChg chg="del">
          <ac:chgData name="Gaurav Arora" userId="68c1f482-eda2-4553-830f-e990d51d922f" providerId="ADAL" clId="{B8B589AB-A385-44BD-8EB0-BB082525154E}" dt="2023-06-27T01:40:37.776" v="1904" actId="478"/>
          <ac:spMkLst>
            <pc:docMk/>
            <pc:sldMk cId="1031622661" sldId="314"/>
            <ac:spMk id="26" creationId="{27691483-10CC-8242-C861-31BE7C948F95}"/>
          </ac:spMkLst>
        </pc:spChg>
        <pc:spChg chg="del">
          <ac:chgData name="Gaurav Arora" userId="68c1f482-eda2-4553-830f-e990d51d922f" providerId="ADAL" clId="{B8B589AB-A385-44BD-8EB0-BB082525154E}" dt="2023-06-27T01:40:34.806" v="1903" actId="478"/>
          <ac:spMkLst>
            <pc:docMk/>
            <pc:sldMk cId="1031622661" sldId="314"/>
            <ac:spMk id="27" creationId="{01E687AA-05C2-5CDE-83EA-075A29E12E06}"/>
          </ac:spMkLst>
        </pc:spChg>
        <pc:grpChg chg="del">
          <ac:chgData name="Gaurav Arora" userId="68c1f482-eda2-4553-830f-e990d51d922f" providerId="ADAL" clId="{B8B589AB-A385-44BD-8EB0-BB082525154E}" dt="2023-06-27T01:40:31.957" v="1902" actId="478"/>
          <ac:grpSpMkLst>
            <pc:docMk/>
            <pc:sldMk cId="1031622661" sldId="314"/>
            <ac:grpSpMk id="14" creationId="{C84CC780-9240-76B9-FBD7-5B14BC074A81}"/>
          </ac:grpSpMkLst>
        </pc:grpChg>
        <pc:picChg chg="del">
          <ac:chgData name="Gaurav Arora" userId="68c1f482-eda2-4553-830f-e990d51d922f" providerId="ADAL" clId="{B8B589AB-A385-44BD-8EB0-BB082525154E}" dt="2023-06-27T01:40:34.806" v="1903" actId="478"/>
          <ac:picMkLst>
            <pc:docMk/>
            <pc:sldMk cId="1031622661" sldId="314"/>
            <ac:picMk id="25" creationId="{AF22E88A-5EF1-2DDA-4CBE-7FD3079BDEEA}"/>
          </ac:picMkLst>
        </pc:picChg>
      </pc:sldChg>
      <pc:sldChg chg="modSp new mod">
        <pc:chgData name="Gaurav Arora" userId="68c1f482-eda2-4553-830f-e990d51d922f" providerId="ADAL" clId="{B8B589AB-A385-44BD-8EB0-BB082525154E}" dt="2023-06-28T15:09:48.723" v="2853" actId="20577"/>
        <pc:sldMkLst>
          <pc:docMk/>
          <pc:sldMk cId="3085102636" sldId="315"/>
        </pc:sldMkLst>
        <pc:spChg chg="mod">
          <ac:chgData name="Gaurav Arora" userId="68c1f482-eda2-4553-830f-e990d51d922f" providerId="ADAL" clId="{B8B589AB-A385-44BD-8EB0-BB082525154E}" dt="2023-06-28T15:09:48.723" v="2853" actId="20577"/>
          <ac:spMkLst>
            <pc:docMk/>
            <pc:sldMk cId="3085102636" sldId="315"/>
            <ac:spMk id="2" creationId="{F12F794F-095E-BA82-9D4C-06D8F7DBB839}"/>
          </ac:spMkLst>
        </pc:spChg>
        <pc:spChg chg="mod">
          <ac:chgData name="Gaurav Arora" userId="68c1f482-eda2-4553-830f-e990d51d922f" providerId="ADAL" clId="{B8B589AB-A385-44BD-8EB0-BB082525154E}" dt="2023-06-28T15:06:36.462" v="2536" actId="20577"/>
          <ac:spMkLst>
            <pc:docMk/>
            <pc:sldMk cId="3085102636" sldId="315"/>
            <ac:spMk id="3" creationId="{E9B8DD98-7F40-FB6F-AB3B-9411F5EACA72}"/>
          </ac:spMkLst>
        </pc:spChg>
      </pc:sldChg>
      <pc:sldChg chg="add del">
        <pc:chgData name="Gaurav Arora" userId="68c1f482-eda2-4553-830f-e990d51d922f" providerId="ADAL" clId="{B8B589AB-A385-44BD-8EB0-BB082525154E}" dt="2023-06-26T16:53:04.554" v="1104"/>
        <pc:sldMkLst>
          <pc:docMk/>
          <pc:sldMk cId="214967745" sldId="40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that its an iterative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21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that its an iterative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47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that its an iterative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53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84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60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6/28/2023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6/28/2023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6/28/2023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6/28/2023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505050"/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rgbClr val="505050"/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rgbClr val="505050"/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85850" marR="0" lvl="3" indent="-2286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6/28/2023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6/28/2023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6/28/2023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Gaurav Arora | RaDIATE Collaboration Meeting (BNL) 2023 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pchems.com/molecular-dynamics-md/#advantages-and-disadvantages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062" y="3237621"/>
            <a:ext cx="9075938" cy="752287"/>
          </a:xfrm>
        </p:spPr>
        <p:txBody>
          <a:bodyPr>
            <a:noAutofit/>
          </a:bodyPr>
          <a:lstStyle/>
          <a:p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Exploring High Entropy Alloys for Next-Generation Beam Windows: A Computational Approach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3964" y="3849336"/>
            <a:ext cx="8499231" cy="935794"/>
          </a:xfrm>
        </p:spPr>
        <p:txBody>
          <a:bodyPr/>
          <a:lstStyle/>
          <a:p>
            <a:r>
              <a:rPr lang="en-US" sz="1400" dirty="0"/>
              <a:t>Gaurav Arora</a:t>
            </a:r>
          </a:p>
          <a:p>
            <a:r>
              <a:rPr lang="en-US" sz="1400" dirty="0"/>
              <a:t>RaDIATE Collaboration Meeting (BNL) 2023 </a:t>
            </a:r>
          </a:p>
          <a:p>
            <a:r>
              <a:rPr lang="en-US" sz="1400" dirty="0"/>
              <a:t>29</a:t>
            </a:r>
            <a:r>
              <a:rPr lang="en-US" sz="1400" baseline="30000" dirty="0"/>
              <a:t>th</a:t>
            </a:r>
            <a:r>
              <a:rPr lang="en-US" sz="1400" dirty="0"/>
              <a:t> June 2023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5F7F34-2709-415D-0474-B672121C1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approach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CFD20-B3A1-8434-86F5-3BE1654D2E8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6/28/2023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3F264-CC6B-6D8E-908D-B307ED7C6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Gaurav Arora | </a:t>
            </a:r>
            <a:r>
              <a:rPr lang="en-US" sz="900" dirty="0"/>
              <a:t>RaDIATE Collaboration Meeting (BNL) 2023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57EC2-33FA-D9EA-C029-0D48348E2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9AAE77E-E45F-8A4D-CA82-882ECFCAC5C8}"/>
              </a:ext>
            </a:extLst>
          </p:cNvPr>
          <p:cNvGrpSpPr/>
          <p:nvPr/>
        </p:nvGrpSpPr>
        <p:grpSpPr>
          <a:xfrm>
            <a:off x="687407" y="708620"/>
            <a:ext cx="7572895" cy="3310512"/>
            <a:chOff x="2516126" y="3136256"/>
            <a:chExt cx="7572895" cy="3310512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8A936FE-3861-187C-B29E-12619EA61D05}"/>
                </a:ext>
              </a:extLst>
            </p:cNvPr>
            <p:cNvGrpSpPr/>
            <p:nvPr/>
          </p:nvGrpSpPr>
          <p:grpSpPr>
            <a:xfrm>
              <a:off x="2516126" y="3136256"/>
              <a:ext cx="7572895" cy="3310512"/>
              <a:chOff x="2503426" y="3146551"/>
              <a:chExt cx="7572895" cy="3310512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38B3AB5F-2DED-7740-9CA8-4A67C9E53D69}"/>
                  </a:ext>
                </a:extLst>
              </p:cNvPr>
              <p:cNvGrpSpPr/>
              <p:nvPr/>
            </p:nvGrpSpPr>
            <p:grpSpPr>
              <a:xfrm>
                <a:off x="2503426" y="3146551"/>
                <a:ext cx="7572895" cy="746389"/>
                <a:chOff x="2596398" y="3602531"/>
                <a:chExt cx="7572895" cy="746389"/>
              </a:xfrm>
            </p:grpSpPr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D1FA05EA-AA9A-7A87-0445-7DE558C36245}"/>
                    </a:ext>
                  </a:extLst>
                </p:cNvPr>
                <p:cNvSpPr txBox="1"/>
                <p:nvPr/>
              </p:nvSpPr>
              <p:spPr>
                <a:xfrm>
                  <a:off x="2616200" y="3602531"/>
                  <a:ext cx="7553093" cy="400110"/>
                </a:xfrm>
                <a:prstGeom prst="rect">
                  <a:avLst/>
                </a:prstGeom>
                <a:solidFill>
                  <a:srgbClr val="4472C4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Find suitable compositions from the large design space using CALPHAD</a:t>
                  </a: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52316214-8861-CB2A-7B4F-53C39A08EB20}"/>
                    </a:ext>
                  </a:extLst>
                </p:cNvPr>
                <p:cNvSpPr txBox="1"/>
                <p:nvPr/>
              </p:nvSpPr>
              <p:spPr>
                <a:xfrm>
                  <a:off x="2596398" y="4010366"/>
                  <a:ext cx="4335524" cy="338554"/>
                </a:xfrm>
                <a:prstGeom prst="rect">
                  <a:avLst/>
                </a:prstGeom>
                <a:solidFill>
                  <a:srgbClr val="4472C4">
                    <a:lumMod val="40000"/>
                    <a:lumOff val="6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Single phase over large range of temperature</a:t>
                  </a:r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43F85B3B-5312-411C-19D3-D0ACAACA57B1}"/>
                  </a:ext>
                </a:extLst>
              </p:cNvPr>
              <p:cNvGrpSpPr/>
              <p:nvPr/>
            </p:nvGrpSpPr>
            <p:grpSpPr>
              <a:xfrm>
                <a:off x="2915623" y="4220373"/>
                <a:ext cx="6936809" cy="757415"/>
                <a:chOff x="2924341" y="4775179"/>
                <a:chExt cx="6936809" cy="757415"/>
              </a:xfrm>
            </p:grpSpPr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E55E34D1-5575-DB1F-3AD5-2E3364E2F3E4}"/>
                    </a:ext>
                  </a:extLst>
                </p:cNvPr>
                <p:cNvSpPr txBox="1"/>
                <p:nvPr/>
              </p:nvSpPr>
              <p:spPr>
                <a:xfrm>
                  <a:off x="4089841" y="4775179"/>
                  <a:ext cx="4999189" cy="400110"/>
                </a:xfrm>
                <a:prstGeom prst="rect">
                  <a:avLst/>
                </a:prstGeom>
                <a:solidFill>
                  <a:srgbClr val="4472C4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Perform density functional theory calculations</a:t>
                  </a:r>
                </a:p>
              </p:txBody>
            </p: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2F567411-15EE-CAE2-09B1-11C8B7DC918E}"/>
                    </a:ext>
                  </a:extLst>
                </p:cNvPr>
                <p:cNvGrpSpPr/>
                <p:nvPr/>
              </p:nvGrpSpPr>
              <p:grpSpPr>
                <a:xfrm>
                  <a:off x="2924341" y="5186569"/>
                  <a:ext cx="6936809" cy="346025"/>
                  <a:chOff x="2755502" y="5170947"/>
                  <a:chExt cx="6936809" cy="346025"/>
                </a:xfrm>
              </p:grpSpPr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7E58C13F-8648-FD5F-48A3-7365E9657DF6}"/>
                      </a:ext>
                    </a:extLst>
                  </p:cNvPr>
                  <p:cNvSpPr txBox="1"/>
                  <p:nvPr/>
                </p:nvSpPr>
                <p:spPr>
                  <a:xfrm>
                    <a:off x="2755502" y="5178418"/>
                    <a:ext cx="1691617" cy="338554"/>
                  </a:xfrm>
                  <a:prstGeom prst="rect">
                    <a:avLst/>
                  </a:prstGeom>
                  <a:solidFill>
                    <a:srgbClr val="4472C4">
                      <a:lumMod val="40000"/>
                      <a:lumOff val="60000"/>
                    </a:srgbClr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Strain calculations</a:t>
                    </a:r>
                  </a:p>
                </p:txBody>
              </p:sp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32663F89-94AF-33DA-C3AB-1EF5086947C2}"/>
                      </a:ext>
                    </a:extLst>
                  </p:cNvPr>
                  <p:cNvSpPr txBox="1"/>
                  <p:nvPr/>
                </p:nvSpPr>
                <p:spPr>
                  <a:xfrm>
                    <a:off x="4606925" y="5170947"/>
                    <a:ext cx="2210285" cy="338554"/>
                  </a:xfrm>
                  <a:prstGeom prst="rect">
                    <a:avLst/>
                  </a:prstGeom>
                  <a:solidFill>
                    <a:srgbClr val="4472C4">
                      <a:lumMod val="40000"/>
                      <a:lumOff val="60000"/>
                    </a:srgbClr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Point defect calculations</a:t>
                    </a:r>
                  </a:p>
                </p:txBody>
              </p:sp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2A3338B3-430D-4167-F7A6-03CB96879ECF}"/>
                      </a:ext>
                    </a:extLst>
                  </p:cNvPr>
                  <p:cNvSpPr txBox="1"/>
                  <p:nvPr/>
                </p:nvSpPr>
                <p:spPr>
                  <a:xfrm>
                    <a:off x="6977016" y="5170947"/>
                    <a:ext cx="2715295" cy="338554"/>
                  </a:xfrm>
                  <a:prstGeom prst="rect">
                    <a:avLst/>
                  </a:prstGeom>
                  <a:solidFill>
                    <a:srgbClr val="4472C4">
                      <a:lumMod val="40000"/>
                      <a:lumOff val="60000"/>
                    </a:srgbClr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Migration barriers calculations</a:t>
                    </a:r>
                  </a:p>
                </p:txBody>
              </p:sp>
            </p:grpSp>
          </p:grp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D6FFA73-EA2D-5BBD-1984-FB1DC85B242D}"/>
                  </a:ext>
                </a:extLst>
              </p:cNvPr>
              <p:cNvSpPr txBox="1"/>
              <p:nvPr/>
            </p:nvSpPr>
            <p:spPr>
              <a:xfrm>
                <a:off x="4671188" y="5335645"/>
                <a:ext cx="4175759" cy="400110"/>
              </a:xfrm>
              <a:prstGeom prst="rect">
                <a:avLst/>
              </a:prstGeom>
              <a:solidFill>
                <a:srgbClr val="4472C4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Making of new inter-atomic potentials</a:t>
                </a:r>
              </a:p>
            </p:txBody>
          </p:sp>
          <p:sp>
            <p:nvSpPr>
              <p:cNvPr id="63" name="Arrow: Down 62">
                <a:extLst>
                  <a:ext uri="{FF2B5EF4-FFF2-40B4-BE49-F238E27FC236}">
                    <a16:creationId xmlns:a16="http://schemas.microsoft.com/office/drawing/2014/main" id="{7A70DF1B-6B83-E952-C0E0-BF893602391D}"/>
                  </a:ext>
                </a:extLst>
              </p:cNvPr>
              <p:cNvSpPr/>
              <p:nvPr/>
            </p:nvSpPr>
            <p:spPr>
              <a:xfrm>
                <a:off x="6505681" y="3834239"/>
                <a:ext cx="314325" cy="464507"/>
              </a:xfrm>
              <a:prstGeom prst="downArrow">
                <a:avLst/>
              </a:prstGeom>
              <a:solidFill>
                <a:srgbClr val="4472C4">
                  <a:lumMod val="50000"/>
                </a:srgbClr>
              </a:solidFill>
              <a:ln w="1270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Arrow: Down 63">
                <a:extLst>
                  <a:ext uri="{FF2B5EF4-FFF2-40B4-BE49-F238E27FC236}">
                    <a16:creationId xmlns:a16="http://schemas.microsoft.com/office/drawing/2014/main" id="{81940AC0-F0D6-402C-D878-00F70332B076}"/>
                  </a:ext>
                </a:extLst>
              </p:cNvPr>
              <p:cNvSpPr/>
              <p:nvPr/>
            </p:nvSpPr>
            <p:spPr>
              <a:xfrm>
                <a:off x="6511523" y="4920728"/>
                <a:ext cx="314325" cy="464507"/>
              </a:xfrm>
              <a:prstGeom prst="downArrow">
                <a:avLst/>
              </a:prstGeom>
              <a:solidFill>
                <a:srgbClr val="4472C4">
                  <a:lumMod val="50000"/>
                </a:srgbClr>
              </a:solidFill>
              <a:ln w="1270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2AAAA9A-42A0-C5D7-EBEF-E2C05BFE3D57}"/>
                  </a:ext>
                </a:extLst>
              </p:cNvPr>
              <p:cNvSpPr txBox="1"/>
              <p:nvPr/>
            </p:nvSpPr>
            <p:spPr>
              <a:xfrm>
                <a:off x="5356110" y="6056953"/>
                <a:ext cx="2788777" cy="400110"/>
              </a:xfrm>
              <a:prstGeom prst="rect">
                <a:avLst/>
              </a:prstGeom>
              <a:solidFill>
                <a:srgbClr val="4472C4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Running MD simulations</a:t>
                </a:r>
              </a:p>
            </p:txBody>
          </p:sp>
        </p:grpSp>
        <p:sp>
          <p:nvSpPr>
            <p:cNvPr id="59" name="Arrow: Down 58">
              <a:extLst>
                <a:ext uri="{FF2B5EF4-FFF2-40B4-BE49-F238E27FC236}">
                  <a16:creationId xmlns:a16="http://schemas.microsoft.com/office/drawing/2014/main" id="{462D37E9-D674-C46C-7743-48B59A7D9764}"/>
                </a:ext>
              </a:extLst>
            </p:cNvPr>
            <p:cNvSpPr/>
            <p:nvPr/>
          </p:nvSpPr>
          <p:spPr>
            <a:xfrm>
              <a:off x="6524625" y="5682989"/>
              <a:ext cx="314325" cy="464507"/>
            </a:xfrm>
            <a:prstGeom prst="downArrow">
              <a:avLst/>
            </a:prstGeom>
            <a:solidFill>
              <a:srgbClr val="4472C4">
                <a:lumMod val="50000"/>
              </a:srgbClr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9774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5F7F34-2709-415D-0474-B672121C1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large design space using CALPHAD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CFD20-B3A1-8434-86F5-3BE1654D2E8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6/28/2023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3F264-CC6B-6D8E-908D-B307ED7C6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Gaurav Arora | </a:t>
            </a:r>
            <a:r>
              <a:rPr lang="en-US" sz="900" dirty="0"/>
              <a:t>RaDIATE Collaboration Meeting (BNL) 2023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57EC2-33FA-D9EA-C029-0D48348E2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CD17F5-2795-BC01-386A-7A2108639AEF}"/>
              </a:ext>
            </a:extLst>
          </p:cNvPr>
          <p:cNvSpPr txBox="1"/>
          <p:nvPr/>
        </p:nvSpPr>
        <p:spPr>
          <a:xfrm>
            <a:off x="324602" y="662017"/>
            <a:ext cx="7553093" cy="400110"/>
          </a:xfrm>
          <a:prstGeom prst="rect">
            <a:avLst/>
          </a:prstGeom>
          <a:solidFill>
            <a:srgbClr val="4472C4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Find suitable compositions from the large design space using CALPHAD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42D05A-9829-5474-C839-EB301B2916F3}"/>
              </a:ext>
            </a:extLst>
          </p:cNvPr>
          <p:cNvSpPr txBox="1"/>
          <p:nvPr/>
        </p:nvSpPr>
        <p:spPr>
          <a:xfrm>
            <a:off x="304800" y="1069852"/>
            <a:ext cx="4335524" cy="338554"/>
          </a:xfrm>
          <a:prstGeom prst="rect">
            <a:avLst/>
          </a:prstGeom>
          <a:solidFill>
            <a:srgbClr val="4472C4">
              <a:lumMod val="40000"/>
              <a:lumOff val="6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Single phase over large range of temperature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3CA3B9-14D1-79C0-6CFA-706DF82D01D6}"/>
              </a:ext>
            </a:extLst>
          </p:cNvPr>
          <p:cNvSpPr txBox="1"/>
          <p:nvPr/>
        </p:nvSpPr>
        <p:spPr>
          <a:xfrm>
            <a:off x="324602" y="1468988"/>
            <a:ext cx="52581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Cr-Mn-V base ternary alloy to avoid high activation elements</a:t>
            </a:r>
          </a:p>
          <a:p>
            <a:pPr lvl="1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Single phase BCC crystals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Additional elements for improved strength</a:t>
            </a:r>
          </a:p>
          <a:p>
            <a:pPr marL="742950" lvl="1" indent="-28575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4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Ti as impurity getter</a:t>
            </a:r>
          </a:p>
          <a:p>
            <a:pPr marL="742950" lvl="1" indent="-28575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4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Al for lower density</a:t>
            </a:r>
          </a:p>
          <a:p>
            <a:pPr marL="742950" lvl="1" indent="-28575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4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 to from semi-coherent B2 phase for strengthening </a:t>
            </a:r>
          </a:p>
        </p:txBody>
      </p:sp>
      <p:graphicFrame>
        <p:nvGraphicFramePr>
          <p:cNvPr id="15" name="Table 12">
            <a:extLst>
              <a:ext uri="{FF2B5EF4-FFF2-40B4-BE49-F238E27FC236}">
                <a16:creationId xmlns:a16="http://schemas.microsoft.com/office/drawing/2014/main" id="{60696DEC-E150-6194-5836-689EF9ABE3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635752"/>
              </p:ext>
            </p:extLst>
          </p:nvPr>
        </p:nvGraphicFramePr>
        <p:xfrm>
          <a:off x="519357" y="3221453"/>
          <a:ext cx="4052643" cy="1219200"/>
        </p:xfrm>
        <a:graphic>
          <a:graphicData uri="http://schemas.openxmlformats.org/drawingml/2006/table">
            <a:tbl>
              <a:tblPr firstRow="1" bandRow="1"/>
              <a:tblGrid>
                <a:gridCol w="578949">
                  <a:extLst>
                    <a:ext uri="{9D8B030D-6E8A-4147-A177-3AD203B41FA5}">
                      <a16:colId xmlns:a16="http://schemas.microsoft.com/office/drawing/2014/main" val="2614898994"/>
                    </a:ext>
                  </a:extLst>
                </a:gridCol>
                <a:gridCol w="578949">
                  <a:extLst>
                    <a:ext uri="{9D8B030D-6E8A-4147-A177-3AD203B41FA5}">
                      <a16:colId xmlns:a16="http://schemas.microsoft.com/office/drawing/2014/main" val="379768917"/>
                    </a:ext>
                  </a:extLst>
                </a:gridCol>
                <a:gridCol w="578949">
                  <a:extLst>
                    <a:ext uri="{9D8B030D-6E8A-4147-A177-3AD203B41FA5}">
                      <a16:colId xmlns:a16="http://schemas.microsoft.com/office/drawing/2014/main" val="4160432291"/>
                    </a:ext>
                  </a:extLst>
                </a:gridCol>
                <a:gridCol w="578949">
                  <a:extLst>
                    <a:ext uri="{9D8B030D-6E8A-4147-A177-3AD203B41FA5}">
                      <a16:colId xmlns:a16="http://schemas.microsoft.com/office/drawing/2014/main" val="2855739419"/>
                    </a:ext>
                  </a:extLst>
                </a:gridCol>
                <a:gridCol w="578949">
                  <a:extLst>
                    <a:ext uri="{9D8B030D-6E8A-4147-A177-3AD203B41FA5}">
                      <a16:colId xmlns:a16="http://schemas.microsoft.com/office/drawing/2014/main" val="725336333"/>
                    </a:ext>
                  </a:extLst>
                </a:gridCol>
                <a:gridCol w="578949">
                  <a:extLst>
                    <a:ext uri="{9D8B030D-6E8A-4147-A177-3AD203B41FA5}">
                      <a16:colId xmlns:a16="http://schemas.microsoft.com/office/drawing/2014/main" val="1020362334"/>
                    </a:ext>
                  </a:extLst>
                </a:gridCol>
                <a:gridCol w="578949">
                  <a:extLst>
                    <a:ext uri="{9D8B030D-6E8A-4147-A177-3AD203B41FA5}">
                      <a16:colId xmlns:a16="http://schemas.microsoft.com/office/drawing/2014/main" val="1568141397"/>
                    </a:ext>
                  </a:extLst>
                </a:gridCol>
              </a:tblGrid>
              <a:tr h="18288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Al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Co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Ti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Cr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Mn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V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319282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Min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/>
                        <a:t>0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040768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Max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20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20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50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50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50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576766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Step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Bal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825967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E15D9BE7-9208-18F5-352C-07994840E9F6}"/>
              </a:ext>
            </a:extLst>
          </p:cNvPr>
          <p:cNvSpPr txBox="1"/>
          <p:nvPr/>
        </p:nvSpPr>
        <p:spPr>
          <a:xfrm>
            <a:off x="383753" y="2867319"/>
            <a:ext cx="5953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Range of elements explored (~120,000 combinations were explored)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47A3EC-8287-511B-6782-B3E9079FC643}"/>
              </a:ext>
            </a:extLst>
          </p:cNvPr>
          <p:cNvSpPr txBox="1"/>
          <p:nvPr/>
        </p:nvSpPr>
        <p:spPr>
          <a:xfrm>
            <a:off x="823790" y="5240239"/>
            <a:ext cx="4166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Resulted in ~120,000 unique compositions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3B2FB-2A77-B8E0-23F9-D6A801A78A33}"/>
              </a:ext>
            </a:extLst>
          </p:cNvPr>
          <p:cNvSpPr txBox="1"/>
          <p:nvPr/>
        </p:nvSpPr>
        <p:spPr>
          <a:xfrm>
            <a:off x="4470847" y="3412241"/>
            <a:ext cx="4503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Alloy compositions sorted by single-phase BCC/B2 temperature range</a:t>
            </a:r>
          </a:p>
        </p:txBody>
      </p:sp>
    </p:spTree>
    <p:extLst>
      <p:ext uri="{BB962C8B-B14F-4D97-AF65-F5344CB8AC3E}">
        <p14:creationId xmlns:p14="http://schemas.microsoft.com/office/powerpoint/2010/main" val="2393522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5F7F34-2709-415D-0474-B672121C1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down-selected compositions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CFD20-B3A1-8434-86F5-3BE1654D2E8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6/28/2023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3F264-CC6B-6D8E-908D-B307ED7C6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Gaurav Arora | </a:t>
            </a:r>
            <a:r>
              <a:rPr lang="en-US" sz="900" dirty="0"/>
              <a:t>RaDIATE Collaboration Meeting (BNL) 2023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57EC2-33FA-D9EA-C029-0D48348E2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849843-B616-7D59-A97C-D2010472FA26}"/>
              </a:ext>
            </a:extLst>
          </p:cNvPr>
          <p:cNvSpPr txBox="1"/>
          <p:nvPr/>
        </p:nvSpPr>
        <p:spPr>
          <a:xfrm>
            <a:off x="2315904" y="349268"/>
            <a:ext cx="3869329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1600" dirty="0">
                <a:solidFill>
                  <a:srgbClr val="4472C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Study the effect of Ti concentration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	Al10-Co4-Cr25-Mn26-Ti1-V34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	Al10-Co4-Cr27-Mn21-Ti4-V34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4472C4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2. Study the effect of Co concentration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	Al16-Co2-Cr25-Mn30-Ti1-V26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	Al16-Co4-Cr25-Mn30-Ti1-V24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4472C4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3. Study the effect of Al and removing Cr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	Al20-Co1-Mn27-Ti2-V50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	Al12-Co3-Cr6-Mn27-Ti2-V50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4472C4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4. Study the effect of removing Co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	Al18-Mn30-Ti2-V50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	Al20-Co2-Mn26-Ti2-V50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044739-4994-00FF-CFED-3CEAD7C548CF}"/>
              </a:ext>
            </a:extLst>
          </p:cNvPr>
          <p:cNvSpPr txBox="1"/>
          <p:nvPr/>
        </p:nvSpPr>
        <p:spPr>
          <a:xfrm>
            <a:off x="120041" y="4484935"/>
            <a:ext cx="49839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 collaboration with Nicholas (Uni. Of Wisconsin, Madison)</a:t>
            </a:r>
          </a:p>
        </p:txBody>
      </p:sp>
    </p:spTree>
    <p:extLst>
      <p:ext uri="{BB962C8B-B14F-4D97-AF65-F5344CB8AC3E}">
        <p14:creationId xmlns:p14="http://schemas.microsoft.com/office/powerpoint/2010/main" val="1186643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5F7F34-2709-415D-0474-B672121C1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progress: DFT simulations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CFD20-B3A1-8434-86F5-3BE1654D2E8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6/28/2023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3F264-CC6B-6D8E-908D-B307ED7C6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Gaurav Arora | </a:t>
            </a:r>
            <a:r>
              <a:rPr lang="en-US" sz="900" dirty="0"/>
              <a:t>RaDIATE Collaboration Meeting (BNL) 2023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57EC2-33FA-D9EA-C029-0D48348E2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84CC780-9240-76B9-FBD7-5B14BC074A81}"/>
              </a:ext>
            </a:extLst>
          </p:cNvPr>
          <p:cNvGrpSpPr/>
          <p:nvPr/>
        </p:nvGrpSpPr>
        <p:grpSpPr>
          <a:xfrm>
            <a:off x="151987" y="628789"/>
            <a:ext cx="6936809" cy="757415"/>
            <a:chOff x="2821502" y="4147692"/>
            <a:chExt cx="6936809" cy="75741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A8DC704-6374-99C6-06A7-A37A5D1F6707}"/>
                </a:ext>
              </a:extLst>
            </p:cNvPr>
            <p:cNvSpPr txBox="1"/>
            <p:nvPr/>
          </p:nvSpPr>
          <p:spPr>
            <a:xfrm>
              <a:off x="3987002" y="4147692"/>
              <a:ext cx="4999189" cy="400110"/>
            </a:xfrm>
            <a:prstGeom prst="rect">
              <a:avLst/>
            </a:prstGeom>
            <a:solidFill>
              <a:srgbClr val="4472C4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Perform density functional theory calculations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FD25167-552F-6D57-F33F-B996673D8D0B}"/>
                </a:ext>
              </a:extLst>
            </p:cNvPr>
            <p:cNvSpPr txBox="1"/>
            <p:nvPr/>
          </p:nvSpPr>
          <p:spPr>
            <a:xfrm>
              <a:off x="2821502" y="4566553"/>
              <a:ext cx="1691617" cy="338554"/>
            </a:xfrm>
            <a:prstGeom prst="rect">
              <a:avLst/>
            </a:prstGeom>
            <a:solidFill>
              <a:srgbClr val="4472C4">
                <a:lumMod val="40000"/>
                <a:lumOff val="60000"/>
              </a:srgbClr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Strain calculations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0972C5-0528-B41B-30F9-210F9A3652FC}"/>
                </a:ext>
              </a:extLst>
            </p:cNvPr>
            <p:cNvSpPr txBox="1"/>
            <p:nvPr/>
          </p:nvSpPr>
          <p:spPr>
            <a:xfrm>
              <a:off x="4672925" y="4559082"/>
              <a:ext cx="2210285" cy="338554"/>
            </a:xfrm>
            <a:prstGeom prst="rect">
              <a:avLst/>
            </a:prstGeom>
            <a:solidFill>
              <a:srgbClr val="4472C4">
                <a:lumMod val="40000"/>
                <a:lumOff val="60000"/>
              </a:srgbClr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Point defect calculations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FDEBF0A-1834-6640-F242-8835E1B583D6}"/>
                </a:ext>
              </a:extLst>
            </p:cNvPr>
            <p:cNvSpPr txBox="1"/>
            <p:nvPr/>
          </p:nvSpPr>
          <p:spPr>
            <a:xfrm>
              <a:off x="7043016" y="4559082"/>
              <a:ext cx="2715295" cy="338554"/>
            </a:xfrm>
            <a:prstGeom prst="rect">
              <a:avLst/>
            </a:prstGeom>
            <a:solidFill>
              <a:srgbClr val="4472C4">
                <a:lumMod val="40000"/>
                <a:lumOff val="60000"/>
              </a:srgbClr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Migration barriers calculations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5564C40-2118-EA67-5C74-90820E10591C}"/>
              </a:ext>
            </a:extLst>
          </p:cNvPr>
          <p:cNvSpPr txBox="1"/>
          <p:nvPr/>
        </p:nvSpPr>
        <p:spPr>
          <a:xfrm>
            <a:off x="112231" y="1439202"/>
            <a:ext cx="5772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Beginning stage of collecting data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Performing convergence test for finding optimum input parameters.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F22E88A-5EF1-2DDA-4CBE-7FD3079BD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749" y="2400300"/>
            <a:ext cx="2819969" cy="27432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7691483-10CC-8242-C861-31BE7C948F95}"/>
              </a:ext>
            </a:extLst>
          </p:cNvPr>
          <p:cNvSpPr txBox="1"/>
          <p:nvPr/>
        </p:nvSpPr>
        <p:spPr>
          <a:xfrm>
            <a:off x="1032720" y="2111150"/>
            <a:ext cx="3723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Youngs modulus comparison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E687AA-05C2-5CDE-83EA-075A29E12E06}"/>
              </a:ext>
            </a:extLst>
          </p:cNvPr>
          <p:cNvSpPr txBox="1"/>
          <p:nvPr/>
        </p:nvSpPr>
        <p:spPr>
          <a:xfrm>
            <a:off x="3920446" y="2693797"/>
            <a:ext cx="46262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Trends between DFT and experimental values for young’s modulus match except for 6 element system</a:t>
            </a:r>
          </a:p>
        </p:txBody>
      </p:sp>
    </p:spTree>
    <p:extLst>
      <p:ext uri="{BB962C8B-B14F-4D97-AF65-F5344CB8AC3E}">
        <p14:creationId xmlns:p14="http://schemas.microsoft.com/office/powerpoint/2010/main" val="251751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5F7F34-2709-415D-0474-B672121C1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CFD20-B3A1-8434-86F5-3BE1654D2E8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6/28/2023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3F264-CC6B-6D8E-908D-B307ED7C6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Gaurav Arora | </a:t>
            </a:r>
            <a:r>
              <a:rPr lang="en-US" sz="900" dirty="0"/>
              <a:t>RaDIATE Collaboration Meeting (BNL) 2023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57EC2-33FA-D9EA-C029-0D48348E2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C5F9A-A9EB-6AD2-7EBE-40A256DF07D5}"/>
              </a:ext>
            </a:extLst>
          </p:cNvPr>
          <p:cNvSpPr txBox="1"/>
          <p:nvPr/>
        </p:nvSpPr>
        <p:spPr>
          <a:xfrm>
            <a:off x="284888" y="618370"/>
            <a:ext cx="85742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 HEAs are next-generation materials needed to be explored for next-generation particle accelerators.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 Simulation tools such as DFT and MD serve as important tools for designing materials.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 Machine learning can be used to develop accurate potentials.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 Simulations can provide valuable insight about reaction paths and processes.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1130F4-0F54-2358-A000-58C9848AE325}"/>
              </a:ext>
            </a:extLst>
          </p:cNvPr>
          <p:cNvSpPr txBox="1"/>
          <p:nvPr/>
        </p:nvSpPr>
        <p:spPr>
          <a:xfrm>
            <a:off x="3354331" y="3548896"/>
            <a:ext cx="2972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03162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2F794F-095E-BA82-9D4C-06D8F7DBB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4" y="728664"/>
            <a:ext cx="4374570" cy="3794522"/>
          </a:xfrm>
        </p:spPr>
        <p:txBody>
          <a:bodyPr/>
          <a:lstStyle/>
          <a:p>
            <a:r>
              <a:rPr lang="en-US" dirty="0"/>
              <a:t>Completed Ph.D. in Aug 2022 from the University of Wyoming</a:t>
            </a:r>
          </a:p>
          <a:p>
            <a:pPr marL="568325" lvl="1" indent="-285750">
              <a:buFont typeface="Courier New" panose="02070309020205020404" pitchFamily="49" charset="0"/>
              <a:buChar char="o"/>
            </a:pPr>
            <a:r>
              <a:rPr lang="en-US" dirty="0"/>
              <a:t>Dissertation title: Defect Properties in High Entropy Alloys from Atomistic Calculations and Machine Learning</a:t>
            </a:r>
          </a:p>
          <a:p>
            <a:r>
              <a:rPr lang="en-US" dirty="0"/>
              <a:t>Joined Fermilab as a postdoc research associate in Oct 2022</a:t>
            </a:r>
          </a:p>
          <a:p>
            <a:pPr marL="568325" lvl="1" indent="-285750">
              <a:buFont typeface="Courier New" panose="02070309020205020404" pitchFamily="49" charset="0"/>
              <a:buChar char="o"/>
            </a:pPr>
            <a:r>
              <a:rPr lang="en-US" dirty="0"/>
              <a:t>Project: Designing new material for </a:t>
            </a:r>
            <a:r>
              <a:rPr lang="en-US"/>
              <a:t>beam windows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B8DD98-7F40-FB6F-AB3B-9411F5EAC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introduction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FC635-AA48-4554-710B-4F56A82C03D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6/28/2023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754EB-2BB6-5676-A1E0-3B27296D02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899D9-8196-FF28-B3BA-641370BF4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102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5F7F34-2709-415D-0474-B672121C1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high entropy alloys (HEAs)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CFD20-B3A1-8434-86F5-3BE1654D2E8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6/28/2023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3F264-CC6B-6D8E-908D-B307ED7C6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Gaurav Arora | </a:t>
            </a:r>
            <a:r>
              <a:rPr lang="en-US" sz="900" dirty="0"/>
              <a:t>RaDIATE Collaboration Meeting (BNL) 2023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57EC2-33FA-D9EA-C029-0D48348E2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8" name="Picture 7" descr="A picture containing stationary&#10;&#10;Description automatically generated">
            <a:extLst>
              <a:ext uri="{FF2B5EF4-FFF2-40B4-BE49-F238E27FC236}">
                <a16:creationId xmlns:a16="http://schemas.microsoft.com/office/drawing/2014/main" id="{C8F6C6F4-DB93-1904-417F-552CBEAF54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75" y="647030"/>
            <a:ext cx="1983359" cy="21031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09A0A6-8D31-100B-B3E9-611CE7285017}"/>
              </a:ext>
            </a:extLst>
          </p:cNvPr>
          <p:cNvSpPr txBox="1"/>
          <p:nvPr/>
        </p:nvSpPr>
        <p:spPr>
          <a:xfrm>
            <a:off x="222250" y="2764809"/>
            <a:ext cx="25827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Multi-principal elemental alloys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Random solid solution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Equi-atomic or near equi-atomic composition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FCC, BCC or HCP crystal structures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Distorted lattice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B7FEB3-967B-D6BC-836D-13F018D96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600" y="682261"/>
            <a:ext cx="2654120" cy="201168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687737D-7DAF-7BED-4708-2C04C55EB339}"/>
              </a:ext>
            </a:extLst>
          </p:cNvPr>
          <p:cNvSpPr txBox="1"/>
          <p:nvPr/>
        </p:nvSpPr>
        <p:spPr>
          <a:xfrm>
            <a:off x="222250" y="4539670"/>
            <a:ext cx="416615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dirty="0">
                <a:solidFill>
                  <a:schemeClr val="tx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Yang, </a:t>
            </a:r>
            <a:r>
              <a:rPr lang="en-US" sz="900" b="0" dirty="0" err="1">
                <a:solidFill>
                  <a:schemeClr val="tx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Tengfei</a:t>
            </a:r>
            <a:r>
              <a:rPr lang="en-US" sz="900" b="0" dirty="0">
                <a:solidFill>
                  <a:schemeClr val="tx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et </a:t>
            </a:r>
            <a:r>
              <a:rPr lang="en-US" sz="900" b="0" dirty="0" err="1">
                <a:solidFill>
                  <a:schemeClr val="tx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al.Journal</a:t>
            </a:r>
            <a:r>
              <a:rPr lang="en-US" sz="900" b="0" dirty="0">
                <a:solidFill>
                  <a:schemeClr val="tx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of Materials Research 33.19 (2018): 3077-3091.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9CC3952-35B5-23F8-83C4-1670EAC59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0964" y="919530"/>
            <a:ext cx="3090554" cy="13716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345688B-EE44-0855-0007-402D35857AA1}"/>
              </a:ext>
            </a:extLst>
          </p:cNvPr>
          <p:cNvSpPr txBox="1"/>
          <p:nvPr/>
        </p:nvSpPr>
        <p:spPr>
          <a:xfrm>
            <a:off x="3055658" y="3041503"/>
            <a:ext cx="55139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Large number of HEAs can be designed by changing the chemistry and composition of principal elements</a:t>
            </a:r>
          </a:p>
        </p:txBody>
      </p:sp>
    </p:spTree>
    <p:extLst>
      <p:ext uri="{BB962C8B-B14F-4D97-AF65-F5344CB8AC3E}">
        <p14:creationId xmlns:p14="http://schemas.microsoft.com/office/powerpoint/2010/main" val="3622518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5F7F34-2709-415D-0474-B672121C1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Exceptional properties of HEAs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CFD20-B3A1-8434-86F5-3BE1654D2E8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6/28/2023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3F264-CC6B-6D8E-908D-B307ED7C6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Gaurav Arora | </a:t>
            </a:r>
            <a:r>
              <a:rPr lang="en-US" sz="900" dirty="0"/>
              <a:t>RaDIATE Collaboration Meeting (BNL) 2023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57EC2-33FA-D9EA-C029-0D48348E2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94ACE28D-1531-C554-E855-712B88B7B2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3"/>
          <a:stretch/>
        </p:blipFill>
        <p:spPr bwMode="auto">
          <a:xfrm>
            <a:off x="353378" y="1257403"/>
            <a:ext cx="2624994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BCF8E84-9317-95C5-D9F3-FFCE24132FB6}"/>
              </a:ext>
            </a:extLst>
          </p:cNvPr>
          <p:cNvSpPr txBox="1"/>
          <p:nvPr/>
        </p:nvSpPr>
        <p:spPr>
          <a:xfrm>
            <a:off x="463151" y="681125"/>
            <a:ext cx="2624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Radiation tolerant property of HEAs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492A20-23C5-6630-A556-316EB71F7C6F}"/>
              </a:ext>
            </a:extLst>
          </p:cNvPr>
          <p:cNvSpPr txBox="1"/>
          <p:nvPr/>
        </p:nvSpPr>
        <p:spPr>
          <a:xfrm>
            <a:off x="1330442" y="3768040"/>
            <a:ext cx="6343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HEAs offer a new route for exploring and designing next generation material for beam windows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02CACB-B693-3081-6559-8A3C982DD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18" y="1265900"/>
            <a:ext cx="2848969" cy="228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E3D2D2-F467-D7B7-5BBA-5A140839A454}"/>
              </a:ext>
            </a:extLst>
          </p:cNvPr>
          <p:cNvSpPr txBox="1"/>
          <p:nvPr/>
        </p:nvSpPr>
        <p:spPr>
          <a:xfrm>
            <a:off x="3307691" y="681125"/>
            <a:ext cx="2624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High strength along with high ductility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33CAAE7-C3EE-F4C0-E71F-A06279E50C9B}"/>
              </a:ext>
            </a:extLst>
          </p:cNvPr>
          <p:cNvGrpSpPr/>
          <p:nvPr/>
        </p:nvGrpSpPr>
        <p:grpSpPr>
          <a:xfrm>
            <a:off x="6078711" y="681125"/>
            <a:ext cx="2815234" cy="3008902"/>
            <a:chOff x="6152231" y="685764"/>
            <a:chExt cx="2815234" cy="3008902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74D6CF9-27A7-EF1C-05E2-D3510D97A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52231" y="1225786"/>
              <a:ext cx="2815234" cy="246888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69DCDC9-69C5-707E-4E65-63EE4BB7547F}"/>
                </a:ext>
              </a:extLst>
            </p:cNvPr>
            <p:cNvSpPr txBox="1"/>
            <p:nvPr/>
          </p:nvSpPr>
          <p:spPr>
            <a:xfrm>
              <a:off x="6342471" y="685764"/>
              <a:ext cx="26249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High strength while maintaining low density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125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5F7F34-2709-415D-0474-B672121C1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simulations: Time </a:t>
            </a:r>
            <a:r>
              <a:rPr lang="en-US" i="1" dirty="0"/>
              <a:t>vs. </a:t>
            </a:r>
            <a:r>
              <a:rPr lang="en-US" dirty="0"/>
              <a:t>system size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CFD20-B3A1-8434-86F5-3BE1654D2E8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6/28/2023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3F264-CC6B-6D8E-908D-B307ED7C6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Gaurav Arora | </a:t>
            </a:r>
            <a:r>
              <a:rPr lang="en-US" sz="900" dirty="0"/>
              <a:t>RaDIATE Collaboration Meeting (BNL) 2023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57EC2-33FA-D9EA-C029-0D48348E2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B9B2126-2782-0847-A033-61992B6200A5}"/>
              </a:ext>
            </a:extLst>
          </p:cNvPr>
          <p:cNvGrpSpPr>
            <a:grpSpLocks noChangeAspect="1"/>
          </p:cNvGrpSpPr>
          <p:nvPr/>
        </p:nvGrpSpPr>
        <p:grpSpPr>
          <a:xfrm>
            <a:off x="265340" y="660844"/>
            <a:ext cx="4581731" cy="2743200"/>
            <a:chOff x="59927" y="646235"/>
            <a:chExt cx="7941662" cy="47548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3C86CCC-507F-CE4B-405D-AA7CD2FC3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27" y="646235"/>
              <a:ext cx="7941662" cy="475488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D0DE3B-4989-692E-1A94-D3CC75E14AE9}"/>
                </a:ext>
              </a:extLst>
            </p:cNvPr>
            <p:cNvSpPr/>
            <p:nvPr/>
          </p:nvSpPr>
          <p:spPr>
            <a:xfrm>
              <a:off x="1378491" y="2856724"/>
              <a:ext cx="3257839" cy="169935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1C31AEC-7D4C-2B02-69A5-D9A936FFB814}"/>
              </a:ext>
            </a:extLst>
          </p:cNvPr>
          <p:cNvSpPr txBox="1"/>
          <p:nvPr/>
        </p:nvSpPr>
        <p:spPr>
          <a:xfrm>
            <a:off x="0" y="3589061"/>
            <a:ext cx="9010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MD simulations are used to study the radiation defects such as vacancy formation, void formation and formation of short-range order in HEAs.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3BF3D9-8C0A-0C61-2A39-59A72218F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618" y="1125793"/>
            <a:ext cx="3538258" cy="19202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1F32CBE-DFB5-0AD4-BDA6-2B5C756EECFA}"/>
              </a:ext>
            </a:extLst>
          </p:cNvPr>
          <p:cNvSpPr txBox="1"/>
          <p:nvPr/>
        </p:nvSpPr>
        <p:spPr>
          <a:xfrm>
            <a:off x="265340" y="435867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Goel, Saurav, et al. Materials Today Chemistry 18 (2020): 100356</a:t>
            </a:r>
          </a:p>
          <a:p>
            <a:r>
              <a:rPr lang="en-US" sz="900" b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Arora, Gaurav, et al." </a:t>
            </a:r>
            <a:r>
              <a:rPr lang="en-US" sz="900" b="0" dirty="0" err="1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Materialia</a:t>
            </a:r>
            <a:r>
              <a:rPr lang="en-US" sz="900" b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 15 (2021): 100974</a:t>
            </a:r>
            <a:endParaRPr lang="en-US" sz="9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5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5F7F34-2709-415D-0474-B672121C1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density functional theory (DFT)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CFD20-B3A1-8434-86F5-3BE1654D2E8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6/28/2023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3F264-CC6B-6D8E-908D-B307ED7C6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Gaurav Arora | </a:t>
            </a:r>
            <a:r>
              <a:rPr lang="en-US" sz="900" dirty="0"/>
              <a:t>RaDIATE Collaboration Meeting (BNL) 2023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57EC2-33FA-D9EA-C029-0D48348E2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7FEE4E-6C25-8AA6-CDD2-3F64F2F9DCB8}"/>
              </a:ext>
            </a:extLst>
          </p:cNvPr>
          <p:cNvSpPr txBox="1"/>
          <p:nvPr/>
        </p:nvSpPr>
        <p:spPr>
          <a:xfrm>
            <a:off x="184892" y="588655"/>
            <a:ext cx="87742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Basic definition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7415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DFT is a quantum mechanical modeling method used to study the electronic structure and properties of materials.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7415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It provides insights into the behavior of atoms and molecules at the atomic scale.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733CE9-B570-9CD9-D254-C29556589184}"/>
              </a:ext>
            </a:extLst>
          </p:cNvPr>
          <p:cNvSpPr txBox="1"/>
          <p:nvPr/>
        </p:nvSpPr>
        <p:spPr>
          <a:xfrm>
            <a:off x="222250" y="1522601"/>
            <a:ext cx="75087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Methodology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Focuses on solving for electron density instead of individual electrons</a:t>
            </a:r>
          </a:p>
          <a:p>
            <a:pPr marL="742950" lvl="1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Helps in reformulating many-body problem as an equivalent single-particle problem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F05F7-ABD7-560F-1472-0D2EDE74F8C7}"/>
              </a:ext>
            </a:extLst>
          </p:cNvPr>
          <p:cNvSpPr txBox="1"/>
          <p:nvPr/>
        </p:nvSpPr>
        <p:spPr>
          <a:xfrm>
            <a:off x="184892" y="2224051"/>
            <a:ext cx="8724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Advantage of DFT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Wide applicability: DFT can be applied to range of materials to study electronic structures, charge density, magnetic and more.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Does not require any input from the experiment as it uses fundamental equations to solve the problem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Insight into chemical and physical processes: Offers deep understanding of the chemical reactions, electronic transitions and physical phenomena at atomic level.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Complement experimental results. </a:t>
            </a:r>
          </a:p>
          <a:p>
            <a:pPr marL="742950" lvl="1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Allows the extraction of additional information such as atomic structures, reaction pathways.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CB6CDD-F889-FE34-026E-C22DBD63E291}"/>
              </a:ext>
            </a:extLst>
          </p:cNvPr>
          <p:cNvSpPr txBox="1"/>
          <p:nvPr/>
        </p:nvSpPr>
        <p:spPr>
          <a:xfrm flipH="1">
            <a:off x="274263" y="3960173"/>
            <a:ext cx="8375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DFT serves as powerful tool for screening and analyzing electronic properties of the materials before they are even synthesized</a:t>
            </a:r>
          </a:p>
        </p:txBody>
      </p:sp>
    </p:spTree>
    <p:extLst>
      <p:ext uri="{BB962C8B-B14F-4D97-AF65-F5344CB8AC3E}">
        <p14:creationId xmlns:p14="http://schemas.microsoft.com/office/powerpoint/2010/main" val="3988688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5F7F34-2709-415D-0474-B672121C1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molecular dynamic (MD)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CFD20-B3A1-8434-86F5-3BE1654D2E8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6/28/2023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3F264-CC6B-6D8E-908D-B307ED7C6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Gaurav Arora | </a:t>
            </a:r>
            <a:r>
              <a:rPr lang="en-US" sz="900" dirty="0"/>
              <a:t>RaDIATE Collaboration Meeting (BNL) 2023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57EC2-33FA-D9EA-C029-0D48348E2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20EF9C-3A62-36A8-92FB-CE4F54514D4A}"/>
              </a:ext>
            </a:extLst>
          </p:cNvPr>
          <p:cNvSpPr txBox="1"/>
          <p:nvPr/>
        </p:nvSpPr>
        <p:spPr>
          <a:xfrm>
            <a:off x="194138" y="589315"/>
            <a:ext cx="8686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Basic definition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7415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Based on classical physics and is used to describe positions, velocities, and orientations of molecules over time.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7415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Energy/forces are calculated using Newton’s law of motion.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907A46-D391-1A29-21CD-FCEA327D20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38"/>
          <a:stretch/>
        </p:blipFill>
        <p:spPr>
          <a:xfrm>
            <a:off x="4322338" y="1543422"/>
            <a:ext cx="4558600" cy="2286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86059E-E6C7-107A-2C62-18F8664509C6}"/>
              </a:ext>
            </a:extLst>
          </p:cNvPr>
          <p:cNvSpPr txBox="1"/>
          <p:nvPr/>
        </p:nvSpPr>
        <p:spPr>
          <a:xfrm>
            <a:off x="228600" y="1623015"/>
            <a:ext cx="42208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Advantages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7415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System can be simulated using different conditions, for example at very high temperature and pressure.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7415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Visualize the evolution of system with time.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7415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Millions of atoms can be modeled.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EF838D-223B-4D03-EC6C-398A39414CEE}"/>
              </a:ext>
            </a:extLst>
          </p:cNvPr>
          <p:cNvSpPr txBox="1"/>
          <p:nvPr/>
        </p:nvSpPr>
        <p:spPr>
          <a:xfrm>
            <a:off x="120041" y="4369519"/>
            <a:ext cx="4983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https://www.compchems.com/molecular-dynamics-md/#advantages-and-disadvantages</a:t>
            </a:r>
            <a:endParaRPr lang="en-US" sz="900" dirty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9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https://nanohub.org/resources/7573/download/Martini_L1_Introduction.pdf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EAFE6E-8ED2-8D94-BC92-F7AE734ABB6B}"/>
              </a:ext>
            </a:extLst>
          </p:cNvPr>
          <p:cNvSpPr txBox="1"/>
          <p:nvPr/>
        </p:nvSpPr>
        <p:spPr>
          <a:xfrm flipH="1">
            <a:off x="194138" y="3830099"/>
            <a:ext cx="8686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MD serves as powerful tool for studying microscopic properties of materials</a:t>
            </a:r>
          </a:p>
        </p:txBody>
      </p:sp>
    </p:spTree>
    <p:extLst>
      <p:ext uri="{BB962C8B-B14F-4D97-AF65-F5344CB8AC3E}">
        <p14:creationId xmlns:p14="http://schemas.microsoft.com/office/powerpoint/2010/main" val="1885144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5F7F34-2709-415D-0474-B672121C1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DFT and MD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CFD20-B3A1-8434-86F5-3BE1654D2E8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6/28/2023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3F264-CC6B-6D8E-908D-B307ED7C6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Gaurav Arora | </a:t>
            </a:r>
            <a:r>
              <a:rPr lang="en-US" sz="900" dirty="0"/>
              <a:t>RaDIATE Collaboration Meeting (BNL) 2023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57EC2-33FA-D9EA-C029-0D48348E2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8D1858-5E87-0746-3E24-65BA31451B08}"/>
              </a:ext>
            </a:extLst>
          </p:cNvPr>
          <p:cNvSpPr txBox="1"/>
          <p:nvPr/>
        </p:nvSpPr>
        <p:spPr>
          <a:xfrm>
            <a:off x="679481" y="518209"/>
            <a:ext cx="38925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u="sng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DFT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Work on the principle of quantum physics </a:t>
            </a:r>
          </a:p>
          <a:p>
            <a:pPr>
              <a:spcBef>
                <a:spcPts val="0"/>
              </a:spcBef>
            </a:pPr>
            <a:endParaRPr lang="en-US" sz="1400" dirty="0">
              <a:solidFill>
                <a:schemeClr val="accent6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Highly accurate</a:t>
            </a:r>
          </a:p>
          <a:p>
            <a:pPr>
              <a:spcBef>
                <a:spcPts val="0"/>
              </a:spcBef>
            </a:pPr>
            <a:endParaRPr lang="en-US" sz="1400" dirty="0">
              <a:solidFill>
                <a:schemeClr val="accent6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Computationally expensive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6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Limited to ~300 atoms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6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Software: VASP, Q-espresso, etc.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8C3CF5-61A0-2BA8-7835-87D3FEC259AB}"/>
              </a:ext>
            </a:extLst>
          </p:cNvPr>
          <p:cNvSpPr txBox="1"/>
          <p:nvPr/>
        </p:nvSpPr>
        <p:spPr>
          <a:xfrm>
            <a:off x="4764300" y="518209"/>
            <a:ext cx="36460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Work on the principle of Newton laws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6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 accurate as interatomic potentials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6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Computationally cheap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6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Million of atoms can be modeled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6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Software: LAMMPS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E3BA6B5-181B-42E4-CB22-A8C1CD2B9FA8}"/>
              </a:ext>
            </a:extLst>
          </p:cNvPr>
          <p:cNvSpPr/>
          <p:nvPr/>
        </p:nvSpPr>
        <p:spPr>
          <a:xfrm>
            <a:off x="4801512" y="1174898"/>
            <a:ext cx="3311128" cy="281763"/>
          </a:xfrm>
          <a:prstGeom prst="roundRect">
            <a:avLst/>
          </a:prstGeom>
          <a:solidFill>
            <a:schemeClr val="accent3">
              <a:lumMod val="40000"/>
              <a:lumOff val="60000"/>
              <a:alpha val="3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8D8BDD-D766-04E9-DE0A-CEF9B6D2C7B9}"/>
              </a:ext>
            </a:extLst>
          </p:cNvPr>
          <p:cNvSpPr txBox="1"/>
          <p:nvPr/>
        </p:nvSpPr>
        <p:spPr>
          <a:xfrm flipH="1">
            <a:off x="341305" y="3046278"/>
            <a:ext cx="8217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Mathematical function for calculating potential energy of the system with given positions of atoms.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Equations are fitted using data derived from DFT and/or experiments.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Not all the properties can be derived from just one form of inter-atomic potentials.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Accuracy of the simulations depends upon the accuracy of the interatomic potentials.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624B71-BB18-8FF1-A55F-F661F9C974F0}"/>
              </a:ext>
            </a:extLst>
          </p:cNvPr>
          <p:cNvSpPr txBox="1"/>
          <p:nvPr/>
        </p:nvSpPr>
        <p:spPr>
          <a:xfrm>
            <a:off x="261912" y="2753278"/>
            <a:ext cx="2300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Interatomic potentials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D69AAD-3974-2340-42B9-C3C9D60AABB6}"/>
              </a:ext>
            </a:extLst>
          </p:cNvPr>
          <p:cNvSpPr txBox="1"/>
          <p:nvPr/>
        </p:nvSpPr>
        <p:spPr>
          <a:xfrm flipH="1">
            <a:off x="429419" y="3968602"/>
            <a:ext cx="8073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Development of accurate interatomic potentials is the key challenge in designing or studying defect properties in HEAs</a:t>
            </a:r>
          </a:p>
        </p:txBody>
      </p:sp>
    </p:spTree>
    <p:extLst>
      <p:ext uri="{BB962C8B-B14F-4D97-AF65-F5344CB8AC3E}">
        <p14:creationId xmlns:p14="http://schemas.microsoft.com/office/powerpoint/2010/main" val="328061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5F7F34-2709-415D-0474-B672121C1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of interatomic potentials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CFD20-B3A1-8434-86F5-3BE1654D2E8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6/28/2023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3F264-CC6B-6D8E-908D-B307ED7C6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Gaurav Arora | </a:t>
            </a:r>
            <a:r>
              <a:rPr lang="en-US" sz="900" dirty="0"/>
              <a:t>RaDIATE Collaboration Meeting (BNL) 2023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57EC2-33FA-D9EA-C029-0D48348E2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0EFB0C-C692-AB3F-D7AB-72CBE88FFF1B}"/>
              </a:ext>
            </a:extLst>
          </p:cNvPr>
          <p:cNvSpPr txBox="1"/>
          <p:nvPr/>
        </p:nvSpPr>
        <p:spPr>
          <a:xfrm>
            <a:off x="168965" y="566069"/>
            <a:ext cx="64551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DFT or experimental data is required for developing interatomic potentials.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Conventionally, developed using hit and trial method.</a:t>
            </a:r>
          </a:p>
          <a:p>
            <a:endParaRPr lang="en-US" sz="1400" dirty="0">
              <a:solidFill>
                <a:schemeClr val="accent6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Challenge: Tedious and time-consuming task</a:t>
            </a:r>
          </a:p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Solution: Use of machine learning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AC0A366-FD7F-81B2-8349-E86D27A6FEA9}"/>
              </a:ext>
            </a:extLst>
          </p:cNvPr>
          <p:cNvGrpSpPr/>
          <p:nvPr/>
        </p:nvGrpSpPr>
        <p:grpSpPr>
          <a:xfrm>
            <a:off x="431191" y="3536840"/>
            <a:ext cx="8570054" cy="1009877"/>
            <a:chOff x="168965" y="1791967"/>
            <a:chExt cx="8570054" cy="100987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3AD5716-059D-0ABE-6FF8-C8193434A0C7}"/>
                </a:ext>
              </a:extLst>
            </p:cNvPr>
            <p:cNvSpPr/>
            <p:nvPr/>
          </p:nvSpPr>
          <p:spPr>
            <a:xfrm rot="10800000" flipV="1">
              <a:off x="168965" y="1935291"/>
              <a:ext cx="2387012" cy="86655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Input data from DFT/experiments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9FA8AC5-5AF0-E624-4A03-D91B0A2D60C1}"/>
                </a:ext>
              </a:extLst>
            </p:cNvPr>
            <p:cNvSpPr/>
            <p:nvPr/>
          </p:nvSpPr>
          <p:spPr>
            <a:xfrm rot="10800000" flipV="1">
              <a:off x="4518837" y="1933164"/>
              <a:ext cx="1892596" cy="86868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Machine learning model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8716054-8E3D-D893-666D-D0E8E97E82BA}"/>
                </a:ext>
              </a:extLst>
            </p:cNvPr>
            <p:cNvSpPr/>
            <p:nvPr/>
          </p:nvSpPr>
          <p:spPr>
            <a:xfrm rot="10800000" flipV="1">
              <a:off x="6846423" y="1933164"/>
              <a:ext cx="1892596" cy="86868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Interatomic potential</a:t>
              </a:r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0FC43283-4B1C-A0A5-79DF-5AE659140E67}"/>
                </a:ext>
              </a:extLst>
            </p:cNvPr>
            <p:cNvSpPr/>
            <p:nvPr/>
          </p:nvSpPr>
          <p:spPr>
            <a:xfrm>
              <a:off x="2674088" y="2265908"/>
              <a:ext cx="1648047" cy="49457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9CB43D7-EACB-13B7-74CC-8E40FB432984}"/>
                </a:ext>
              </a:extLst>
            </p:cNvPr>
            <p:cNvSpPr txBox="1"/>
            <p:nvPr/>
          </p:nvSpPr>
          <p:spPr>
            <a:xfrm flipH="1">
              <a:off x="2555977" y="1791967"/>
              <a:ext cx="19628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Forces/energy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Positions</a:t>
              </a:r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37548A42-A4BC-FB23-6B8E-D3B60C3889A2}"/>
                </a:ext>
              </a:extLst>
            </p:cNvPr>
            <p:cNvSpPr/>
            <p:nvPr/>
          </p:nvSpPr>
          <p:spPr>
            <a:xfrm>
              <a:off x="6445428" y="2091460"/>
              <a:ext cx="582693" cy="49457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264BCCE-2BFE-FA0B-628D-9CCAE17C9951}"/>
              </a:ext>
            </a:extLst>
          </p:cNvPr>
          <p:cNvSpPr txBox="1"/>
          <p:nvPr/>
        </p:nvSpPr>
        <p:spPr>
          <a:xfrm>
            <a:off x="326757" y="1707968"/>
            <a:ext cx="1334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Broad idea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CF08A5E-BD2E-93AE-B48F-804BCF911AF2}"/>
              </a:ext>
            </a:extLst>
          </p:cNvPr>
          <p:cNvGrpSpPr/>
          <p:nvPr/>
        </p:nvGrpSpPr>
        <p:grpSpPr>
          <a:xfrm>
            <a:off x="429419" y="2218497"/>
            <a:ext cx="8570054" cy="881989"/>
            <a:chOff x="168965" y="1919855"/>
            <a:chExt cx="8570054" cy="881989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C4DF04CA-2275-006B-3B5A-273A01F24A32}"/>
                </a:ext>
              </a:extLst>
            </p:cNvPr>
            <p:cNvSpPr/>
            <p:nvPr/>
          </p:nvSpPr>
          <p:spPr>
            <a:xfrm rot="10800000" flipV="1">
              <a:off x="168965" y="1935291"/>
              <a:ext cx="2387012" cy="86655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Input data from DFT/experiments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CFBC7FB6-78B4-FBEF-A10D-9509A14A727D}"/>
                </a:ext>
              </a:extLst>
            </p:cNvPr>
            <p:cNvSpPr/>
            <p:nvPr/>
          </p:nvSpPr>
          <p:spPr>
            <a:xfrm rot="10800000" flipV="1">
              <a:off x="4518837" y="1933164"/>
              <a:ext cx="1892596" cy="86868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Human input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AF023F7-C97B-ECE8-127C-D0839FF80D73}"/>
                </a:ext>
              </a:extLst>
            </p:cNvPr>
            <p:cNvSpPr/>
            <p:nvPr/>
          </p:nvSpPr>
          <p:spPr>
            <a:xfrm rot="10800000" flipV="1">
              <a:off x="6846423" y="1933164"/>
              <a:ext cx="1892596" cy="86868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Interatomic potential</a:t>
              </a:r>
            </a:p>
          </p:txBody>
        </p: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8F02755C-562F-57E7-400A-96AF6097C49B}"/>
                </a:ext>
              </a:extLst>
            </p:cNvPr>
            <p:cNvSpPr/>
            <p:nvPr/>
          </p:nvSpPr>
          <p:spPr>
            <a:xfrm>
              <a:off x="2644006" y="2141199"/>
              <a:ext cx="1648047" cy="49457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5DCBF32-0B06-E7E3-2746-2861375DDB21}"/>
                </a:ext>
              </a:extLst>
            </p:cNvPr>
            <p:cNvSpPr txBox="1"/>
            <p:nvPr/>
          </p:nvSpPr>
          <p:spPr>
            <a:xfrm flipH="1">
              <a:off x="2941548" y="1919855"/>
              <a:ext cx="11917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Energies</a:t>
              </a:r>
            </a:p>
          </p:txBody>
        </p:sp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id="{38545ADD-FC30-9762-C6F8-A4C2281D757D}"/>
                </a:ext>
              </a:extLst>
            </p:cNvPr>
            <p:cNvSpPr/>
            <p:nvPr/>
          </p:nvSpPr>
          <p:spPr>
            <a:xfrm>
              <a:off x="6445428" y="2091460"/>
              <a:ext cx="582693" cy="49457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6DF424C-E013-8115-B816-2232DEBA51FE}"/>
              </a:ext>
            </a:extLst>
          </p:cNvPr>
          <p:cNvSpPr txBox="1"/>
          <p:nvPr/>
        </p:nvSpPr>
        <p:spPr>
          <a:xfrm>
            <a:off x="3149084" y="1863995"/>
            <a:ext cx="2489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Conventional method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8114E9-0DA3-2D9A-7AC1-0F7E4C8315CF}"/>
              </a:ext>
            </a:extLst>
          </p:cNvPr>
          <p:cNvSpPr txBox="1"/>
          <p:nvPr/>
        </p:nvSpPr>
        <p:spPr>
          <a:xfrm>
            <a:off x="3202002" y="3173646"/>
            <a:ext cx="1568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New method</a:t>
            </a:r>
          </a:p>
        </p:txBody>
      </p:sp>
    </p:spTree>
    <p:extLst>
      <p:ext uri="{BB962C8B-B14F-4D97-AF65-F5344CB8AC3E}">
        <p14:creationId xmlns:p14="http://schemas.microsoft.com/office/powerpoint/2010/main" val="338411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4" id="{CB7ACBD4-1FF4-4C43-816D-7134F0E2B41D}" vid="{8773B698-5E34-8649-83D5-C6AC28019C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FNAL_Powerpoint_16x9-seasons_052121</Template>
  <TotalTime>255</TotalTime>
  <Words>1209</Words>
  <Application>Microsoft Office PowerPoint</Application>
  <PresentationFormat>On-screen Show (16:9)</PresentationFormat>
  <Paragraphs>224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Courier New</vt:lpstr>
      <vt:lpstr>Helvetica</vt:lpstr>
      <vt:lpstr>Fermilab_PPT_090915</vt:lpstr>
      <vt:lpstr>PowerPoint Presentation</vt:lpstr>
      <vt:lpstr>Self introduction</vt:lpstr>
      <vt:lpstr>Overview of high entropy alloys (HEAs)</vt:lpstr>
      <vt:lpstr>Exceptional properties of HEAs</vt:lpstr>
      <vt:lpstr>Types of simulations: Time vs. system size  </vt:lpstr>
      <vt:lpstr>Overview of density functional theory (DFT)</vt:lpstr>
      <vt:lpstr>Overview of molecular dynamic (MD)</vt:lpstr>
      <vt:lpstr>Summary of DFT and MD</vt:lpstr>
      <vt:lpstr>Development of interatomic potentials</vt:lpstr>
      <vt:lpstr>Design approach</vt:lpstr>
      <vt:lpstr>Exploring large design space using CALPHAD</vt:lpstr>
      <vt:lpstr>Final down-selected compositions</vt:lpstr>
      <vt:lpstr>In progress: DFT simulations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Gaurav Arora</dc:creator>
  <cp:lastModifiedBy>Gaurav Arora</cp:lastModifiedBy>
  <cp:revision>1</cp:revision>
  <cp:lastPrinted>2014-01-20T19:40:21Z</cp:lastPrinted>
  <dcterms:created xsi:type="dcterms:W3CDTF">2023-06-26T15:00:12Z</dcterms:created>
  <dcterms:modified xsi:type="dcterms:W3CDTF">2023-06-28T15:09:50Z</dcterms:modified>
</cp:coreProperties>
</file>