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44"/>
  </p:notesMasterIdLst>
  <p:handoutMasterIdLst>
    <p:handoutMasterId r:id="rId45"/>
  </p:handoutMasterIdLst>
  <p:sldIdLst>
    <p:sldId id="270" r:id="rId5"/>
    <p:sldId id="279" r:id="rId6"/>
    <p:sldId id="278" r:id="rId7"/>
    <p:sldId id="322" r:id="rId8"/>
    <p:sldId id="280" r:id="rId9"/>
    <p:sldId id="316" r:id="rId10"/>
    <p:sldId id="319" r:id="rId11"/>
    <p:sldId id="281" r:id="rId12"/>
    <p:sldId id="282" r:id="rId13"/>
    <p:sldId id="283" r:id="rId14"/>
    <p:sldId id="286" r:id="rId15"/>
    <p:sldId id="287" r:id="rId16"/>
    <p:sldId id="291" r:id="rId17"/>
    <p:sldId id="320" r:id="rId18"/>
    <p:sldId id="321" r:id="rId19"/>
    <p:sldId id="328" r:id="rId20"/>
    <p:sldId id="296" r:id="rId21"/>
    <p:sldId id="323" r:id="rId22"/>
    <p:sldId id="284" r:id="rId23"/>
    <p:sldId id="330" r:id="rId24"/>
    <p:sldId id="325" r:id="rId25"/>
    <p:sldId id="326" r:id="rId26"/>
    <p:sldId id="285" r:id="rId27"/>
    <p:sldId id="272" r:id="rId28"/>
    <p:sldId id="271" r:id="rId29"/>
    <p:sldId id="274" r:id="rId30"/>
    <p:sldId id="276" r:id="rId31"/>
    <p:sldId id="314" r:id="rId32"/>
    <p:sldId id="315" r:id="rId33"/>
    <p:sldId id="299" r:id="rId34"/>
    <p:sldId id="300" r:id="rId35"/>
    <p:sldId id="329" r:id="rId36"/>
    <p:sldId id="307" r:id="rId37"/>
    <p:sldId id="318" r:id="rId38"/>
    <p:sldId id="317" r:id="rId39"/>
    <p:sldId id="324" r:id="rId40"/>
    <p:sldId id="327" r:id="rId41"/>
    <p:sldId id="273" r:id="rId42"/>
    <p:sldId id="292" r:id="rId4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stun, Alexander" initials="PA" lastIdx="5" clrIdx="0">
    <p:extLst>
      <p:ext uri="{19B8F6BF-5375-455C-9EA6-DF929625EA0E}">
        <p15:presenceInfo xmlns:p15="http://schemas.microsoft.com/office/powerpoint/2012/main" userId="S-1-5-21-2139319003-1153703952-439713625-33180" providerId="AD"/>
      </p:ext>
    </p:extLst>
  </p:cmAuthor>
  <p:cmAuthor id="2" name="Kanemura, Takuji" initials="KT" lastIdx="3" clrIdx="1">
    <p:extLst>
      <p:ext uri="{19B8F6BF-5375-455C-9EA6-DF929625EA0E}">
        <p15:presenceInfo xmlns:p15="http://schemas.microsoft.com/office/powerpoint/2012/main" userId="S-1-5-21-2139319003-1153703952-439713625-320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64308"/>
    <a:srgbClr val="0F0C8F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Objects="1">
      <p:cViewPr varScale="1">
        <p:scale>
          <a:sx n="76" d="100"/>
          <a:sy n="76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LithiumWork\Simulation%20-%20SRIM\Energy%20loss%20in%20lithium%20and%20carbon%20Momo%20202204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Carbon%20foil%20stripper\Radiation%20damage\DP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Carbon%20foil%20stripper\Simulation%20-%20SRIM\Energy%20loss%20and%20power%20deposition%20in%20carb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ChargeSelector\Radiation%20transport\DPA%20rate%200.5AM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ChargeSelector\Radiation%20transport\DPA%20rate%200.5AMe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.nscl.msu.edu\files\projects\fribstripper\Carbon%20foil%20stripper\Simulation%20-%20SRIM\Energy%20loss%20and%20power%20deposition%20in%20carb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Energy deposition per unit length in carbon (SRIM</a:t>
            </a:r>
            <a:r>
              <a:rPr lang="en-US" baseline="0" dirty="0"/>
              <a:t> simulation)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'C'!$C$2</c:f>
              <c:strCache>
                <c:ptCount val="1"/>
                <c:pt idx="0">
                  <c:v>Uranium 238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'C'!$B$4:$B$84</c:f>
              <c:numCache>
                <c:formatCode>0.000000</c:formatCode>
                <c:ptCount val="81"/>
                <c:pt idx="0" formatCode="General">
                  <c:v>1E-3</c:v>
                </c:pt>
                <c:pt idx="1">
                  <c:v>1.0416666666666667E-3</c:v>
                </c:pt>
                <c:pt idx="2">
                  <c:v>1.0416666666666667E-3</c:v>
                </c:pt>
                <c:pt idx="3">
                  <c:v>1.0504201680672268E-3</c:v>
                </c:pt>
                <c:pt idx="4" formatCode="General">
                  <c:v>3.0000000000000001E-3</c:v>
                </c:pt>
                <c:pt idx="5" formatCode="0.00000">
                  <c:v>4.8611111111111112E-3</c:v>
                </c:pt>
                <c:pt idx="6" formatCode="General">
                  <c:v>5.0000000000000001E-3</c:v>
                </c:pt>
                <c:pt idx="7" formatCode="General">
                  <c:v>0.01</c:v>
                </c:pt>
                <c:pt idx="8" formatCode="0.0000">
                  <c:v>1.0416666666666666E-2</c:v>
                </c:pt>
                <c:pt idx="9" formatCode="0.0000">
                  <c:v>1.050420168067227E-2</c:v>
                </c:pt>
                <c:pt idx="10" formatCode="General">
                  <c:v>0.02</c:v>
                </c:pt>
                <c:pt idx="11" formatCode="General">
                  <c:v>0.03</c:v>
                </c:pt>
                <c:pt idx="12" formatCode="General">
                  <c:v>0.04</c:v>
                </c:pt>
                <c:pt idx="13" formatCode="0.0000">
                  <c:v>4.8611111111111112E-2</c:v>
                </c:pt>
                <c:pt idx="14" formatCode="General">
                  <c:v>0.05</c:v>
                </c:pt>
                <c:pt idx="15" formatCode="0.0000">
                  <c:v>5.0420168067226892E-2</c:v>
                </c:pt>
                <c:pt idx="16" formatCode="General">
                  <c:v>0.06</c:v>
                </c:pt>
                <c:pt idx="17" formatCode="General">
                  <c:v>0.08</c:v>
                </c:pt>
                <c:pt idx="18" formatCode="General">
                  <c:v>0.1</c:v>
                </c:pt>
                <c:pt idx="19" formatCode="0.000">
                  <c:v>0.10416666666666667</c:v>
                </c:pt>
                <c:pt idx="20" formatCode="0.000">
                  <c:v>0.10416666666666667</c:v>
                </c:pt>
                <c:pt idx="21" formatCode="0.000">
                  <c:v>0.10504201680672269</c:v>
                </c:pt>
                <c:pt idx="22" formatCode="General">
                  <c:v>0.2</c:v>
                </c:pt>
                <c:pt idx="23" formatCode="0.000">
                  <c:v>0.25210084033613445</c:v>
                </c:pt>
                <c:pt idx="24" formatCode="0.000">
                  <c:v>0.26041666666666669</c:v>
                </c:pt>
                <c:pt idx="25" formatCode="General">
                  <c:v>0.3</c:v>
                </c:pt>
                <c:pt idx="26" formatCode="0.000">
                  <c:v>0.30555555555555558</c:v>
                </c:pt>
                <c:pt idx="27" formatCode="0.000">
                  <c:v>0.37815126050420167</c:v>
                </c:pt>
                <c:pt idx="28" formatCode="General">
                  <c:v>0.4</c:v>
                </c:pt>
                <c:pt idx="29" formatCode="0.000">
                  <c:v>0.4861111111111111</c:v>
                </c:pt>
                <c:pt idx="30" formatCode="General">
                  <c:v>0.5</c:v>
                </c:pt>
                <c:pt idx="31" formatCode="0.000">
                  <c:v>0.50420168067226889</c:v>
                </c:pt>
                <c:pt idx="32" formatCode="0.00">
                  <c:v>0.97222222222222221</c:v>
                </c:pt>
                <c:pt idx="33" formatCode="0.00">
                  <c:v>0.97222222222222221</c:v>
                </c:pt>
                <c:pt idx="34" formatCode="General">
                  <c:v>1</c:v>
                </c:pt>
                <c:pt idx="35" formatCode="0.00">
                  <c:v>1.0504201680672269</c:v>
                </c:pt>
                <c:pt idx="36" formatCode="0.00">
                  <c:v>1.5277777777777777</c:v>
                </c:pt>
                <c:pt idx="37" formatCode="0.00">
                  <c:v>1.5625</c:v>
                </c:pt>
                <c:pt idx="38" formatCode="0.00">
                  <c:v>1.8907563025210083</c:v>
                </c:pt>
                <c:pt idx="39" formatCode="General">
                  <c:v>2</c:v>
                </c:pt>
                <c:pt idx="40" formatCode="0.00">
                  <c:v>2.0833333333333335</c:v>
                </c:pt>
                <c:pt idx="41" formatCode="0.00">
                  <c:v>2.2222222222222223</c:v>
                </c:pt>
                <c:pt idx="42" formatCode="0.00">
                  <c:v>2.9411764705882355</c:v>
                </c:pt>
                <c:pt idx="43" formatCode="General">
                  <c:v>3</c:v>
                </c:pt>
                <c:pt idx="44" formatCode="0.00">
                  <c:v>3.125</c:v>
                </c:pt>
                <c:pt idx="45" formatCode="0.00">
                  <c:v>3.7815126050420167</c:v>
                </c:pt>
                <c:pt idx="46" formatCode="General">
                  <c:v>4</c:v>
                </c:pt>
                <c:pt idx="47" formatCode="0.00">
                  <c:v>4.5138888888888893</c:v>
                </c:pt>
                <c:pt idx="48" formatCode="0.00">
                  <c:v>4.6218487394957979</c:v>
                </c:pt>
                <c:pt idx="49" formatCode="General">
                  <c:v>5</c:v>
                </c:pt>
                <c:pt idx="50" formatCode="0.00">
                  <c:v>5.0420168067226889</c:v>
                </c:pt>
                <c:pt idx="51" formatCode="0.00">
                  <c:v>5.5555555555555554</c:v>
                </c:pt>
                <c:pt idx="52" formatCode="0.00">
                  <c:v>5.882352941176471</c:v>
                </c:pt>
                <c:pt idx="53" formatCode="General">
                  <c:v>6</c:v>
                </c:pt>
                <c:pt idx="54" formatCode="General">
                  <c:v>7</c:v>
                </c:pt>
                <c:pt idx="55" formatCode="0.00">
                  <c:v>7.5630252100840334</c:v>
                </c:pt>
                <c:pt idx="56" formatCode="0.00">
                  <c:v>7.6388888888888893</c:v>
                </c:pt>
                <c:pt idx="57" formatCode="General">
                  <c:v>8</c:v>
                </c:pt>
                <c:pt idx="58" formatCode="General">
                  <c:v>9</c:v>
                </c:pt>
                <c:pt idx="59" formatCode="0.0">
                  <c:v>9.4537815126050422</c:v>
                </c:pt>
                <c:pt idx="60" formatCode="0.0">
                  <c:v>9.7222222222222214</c:v>
                </c:pt>
                <c:pt idx="61" formatCode="General">
                  <c:v>10</c:v>
                </c:pt>
                <c:pt idx="62" formatCode="0.00">
                  <c:v>10.416666666666666</c:v>
                </c:pt>
                <c:pt idx="63" formatCode="General">
                  <c:v>11</c:v>
                </c:pt>
                <c:pt idx="64" formatCode="General">
                  <c:v>12</c:v>
                </c:pt>
                <c:pt idx="65" formatCode="General">
                  <c:v>12.5</c:v>
                </c:pt>
                <c:pt idx="66" formatCode="0.00">
                  <c:v>12.605042016806722</c:v>
                </c:pt>
                <c:pt idx="67" formatCode="General">
                  <c:v>13</c:v>
                </c:pt>
                <c:pt idx="68" formatCode="General">
                  <c:v>14</c:v>
                </c:pt>
                <c:pt idx="69" formatCode="0.00">
                  <c:v>14.705882352941176</c:v>
                </c:pt>
                <c:pt idx="70" formatCode="General">
                  <c:v>15</c:v>
                </c:pt>
                <c:pt idx="71" formatCode="0.0">
                  <c:v>15.277777777777779</c:v>
                </c:pt>
                <c:pt idx="72" formatCode="General">
                  <c:v>15.625</c:v>
                </c:pt>
                <c:pt idx="73" formatCode="General">
                  <c:v>16</c:v>
                </c:pt>
                <c:pt idx="74" formatCode="0.00">
                  <c:v>16.806722689075631</c:v>
                </c:pt>
                <c:pt idx="75" formatCode="General">
                  <c:v>17</c:v>
                </c:pt>
                <c:pt idx="76" formatCode="0.00">
                  <c:v>17.361111111111111</c:v>
                </c:pt>
                <c:pt idx="77" formatCode="0.00">
                  <c:v>17.361111111111111</c:v>
                </c:pt>
                <c:pt idx="78" formatCode="General">
                  <c:v>18</c:v>
                </c:pt>
                <c:pt idx="79" formatCode="General">
                  <c:v>19</c:v>
                </c:pt>
                <c:pt idx="80" formatCode="General">
                  <c:v>20</c:v>
                </c:pt>
              </c:numCache>
            </c:numRef>
          </c:xVal>
          <c:yVal>
            <c:numRef>
              <c:f>'C'!$C$4:$C$84</c:f>
              <c:numCache>
                <c:formatCode>General</c:formatCode>
                <c:ptCount val="81"/>
                <c:pt idx="3">
                  <c:v>5.4260000000000002</c:v>
                </c:pt>
                <c:pt idx="9">
                  <c:v>6.4539999999999997</c:v>
                </c:pt>
                <c:pt idx="15">
                  <c:v>6.8319999999999999</c:v>
                </c:pt>
                <c:pt idx="21">
                  <c:v>7.2</c:v>
                </c:pt>
                <c:pt idx="23">
                  <c:v>11.648100000000001</c:v>
                </c:pt>
                <c:pt idx="27">
                  <c:v>15.675799999999999</c:v>
                </c:pt>
                <c:pt idx="31">
                  <c:v>18.706</c:v>
                </c:pt>
                <c:pt idx="35">
                  <c:v>25.213000000000001</c:v>
                </c:pt>
                <c:pt idx="38">
                  <c:v>28.743500000000001</c:v>
                </c:pt>
                <c:pt idx="42">
                  <c:v>30.758689999999998</c:v>
                </c:pt>
                <c:pt idx="45">
                  <c:v>31.413730000000001</c:v>
                </c:pt>
                <c:pt idx="48">
                  <c:v>31.58379</c:v>
                </c:pt>
                <c:pt idx="50">
                  <c:v>31.55996</c:v>
                </c:pt>
                <c:pt idx="52">
                  <c:v>31.333819999999999</c:v>
                </c:pt>
                <c:pt idx="55">
                  <c:v>30.515340000000002</c:v>
                </c:pt>
                <c:pt idx="59">
                  <c:v>29.399160000000002</c:v>
                </c:pt>
                <c:pt idx="66">
                  <c:v>27.592740000000003</c:v>
                </c:pt>
                <c:pt idx="69">
                  <c:v>26.519880000000001</c:v>
                </c:pt>
                <c:pt idx="74">
                  <c:v>25.557700000000001</c:v>
                </c:pt>
                <c:pt idx="80">
                  <c:v>24.235200000000003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09-4829-885B-5339B8CC8FD4}"/>
            </c:ext>
          </c:extLst>
        </c:ser>
        <c:ser>
          <c:idx val="1"/>
          <c:order val="1"/>
          <c:tx>
            <c:strRef>
              <c:f>'C'!$D$2</c:f>
              <c:strCache>
                <c:ptCount val="1"/>
                <c:pt idx="0">
                  <c:v>Samarium 144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'C'!$B$4:$B$84</c:f>
              <c:numCache>
                <c:formatCode>0.000000</c:formatCode>
                <c:ptCount val="81"/>
                <c:pt idx="0" formatCode="General">
                  <c:v>1E-3</c:v>
                </c:pt>
                <c:pt idx="1">
                  <c:v>1.0416666666666667E-3</c:v>
                </c:pt>
                <c:pt idx="2">
                  <c:v>1.0416666666666667E-3</c:v>
                </c:pt>
                <c:pt idx="3">
                  <c:v>1.0504201680672268E-3</c:v>
                </c:pt>
                <c:pt idx="4" formatCode="General">
                  <c:v>3.0000000000000001E-3</c:v>
                </c:pt>
                <c:pt idx="5" formatCode="0.00000">
                  <c:v>4.8611111111111112E-3</c:v>
                </c:pt>
                <c:pt idx="6" formatCode="General">
                  <c:v>5.0000000000000001E-3</c:v>
                </c:pt>
                <c:pt idx="7" formatCode="General">
                  <c:v>0.01</c:v>
                </c:pt>
                <c:pt idx="8" formatCode="0.0000">
                  <c:v>1.0416666666666666E-2</c:v>
                </c:pt>
                <c:pt idx="9" formatCode="0.0000">
                  <c:v>1.050420168067227E-2</c:v>
                </c:pt>
                <c:pt idx="10" formatCode="General">
                  <c:v>0.02</c:v>
                </c:pt>
                <c:pt idx="11" formatCode="General">
                  <c:v>0.03</c:v>
                </c:pt>
                <c:pt idx="12" formatCode="General">
                  <c:v>0.04</c:v>
                </c:pt>
                <c:pt idx="13" formatCode="0.0000">
                  <c:v>4.8611111111111112E-2</c:v>
                </c:pt>
                <c:pt idx="14" formatCode="General">
                  <c:v>0.05</c:v>
                </c:pt>
                <c:pt idx="15" formatCode="0.0000">
                  <c:v>5.0420168067226892E-2</c:v>
                </c:pt>
                <c:pt idx="16" formatCode="General">
                  <c:v>0.06</c:v>
                </c:pt>
                <c:pt idx="17" formatCode="General">
                  <c:v>0.08</c:v>
                </c:pt>
                <c:pt idx="18" formatCode="General">
                  <c:v>0.1</c:v>
                </c:pt>
                <c:pt idx="19" formatCode="0.000">
                  <c:v>0.10416666666666667</c:v>
                </c:pt>
                <c:pt idx="20" formatCode="0.000">
                  <c:v>0.10416666666666667</c:v>
                </c:pt>
                <c:pt idx="21" formatCode="0.000">
                  <c:v>0.10504201680672269</c:v>
                </c:pt>
                <c:pt idx="22" formatCode="General">
                  <c:v>0.2</c:v>
                </c:pt>
                <c:pt idx="23" formatCode="0.000">
                  <c:v>0.25210084033613445</c:v>
                </c:pt>
                <c:pt idx="24" formatCode="0.000">
                  <c:v>0.26041666666666669</c:v>
                </c:pt>
                <c:pt idx="25" formatCode="General">
                  <c:v>0.3</c:v>
                </c:pt>
                <c:pt idx="26" formatCode="0.000">
                  <c:v>0.30555555555555558</c:v>
                </c:pt>
                <c:pt idx="27" formatCode="0.000">
                  <c:v>0.37815126050420167</c:v>
                </c:pt>
                <c:pt idx="28" formatCode="General">
                  <c:v>0.4</c:v>
                </c:pt>
                <c:pt idx="29" formatCode="0.000">
                  <c:v>0.4861111111111111</c:v>
                </c:pt>
                <c:pt idx="30" formatCode="General">
                  <c:v>0.5</c:v>
                </c:pt>
                <c:pt idx="31" formatCode="0.000">
                  <c:v>0.50420168067226889</c:v>
                </c:pt>
                <c:pt idx="32" formatCode="0.00">
                  <c:v>0.97222222222222221</c:v>
                </c:pt>
                <c:pt idx="33" formatCode="0.00">
                  <c:v>0.97222222222222221</c:v>
                </c:pt>
                <c:pt idx="34" formatCode="General">
                  <c:v>1</c:v>
                </c:pt>
                <c:pt idx="35" formatCode="0.00">
                  <c:v>1.0504201680672269</c:v>
                </c:pt>
                <c:pt idx="36" formatCode="0.00">
                  <c:v>1.5277777777777777</c:v>
                </c:pt>
                <c:pt idx="37" formatCode="0.00">
                  <c:v>1.5625</c:v>
                </c:pt>
                <c:pt idx="38" formatCode="0.00">
                  <c:v>1.8907563025210083</c:v>
                </c:pt>
                <c:pt idx="39" formatCode="General">
                  <c:v>2</c:v>
                </c:pt>
                <c:pt idx="40" formatCode="0.00">
                  <c:v>2.0833333333333335</c:v>
                </c:pt>
                <c:pt idx="41" formatCode="0.00">
                  <c:v>2.2222222222222223</c:v>
                </c:pt>
                <c:pt idx="42" formatCode="0.00">
                  <c:v>2.9411764705882355</c:v>
                </c:pt>
                <c:pt idx="43" formatCode="General">
                  <c:v>3</c:v>
                </c:pt>
                <c:pt idx="44" formatCode="0.00">
                  <c:v>3.125</c:v>
                </c:pt>
                <c:pt idx="45" formatCode="0.00">
                  <c:v>3.7815126050420167</c:v>
                </c:pt>
                <c:pt idx="46" formatCode="General">
                  <c:v>4</c:v>
                </c:pt>
                <c:pt idx="47" formatCode="0.00">
                  <c:v>4.5138888888888893</c:v>
                </c:pt>
                <c:pt idx="48" formatCode="0.00">
                  <c:v>4.6218487394957979</c:v>
                </c:pt>
                <c:pt idx="49" formatCode="General">
                  <c:v>5</c:v>
                </c:pt>
                <c:pt idx="50" formatCode="0.00">
                  <c:v>5.0420168067226889</c:v>
                </c:pt>
                <c:pt idx="51" formatCode="0.00">
                  <c:v>5.5555555555555554</c:v>
                </c:pt>
                <c:pt idx="52" formatCode="0.00">
                  <c:v>5.882352941176471</c:v>
                </c:pt>
                <c:pt idx="53" formatCode="General">
                  <c:v>6</c:v>
                </c:pt>
                <c:pt idx="54" formatCode="General">
                  <c:v>7</c:v>
                </c:pt>
                <c:pt idx="55" formatCode="0.00">
                  <c:v>7.5630252100840334</c:v>
                </c:pt>
                <c:pt idx="56" formatCode="0.00">
                  <c:v>7.6388888888888893</c:v>
                </c:pt>
                <c:pt idx="57" formatCode="General">
                  <c:v>8</c:v>
                </c:pt>
                <c:pt idx="58" formatCode="General">
                  <c:v>9</c:v>
                </c:pt>
                <c:pt idx="59" formatCode="0.0">
                  <c:v>9.4537815126050422</c:v>
                </c:pt>
                <c:pt idx="60" formatCode="0.0">
                  <c:v>9.7222222222222214</c:v>
                </c:pt>
                <c:pt idx="61" formatCode="General">
                  <c:v>10</c:v>
                </c:pt>
                <c:pt idx="62" formatCode="0.00">
                  <c:v>10.416666666666666</c:v>
                </c:pt>
                <c:pt idx="63" formatCode="General">
                  <c:v>11</c:v>
                </c:pt>
                <c:pt idx="64" formatCode="General">
                  <c:v>12</c:v>
                </c:pt>
                <c:pt idx="65" formatCode="General">
                  <c:v>12.5</c:v>
                </c:pt>
                <c:pt idx="66" formatCode="0.00">
                  <c:v>12.605042016806722</c:v>
                </c:pt>
                <c:pt idx="67" formatCode="General">
                  <c:v>13</c:v>
                </c:pt>
                <c:pt idx="68" formatCode="General">
                  <c:v>14</c:v>
                </c:pt>
                <c:pt idx="69" formatCode="0.00">
                  <c:v>14.705882352941176</c:v>
                </c:pt>
                <c:pt idx="70" formatCode="General">
                  <c:v>15</c:v>
                </c:pt>
                <c:pt idx="71" formatCode="0.0">
                  <c:v>15.277777777777779</c:v>
                </c:pt>
                <c:pt idx="72" formatCode="General">
                  <c:v>15.625</c:v>
                </c:pt>
                <c:pt idx="73" formatCode="General">
                  <c:v>16</c:v>
                </c:pt>
                <c:pt idx="74" formatCode="0.00">
                  <c:v>16.806722689075631</c:v>
                </c:pt>
                <c:pt idx="75" formatCode="General">
                  <c:v>17</c:v>
                </c:pt>
                <c:pt idx="76" formatCode="0.00">
                  <c:v>17.361111111111111</c:v>
                </c:pt>
                <c:pt idx="77" formatCode="0.00">
                  <c:v>17.361111111111111</c:v>
                </c:pt>
                <c:pt idx="78" formatCode="General">
                  <c:v>18</c:v>
                </c:pt>
                <c:pt idx="79" formatCode="General">
                  <c:v>19</c:v>
                </c:pt>
                <c:pt idx="80" formatCode="General">
                  <c:v>20</c:v>
                </c:pt>
              </c:numCache>
            </c:numRef>
          </c:xVal>
          <c:yVal>
            <c:numRef>
              <c:f>'C'!$D$4:$D$84</c:f>
              <c:numCache>
                <c:formatCode>General</c:formatCode>
                <c:ptCount val="81"/>
                <c:pt idx="2">
                  <c:v>3.2094</c:v>
                </c:pt>
                <c:pt idx="5">
                  <c:v>3.3075000000000001</c:v>
                </c:pt>
                <c:pt idx="13">
                  <c:v>3.7713000000000001</c:v>
                </c:pt>
                <c:pt idx="19">
                  <c:v>5.4133000000000004</c:v>
                </c:pt>
                <c:pt idx="24">
                  <c:v>9.0268999999999995</c:v>
                </c:pt>
                <c:pt idx="29">
                  <c:v>11.827200000000001</c:v>
                </c:pt>
                <c:pt idx="33">
                  <c:v>14.805950000000001</c:v>
                </c:pt>
                <c:pt idx="37">
                  <c:v>16.734950000000001</c:v>
                </c:pt>
                <c:pt idx="40">
                  <c:v>17.81109</c:v>
                </c:pt>
                <c:pt idx="44">
                  <c:v>18.9163</c:v>
                </c:pt>
                <c:pt idx="47">
                  <c:v>19.24653</c:v>
                </c:pt>
                <c:pt idx="51">
                  <c:v>19.052200000000003</c:v>
                </c:pt>
                <c:pt idx="56">
                  <c:v>18.23686</c:v>
                </c:pt>
                <c:pt idx="62">
                  <c:v>17.002880000000001</c:v>
                </c:pt>
                <c:pt idx="65">
                  <c:v>16.140979999999999</c:v>
                </c:pt>
                <c:pt idx="72">
                  <c:v>15.029029000000001</c:v>
                </c:pt>
                <c:pt idx="76">
                  <c:v>14.47823</c:v>
                </c:pt>
                <c:pt idx="80">
                  <c:v>13.717264999999999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09-4829-885B-5339B8CC8FD4}"/>
            </c:ext>
          </c:extLst>
        </c:ser>
        <c:ser>
          <c:idx val="2"/>
          <c:order val="2"/>
          <c:tx>
            <c:strRef>
              <c:f>'C'!$E$2</c:f>
              <c:strCache>
                <c:ptCount val="1"/>
                <c:pt idx="0">
                  <c:v>Argon 36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'C'!$B$4:$B$84</c:f>
              <c:numCache>
                <c:formatCode>0.000000</c:formatCode>
                <c:ptCount val="81"/>
                <c:pt idx="0" formatCode="General">
                  <c:v>1E-3</c:v>
                </c:pt>
                <c:pt idx="1">
                  <c:v>1.0416666666666667E-3</c:v>
                </c:pt>
                <c:pt idx="2">
                  <c:v>1.0416666666666667E-3</c:v>
                </c:pt>
                <c:pt idx="3">
                  <c:v>1.0504201680672268E-3</c:v>
                </c:pt>
                <c:pt idx="4" formatCode="General">
                  <c:v>3.0000000000000001E-3</c:v>
                </c:pt>
                <c:pt idx="5" formatCode="0.00000">
                  <c:v>4.8611111111111112E-3</c:v>
                </c:pt>
                <c:pt idx="6" formatCode="General">
                  <c:v>5.0000000000000001E-3</c:v>
                </c:pt>
                <c:pt idx="7" formatCode="General">
                  <c:v>0.01</c:v>
                </c:pt>
                <c:pt idx="8" formatCode="0.0000">
                  <c:v>1.0416666666666666E-2</c:v>
                </c:pt>
                <c:pt idx="9" formatCode="0.0000">
                  <c:v>1.050420168067227E-2</c:v>
                </c:pt>
                <c:pt idx="10" formatCode="General">
                  <c:v>0.02</c:v>
                </c:pt>
                <c:pt idx="11" formatCode="General">
                  <c:v>0.03</c:v>
                </c:pt>
                <c:pt idx="12" formatCode="General">
                  <c:v>0.04</c:v>
                </c:pt>
                <c:pt idx="13" formatCode="0.0000">
                  <c:v>4.8611111111111112E-2</c:v>
                </c:pt>
                <c:pt idx="14" formatCode="General">
                  <c:v>0.05</c:v>
                </c:pt>
                <c:pt idx="15" formatCode="0.0000">
                  <c:v>5.0420168067226892E-2</c:v>
                </c:pt>
                <c:pt idx="16" formatCode="General">
                  <c:v>0.06</c:v>
                </c:pt>
                <c:pt idx="17" formatCode="General">
                  <c:v>0.08</c:v>
                </c:pt>
                <c:pt idx="18" formatCode="General">
                  <c:v>0.1</c:v>
                </c:pt>
                <c:pt idx="19" formatCode="0.000">
                  <c:v>0.10416666666666667</c:v>
                </c:pt>
                <c:pt idx="20" formatCode="0.000">
                  <c:v>0.10416666666666667</c:v>
                </c:pt>
                <c:pt idx="21" formatCode="0.000">
                  <c:v>0.10504201680672269</c:v>
                </c:pt>
                <c:pt idx="22" formatCode="General">
                  <c:v>0.2</c:v>
                </c:pt>
                <c:pt idx="23" formatCode="0.000">
                  <c:v>0.25210084033613445</c:v>
                </c:pt>
                <c:pt idx="24" formatCode="0.000">
                  <c:v>0.26041666666666669</c:v>
                </c:pt>
                <c:pt idx="25" formatCode="General">
                  <c:v>0.3</c:v>
                </c:pt>
                <c:pt idx="26" formatCode="0.000">
                  <c:v>0.30555555555555558</c:v>
                </c:pt>
                <c:pt idx="27" formatCode="0.000">
                  <c:v>0.37815126050420167</c:v>
                </c:pt>
                <c:pt idx="28" formatCode="General">
                  <c:v>0.4</c:v>
                </c:pt>
                <c:pt idx="29" formatCode="0.000">
                  <c:v>0.4861111111111111</c:v>
                </c:pt>
                <c:pt idx="30" formatCode="General">
                  <c:v>0.5</c:v>
                </c:pt>
                <c:pt idx="31" formatCode="0.000">
                  <c:v>0.50420168067226889</c:v>
                </c:pt>
                <c:pt idx="32" formatCode="0.00">
                  <c:v>0.97222222222222221</c:v>
                </c:pt>
                <c:pt idx="33" formatCode="0.00">
                  <c:v>0.97222222222222221</c:v>
                </c:pt>
                <c:pt idx="34" formatCode="General">
                  <c:v>1</c:v>
                </c:pt>
                <c:pt idx="35" formatCode="0.00">
                  <c:v>1.0504201680672269</c:v>
                </c:pt>
                <c:pt idx="36" formatCode="0.00">
                  <c:v>1.5277777777777777</c:v>
                </c:pt>
                <c:pt idx="37" formatCode="0.00">
                  <c:v>1.5625</c:v>
                </c:pt>
                <c:pt idx="38" formatCode="0.00">
                  <c:v>1.8907563025210083</c:v>
                </c:pt>
                <c:pt idx="39" formatCode="General">
                  <c:v>2</c:v>
                </c:pt>
                <c:pt idx="40" formatCode="0.00">
                  <c:v>2.0833333333333335</c:v>
                </c:pt>
                <c:pt idx="41" formatCode="0.00">
                  <c:v>2.2222222222222223</c:v>
                </c:pt>
                <c:pt idx="42" formatCode="0.00">
                  <c:v>2.9411764705882355</c:v>
                </c:pt>
                <c:pt idx="43" formatCode="General">
                  <c:v>3</c:v>
                </c:pt>
                <c:pt idx="44" formatCode="0.00">
                  <c:v>3.125</c:v>
                </c:pt>
                <c:pt idx="45" formatCode="0.00">
                  <c:v>3.7815126050420167</c:v>
                </c:pt>
                <c:pt idx="46" formatCode="General">
                  <c:v>4</c:v>
                </c:pt>
                <c:pt idx="47" formatCode="0.00">
                  <c:v>4.5138888888888893</c:v>
                </c:pt>
                <c:pt idx="48" formatCode="0.00">
                  <c:v>4.6218487394957979</c:v>
                </c:pt>
                <c:pt idx="49" formatCode="General">
                  <c:v>5</c:v>
                </c:pt>
                <c:pt idx="50" formatCode="0.00">
                  <c:v>5.0420168067226889</c:v>
                </c:pt>
                <c:pt idx="51" formatCode="0.00">
                  <c:v>5.5555555555555554</c:v>
                </c:pt>
                <c:pt idx="52" formatCode="0.00">
                  <c:v>5.882352941176471</c:v>
                </c:pt>
                <c:pt idx="53" formatCode="General">
                  <c:v>6</c:v>
                </c:pt>
                <c:pt idx="54" formatCode="General">
                  <c:v>7</c:v>
                </c:pt>
                <c:pt idx="55" formatCode="0.00">
                  <c:v>7.5630252100840334</c:v>
                </c:pt>
                <c:pt idx="56" formatCode="0.00">
                  <c:v>7.6388888888888893</c:v>
                </c:pt>
                <c:pt idx="57" formatCode="General">
                  <c:v>8</c:v>
                </c:pt>
                <c:pt idx="58" formatCode="General">
                  <c:v>9</c:v>
                </c:pt>
                <c:pt idx="59" formatCode="0.0">
                  <c:v>9.4537815126050422</c:v>
                </c:pt>
                <c:pt idx="60" formatCode="0.0">
                  <c:v>9.7222222222222214</c:v>
                </c:pt>
                <c:pt idx="61" formatCode="General">
                  <c:v>10</c:v>
                </c:pt>
                <c:pt idx="62" formatCode="0.00">
                  <c:v>10.416666666666666</c:v>
                </c:pt>
                <c:pt idx="63" formatCode="General">
                  <c:v>11</c:v>
                </c:pt>
                <c:pt idx="64" formatCode="General">
                  <c:v>12</c:v>
                </c:pt>
                <c:pt idx="65" formatCode="General">
                  <c:v>12.5</c:v>
                </c:pt>
                <c:pt idx="66" formatCode="0.00">
                  <c:v>12.605042016806722</c:v>
                </c:pt>
                <c:pt idx="67" formatCode="General">
                  <c:v>13</c:v>
                </c:pt>
                <c:pt idx="68" formatCode="General">
                  <c:v>14</c:v>
                </c:pt>
                <c:pt idx="69" formatCode="0.00">
                  <c:v>14.705882352941176</c:v>
                </c:pt>
                <c:pt idx="70" formatCode="General">
                  <c:v>15</c:v>
                </c:pt>
                <c:pt idx="71" formatCode="0.0">
                  <c:v>15.277777777777779</c:v>
                </c:pt>
                <c:pt idx="72" formatCode="General">
                  <c:v>15.625</c:v>
                </c:pt>
                <c:pt idx="73" formatCode="General">
                  <c:v>16</c:v>
                </c:pt>
                <c:pt idx="74" formatCode="0.00">
                  <c:v>16.806722689075631</c:v>
                </c:pt>
                <c:pt idx="75" formatCode="General">
                  <c:v>17</c:v>
                </c:pt>
                <c:pt idx="76" formatCode="0.00">
                  <c:v>17.361111111111111</c:v>
                </c:pt>
                <c:pt idx="77" formatCode="0.00">
                  <c:v>17.361111111111111</c:v>
                </c:pt>
                <c:pt idx="78" formatCode="General">
                  <c:v>18</c:v>
                </c:pt>
                <c:pt idx="79" formatCode="General">
                  <c:v>19</c:v>
                </c:pt>
                <c:pt idx="80" formatCode="General">
                  <c:v>20</c:v>
                </c:pt>
              </c:numCache>
            </c:numRef>
          </c:xVal>
          <c:yVal>
            <c:numRef>
              <c:f>'C'!$E$4:$E$84</c:f>
              <c:numCache>
                <c:formatCode>General</c:formatCode>
                <c:ptCount val="81"/>
                <c:pt idx="1">
                  <c:v>1.151</c:v>
                </c:pt>
                <c:pt idx="6">
                  <c:v>1.2539</c:v>
                </c:pt>
                <c:pt idx="8">
                  <c:v>1.341</c:v>
                </c:pt>
                <c:pt idx="14">
                  <c:v>2.0669</c:v>
                </c:pt>
                <c:pt idx="20">
                  <c:v>2.9110200000000002</c:v>
                </c:pt>
                <c:pt idx="26">
                  <c:v>4.9729300000000007</c:v>
                </c:pt>
                <c:pt idx="30">
                  <c:v>5.6722799999999998</c:v>
                </c:pt>
                <c:pt idx="32">
                  <c:v>5.7798810000000005</c:v>
                </c:pt>
                <c:pt idx="36">
                  <c:v>5.3847170000000002</c:v>
                </c:pt>
                <c:pt idx="41">
                  <c:v>4.9188619999999998</c:v>
                </c:pt>
                <c:pt idx="49">
                  <c:v>3.6323950000000003</c:v>
                </c:pt>
                <c:pt idx="60">
                  <c:v>2.5593310000000002</c:v>
                </c:pt>
                <c:pt idx="71">
                  <c:v>1.9438893000000002</c:v>
                </c:pt>
                <c:pt idx="80">
                  <c:v>1.6376986999999998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09-4829-885B-5339B8CC8FD4}"/>
            </c:ext>
          </c:extLst>
        </c:ser>
        <c:ser>
          <c:idx val="3"/>
          <c:order val="3"/>
          <c:tx>
            <c:strRef>
              <c:f>'C'!$F$2</c:f>
              <c:strCache>
                <c:ptCount val="1"/>
                <c:pt idx="0">
                  <c:v>Hydrogen 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'C'!$B$4:$B$84</c:f>
              <c:numCache>
                <c:formatCode>0.000000</c:formatCode>
                <c:ptCount val="81"/>
                <c:pt idx="0" formatCode="General">
                  <c:v>1E-3</c:v>
                </c:pt>
                <c:pt idx="1">
                  <c:v>1.0416666666666667E-3</c:v>
                </c:pt>
                <c:pt idx="2">
                  <c:v>1.0416666666666667E-3</c:v>
                </c:pt>
                <c:pt idx="3">
                  <c:v>1.0504201680672268E-3</c:v>
                </c:pt>
                <c:pt idx="4" formatCode="General">
                  <c:v>3.0000000000000001E-3</c:v>
                </c:pt>
                <c:pt idx="5" formatCode="0.00000">
                  <c:v>4.8611111111111112E-3</c:v>
                </c:pt>
                <c:pt idx="6" formatCode="General">
                  <c:v>5.0000000000000001E-3</c:v>
                </c:pt>
                <c:pt idx="7" formatCode="General">
                  <c:v>0.01</c:v>
                </c:pt>
                <c:pt idx="8" formatCode="0.0000">
                  <c:v>1.0416666666666666E-2</c:v>
                </c:pt>
                <c:pt idx="9" formatCode="0.0000">
                  <c:v>1.050420168067227E-2</c:v>
                </c:pt>
                <c:pt idx="10" formatCode="General">
                  <c:v>0.02</c:v>
                </c:pt>
                <c:pt idx="11" formatCode="General">
                  <c:v>0.03</c:v>
                </c:pt>
                <c:pt idx="12" formatCode="General">
                  <c:v>0.04</c:v>
                </c:pt>
                <c:pt idx="13" formatCode="0.0000">
                  <c:v>4.8611111111111112E-2</c:v>
                </c:pt>
                <c:pt idx="14" formatCode="General">
                  <c:v>0.05</c:v>
                </c:pt>
                <c:pt idx="15" formatCode="0.0000">
                  <c:v>5.0420168067226892E-2</c:v>
                </c:pt>
                <c:pt idx="16" formatCode="General">
                  <c:v>0.06</c:v>
                </c:pt>
                <c:pt idx="17" formatCode="General">
                  <c:v>0.08</c:v>
                </c:pt>
                <c:pt idx="18" formatCode="General">
                  <c:v>0.1</c:v>
                </c:pt>
                <c:pt idx="19" formatCode="0.000">
                  <c:v>0.10416666666666667</c:v>
                </c:pt>
                <c:pt idx="20" formatCode="0.000">
                  <c:v>0.10416666666666667</c:v>
                </c:pt>
                <c:pt idx="21" formatCode="0.000">
                  <c:v>0.10504201680672269</c:v>
                </c:pt>
                <c:pt idx="22" formatCode="General">
                  <c:v>0.2</c:v>
                </c:pt>
                <c:pt idx="23" formatCode="0.000">
                  <c:v>0.25210084033613445</c:v>
                </c:pt>
                <c:pt idx="24" formatCode="0.000">
                  <c:v>0.26041666666666669</c:v>
                </c:pt>
                <c:pt idx="25" formatCode="General">
                  <c:v>0.3</c:v>
                </c:pt>
                <c:pt idx="26" formatCode="0.000">
                  <c:v>0.30555555555555558</c:v>
                </c:pt>
                <c:pt idx="27" formatCode="0.000">
                  <c:v>0.37815126050420167</c:v>
                </c:pt>
                <c:pt idx="28" formatCode="General">
                  <c:v>0.4</c:v>
                </c:pt>
                <c:pt idx="29" formatCode="0.000">
                  <c:v>0.4861111111111111</c:v>
                </c:pt>
                <c:pt idx="30" formatCode="General">
                  <c:v>0.5</c:v>
                </c:pt>
                <c:pt idx="31" formatCode="0.000">
                  <c:v>0.50420168067226889</c:v>
                </c:pt>
                <c:pt idx="32" formatCode="0.00">
                  <c:v>0.97222222222222221</c:v>
                </c:pt>
                <c:pt idx="33" formatCode="0.00">
                  <c:v>0.97222222222222221</c:v>
                </c:pt>
                <c:pt idx="34" formatCode="General">
                  <c:v>1</c:v>
                </c:pt>
                <c:pt idx="35" formatCode="0.00">
                  <c:v>1.0504201680672269</c:v>
                </c:pt>
                <c:pt idx="36" formatCode="0.00">
                  <c:v>1.5277777777777777</c:v>
                </c:pt>
                <c:pt idx="37" formatCode="0.00">
                  <c:v>1.5625</c:v>
                </c:pt>
                <c:pt idx="38" formatCode="0.00">
                  <c:v>1.8907563025210083</c:v>
                </c:pt>
                <c:pt idx="39" formatCode="General">
                  <c:v>2</c:v>
                </c:pt>
                <c:pt idx="40" formatCode="0.00">
                  <c:v>2.0833333333333335</c:v>
                </c:pt>
                <c:pt idx="41" formatCode="0.00">
                  <c:v>2.2222222222222223</c:v>
                </c:pt>
                <c:pt idx="42" formatCode="0.00">
                  <c:v>2.9411764705882355</c:v>
                </c:pt>
                <c:pt idx="43" formatCode="General">
                  <c:v>3</c:v>
                </c:pt>
                <c:pt idx="44" formatCode="0.00">
                  <c:v>3.125</c:v>
                </c:pt>
                <c:pt idx="45" formatCode="0.00">
                  <c:v>3.7815126050420167</c:v>
                </c:pt>
                <c:pt idx="46" formatCode="General">
                  <c:v>4</c:v>
                </c:pt>
                <c:pt idx="47" formatCode="0.00">
                  <c:v>4.5138888888888893</c:v>
                </c:pt>
                <c:pt idx="48" formatCode="0.00">
                  <c:v>4.6218487394957979</c:v>
                </c:pt>
                <c:pt idx="49" formatCode="General">
                  <c:v>5</c:v>
                </c:pt>
                <c:pt idx="50" formatCode="0.00">
                  <c:v>5.0420168067226889</c:v>
                </c:pt>
                <c:pt idx="51" formatCode="0.00">
                  <c:v>5.5555555555555554</c:v>
                </c:pt>
                <c:pt idx="52" formatCode="0.00">
                  <c:v>5.882352941176471</c:v>
                </c:pt>
                <c:pt idx="53" formatCode="General">
                  <c:v>6</c:v>
                </c:pt>
                <c:pt idx="54" formatCode="General">
                  <c:v>7</c:v>
                </c:pt>
                <c:pt idx="55" formatCode="0.00">
                  <c:v>7.5630252100840334</c:v>
                </c:pt>
                <c:pt idx="56" formatCode="0.00">
                  <c:v>7.6388888888888893</c:v>
                </c:pt>
                <c:pt idx="57" formatCode="General">
                  <c:v>8</c:v>
                </c:pt>
                <c:pt idx="58" formatCode="General">
                  <c:v>9</c:v>
                </c:pt>
                <c:pt idx="59" formatCode="0.0">
                  <c:v>9.4537815126050422</c:v>
                </c:pt>
                <c:pt idx="60" formatCode="0.0">
                  <c:v>9.7222222222222214</c:v>
                </c:pt>
                <c:pt idx="61" formatCode="General">
                  <c:v>10</c:v>
                </c:pt>
                <c:pt idx="62" formatCode="0.00">
                  <c:v>10.416666666666666</c:v>
                </c:pt>
                <c:pt idx="63" formatCode="General">
                  <c:v>11</c:v>
                </c:pt>
                <c:pt idx="64" formatCode="General">
                  <c:v>12</c:v>
                </c:pt>
                <c:pt idx="65" formatCode="General">
                  <c:v>12.5</c:v>
                </c:pt>
                <c:pt idx="66" formatCode="0.00">
                  <c:v>12.605042016806722</c:v>
                </c:pt>
                <c:pt idx="67" formatCode="General">
                  <c:v>13</c:v>
                </c:pt>
                <c:pt idx="68" formatCode="General">
                  <c:v>14</c:v>
                </c:pt>
                <c:pt idx="69" formatCode="0.00">
                  <c:v>14.705882352941176</c:v>
                </c:pt>
                <c:pt idx="70" formatCode="General">
                  <c:v>15</c:v>
                </c:pt>
                <c:pt idx="71" formatCode="0.0">
                  <c:v>15.277777777777779</c:v>
                </c:pt>
                <c:pt idx="72" formatCode="General">
                  <c:v>15.625</c:v>
                </c:pt>
                <c:pt idx="73" formatCode="General">
                  <c:v>16</c:v>
                </c:pt>
                <c:pt idx="74" formatCode="0.00">
                  <c:v>16.806722689075631</c:v>
                </c:pt>
                <c:pt idx="75" formatCode="General">
                  <c:v>17</c:v>
                </c:pt>
                <c:pt idx="76" formatCode="0.00">
                  <c:v>17.361111111111111</c:v>
                </c:pt>
                <c:pt idx="77" formatCode="0.00">
                  <c:v>17.361111111111111</c:v>
                </c:pt>
                <c:pt idx="78" formatCode="General">
                  <c:v>18</c:v>
                </c:pt>
                <c:pt idx="79" formatCode="General">
                  <c:v>19</c:v>
                </c:pt>
                <c:pt idx="80" formatCode="General">
                  <c:v>20</c:v>
                </c:pt>
              </c:numCache>
            </c:numRef>
          </c:xVal>
          <c:yVal>
            <c:numRef>
              <c:f>'C'!$F$4:$F$84</c:f>
              <c:numCache>
                <c:formatCode>General</c:formatCode>
                <c:ptCount val="81"/>
                <c:pt idx="0">
                  <c:v>3.5934000000000001E-2</c:v>
                </c:pt>
                <c:pt idx="6">
                  <c:v>7.0019999999999999E-2</c:v>
                </c:pt>
                <c:pt idx="7">
                  <c:v>9.4466999999999995E-2</c:v>
                </c:pt>
                <c:pt idx="14">
                  <c:v>0.16041330000000001</c:v>
                </c:pt>
                <c:pt idx="18">
                  <c:v>0.16563810000000001</c:v>
                </c:pt>
                <c:pt idx="25">
                  <c:v>0.10789594</c:v>
                </c:pt>
                <c:pt idx="30">
                  <c:v>8.0062179999999997E-2</c:v>
                </c:pt>
                <c:pt idx="34">
                  <c:v>5.1914210000000002E-2</c:v>
                </c:pt>
                <c:pt idx="39">
                  <c:v>3.2008660000000001E-2</c:v>
                </c:pt>
                <c:pt idx="46">
                  <c:v>1.9040110000000002E-2</c:v>
                </c:pt>
                <c:pt idx="57">
                  <c:v>1.1055443E-2</c:v>
                </c:pt>
                <c:pt idx="64">
                  <c:v>7.9867799999999989E-3</c:v>
                </c:pt>
                <c:pt idx="73">
                  <c:v>6.3269149999999998E-3</c:v>
                </c:pt>
                <c:pt idx="80">
                  <c:v>5.2773820000000006E-3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09-4829-885B-5339B8CC8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618544"/>
        <c:axId val="485616976"/>
      </c:scatterChart>
      <c:valAx>
        <c:axId val="48561854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Projectile energy [MeV/u]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16976"/>
        <c:crossesAt val="1.0000000000000002E-3"/>
        <c:crossBetween val="midCat"/>
      </c:valAx>
      <c:valAx>
        <c:axId val="48561697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dE/dx [keV/nm]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1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DPA rate profile in 7.5-micron carbon foil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48Ca, 20 MeV/u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'20AMeV Ca 1kW'!$B$7:$B$106</c:f>
              <c:numCache>
                <c:formatCode>0.00E+00</c:formatCode>
                <c:ptCount val="100"/>
                <c:pt idx="0">
                  <c:v>-1E-3</c:v>
                </c:pt>
                <c:pt idx="1">
                  <c:v>-9.0000000000000008E-4</c:v>
                </c:pt>
                <c:pt idx="2">
                  <c:v>-8.0000000000000004E-4</c:v>
                </c:pt>
                <c:pt idx="3">
                  <c:v>-6.9999999999999988E-4</c:v>
                </c:pt>
                <c:pt idx="4">
                  <c:v>-6.0000000000000006E-4</c:v>
                </c:pt>
                <c:pt idx="5">
                  <c:v>-5.0000000000000001E-4</c:v>
                </c:pt>
                <c:pt idx="6">
                  <c:v>-4.0000000000000002E-4</c:v>
                </c:pt>
                <c:pt idx="7">
                  <c:v>-3.0000000000000003E-4</c:v>
                </c:pt>
                <c:pt idx="8">
                  <c:v>-2.0000000000000001E-4</c:v>
                </c:pt>
                <c:pt idx="9">
                  <c:v>-1E-4</c:v>
                </c:pt>
                <c:pt idx="10">
                  <c:v>0</c:v>
                </c:pt>
                <c:pt idx="11">
                  <c:v>1E-4</c:v>
                </c:pt>
                <c:pt idx="12">
                  <c:v>2.0000000000000001E-4</c:v>
                </c:pt>
                <c:pt idx="13">
                  <c:v>3.0000000000000003E-4</c:v>
                </c:pt>
                <c:pt idx="14">
                  <c:v>4.0000000000000002E-4</c:v>
                </c:pt>
                <c:pt idx="15">
                  <c:v>5.0000000000000001E-4</c:v>
                </c:pt>
                <c:pt idx="16">
                  <c:v>6.0000000000000006E-4</c:v>
                </c:pt>
                <c:pt idx="17">
                  <c:v>6.9999999999999988E-4</c:v>
                </c:pt>
                <c:pt idx="18">
                  <c:v>8.0000000000000004E-4</c:v>
                </c:pt>
                <c:pt idx="19">
                  <c:v>9.0000000000000008E-4</c:v>
                </c:pt>
                <c:pt idx="20">
                  <c:v>1E-3</c:v>
                </c:pt>
                <c:pt idx="21">
                  <c:v>1.1000000000000001E-3</c:v>
                </c:pt>
                <c:pt idx="22">
                  <c:v>1.2000000000000001E-3</c:v>
                </c:pt>
                <c:pt idx="23">
                  <c:v>1.2999999999999999E-3</c:v>
                </c:pt>
                <c:pt idx="24">
                  <c:v>1.3999999999999998E-3</c:v>
                </c:pt>
                <c:pt idx="25">
                  <c:v>1.4999999999999998E-3</c:v>
                </c:pt>
                <c:pt idx="26">
                  <c:v>1.6000000000000001E-3</c:v>
                </c:pt>
                <c:pt idx="27">
                  <c:v>1.7000000000000001E-3</c:v>
                </c:pt>
                <c:pt idx="28">
                  <c:v>1.8000000000000002E-3</c:v>
                </c:pt>
                <c:pt idx="29">
                  <c:v>1.9000000000000002E-3</c:v>
                </c:pt>
                <c:pt idx="30">
                  <c:v>2E-3</c:v>
                </c:pt>
                <c:pt idx="31">
                  <c:v>2.1000000000000003E-3</c:v>
                </c:pt>
                <c:pt idx="32">
                  <c:v>2.2000000000000001E-3</c:v>
                </c:pt>
                <c:pt idx="33">
                  <c:v>2.3E-3</c:v>
                </c:pt>
                <c:pt idx="34">
                  <c:v>2.4000000000000002E-3</c:v>
                </c:pt>
                <c:pt idx="35">
                  <c:v>2.5000000000000001E-3</c:v>
                </c:pt>
                <c:pt idx="36">
                  <c:v>2.5999999999999999E-3</c:v>
                </c:pt>
                <c:pt idx="37">
                  <c:v>2.7000000000000001E-3</c:v>
                </c:pt>
                <c:pt idx="38">
                  <c:v>2.7999999999999995E-3</c:v>
                </c:pt>
                <c:pt idx="39">
                  <c:v>2.8999999999999998E-3</c:v>
                </c:pt>
                <c:pt idx="40">
                  <c:v>2.9999999999999996E-3</c:v>
                </c:pt>
                <c:pt idx="41">
                  <c:v>3.0999999999999999E-3</c:v>
                </c:pt>
                <c:pt idx="42">
                  <c:v>3.2000000000000002E-3</c:v>
                </c:pt>
                <c:pt idx="43">
                  <c:v>3.3E-3</c:v>
                </c:pt>
                <c:pt idx="44">
                  <c:v>3.4000000000000002E-3</c:v>
                </c:pt>
                <c:pt idx="45">
                  <c:v>3.5000000000000001E-3</c:v>
                </c:pt>
                <c:pt idx="46">
                  <c:v>3.6000000000000003E-3</c:v>
                </c:pt>
                <c:pt idx="47">
                  <c:v>3.7000000000000002E-3</c:v>
                </c:pt>
                <c:pt idx="48">
                  <c:v>3.8000000000000004E-3</c:v>
                </c:pt>
                <c:pt idx="49">
                  <c:v>3.8999999999999998E-3</c:v>
                </c:pt>
                <c:pt idx="50">
                  <c:v>4.0000000000000001E-3</c:v>
                </c:pt>
                <c:pt idx="51">
                  <c:v>4.0999999999999995E-3</c:v>
                </c:pt>
                <c:pt idx="52">
                  <c:v>4.2000000000000006E-3</c:v>
                </c:pt>
                <c:pt idx="53">
                  <c:v>4.3E-3</c:v>
                </c:pt>
                <c:pt idx="54">
                  <c:v>4.4000000000000003E-3</c:v>
                </c:pt>
                <c:pt idx="55">
                  <c:v>4.4999999999999997E-3</c:v>
                </c:pt>
                <c:pt idx="56">
                  <c:v>4.5999999999999999E-3</c:v>
                </c:pt>
                <c:pt idx="57">
                  <c:v>4.7000000000000002E-3</c:v>
                </c:pt>
                <c:pt idx="58">
                  <c:v>4.8000000000000004E-3</c:v>
                </c:pt>
                <c:pt idx="59">
                  <c:v>4.8999999999999998E-3</c:v>
                </c:pt>
                <c:pt idx="60">
                  <c:v>5.0000000000000001E-3</c:v>
                </c:pt>
                <c:pt idx="61">
                  <c:v>5.1000000000000004E-3</c:v>
                </c:pt>
                <c:pt idx="62">
                  <c:v>5.1999999999999998E-3</c:v>
                </c:pt>
                <c:pt idx="63">
                  <c:v>5.3E-3</c:v>
                </c:pt>
                <c:pt idx="64">
                  <c:v>5.4000000000000003E-3</c:v>
                </c:pt>
                <c:pt idx="65">
                  <c:v>5.5000000000000005E-3</c:v>
                </c:pt>
                <c:pt idx="66">
                  <c:v>5.5999999999999991E-3</c:v>
                </c:pt>
                <c:pt idx="67">
                  <c:v>5.7000000000000002E-3</c:v>
                </c:pt>
                <c:pt idx="68">
                  <c:v>5.7999999999999996E-3</c:v>
                </c:pt>
                <c:pt idx="69">
                  <c:v>5.9000000000000007E-3</c:v>
                </c:pt>
                <c:pt idx="70">
                  <c:v>5.9999999999999993E-3</c:v>
                </c:pt>
                <c:pt idx="71">
                  <c:v>6.0999999999999995E-3</c:v>
                </c:pt>
                <c:pt idx="72">
                  <c:v>6.1999999999999998E-3</c:v>
                </c:pt>
                <c:pt idx="73">
                  <c:v>6.3E-3</c:v>
                </c:pt>
                <c:pt idx="74">
                  <c:v>6.4000000000000003E-3</c:v>
                </c:pt>
                <c:pt idx="75">
                  <c:v>6.4999999999999997E-3</c:v>
                </c:pt>
                <c:pt idx="76">
                  <c:v>6.6E-3</c:v>
                </c:pt>
                <c:pt idx="77">
                  <c:v>6.7000000000000002E-3</c:v>
                </c:pt>
                <c:pt idx="78">
                  <c:v>6.8000000000000005E-3</c:v>
                </c:pt>
                <c:pt idx="79">
                  <c:v>6.8999999999999999E-3</c:v>
                </c:pt>
                <c:pt idx="80">
                  <c:v>7.0000000000000001E-3</c:v>
                </c:pt>
                <c:pt idx="81">
                  <c:v>7.1000000000000004E-3</c:v>
                </c:pt>
                <c:pt idx="82">
                  <c:v>7.2000000000000007E-3</c:v>
                </c:pt>
                <c:pt idx="83">
                  <c:v>7.2999999999999992E-3</c:v>
                </c:pt>
                <c:pt idx="84">
                  <c:v>7.4000000000000003E-3</c:v>
                </c:pt>
                <c:pt idx="85">
                  <c:v>7.4999999999999997E-3</c:v>
                </c:pt>
                <c:pt idx="86">
                  <c:v>7.6000000000000009E-3</c:v>
                </c:pt>
                <c:pt idx="87">
                  <c:v>7.6999999999999994E-3</c:v>
                </c:pt>
                <c:pt idx="88">
                  <c:v>7.7999999999999996E-3</c:v>
                </c:pt>
                <c:pt idx="89">
                  <c:v>7.9000000000000008E-3</c:v>
                </c:pt>
                <c:pt idx="90">
                  <c:v>8.0000000000000002E-3</c:v>
                </c:pt>
                <c:pt idx="91">
                  <c:v>8.0999999999999996E-3</c:v>
                </c:pt>
                <c:pt idx="92">
                  <c:v>8.199999999999999E-3</c:v>
                </c:pt>
                <c:pt idx="93">
                  <c:v>8.3000000000000001E-3</c:v>
                </c:pt>
                <c:pt idx="94">
                  <c:v>8.4000000000000012E-3</c:v>
                </c:pt>
                <c:pt idx="95">
                  <c:v>8.4999999999999989E-3</c:v>
                </c:pt>
                <c:pt idx="96">
                  <c:v>8.6E-3</c:v>
                </c:pt>
                <c:pt idx="97">
                  <c:v>8.6999999999999994E-3</c:v>
                </c:pt>
                <c:pt idx="98">
                  <c:v>8.8000000000000005E-3</c:v>
                </c:pt>
                <c:pt idx="99">
                  <c:v>8.8999999999999999E-3</c:v>
                </c:pt>
              </c:numCache>
            </c:numRef>
          </c:xVal>
          <c:yVal>
            <c:numRef>
              <c:f>'20AMeV Ca 1kW'!$D$7:$D$106</c:f>
              <c:numCache>
                <c:formatCode>0.00E+00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1.8369E-4</c:v>
                </c:pt>
                <c:pt idx="11">
                  <c:v>1.8364E-4</c:v>
                </c:pt>
                <c:pt idx="12">
                  <c:v>1.8384E-4</c:v>
                </c:pt>
                <c:pt idx="13">
                  <c:v>1.8383000000000001E-4</c:v>
                </c:pt>
                <c:pt idx="14">
                  <c:v>1.8393000000000001E-4</c:v>
                </c:pt>
                <c:pt idx="15">
                  <c:v>1.8384E-4</c:v>
                </c:pt>
                <c:pt idx="16">
                  <c:v>1.8406E-4</c:v>
                </c:pt>
                <c:pt idx="17">
                  <c:v>1.8369999999999999E-4</c:v>
                </c:pt>
                <c:pt idx="18">
                  <c:v>1.8406999999999999E-4</c:v>
                </c:pt>
                <c:pt idx="19">
                  <c:v>1.8409000000000001E-4</c:v>
                </c:pt>
                <c:pt idx="20">
                  <c:v>1.8389E-4</c:v>
                </c:pt>
                <c:pt idx="21">
                  <c:v>1.84E-4</c:v>
                </c:pt>
                <c:pt idx="22">
                  <c:v>1.8405E-4</c:v>
                </c:pt>
                <c:pt idx="23">
                  <c:v>1.8417999999999999E-4</c:v>
                </c:pt>
                <c:pt idx="24">
                  <c:v>1.8448E-4</c:v>
                </c:pt>
                <c:pt idx="25">
                  <c:v>1.8414000000000001E-4</c:v>
                </c:pt>
                <c:pt idx="26">
                  <c:v>1.8412999999999999E-4</c:v>
                </c:pt>
                <c:pt idx="27">
                  <c:v>1.8416999999999999E-4</c:v>
                </c:pt>
                <c:pt idx="28">
                  <c:v>1.8442999999999999E-4</c:v>
                </c:pt>
                <c:pt idx="29">
                  <c:v>1.8443999999999999E-4</c:v>
                </c:pt>
                <c:pt idx="30">
                  <c:v>1.8462E-4</c:v>
                </c:pt>
                <c:pt idx="31">
                  <c:v>1.8440000000000001E-4</c:v>
                </c:pt>
                <c:pt idx="32">
                  <c:v>1.8431E-4</c:v>
                </c:pt>
                <c:pt idx="33">
                  <c:v>1.8430000000000001E-4</c:v>
                </c:pt>
                <c:pt idx="34">
                  <c:v>1.8445000000000001E-4</c:v>
                </c:pt>
                <c:pt idx="35">
                  <c:v>1.8463999999999999E-4</c:v>
                </c:pt>
                <c:pt idx="36">
                  <c:v>1.8438999999999999E-4</c:v>
                </c:pt>
                <c:pt idx="37">
                  <c:v>1.8464999999999999E-4</c:v>
                </c:pt>
                <c:pt idx="38">
                  <c:v>1.8451000000000001E-4</c:v>
                </c:pt>
                <c:pt idx="39">
                  <c:v>1.8461000000000001E-4</c:v>
                </c:pt>
                <c:pt idx="40">
                  <c:v>1.8473E-4</c:v>
                </c:pt>
                <c:pt idx="41">
                  <c:v>1.8484999999999999E-4</c:v>
                </c:pt>
                <c:pt idx="42">
                  <c:v>1.8505E-4</c:v>
                </c:pt>
                <c:pt idx="43">
                  <c:v>1.8463999999999999E-4</c:v>
                </c:pt>
                <c:pt idx="44">
                  <c:v>1.8473E-4</c:v>
                </c:pt>
                <c:pt idx="45">
                  <c:v>1.8484E-4</c:v>
                </c:pt>
                <c:pt idx="46">
                  <c:v>1.8494E-4</c:v>
                </c:pt>
                <c:pt idx="47">
                  <c:v>1.8497000000000001E-4</c:v>
                </c:pt>
                <c:pt idx="48">
                  <c:v>1.8490999999999999E-4</c:v>
                </c:pt>
                <c:pt idx="49">
                  <c:v>1.8505999999999999E-4</c:v>
                </c:pt>
                <c:pt idx="50">
                  <c:v>1.8497000000000001E-4</c:v>
                </c:pt>
                <c:pt idx="51">
                  <c:v>1.8497000000000001E-4</c:v>
                </c:pt>
                <c:pt idx="52">
                  <c:v>1.8498000000000001E-4</c:v>
                </c:pt>
                <c:pt idx="53">
                  <c:v>1.8534000000000001E-4</c:v>
                </c:pt>
                <c:pt idx="54">
                  <c:v>1.8526999999999999E-4</c:v>
                </c:pt>
                <c:pt idx="55">
                  <c:v>1.8488000000000001E-4</c:v>
                </c:pt>
                <c:pt idx="56">
                  <c:v>1.8497000000000001E-4</c:v>
                </c:pt>
                <c:pt idx="57">
                  <c:v>1.8531E-4</c:v>
                </c:pt>
                <c:pt idx="58">
                  <c:v>1.853E-4</c:v>
                </c:pt>
                <c:pt idx="59">
                  <c:v>1.8522999999999999E-4</c:v>
                </c:pt>
                <c:pt idx="60">
                  <c:v>1.8542E-4</c:v>
                </c:pt>
                <c:pt idx="61">
                  <c:v>1.851E-4</c:v>
                </c:pt>
                <c:pt idx="62">
                  <c:v>1.8521999999999999E-4</c:v>
                </c:pt>
                <c:pt idx="63">
                  <c:v>1.8529000000000001E-4</c:v>
                </c:pt>
                <c:pt idx="64">
                  <c:v>1.8552E-4</c:v>
                </c:pt>
                <c:pt idx="65">
                  <c:v>1.8560000000000001E-4</c:v>
                </c:pt>
                <c:pt idx="66">
                  <c:v>1.8539000000000001E-4</c:v>
                </c:pt>
                <c:pt idx="67">
                  <c:v>1.8535000000000001E-4</c:v>
                </c:pt>
                <c:pt idx="68">
                  <c:v>1.8576000000000001E-4</c:v>
                </c:pt>
                <c:pt idx="69">
                  <c:v>1.8552E-4</c:v>
                </c:pt>
                <c:pt idx="70">
                  <c:v>1.8558E-4</c:v>
                </c:pt>
                <c:pt idx="71">
                  <c:v>1.8539000000000001E-4</c:v>
                </c:pt>
                <c:pt idx="72">
                  <c:v>1.8557E-4</c:v>
                </c:pt>
                <c:pt idx="73">
                  <c:v>1.8587000000000001E-4</c:v>
                </c:pt>
                <c:pt idx="74">
                  <c:v>1.8566000000000001E-4</c:v>
                </c:pt>
                <c:pt idx="75">
                  <c:v>1.8574999999999999E-4</c:v>
                </c:pt>
                <c:pt idx="76">
                  <c:v>1.8582000000000001E-4</c:v>
                </c:pt>
                <c:pt idx="77">
                  <c:v>1.8583E-4</c:v>
                </c:pt>
                <c:pt idx="78">
                  <c:v>1.8588E-4</c:v>
                </c:pt>
                <c:pt idx="79">
                  <c:v>1.8600999999999999E-4</c:v>
                </c:pt>
                <c:pt idx="80">
                  <c:v>1.8589E-4</c:v>
                </c:pt>
                <c:pt idx="81">
                  <c:v>1.8604E-4</c:v>
                </c:pt>
                <c:pt idx="82">
                  <c:v>1.8604E-4</c:v>
                </c:pt>
                <c:pt idx="83">
                  <c:v>1.8609E-4</c:v>
                </c:pt>
                <c:pt idx="84">
                  <c:v>1.8624000000000001E-4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30-459E-B023-C875FF0E0789}"/>
            </c:ext>
          </c:extLst>
        </c:ser>
        <c:ser>
          <c:idx val="1"/>
          <c:order val="1"/>
          <c:tx>
            <c:v>238U, 17 MeV/u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'17AMeV U 1kW'!$B$8:$B$107</c:f>
              <c:numCache>
                <c:formatCode>0.00E+00</c:formatCode>
                <c:ptCount val="100"/>
                <c:pt idx="0">
                  <c:v>-1E-3</c:v>
                </c:pt>
                <c:pt idx="1">
                  <c:v>-9.0000000000000008E-4</c:v>
                </c:pt>
                <c:pt idx="2">
                  <c:v>-8.0000000000000004E-4</c:v>
                </c:pt>
                <c:pt idx="3">
                  <c:v>-6.9999999999999988E-4</c:v>
                </c:pt>
                <c:pt idx="4">
                  <c:v>-6.0000000000000006E-4</c:v>
                </c:pt>
                <c:pt idx="5">
                  <c:v>-5.0000000000000001E-4</c:v>
                </c:pt>
                <c:pt idx="6">
                  <c:v>-4.0000000000000002E-4</c:v>
                </c:pt>
                <c:pt idx="7">
                  <c:v>-3.0000000000000003E-4</c:v>
                </c:pt>
                <c:pt idx="8">
                  <c:v>-2.0000000000000001E-4</c:v>
                </c:pt>
                <c:pt idx="9">
                  <c:v>-1E-4</c:v>
                </c:pt>
                <c:pt idx="10">
                  <c:v>0</c:v>
                </c:pt>
                <c:pt idx="11">
                  <c:v>1E-4</c:v>
                </c:pt>
                <c:pt idx="12">
                  <c:v>2.0000000000000001E-4</c:v>
                </c:pt>
                <c:pt idx="13">
                  <c:v>3.0000000000000003E-4</c:v>
                </c:pt>
                <c:pt idx="14">
                  <c:v>4.0000000000000002E-4</c:v>
                </c:pt>
                <c:pt idx="15">
                  <c:v>5.0000000000000001E-4</c:v>
                </c:pt>
                <c:pt idx="16">
                  <c:v>6.0000000000000006E-4</c:v>
                </c:pt>
                <c:pt idx="17">
                  <c:v>6.9999999999999988E-4</c:v>
                </c:pt>
                <c:pt idx="18">
                  <c:v>8.0000000000000004E-4</c:v>
                </c:pt>
                <c:pt idx="19">
                  <c:v>9.0000000000000008E-4</c:v>
                </c:pt>
                <c:pt idx="20">
                  <c:v>1E-3</c:v>
                </c:pt>
                <c:pt idx="21">
                  <c:v>1.1000000000000001E-3</c:v>
                </c:pt>
                <c:pt idx="22">
                  <c:v>1.2000000000000001E-3</c:v>
                </c:pt>
                <c:pt idx="23">
                  <c:v>1.2999999999999999E-3</c:v>
                </c:pt>
                <c:pt idx="24">
                  <c:v>1.3999999999999998E-3</c:v>
                </c:pt>
                <c:pt idx="25">
                  <c:v>1.4999999999999998E-3</c:v>
                </c:pt>
                <c:pt idx="26">
                  <c:v>1.6000000000000001E-3</c:v>
                </c:pt>
                <c:pt idx="27">
                  <c:v>1.7000000000000001E-3</c:v>
                </c:pt>
                <c:pt idx="28">
                  <c:v>1.8000000000000002E-3</c:v>
                </c:pt>
                <c:pt idx="29">
                  <c:v>1.9000000000000002E-3</c:v>
                </c:pt>
                <c:pt idx="30">
                  <c:v>2E-3</c:v>
                </c:pt>
                <c:pt idx="31">
                  <c:v>2.1000000000000003E-3</c:v>
                </c:pt>
                <c:pt idx="32">
                  <c:v>2.2000000000000001E-3</c:v>
                </c:pt>
                <c:pt idx="33">
                  <c:v>2.3E-3</c:v>
                </c:pt>
                <c:pt idx="34">
                  <c:v>2.4000000000000002E-3</c:v>
                </c:pt>
                <c:pt idx="35">
                  <c:v>2.5000000000000001E-3</c:v>
                </c:pt>
                <c:pt idx="36">
                  <c:v>2.5999999999999999E-3</c:v>
                </c:pt>
                <c:pt idx="37">
                  <c:v>2.7000000000000001E-3</c:v>
                </c:pt>
                <c:pt idx="38">
                  <c:v>2.7999999999999995E-3</c:v>
                </c:pt>
                <c:pt idx="39">
                  <c:v>2.8999999999999998E-3</c:v>
                </c:pt>
                <c:pt idx="40">
                  <c:v>2.9999999999999996E-3</c:v>
                </c:pt>
                <c:pt idx="41">
                  <c:v>3.0999999999999999E-3</c:v>
                </c:pt>
                <c:pt idx="42">
                  <c:v>3.2000000000000002E-3</c:v>
                </c:pt>
                <c:pt idx="43">
                  <c:v>3.3E-3</c:v>
                </c:pt>
                <c:pt idx="44">
                  <c:v>3.4000000000000002E-3</c:v>
                </c:pt>
                <c:pt idx="45">
                  <c:v>3.5000000000000001E-3</c:v>
                </c:pt>
                <c:pt idx="46">
                  <c:v>3.6000000000000003E-3</c:v>
                </c:pt>
                <c:pt idx="47">
                  <c:v>3.7000000000000002E-3</c:v>
                </c:pt>
                <c:pt idx="48">
                  <c:v>3.8000000000000004E-3</c:v>
                </c:pt>
                <c:pt idx="49">
                  <c:v>3.8999999999999998E-3</c:v>
                </c:pt>
                <c:pt idx="50">
                  <c:v>4.0000000000000001E-3</c:v>
                </c:pt>
                <c:pt idx="51">
                  <c:v>4.0999999999999995E-3</c:v>
                </c:pt>
                <c:pt idx="52">
                  <c:v>4.2000000000000006E-3</c:v>
                </c:pt>
                <c:pt idx="53">
                  <c:v>4.3E-3</c:v>
                </c:pt>
                <c:pt idx="54">
                  <c:v>4.4000000000000003E-3</c:v>
                </c:pt>
                <c:pt idx="55">
                  <c:v>4.4999999999999997E-3</c:v>
                </c:pt>
                <c:pt idx="56">
                  <c:v>4.5999999999999999E-3</c:v>
                </c:pt>
                <c:pt idx="57">
                  <c:v>4.7000000000000002E-3</c:v>
                </c:pt>
                <c:pt idx="58">
                  <c:v>4.8000000000000004E-3</c:v>
                </c:pt>
                <c:pt idx="59">
                  <c:v>4.8999999999999998E-3</c:v>
                </c:pt>
                <c:pt idx="60">
                  <c:v>5.0000000000000001E-3</c:v>
                </c:pt>
                <c:pt idx="61">
                  <c:v>5.1000000000000004E-3</c:v>
                </c:pt>
                <c:pt idx="62">
                  <c:v>5.1999999999999998E-3</c:v>
                </c:pt>
                <c:pt idx="63">
                  <c:v>5.3E-3</c:v>
                </c:pt>
                <c:pt idx="64">
                  <c:v>5.4000000000000003E-3</c:v>
                </c:pt>
                <c:pt idx="65">
                  <c:v>5.5000000000000005E-3</c:v>
                </c:pt>
                <c:pt idx="66">
                  <c:v>5.5999999999999991E-3</c:v>
                </c:pt>
                <c:pt idx="67">
                  <c:v>5.7000000000000002E-3</c:v>
                </c:pt>
                <c:pt idx="68">
                  <c:v>5.7999999999999996E-3</c:v>
                </c:pt>
                <c:pt idx="69">
                  <c:v>5.9000000000000007E-3</c:v>
                </c:pt>
                <c:pt idx="70">
                  <c:v>5.9999999999999993E-3</c:v>
                </c:pt>
                <c:pt idx="71">
                  <c:v>6.0999999999999995E-3</c:v>
                </c:pt>
                <c:pt idx="72">
                  <c:v>6.1999999999999998E-3</c:v>
                </c:pt>
                <c:pt idx="73">
                  <c:v>6.3E-3</c:v>
                </c:pt>
                <c:pt idx="74">
                  <c:v>6.4000000000000003E-3</c:v>
                </c:pt>
                <c:pt idx="75">
                  <c:v>6.4999999999999997E-3</c:v>
                </c:pt>
                <c:pt idx="76">
                  <c:v>6.6E-3</c:v>
                </c:pt>
                <c:pt idx="77">
                  <c:v>6.7000000000000002E-3</c:v>
                </c:pt>
                <c:pt idx="78">
                  <c:v>6.8000000000000005E-3</c:v>
                </c:pt>
                <c:pt idx="79">
                  <c:v>6.8999999999999999E-3</c:v>
                </c:pt>
                <c:pt idx="80">
                  <c:v>7.0000000000000001E-3</c:v>
                </c:pt>
                <c:pt idx="81">
                  <c:v>7.1000000000000004E-3</c:v>
                </c:pt>
                <c:pt idx="82">
                  <c:v>7.2000000000000007E-3</c:v>
                </c:pt>
                <c:pt idx="83">
                  <c:v>7.2999999999999992E-3</c:v>
                </c:pt>
                <c:pt idx="84">
                  <c:v>7.4000000000000003E-3</c:v>
                </c:pt>
                <c:pt idx="85">
                  <c:v>7.4999999999999997E-3</c:v>
                </c:pt>
                <c:pt idx="86">
                  <c:v>7.6000000000000009E-3</c:v>
                </c:pt>
                <c:pt idx="87">
                  <c:v>7.6999999999999994E-3</c:v>
                </c:pt>
                <c:pt idx="88">
                  <c:v>7.7999999999999996E-3</c:v>
                </c:pt>
                <c:pt idx="89">
                  <c:v>7.9000000000000008E-3</c:v>
                </c:pt>
                <c:pt idx="90">
                  <c:v>8.0000000000000002E-3</c:v>
                </c:pt>
                <c:pt idx="91">
                  <c:v>8.0999999999999996E-3</c:v>
                </c:pt>
                <c:pt idx="92">
                  <c:v>8.199999999999999E-3</c:v>
                </c:pt>
                <c:pt idx="93">
                  <c:v>8.3000000000000001E-3</c:v>
                </c:pt>
                <c:pt idx="94">
                  <c:v>8.4000000000000012E-3</c:v>
                </c:pt>
                <c:pt idx="95">
                  <c:v>8.4999999999999989E-3</c:v>
                </c:pt>
                <c:pt idx="96">
                  <c:v>8.6E-3</c:v>
                </c:pt>
                <c:pt idx="97">
                  <c:v>8.6999999999999994E-3</c:v>
                </c:pt>
                <c:pt idx="98">
                  <c:v>8.8000000000000005E-3</c:v>
                </c:pt>
                <c:pt idx="99">
                  <c:v>8.8999999999999999E-3</c:v>
                </c:pt>
              </c:numCache>
            </c:numRef>
          </c:xVal>
          <c:yVal>
            <c:numRef>
              <c:f>'17AMeV U 1kW'!$D$8:$D$107</c:f>
              <c:numCache>
                <c:formatCode>0.00E+00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1.0387E-7</c:v>
                </c:pt>
                <c:pt idx="9">
                  <c:v>2.7107E-7</c:v>
                </c:pt>
                <c:pt idx="10">
                  <c:v>7.5332000000000003E-4</c:v>
                </c:pt>
                <c:pt idx="11">
                  <c:v>7.5558999999999999E-4</c:v>
                </c:pt>
                <c:pt idx="12">
                  <c:v>7.5359000000000005E-4</c:v>
                </c:pt>
                <c:pt idx="13">
                  <c:v>7.5434999999999999E-4</c:v>
                </c:pt>
                <c:pt idx="14">
                  <c:v>7.5436999999999998E-4</c:v>
                </c:pt>
                <c:pt idx="15">
                  <c:v>7.5712000000000002E-4</c:v>
                </c:pt>
                <c:pt idx="16">
                  <c:v>7.6024000000000003E-4</c:v>
                </c:pt>
                <c:pt idx="17">
                  <c:v>7.5993000000000002E-4</c:v>
                </c:pt>
                <c:pt idx="18">
                  <c:v>7.5686000000000004E-4</c:v>
                </c:pt>
                <c:pt idx="19">
                  <c:v>7.5666999999999998E-4</c:v>
                </c:pt>
                <c:pt idx="20">
                  <c:v>7.5630999999999995E-4</c:v>
                </c:pt>
                <c:pt idx="21">
                  <c:v>7.5659000000000002E-4</c:v>
                </c:pt>
                <c:pt idx="22">
                  <c:v>7.5973000000000002E-4</c:v>
                </c:pt>
                <c:pt idx="23">
                  <c:v>7.5889000000000002E-4</c:v>
                </c:pt>
                <c:pt idx="24">
                  <c:v>7.5907999999999998E-4</c:v>
                </c:pt>
                <c:pt idx="25">
                  <c:v>7.6208000000000005E-4</c:v>
                </c:pt>
                <c:pt idx="26">
                  <c:v>7.607E-4</c:v>
                </c:pt>
                <c:pt idx="27">
                  <c:v>7.6223000000000003E-4</c:v>
                </c:pt>
                <c:pt idx="28">
                  <c:v>7.6307000000000002E-4</c:v>
                </c:pt>
                <c:pt idx="29">
                  <c:v>7.6210999999999998E-4</c:v>
                </c:pt>
                <c:pt idx="30">
                  <c:v>7.6477000000000001E-4</c:v>
                </c:pt>
                <c:pt idx="31">
                  <c:v>7.6513000000000004E-4</c:v>
                </c:pt>
                <c:pt idx="32">
                  <c:v>7.6506000000000002E-4</c:v>
                </c:pt>
                <c:pt idx="33">
                  <c:v>7.6477000000000001E-4</c:v>
                </c:pt>
                <c:pt idx="34">
                  <c:v>7.6360000000000002E-4</c:v>
                </c:pt>
                <c:pt idx="35">
                  <c:v>7.6524000000000004E-4</c:v>
                </c:pt>
                <c:pt idx="36">
                  <c:v>7.6590999999999996E-4</c:v>
                </c:pt>
                <c:pt idx="37">
                  <c:v>7.6643000000000002E-4</c:v>
                </c:pt>
                <c:pt idx="38">
                  <c:v>7.6342999999999995E-4</c:v>
                </c:pt>
                <c:pt idx="39">
                  <c:v>7.6360999999999996E-4</c:v>
                </c:pt>
                <c:pt idx="40">
                  <c:v>7.6402000000000002E-4</c:v>
                </c:pt>
                <c:pt idx="41">
                  <c:v>7.6550000000000001E-4</c:v>
                </c:pt>
                <c:pt idx="42">
                  <c:v>7.6718000000000001E-4</c:v>
                </c:pt>
                <c:pt idx="43">
                  <c:v>7.6853000000000002E-4</c:v>
                </c:pt>
                <c:pt idx="44">
                  <c:v>7.6807999999999998E-4</c:v>
                </c:pt>
                <c:pt idx="45">
                  <c:v>7.6946000000000002E-4</c:v>
                </c:pt>
                <c:pt idx="46">
                  <c:v>7.6908E-4</c:v>
                </c:pt>
                <c:pt idx="47">
                  <c:v>7.6959999999999995E-4</c:v>
                </c:pt>
                <c:pt idx="48">
                  <c:v>7.7247999999999998E-4</c:v>
                </c:pt>
                <c:pt idx="49">
                  <c:v>7.7205999999999998E-4</c:v>
                </c:pt>
                <c:pt idx="50">
                  <c:v>7.7236000000000004E-4</c:v>
                </c:pt>
                <c:pt idx="51">
                  <c:v>7.7245999999999999E-4</c:v>
                </c:pt>
                <c:pt idx="52">
                  <c:v>7.7300000000000003E-4</c:v>
                </c:pt>
                <c:pt idx="53">
                  <c:v>7.8038999999999995E-4</c:v>
                </c:pt>
                <c:pt idx="54">
                  <c:v>7.7441000000000001E-4</c:v>
                </c:pt>
                <c:pt idx="55">
                  <c:v>7.7276000000000005E-4</c:v>
                </c:pt>
                <c:pt idx="56">
                  <c:v>7.7463E-4</c:v>
                </c:pt>
                <c:pt idx="57">
                  <c:v>7.7349000000000005E-4</c:v>
                </c:pt>
                <c:pt idx="58">
                  <c:v>7.7300000000000003E-4</c:v>
                </c:pt>
                <c:pt idx="59">
                  <c:v>7.7395999999999997E-4</c:v>
                </c:pt>
                <c:pt idx="60">
                  <c:v>7.7395999999999997E-4</c:v>
                </c:pt>
                <c:pt idx="61">
                  <c:v>7.7488000000000003E-4</c:v>
                </c:pt>
                <c:pt idx="62">
                  <c:v>7.7287999999999999E-4</c:v>
                </c:pt>
                <c:pt idx="63">
                  <c:v>7.7265000000000005E-4</c:v>
                </c:pt>
                <c:pt idx="64">
                  <c:v>7.7335000000000001E-4</c:v>
                </c:pt>
                <c:pt idx="65">
                  <c:v>7.7413000000000004E-4</c:v>
                </c:pt>
                <c:pt idx="66">
                  <c:v>7.7384000000000003E-4</c:v>
                </c:pt>
                <c:pt idx="67">
                  <c:v>7.7477000000000004E-4</c:v>
                </c:pt>
                <c:pt idx="68">
                  <c:v>7.7475000000000005E-4</c:v>
                </c:pt>
                <c:pt idx="69">
                  <c:v>7.7411999999999999E-4</c:v>
                </c:pt>
                <c:pt idx="70">
                  <c:v>7.7492000000000001E-4</c:v>
                </c:pt>
                <c:pt idx="71">
                  <c:v>7.7419999999999995E-4</c:v>
                </c:pt>
                <c:pt idx="72">
                  <c:v>7.7587000000000001E-4</c:v>
                </c:pt>
                <c:pt idx="73">
                  <c:v>7.7782999999999997E-4</c:v>
                </c:pt>
                <c:pt idx="74">
                  <c:v>7.7970999999999997E-4</c:v>
                </c:pt>
                <c:pt idx="75">
                  <c:v>7.7663999999999999E-4</c:v>
                </c:pt>
                <c:pt idx="76">
                  <c:v>7.7716000000000005E-4</c:v>
                </c:pt>
                <c:pt idx="77">
                  <c:v>7.7802000000000004E-4</c:v>
                </c:pt>
                <c:pt idx="78">
                  <c:v>7.7793999999999997E-4</c:v>
                </c:pt>
                <c:pt idx="79">
                  <c:v>7.7961999999999997E-4</c:v>
                </c:pt>
                <c:pt idx="80">
                  <c:v>7.8041000000000004E-4</c:v>
                </c:pt>
                <c:pt idx="81">
                  <c:v>7.8169000000000003E-4</c:v>
                </c:pt>
                <c:pt idx="82">
                  <c:v>7.7890999999999995E-4</c:v>
                </c:pt>
                <c:pt idx="83">
                  <c:v>7.7961000000000003E-4</c:v>
                </c:pt>
                <c:pt idx="84">
                  <c:v>7.8014999999999996E-4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30-459E-B023-C875FF0E0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356016"/>
        <c:axId val="1578462768"/>
      </c:scatterChart>
      <c:valAx>
        <c:axId val="1576356016"/>
        <c:scaling>
          <c:orientation val="minMax"/>
          <c:max val="8.0000000000000019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462768"/>
        <c:crosses val="autoZero"/>
        <c:crossBetween val="midCat"/>
      </c:valAx>
      <c:valAx>
        <c:axId val="157846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DPA rate [dpa/s for a 1 kW beam spot]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356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deposition per unit length in carbon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'C'!$C$2</c:f>
              <c:strCache>
                <c:ptCount val="1"/>
                <c:pt idx="0">
                  <c:v>Uranium 238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'C'!$B$3:$B$86</c:f>
              <c:numCache>
                <c:formatCode>General</c:formatCode>
                <c:ptCount val="84"/>
                <c:pt idx="0">
                  <c:v>0</c:v>
                </c:pt>
                <c:pt idx="1">
                  <c:v>1E-3</c:v>
                </c:pt>
                <c:pt idx="2" formatCode="0.000000">
                  <c:v>1.0416666666666667E-3</c:v>
                </c:pt>
                <c:pt idx="3" formatCode="0.000000">
                  <c:v>1.0416666666666667E-3</c:v>
                </c:pt>
                <c:pt idx="4" formatCode="0.000000">
                  <c:v>1.0504201680672268E-3</c:v>
                </c:pt>
                <c:pt idx="5">
                  <c:v>3.0000000000000001E-3</c:v>
                </c:pt>
                <c:pt idx="6" formatCode="0.00000">
                  <c:v>4.8611111111111112E-3</c:v>
                </c:pt>
                <c:pt idx="7">
                  <c:v>5.0000000000000001E-3</c:v>
                </c:pt>
                <c:pt idx="8">
                  <c:v>0.01</c:v>
                </c:pt>
                <c:pt idx="9" formatCode="0.0000">
                  <c:v>1.0416666666666666E-2</c:v>
                </c:pt>
                <c:pt idx="10" formatCode="0.0000">
                  <c:v>1.050420168067227E-2</c:v>
                </c:pt>
                <c:pt idx="11">
                  <c:v>0.02</c:v>
                </c:pt>
                <c:pt idx="12">
                  <c:v>0.03</c:v>
                </c:pt>
                <c:pt idx="13">
                  <c:v>0.04</c:v>
                </c:pt>
                <c:pt idx="14" formatCode="0.0000">
                  <c:v>4.8611111111111112E-2</c:v>
                </c:pt>
                <c:pt idx="15">
                  <c:v>0.05</c:v>
                </c:pt>
                <c:pt idx="16" formatCode="0.0000">
                  <c:v>5.0420168067226892E-2</c:v>
                </c:pt>
                <c:pt idx="17">
                  <c:v>0.06</c:v>
                </c:pt>
                <c:pt idx="18">
                  <c:v>0.08</c:v>
                </c:pt>
                <c:pt idx="19">
                  <c:v>0.1</c:v>
                </c:pt>
                <c:pt idx="20" formatCode="0.000">
                  <c:v>0.10416666666666667</c:v>
                </c:pt>
                <c:pt idx="21" formatCode="0.000">
                  <c:v>0.10416666666666667</c:v>
                </c:pt>
                <c:pt idx="22" formatCode="0.000">
                  <c:v>0.10504201680672269</c:v>
                </c:pt>
                <c:pt idx="23">
                  <c:v>0.2</c:v>
                </c:pt>
                <c:pt idx="24" formatCode="0.000">
                  <c:v>0.25210084033613445</c:v>
                </c:pt>
                <c:pt idx="25" formatCode="0.000">
                  <c:v>0.26041666666666669</c:v>
                </c:pt>
                <c:pt idx="26">
                  <c:v>0.3</c:v>
                </c:pt>
                <c:pt idx="27" formatCode="0.000">
                  <c:v>0.30555555555555558</c:v>
                </c:pt>
                <c:pt idx="28" formatCode="0.000">
                  <c:v>0.37815126050420167</c:v>
                </c:pt>
                <c:pt idx="29">
                  <c:v>0.4</c:v>
                </c:pt>
                <c:pt idx="30" formatCode="0.000">
                  <c:v>0.4861111111111111</c:v>
                </c:pt>
                <c:pt idx="31">
                  <c:v>0.5</c:v>
                </c:pt>
                <c:pt idx="32" formatCode="0.000">
                  <c:v>0.50420168067226889</c:v>
                </c:pt>
                <c:pt idx="33" formatCode="0.00">
                  <c:v>0.97222222222222221</c:v>
                </c:pt>
                <c:pt idx="34" formatCode="0.00">
                  <c:v>0.97222222222222221</c:v>
                </c:pt>
                <c:pt idx="35">
                  <c:v>1</c:v>
                </c:pt>
                <c:pt idx="36" formatCode="0.00">
                  <c:v>1.0504201680672269</c:v>
                </c:pt>
                <c:pt idx="37" formatCode="0.00">
                  <c:v>1.5277777777777777</c:v>
                </c:pt>
                <c:pt idx="38" formatCode="0.00">
                  <c:v>1.5625</c:v>
                </c:pt>
                <c:pt idx="39" formatCode="0.00">
                  <c:v>1.8907563025210083</c:v>
                </c:pt>
                <c:pt idx="40">
                  <c:v>2</c:v>
                </c:pt>
                <c:pt idx="41" formatCode="0.00">
                  <c:v>2.0833333333333335</c:v>
                </c:pt>
                <c:pt idx="42" formatCode="0.00">
                  <c:v>2.2222222222222223</c:v>
                </c:pt>
                <c:pt idx="43" formatCode="0.00">
                  <c:v>2.9411764705882355</c:v>
                </c:pt>
                <c:pt idx="44">
                  <c:v>3</c:v>
                </c:pt>
                <c:pt idx="45" formatCode="0.00">
                  <c:v>3.125</c:v>
                </c:pt>
                <c:pt idx="46" formatCode="0.00">
                  <c:v>3.7815126050420167</c:v>
                </c:pt>
                <c:pt idx="47">
                  <c:v>4</c:v>
                </c:pt>
                <c:pt idx="48" formatCode="0.00">
                  <c:v>4.5138888888888893</c:v>
                </c:pt>
                <c:pt idx="49" formatCode="0.00">
                  <c:v>4.6218487394957979</c:v>
                </c:pt>
                <c:pt idx="50">
                  <c:v>5</c:v>
                </c:pt>
                <c:pt idx="51" formatCode="0.00">
                  <c:v>5.0420168067226889</c:v>
                </c:pt>
                <c:pt idx="52" formatCode="0.00">
                  <c:v>5.5555555555555554</c:v>
                </c:pt>
                <c:pt idx="53" formatCode="0.00">
                  <c:v>5.882352941176471</c:v>
                </c:pt>
                <c:pt idx="54">
                  <c:v>6</c:v>
                </c:pt>
                <c:pt idx="55">
                  <c:v>7</c:v>
                </c:pt>
                <c:pt idx="56" formatCode="0.00">
                  <c:v>7.5630252100840334</c:v>
                </c:pt>
                <c:pt idx="57" formatCode="0.00">
                  <c:v>7.6388888888888893</c:v>
                </c:pt>
                <c:pt idx="58">
                  <c:v>8</c:v>
                </c:pt>
                <c:pt idx="59">
                  <c:v>9</c:v>
                </c:pt>
                <c:pt idx="60" formatCode="0.0">
                  <c:v>9.4537815126050422</c:v>
                </c:pt>
                <c:pt idx="61" formatCode="0.0">
                  <c:v>9.7222222222222214</c:v>
                </c:pt>
                <c:pt idx="62">
                  <c:v>10</c:v>
                </c:pt>
                <c:pt idx="63" formatCode="0.00">
                  <c:v>10.416666666666666</c:v>
                </c:pt>
                <c:pt idx="64">
                  <c:v>11</c:v>
                </c:pt>
                <c:pt idx="65">
                  <c:v>12</c:v>
                </c:pt>
                <c:pt idx="66">
                  <c:v>12.5</c:v>
                </c:pt>
                <c:pt idx="67" formatCode="0.00">
                  <c:v>12.605042016806722</c:v>
                </c:pt>
                <c:pt idx="68">
                  <c:v>13</c:v>
                </c:pt>
                <c:pt idx="69">
                  <c:v>14</c:v>
                </c:pt>
                <c:pt idx="70" formatCode="0.00">
                  <c:v>14.705882352941176</c:v>
                </c:pt>
                <c:pt idx="71">
                  <c:v>15</c:v>
                </c:pt>
                <c:pt idx="72" formatCode="0.0">
                  <c:v>15.277777777777779</c:v>
                </c:pt>
                <c:pt idx="73">
                  <c:v>15.625</c:v>
                </c:pt>
                <c:pt idx="74">
                  <c:v>16</c:v>
                </c:pt>
                <c:pt idx="75">
                  <c:v>16.13</c:v>
                </c:pt>
                <c:pt idx="76" formatCode="0.00">
                  <c:v>16.806722689075631</c:v>
                </c:pt>
                <c:pt idx="77">
                  <c:v>17</c:v>
                </c:pt>
                <c:pt idx="78" formatCode="0.00">
                  <c:v>17.361111111111111</c:v>
                </c:pt>
                <c:pt idx="79" formatCode="0.00">
                  <c:v>17.361111111111111</c:v>
                </c:pt>
                <c:pt idx="80">
                  <c:v>18</c:v>
                </c:pt>
                <c:pt idx="81">
                  <c:v>18.149999999999999</c:v>
                </c:pt>
                <c:pt idx="82">
                  <c:v>19</c:v>
                </c:pt>
                <c:pt idx="83">
                  <c:v>20</c:v>
                </c:pt>
              </c:numCache>
            </c:numRef>
          </c:xVal>
          <c:yVal>
            <c:numRef>
              <c:f>'C'!$C$3:$C$86</c:f>
              <c:numCache>
                <c:formatCode>General</c:formatCode>
                <c:ptCount val="84"/>
                <c:pt idx="0">
                  <c:v>0</c:v>
                </c:pt>
                <c:pt idx="4">
                  <c:v>5.4260000000000002</c:v>
                </c:pt>
                <c:pt idx="10">
                  <c:v>6.4539999999999997</c:v>
                </c:pt>
                <c:pt idx="16">
                  <c:v>6.8319999999999999</c:v>
                </c:pt>
                <c:pt idx="22">
                  <c:v>7.2</c:v>
                </c:pt>
                <c:pt idx="24">
                  <c:v>11.648100000000001</c:v>
                </c:pt>
                <c:pt idx="28">
                  <c:v>15.675799999999999</c:v>
                </c:pt>
                <c:pt idx="32">
                  <c:v>18.706</c:v>
                </c:pt>
                <c:pt idx="36">
                  <c:v>25.213000000000001</c:v>
                </c:pt>
                <c:pt idx="39">
                  <c:v>28.743500000000001</c:v>
                </c:pt>
                <c:pt idx="43">
                  <c:v>30.758689999999998</c:v>
                </c:pt>
                <c:pt idx="46">
                  <c:v>31.413730000000001</c:v>
                </c:pt>
                <c:pt idx="49">
                  <c:v>31.58379</c:v>
                </c:pt>
                <c:pt idx="51">
                  <c:v>31.55996</c:v>
                </c:pt>
                <c:pt idx="53">
                  <c:v>31.333819999999999</c:v>
                </c:pt>
                <c:pt idx="56">
                  <c:v>30.515340000000002</c:v>
                </c:pt>
                <c:pt idx="60">
                  <c:v>29.399160000000002</c:v>
                </c:pt>
                <c:pt idx="67">
                  <c:v>27.592740000000003</c:v>
                </c:pt>
                <c:pt idx="70">
                  <c:v>26.519880000000001</c:v>
                </c:pt>
                <c:pt idx="76">
                  <c:v>25.557700000000001</c:v>
                </c:pt>
                <c:pt idx="83">
                  <c:v>24.235200000000003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C6-4170-BA46-BC874C3EB662}"/>
            </c:ext>
          </c:extLst>
        </c:ser>
        <c:ser>
          <c:idx val="1"/>
          <c:order val="1"/>
          <c:tx>
            <c:strRef>
              <c:f>'C'!$E$2</c:f>
              <c:strCache>
                <c:ptCount val="1"/>
                <c:pt idx="0">
                  <c:v>Samarium 144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'C'!$B$3:$B$86</c:f>
              <c:numCache>
                <c:formatCode>General</c:formatCode>
                <c:ptCount val="84"/>
                <c:pt idx="0">
                  <c:v>0</c:v>
                </c:pt>
                <c:pt idx="1">
                  <c:v>1E-3</c:v>
                </c:pt>
                <c:pt idx="2" formatCode="0.000000">
                  <c:v>1.0416666666666667E-3</c:v>
                </c:pt>
                <c:pt idx="3" formatCode="0.000000">
                  <c:v>1.0416666666666667E-3</c:v>
                </c:pt>
                <c:pt idx="4" formatCode="0.000000">
                  <c:v>1.0504201680672268E-3</c:v>
                </c:pt>
                <c:pt idx="5">
                  <c:v>3.0000000000000001E-3</c:v>
                </c:pt>
                <c:pt idx="6" formatCode="0.00000">
                  <c:v>4.8611111111111112E-3</c:v>
                </c:pt>
                <c:pt idx="7">
                  <c:v>5.0000000000000001E-3</c:v>
                </c:pt>
                <c:pt idx="8">
                  <c:v>0.01</c:v>
                </c:pt>
                <c:pt idx="9" formatCode="0.0000">
                  <c:v>1.0416666666666666E-2</c:v>
                </c:pt>
                <c:pt idx="10" formatCode="0.0000">
                  <c:v>1.050420168067227E-2</c:v>
                </c:pt>
                <c:pt idx="11">
                  <c:v>0.02</c:v>
                </c:pt>
                <c:pt idx="12">
                  <c:v>0.03</c:v>
                </c:pt>
                <c:pt idx="13">
                  <c:v>0.04</c:v>
                </c:pt>
                <c:pt idx="14" formatCode="0.0000">
                  <c:v>4.8611111111111112E-2</c:v>
                </c:pt>
                <c:pt idx="15">
                  <c:v>0.05</c:v>
                </c:pt>
                <c:pt idx="16" formatCode="0.0000">
                  <c:v>5.0420168067226892E-2</c:v>
                </c:pt>
                <c:pt idx="17">
                  <c:v>0.06</c:v>
                </c:pt>
                <c:pt idx="18">
                  <c:v>0.08</c:v>
                </c:pt>
                <c:pt idx="19">
                  <c:v>0.1</c:v>
                </c:pt>
                <c:pt idx="20" formatCode="0.000">
                  <c:v>0.10416666666666667</c:v>
                </c:pt>
                <c:pt idx="21" formatCode="0.000">
                  <c:v>0.10416666666666667</c:v>
                </c:pt>
                <c:pt idx="22" formatCode="0.000">
                  <c:v>0.10504201680672269</c:v>
                </c:pt>
                <c:pt idx="23">
                  <c:v>0.2</c:v>
                </c:pt>
                <c:pt idx="24" formatCode="0.000">
                  <c:v>0.25210084033613445</c:v>
                </c:pt>
                <c:pt idx="25" formatCode="0.000">
                  <c:v>0.26041666666666669</c:v>
                </c:pt>
                <c:pt idx="26">
                  <c:v>0.3</c:v>
                </c:pt>
                <c:pt idx="27" formatCode="0.000">
                  <c:v>0.30555555555555558</c:v>
                </c:pt>
                <c:pt idx="28" formatCode="0.000">
                  <c:v>0.37815126050420167</c:v>
                </c:pt>
                <c:pt idx="29">
                  <c:v>0.4</c:v>
                </c:pt>
                <c:pt idx="30" formatCode="0.000">
                  <c:v>0.4861111111111111</c:v>
                </c:pt>
                <c:pt idx="31">
                  <c:v>0.5</c:v>
                </c:pt>
                <c:pt idx="32" formatCode="0.000">
                  <c:v>0.50420168067226889</c:v>
                </c:pt>
                <c:pt idx="33" formatCode="0.00">
                  <c:v>0.97222222222222221</c:v>
                </c:pt>
                <c:pt idx="34" formatCode="0.00">
                  <c:v>0.97222222222222221</c:v>
                </c:pt>
                <c:pt idx="35">
                  <c:v>1</c:v>
                </c:pt>
                <c:pt idx="36" formatCode="0.00">
                  <c:v>1.0504201680672269</c:v>
                </c:pt>
                <c:pt idx="37" formatCode="0.00">
                  <c:v>1.5277777777777777</c:v>
                </c:pt>
                <c:pt idx="38" formatCode="0.00">
                  <c:v>1.5625</c:v>
                </c:pt>
                <c:pt idx="39" formatCode="0.00">
                  <c:v>1.8907563025210083</c:v>
                </c:pt>
                <c:pt idx="40">
                  <c:v>2</c:v>
                </c:pt>
                <c:pt idx="41" formatCode="0.00">
                  <c:v>2.0833333333333335</c:v>
                </c:pt>
                <c:pt idx="42" formatCode="0.00">
                  <c:v>2.2222222222222223</c:v>
                </c:pt>
                <c:pt idx="43" formatCode="0.00">
                  <c:v>2.9411764705882355</c:v>
                </c:pt>
                <c:pt idx="44">
                  <c:v>3</c:v>
                </c:pt>
                <c:pt idx="45" formatCode="0.00">
                  <c:v>3.125</c:v>
                </c:pt>
                <c:pt idx="46" formatCode="0.00">
                  <c:v>3.7815126050420167</c:v>
                </c:pt>
                <c:pt idx="47">
                  <c:v>4</c:v>
                </c:pt>
                <c:pt idx="48" formatCode="0.00">
                  <c:v>4.5138888888888893</c:v>
                </c:pt>
                <c:pt idx="49" formatCode="0.00">
                  <c:v>4.6218487394957979</c:v>
                </c:pt>
                <c:pt idx="50">
                  <c:v>5</c:v>
                </c:pt>
                <c:pt idx="51" formatCode="0.00">
                  <c:v>5.0420168067226889</c:v>
                </c:pt>
                <c:pt idx="52" formatCode="0.00">
                  <c:v>5.5555555555555554</c:v>
                </c:pt>
                <c:pt idx="53" formatCode="0.00">
                  <c:v>5.882352941176471</c:v>
                </c:pt>
                <c:pt idx="54">
                  <c:v>6</c:v>
                </c:pt>
                <c:pt idx="55">
                  <c:v>7</c:v>
                </c:pt>
                <c:pt idx="56" formatCode="0.00">
                  <c:v>7.5630252100840334</c:v>
                </c:pt>
                <c:pt idx="57" formatCode="0.00">
                  <c:v>7.6388888888888893</c:v>
                </c:pt>
                <c:pt idx="58">
                  <c:v>8</c:v>
                </c:pt>
                <c:pt idx="59">
                  <c:v>9</c:v>
                </c:pt>
                <c:pt idx="60" formatCode="0.0">
                  <c:v>9.4537815126050422</c:v>
                </c:pt>
                <c:pt idx="61" formatCode="0.0">
                  <c:v>9.7222222222222214</c:v>
                </c:pt>
                <c:pt idx="62">
                  <c:v>10</c:v>
                </c:pt>
                <c:pt idx="63" formatCode="0.00">
                  <c:v>10.416666666666666</c:v>
                </c:pt>
                <c:pt idx="64">
                  <c:v>11</c:v>
                </c:pt>
                <c:pt idx="65">
                  <c:v>12</c:v>
                </c:pt>
                <c:pt idx="66">
                  <c:v>12.5</c:v>
                </c:pt>
                <c:pt idx="67" formatCode="0.00">
                  <c:v>12.605042016806722</c:v>
                </c:pt>
                <c:pt idx="68">
                  <c:v>13</c:v>
                </c:pt>
                <c:pt idx="69">
                  <c:v>14</c:v>
                </c:pt>
                <c:pt idx="70" formatCode="0.00">
                  <c:v>14.705882352941176</c:v>
                </c:pt>
                <c:pt idx="71">
                  <c:v>15</c:v>
                </c:pt>
                <c:pt idx="72" formatCode="0.0">
                  <c:v>15.277777777777779</c:v>
                </c:pt>
                <c:pt idx="73">
                  <c:v>15.625</c:v>
                </c:pt>
                <c:pt idx="74">
                  <c:v>16</c:v>
                </c:pt>
                <c:pt idx="75">
                  <c:v>16.13</c:v>
                </c:pt>
                <c:pt idx="76" formatCode="0.00">
                  <c:v>16.806722689075631</c:v>
                </c:pt>
                <c:pt idx="77">
                  <c:v>17</c:v>
                </c:pt>
                <c:pt idx="78" formatCode="0.00">
                  <c:v>17.361111111111111</c:v>
                </c:pt>
                <c:pt idx="79" formatCode="0.00">
                  <c:v>17.361111111111111</c:v>
                </c:pt>
                <c:pt idx="80">
                  <c:v>18</c:v>
                </c:pt>
                <c:pt idx="81">
                  <c:v>18.149999999999999</c:v>
                </c:pt>
                <c:pt idx="82">
                  <c:v>19</c:v>
                </c:pt>
                <c:pt idx="83">
                  <c:v>20</c:v>
                </c:pt>
              </c:numCache>
            </c:numRef>
          </c:xVal>
          <c:yVal>
            <c:numRef>
              <c:f>'C'!$E$3:$E$86</c:f>
              <c:numCache>
                <c:formatCode>General</c:formatCode>
                <c:ptCount val="84"/>
                <c:pt idx="0">
                  <c:v>0</c:v>
                </c:pt>
                <c:pt idx="3">
                  <c:v>3.2094</c:v>
                </c:pt>
                <c:pt idx="6">
                  <c:v>3.3075000000000001</c:v>
                </c:pt>
                <c:pt idx="14">
                  <c:v>3.7713000000000001</c:v>
                </c:pt>
                <c:pt idx="20">
                  <c:v>5.4133000000000004</c:v>
                </c:pt>
                <c:pt idx="25">
                  <c:v>9.0268999999999995</c:v>
                </c:pt>
                <c:pt idx="30">
                  <c:v>11.827200000000001</c:v>
                </c:pt>
                <c:pt idx="34">
                  <c:v>14.805950000000001</c:v>
                </c:pt>
                <c:pt idx="38">
                  <c:v>16.734950000000001</c:v>
                </c:pt>
                <c:pt idx="41">
                  <c:v>17.81109</c:v>
                </c:pt>
                <c:pt idx="45">
                  <c:v>18.9163</c:v>
                </c:pt>
                <c:pt idx="48">
                  <c:v>19.24653</c:v>
                </c:pt>
                <c:pt idx="52">
                  <c:v>19.052200000000003</c:v>
                </c:pt>
                <c:pt idx="57">
                  <c:v>18.23686</c:v>
                </c:pt>
                <c:pt idx="63">
                  <c:v>17.002880000000001</c:v>
                </c:pt>
                <c:pt idx="66">
                  <c:v>16.140979999999999</c:v>
                </c:pt>
                <c:pt idx="73">
                  <c:v>15.029029000000001</c:v>
                </c:pt>
                <c:pt idx="78">
                  <c:v>14.47823</c:v>
                </c:pt>
                <c:pt idx="83">
                  <c:v>13.717264999999999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C6-4170-BA46-BC874C3EB662}"/>
            </c:ext>
          </c:extLst>
        </c:ser>
        <c:ser>
          <c:idx val="2"/>
          <c:order val="2"/>
          <c:tx>
            <c:strRef>
              <c:f>'C'!$I$2</c:f>
              <c:strCache>
                <c:ptCount val="1"/>
                <c:pt idx="0">
                  <c:v>Argon 36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'C'!$B$3:$B$86</c:f>
              <c:numCache>
                <c:formatCode>General</c:formatCode>
                <c:ptCount val="84"/>
                <c:pt idx="0">
                  <c:v>0</c:v>
                </c:pt>
                <c:pt idx="1">
                  <c:v>1E-3</c:v>
                </c:pt>
                <c:pt idx="2" formatCode="0.000000">
                  <c:v>1.0416666666666667E-3</c:v>
                </c:pt>
                <c:pt idx="3" formatCode="0.000000">
                  <c:v>1.0416666666666667E-3</c:v>
                </c:pt>
                <c:pt idx="4" formatCode="0.000000">
                  <c:v>1.0504201680672268E-3</c:v>
                </c:pt>
                <c:pt idx="5">
                  <c:v>3.0000000000000001E-3</c:v>
                </c:pt>
                <c:pt idx="6" formatCode="0.00000">
                  <c:v>4.8611111111111112E-3</c:v>
                </c:pt>
                <c:pt idx="7">
                  <c:v>5.0000000000000001E-3</c:v>
                </c:pt>
                <c:pt idx="8">
                  <c:v>0.01</c:v>
                </c:pt>
                <c:pt idx="9" formatCode="0.0000">
                  <c:v>1.0416666666666666E-2</c:v>
                </c:pt>
                <c:pt idx="10" formatCode="0.0000">
                  <c:v>1.050420168067227E-2</c:v>
                </c:pt>
                <c:pt idx="11">
                  <c:v>0.02</c:v>
                </c:pt>
                <c:pt idx="12">
                  <c:v>0.03</c:v>
                </c:pt>
                <c:pt idx="13">
                  <c:v>0.04</c:v>
                </c:pt>
                <c:pt idx="14" formatCode="0.0000">
                  <c:v>4.8611111111111112E-2</c:v>
                </c:pt>
                <c:pt idx="15">
                  <c:v>0.05</c:v>
                </c:pt>
                <c:pt idx="16" formatCode="0.0000">
                  <c:v>5.0420168067226892E-2</c:v>
                </c:pt>
                <c:pt idx="17">
                  <c:v>0.06</c:v>
                </c:pt>
                <c:pt idx="18">
                  <c:v>0.08</c:v>
                </c:pt>
                <c:pt idx="19">
                  <c:v>0.1</c:v>
                </c:pt>
                <c:pt idx="20" formatCode="0.000">
                  <c:v>0.10416666666666667</c:v>
                </c:pt>
                <c:pt idx="21" formatCode="0.000">
                  <c:v>0.10416666666666667</c:v>
                </c:pt>
                <c:pt idx="22" formatCode="0.000">
                  <c:v>0.10504201680672269</c:v>
                </c:pt>
                <c:pt idx="23">
                  <c:v>0.2</c:v>
                </c:pt>
                <c:pt idx="24" formatCode="0.000">
                  <c:v>0.25210084033613445</c:v>
                </c:pt>
                <c:pt idx="25" formatCode="0.000">
                  <c:v>0.26041666666666669</c:v>
                </c:pt>
                <c:pt idx="26">
                  <c:v>0.3</c:v>
                </c:pt>
                <c:pt idx="27" formatCode="0.000">
                  <c:v>0.30555555555555558</c:v>
                </c:pt>
                <c:pt idx="28" formatCode="0.000">
                  <c:v>0.37815126050420167</c:v>
                </c:pt>
                <c:pt idx="29">
                  <c:v>0.4</c:v>
                </c:pt>
                <c:pt idx="30" formatCode="0.000">
                  <c:v>0.4861111111111111</c:v>
                </c:pt>
                <c:pt idx="31">
                  <c:v>0.5</c:v>
                </c:pt>
                <c:pt idx="32" formatCode="0.000">
                  <c:v>0.50420168067226889</c:v>
                </c:pt>
                <c:pt idx="33" formatCode="0.00">
                  <c:v>0.97222222222222221</c:v>
                </c:pt>
                <c:pt idx="34" formatCode="0.00">
                  <c:v>0.97222222222222221</c:v>
                </c:pt>
                <c:pt idx="35">
                  <c:v>1</c:v>
                </c:pt>
                <c:pt idx="36" formatCode="0.00">
                  <c:v>1.0504201680672269</c:v>
                </c:pt>
                <c:pt idx="37" formatCode="0.00">
                  <c:v>1.5277777777777777</c:v>
                </c:pt>
                <c:pt idx="38" formatCode="0.00">
                  <c:v>1.5625</c:v>
                </c:pt>
                <c:pt idx="39" formatCode="0.00">
                  <c:v>1.8907563025210083</c:v>
                </c:pt>
                <c:pt idx="40">
                  <c:v>2</c:v>
                </c:pt>
                <c:pt idx="41" formatCode="0.00">
                  <c:v>2.0833333333333335</c:v>
                </c:pt>
                <c:pt idx="42" formatCode="0.00">
                  <c:v>2.2222222222222223</c:v>
                </c:pt>
                <c:pt idx="43" formatCode="0.00">
                  <c:v>2.9411764705882355</c:v>
                </c:pt>
                <c:pt idx="44">
                  <c:v>3</c:v>
                </c:pt>
                <c:pt idx="45" formatCode="0.00">
                  <c:v>3.125</c:v>
                </c:pt>
                <c:pt idx="46" formatCode="0.00">
                  <c:v>3.7815126050420167</c:v>
                </c:pt>
                <c:pt idx="47">
                  <c:v>4</c:v>
                </c:pt>
                <c:pt idx="48" formatCode="0.00">
                  <c:v>4.5138888888888893</c:v>
                </c:pt>
                <c:pt idx="49" formatCode="0.00">
                  <c:v>4.6218487394957979</c:v>
                </c:pt>
                <c:pt idx="50">
                  <c:v>5</c:v>
                </c:pt>
                <c:pt idx="51" formatCode="0.00">
                  <c:v>5.0420168067226889</c:v>
                </c:pt>
                <c:pt idx="52" formatCode="0.00">
                  <c:v>5.5555555555555554</c:v>
                </c:pt>
                <c:pt idx="53" formatCode="0.00">
                  <c:v>5.882352941176471</c:v>
                </c:pt>
                <c:pt idx="54">
                  <c:v>6</c:v>
                </c:pt>
                <c:pt idx="55">
                  <c:v>7</c:v>
                </c:pt>
                <c:pt idx="56" formatCode="0.00">
                  <c:v>7.5630252100840334</c:v>
                </c:pt>
                <c:pt idx="57" formatCode="0.00">
                  <c:v>7.6388888888888893</c:v>
                </c:pt>
                <c:pt idx="58">
                  <c:v>8</c:v>
                </c:pt>
                <c:pt idx="59">
                  <c:v>9</c:v>
                </c:pt>
                <c:pt idx="60" formatCode="0.0">
                  <c:v>9.4537815126050422</c:v>
                </c:pt>
                <c:pt idx="61" formatCode="0.0">
                  <c:v>9.7222222222222214</c:v>
                </c:pt>
                <c:pt idx="62">
                  <c:v>10</c:v>
                </c:pt>
                <c:pt idx="63" formatCode="0.00">
                  <c:v>10.416666666666666</c:v>
                </c:pt>
                <c:pt idx="64">
                  <c:v>11</c:v>
                </c:pt>
                <c:pt idx="65">
                  <c:v>12</c:v>
                </c:pt>
                <c:pt idx="66">
                  <c:v>12.5</c:v>
                </c:pt>
                <c:pt idx="67" formatCode="0.00">
                  <c:v>12.605042016806722</c:v>
                </c:pt>
                <c:pt idx="68">
                  <c:v>13</c:v>
                </c:pt>
                <c:pt idx="69">
                  <c:v>14</c:v>
                </c:pt>
                <c:pt idx="70" formatCode="0.00">
                  <c:v>14.705882352941176</c:v>
                </c:pt>
                <c:pt idx="71">
                  <c:v>15</c:v>
                </c:pt>
                <c:pt idx="72" formatCode="0.0">
                  <c:v>15.277777777777779</c:v>
                </c:pt>
                <c:pt idx="73">
                  <c:v>15.625</c:v>
                </c:pt>
                <c:pt idx="74">
                  <c:v>16</c:v>
                </c:pt>
                <c:pt idx="75">
                  <c:v>16.13</c:v>
                </c:pt>
                <c:pt idx="76" formatCode="0.00">
                  <c:v>16.806722689075631</c:v>
                </c:pt>
                <c:pt idx="77">
                  <c:v>17</c:v>
                </c:pt>
                <c:pt idx="78" formatCode="0.00">
                  <c:v>17.361111111111111</c:v>
                </c:pt>
                <c:pt idx="79" formatCode="0.00">
                  <c:v>17.361111111111111</c:v>
                </c:pt>
                <c:pt idx="80">
                  <c:v>18</c:v>
                </c:pt>
                <c:pt idx="81">
                  <c:v>18.149999999999999</c:v>
                </c:pt>
                <c:pt idx="82">
                  <c:v>19</c:v>
                </c:pt>
                <c:pt idx="83">
                  <c:v>20</c:v>
                </c:pt>
              </c:numCache>
            </c:numRef>
          </c:xVal>
          <c:yVal>
            <c:numRef>
              <c:f>'C'!$I$3:$I$86</c:f>
              <c:numCache>
                <c:formatCode>General</c:formatCode>
                <c:ptCount val="84"/>
                <c:pt idx="0">
                  <c:v>0</c:v>
                </c:pt>
                <c:pt idx="2">
                  <c:v>1.151</c:v>
                </c:pt>
                <c:pt idx="7">
                  <c:v>1.2539</c:v>
                </c:pt>
                <c:pt idx="9">
                  <c:v>1.341</c:v>
                </c:pt>
                <c:pt idx="15">
                  <c:v>2.0669</c:v>
                </c:pt>
                <c:pt idx="21">
                  <c:v>2.9110200000000002</c:v>
                </c:pt>
                <c:pt idx="27">
                  <c:v>4.9729300000000007</c:v>
                </c:pt>
                <c:pt idx="31">
                  <c:v>5.6722799999999998</c:v>
                </c:pt>
                <c:pt idx="33">
                  <c:v>5.7798810000000005</c:v>
                </c:pt>
                <c:pt idx="37">
                  <c:v>5.3847170000000002</c:v>
                </c:pt>
                <c:pt idx="42">
                  <c:v>4.9188619999999998</c:v>
                </c:pt>
                <c:pt idx="50">
                  <c:v>3.6323950000000003</c:v>
                </c:pt>
                <c:pt idx="61">
                  <c:v>2.5593310000000002</c:v>
                </c:pt>
                <c:pt idx="72">
                  <c:v>1.9438893000000002</c:v>
                </c:pt>
                <c:pt idx="83">
                  <c:v>1.6376986999999998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C6-4170-BA46-BC874C3EB662}"/>
            </c:ext>
          </c:extLst>
        </c:ser>
        <c:ser>
          <c:idx val="3"/>
          <c:order val="3"/>
          <c:tx>
            <c:strRef>
              <c:f>'C'!$J$2</c:f>
              <c:strCache>
                <c:ptCount val="1"/>
                <c:pt idx="0">
                  <c:v>Hydrogen 1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'C'!$B$3:$B$86</c:f>
              <c:numCache>
                <c:formatCode>General</c:formatCode>
                <c:ptCount val="84"/>
                <c:pt idx="0">
                  <c:v>0</c:v>
                </c:pt>
                <c:pt idx="1">
                  <c:v>1E-3</c:v>
                </c:pt>
                <c:pt idx="2" formatCode="0.000000">
                  <c:v>1.0416666666666667E-3</c:v>
                </c:pt>
                <c:pt idx="3" formatCode="0.000000">
                  <c:v>1.0416666666666667E-3</c:v>
                </c:pt>
                <c:pt idx="4" formatCode="0.000000">
                  <c:v>1.0504201680672268E-3</c:v>
                </c:pt>
                <c:pt idx="5">
                  <c:v>3.0000000000000001E-3</c:v>
                </c:pt>
                <c:pt idx="6" formatCode="0.00000">
                  <c:v>4.8611111111111112E-3</c:v>
                </c:pt>
                <c:pt idx="7">
                  <c:v>5.0000000000000001E-3</c:v>
                </c:pt>
                <c:pt idx="8">
                  <c:v>0.01</c:v>
                </c:pt>
                <c:pt idx="9" formatCode="0.0000">
                  <c:v>1.0416666666666666E-2</c:v>
                </c:pt>
                <c:pt idx="10" formatCode="0.0000">
                  <c:v>1.050420168067227E-2</c:v>
                </c:pt>
                <c:pt idx="11">
                  <c:v>0.02</c:v>
                </c:pt>
                <c:pt idx="12">
                  <c:v>0.03</c:v>
                </c:pt>
                <c:pt idx="13">
                  <c:v>0.04</c:v>
                </c:pt>
                <c:pt idx="14" formatCode="0.0000">
                  <c:v>4.8611111111111112E-2</c:v>
                </c:pt>
                <c:pt idx="15">
                  <c:v>0.05</c:v>
                </c:pt>
                <c:pt idx="16" formatCode="0.0000">
                  <c:v>5.0420168067226892E-2</c:v>
                </c:pt>
                <c:pt idx="17">
                  <c:v>0.06</c:v>
                </c:pt>
                <c:pt idx="18">
                  <c:v>0.08</c:v>
                </c:pt>
                <c:pt idx="19">
                  <c:v>0.1</c:v>
                </c:pt>
                <c:pt idx="20" formatCode="0.000">
                  <c:v>0.10416666666666667</c:v>
                </c:pt>
                <c:pt idx="21" formatCode="0.000">
                  <c:v>0.10416666666666667</c:v>
                </c:pt>
                <c:pt idx="22" formatCode="0.000">
                  <c:v>0.10504201680672269</c:v>
                </c:pt>
                <c:pt idx="23">
                  <c:v>0.2</c:v>
                </c:pt>
                <c:pt idx="24" formatCode="0.000">
                  <c:v>0.25210084033613445</c:v>
                </c:pt>
                <c:pt idx="25" formatCode="0.000">
                  <c:v>0.26041666666666669</c:v>
                </c:pt>
                <c:pt idx="26">
                  <c:v>0.3</c:v>
                </c:pt>
                <c:pt idx="27" formatCode="0.000">
                  <c:v>0.30555555555555558</c:v>
                </c:pt>
                <c:pt idx="28" formatCode="0.000">
                  <c:v>0.37815126050420167</c:v>
                </c:pt>
                <c:pt idx="29">
                  <c:v>0.4</c:v>
                </c:pt>
                <c:pt idx="30" formatCode="0.000">
                  <c:v>0.4861111111111111</c:v>
                </c:pt>
                <c:pt idx="31">
                  <c:v>0.5</c:v>
                </c:pt>
                <c:pt idx="32" formatCode="0.000">
                  <c:v>0.50420168067226889</c:v>
                </c:pt>
                <c:pt idx="33" formatCode="0.00">
                  <c:v>0.97222222222222221</c:v>
                </c:pt>
                <c:pt idx="34" formatCode="0.00">
                  <c:v>0.97222222222222221</c:v>
                </c:pt>
                <c:pt idx="35">
                  <c:v>1</c:v>
                </c:pt>
                <c:pt idx="36" formatCode="0.00">
                  <c:v>1.0504201680672269</c:v>
                </c:pt>
                <c:pt idx="37" formatCode="0.00">
                  <c:v>1.5277777777777777</c:v>
                </c:pt>
                <c:pt idx="38" formatCode="0.00">
                  <c:v>1.5625</c:v>
                </c:pt>
                <c:pt idx="39" formatCode="0.00">
                  <c:v>1.8907563025210083</c:v>
                </c:pt>
                <c:pt idx="40">
                  <c:v>2</c:v>
                </c:pt>
                <c:pt idx="41" formatCode="0.00">
                  <c:v>2.0833333333333335</c:v>
                </c:pt>
                <c:pt idx="42" formatCode="0.00">
                  <c:v>2.2222222222222223</c:v>
                </c:pt>
                <c:pt idx="43" formatCode="0.00">
                  <c:v>2.9411764705882355</c:v>
                </c:pt>
                <c:pt idx="44">
                  <c:v>3</c:v>
                </c:pt>
                <c:pt idx="45" formatCode="0.00">
                  <c:v>3.125</c:v>
                </c:pt>
                <c:pt idx="46" formatCode="0.00">
                  <c:v>3.7815126050420167</c:v>
                </c:pt>
                <c:pt idx="47">
                  <c:v>4</c:v>
                </c:pt>
                <c:pt idx="48" formatCode="0.00">
                  <c:v>4.5138888888888893</c:v>
                </c:pt>
                <c:pt idx="49" formatCode="0.00">
                  <c:v>4.6218487394957979</c:v>
                </c:pt>
                <c:pt idx="50">
                  <c:v>5</c:v>
                </c:pt>
                <c:pt idx="51" formatCode="0.00">
                  <c:v>5.0420168067226889</c:v>
                </c:pt>
                <c:pt idx="52" formatCode="0.00">
                  <c:v>5.5555555555555554</c:v>
                </c:pt>
                <c:pt idx="53" formatCode="0.00">
                  <c:v>5.882352941176471</c:v>
                </c:pt>
                <c:pt idx="54">
                  <c:v>6</c:v>
                </c:pt>
                <c:pt idx="55">
                  <c:v>7</c:v>
                </c:pt>
                <c:pt idx="56" formatCode="0.00">
                  <c:v>7.5630252100840334</c:v>
                </c:pt>
                <c:pt idx="57" formatCode="0.00">
                  <c:v>7.6388888888888893</c:v>
                </c:pt>
                <c:pt idx="58">
                  <c:v>8</c:v>
                </c:pt>
                <c:pt idx="59">
                  <c:v>9</c:v>
                </c:pt>
                <c:pt idx="60" formatCode="0.0">
                  <c:v>9.4537815126050422</c:v>
                </c:pt>
                <c:pt idx="61" formatCode="0.0">
                  <c:v>9.7222222222222214</c:v>
                </c:pt>
                <c:pt idx="62">
                  <c:v>10</c:v>
                </c:pt>
                <c:pt idx="63" formatCode="0.00">
                  <c:v>10.416666666666666</c:v>
                </c:pt>
                <c:pt idx="64">
                  <c:v>11</c:v>
                </c:pt>
                <c:pt idx="65">
                  <c:v>12</c:v>
                </c:pt>
                <c:pt idx="66">
                  <c:v>12.5</c:v>
                </c:pt>
                <c:pt idx="67" formatCode="0.00">
                  <c:v>12.605042016806722</c:v>
                </c:pt>
                <c:pt idx="68">
                  <c:v>13</c:v>
                </c:pt>
                <c:pt idx="69">
                  <c:v>14</c:v>
                </c:pt>
                <c:pt idx="70" formatCode="0.00">
                  <c:v>14.705882352941176</c:v>
                </c:pt>
                <c:pt idx="71">
                  <c:v>15</c:v>
                </c:pt>
                <c:pt idx="72" formatCode="0.0">
                  <c:v>15.277777777777779</c:v>
                </c:pt>
                <c:pt idx="73">
                  <c:v>15.625</c:v>
                </c:pt>
                <c:pt idx="74">
                  <c:v>16</c:v>
                </c:pt>
                <c:pt idx="75">
                  <c:v>16.13</c:v>
                </c:pt>
                <c:pt idx="76" formatCode="0.00">
                  <c:v>16.806722689075631</c:v>
                </c:pt>
                <c:pt idx="77">
                  <c:v>17</c:v>
                </c:pt>
                <c:pt idx="78" formatCode="0.00">
                  <c:v>17.361111111111111</c:v>
                </c:pt>
                <c:pt idx="79" formatCode="0.00">
                  <c:v>17.361111111111111</c:v>
                </c:pt>
                <c:pt idx="80">
                  <c:v>18</c:v>
                </c:pt>
                <c:pt idx="81">
                  <c:v>18.149999999999999</c:v>
                </c:pt>
                <c:pt idx="82">
                  <c:v>19</c:v>
                </c:pt>
                <c:pt idx="83">
                  <c:v>20</c:v>
                </c:pt>
              </c:numCache>
            </c:numRef>
          </c:xVal>
          <c:yVal>
            <c:numRef>
              <c:f>'C'!$J$3:$J$86</c:f>
              <c:numCache>
                <c:formatCode>General</c:formatCode>
                <c:ptCount val="84"/>
                <c:pt idx="0">
                  <c:v>0</c:v>
                </c:pt>
                <c:pt idx="1">
                  <c:v>3.5934000000000001E-2</c:v>
                </c:pt>
                <c:pt idx="7">
                  <c:v>7.0019999999999999E-2</c:v>
                </c:pt>
                <c:pt idx="8">
                  <c:v>9.4466999999999995E-2</c:v>
                </c:pt>
                <c:pt idx="15">
                  <c:v>0.16041330000000001</c:v>
                </c:pt>
                <c:pt idx="19">
                  <c:v>0.16563810000000001</c:v>
                </c:pt>
                <c:pt idx="26">
                  <c:v>0.10789594</c:v>
                </c:pt>
                <c:pt idx="31">
                  <c:v>8.0062179999999997E-2</c:v>
                </c:pt>
                <c:pt idx="35">
                  <c:v>5.1914210000000002E-2</c:v>
                </c:pt>
                <c:pt idx="40">
                  <c:v>3.2008660000000001E-2</c:v>
                </c:pt>
                <c:pt idx="47">
                  <c:v>1.9040110000000002E-2</c:v>
                </c:pt>
                <c:pt idx="58">
                  <c:v>1.1055443E-2</c:v>
                </c:pt>
                <c:pt idx="65">
                  <c:v>7.9867799999999989E-3</c:v>
                </c:pt>
                <c:pt idx="74">
                  <c:v>6.3269149999999998E-3</c:v>
                </c:pt>
                <c:pt idx="83">
                  <c:v>5.2773820000000006E-3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6C6-4170-BA46-BC874C3EB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894992"/>
        <c:axId val="14689538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'C'!$K$3:$K$86</c15:sqref>
                        </c15:formulaRef>
                      </c:ext>
                    </c:extLst>
                    <c:numCache>
                      <c:formatCode>General</c:formatCode>
                      <c:ptCount val="8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19.998999999999999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'C'!$L$3:$L$84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0</c:v>
                      </c:pt>
                      <c:pt idx="1">
                        <c:v>24.612353846153844</c:v>
                      </c:pt>
                      <c:pt idx="2">
                        <c:v>28.953079759999998</c:v>
                      </c:pt>
                      <c:pt idx="3">
                        <c:v>30.8045428</c:v>
                      </c:pt>
                      <c:pt idx="4">
                        <c:v>31.457945600000002</c:v>
                      </c:pt>
                      <c:pt idx="5">
                        <c:v>31.562342999999998</c:v>
                      </c:pt>
                      <c:pt idx="6">
                        <c:v>31.276526399999998</c:v>
                      </c:pt>
                      <c:pt idx="7">
                        <c:v>30.789530799999998</c:v>
                      </c:pt>
                      <c:pt idx="8">
                        <c:v>30.257378400000004</c:v>
                      </c:pt>
                      <c:pt idx="9">
                        <c:v>29.667043200000002</c:v>
                      </c:pt>
                      <c:pt idx="10">
                        <c:v>29.086047200000003</c:v>
                      </c:pt>
                      <c:pt idx="11">
                        <c:v>28.512809920000002</c:v>
                      </c:pt>
                      <c:pt idx="12">
                        <c:v>27.939572640000002</c:v>
                      </c:pt>
                      <c:pt idx="13">
                        <c:v>27.391042320000004</c:v>
                      </c:pt>
                      <c:pt idx="14">
                        <c:v>26.880360960000004</c:v>
                      </c:pt>
                      <c:pt idx="15">
                        <c:v>26.385174800000001</c:v>
                      </c:pt>
                      <c:pt idx="16">
                        <c:v>25.927177120000003</c:v>
                      </c:pt>
                      <c:pt idx="17">
                        <c:v>25.477653947368417</c:v>
                      </c:pt>
                      <c:pt idx="18">
                        <c:v>25.063502631578945</c:v>
                      </c:pt>
                      <c:pt idx="19">
                        <c:v>24.64935131578947</c:v>
                      </c:pt>
                      <c:pt idx="20">
                        <c:v>24.235614151315787</c:v>
                      </c:pt>
                      <c:pt idx="74">
                        <c:v>0</c:v>
                      </c:pt>
                      <c:pt idx="75">
                        <c:v>214.77058823529413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68363601496802.258</c:v>
                      </c:pt>
                      <c:pt idx="79">
                        <c:v>68.363601496802261</c:v>
                      </c:pt>
                      <c:pt idx="81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A6C6-4170-BA46-BC874C3EB662}"/>
                  </c:ext>
                </c:extLst>
              </c15:ser>
            </c15:filteredScatterSeries>
          </c:ext>
        </c:extLst>
      </c:scatterChart>
      <c:valAx>
        <c:axId val="146894992"/>
        <c:scaling>
          <c:orientation val="minMax"/>
          <c:max val="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Projectile energy [MeV/u]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95384"/>
        <c:crosses val="autoZero"/>
        <c:crossBetween val="midCat"/>
      </c:valAx>
      <c:valAx>
        <c:axId val="14689538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dE/dx [keV/nm]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9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48</a:t>
            </a:r>
            <a:r>
              <a:rPr lang="en-US" baseline="0"/>
              <a:t>Ca, 1000 partical nA (equivalent to 1 kW at 20 MeV/u)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 MeV/u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0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8C3-4A65-ABD2-834921B27BD8}"/>
              </c:ext>
            </c:extLst>
          </c:dPt>
          <c:xVal>
            <c:numRef>
              <c:f>'48Ca1kW20AMeV'!$B$149:$B$349</c:f>
              <c:numCache>
                <c:formatCode>0.00E+00</c:formatCode>
                <c:ptCount val="20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1.6999999999999999E-3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3.3999999999999998E-3</c:v>
                </c:pt>
                <c:pt idx="35">
                  <c:v>3.5000000000000001E-3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3.8999999999999998E-3</c:v>
                </c:pt>
                <c:pt idx="40">
                  <c:v>4.0000000000000001E-3</c:v>
                </c:pt>
                <c:pt idx="41">
                  <c:v>4.1000000000000003E-3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4.4999999999999997E-3</c:v>
                </c:pt>
                <c:pt idx="46">
                  <c:v>4.5999999999999999E-3</c:v>
                </c:pt>
                <c:pt idx="47">
                  <c:v>4.7000000000000002E-3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5.4999999999999997E-3</c:v>
                </c:pt>
                <c:pt idx="56">
                  <c:v>5.5999999999999999E-3</c:v>
                </c:pt>
                <c:pt idx="57">
                  <c:v>5.7000000000000002E-3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6.1000000000000004E-3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6.4999999999999997E-3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6.7999999999999996E-3</c:v>
                </c:pt>
                <c:pt idx="69">
                  <c:v>6.8999999999999999E-3</c:v>
                </c:pt>
                <c:pt idx="70">
                  <c:v>7.0000000000000001E-3</c:v>
                </c:pt>
                <c:pt idx="71">
                  <c:v>7.1000000000000004E-3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7.7999999999999996E-3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8.0999999999999996E-3</c:v>
                </c:pt>
                <c:pt idx="82">
                  <c:v>8.2000000000000007E-3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8.9999999999999993E-3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9.2999999999999992E-3</c:v>
                </c:pt>
                <c:pt idx="94">
                  <c:v>9.4000000000000004E-3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9.9000000000000008E-3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1.0699999999999999E-2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1.0999999999999999E-2</c:v>
                </c:pt>
                <c:pt idx="111">
                  <c:v>1.11E-2</c:v>
                </c:pt>
                <c:pt idx="112">
                  <c:v>1.12E-2</c:v>
                </c:pt>
                <c:pt idx="113">
                  <c:v>1.1299999999999999E-2</c:v>
                </c:pt>
                <c:pt idx="114">
                  <c:v>1.14E-2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1.17E-2</c:v>
                </c:pt>
                <c:pt idx="118">
                  <c:v>1.18E-2</c:v>
                </c:pt>
                <c:pt idx="119">
                  <c:v>1.1900000000000001E-2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1.2200000000000001E-2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1.2999999999999999E-2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1.3299999999999999E-2</c:v>
                </c:pt>
                <c:pt idx="134">
                  <c:v>1.34E-2</c:v>
                </c:pt>
                <c:pt idx="135">
                  <c:v>1.35E-2</c:v>
                </c:pt>
                <c:pt idx="136">
                  <c:v>1.3599999999999999E-2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1.4E-2</c:v>
                </c:pt>
                <c:pt idx="141">
                  <c:v>1.41E-2</c:v>
                </c:pt>
                <c:pt idx="142">
                  <c:v>1.4200000000000001E-2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1.4500000000000001E-2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1.5299999999999999E-2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1.5599999999999999E-2</c:v>
                </c:pt>
                <c:pt idx="157">
                  <c:v>1.5699999999999999E-2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1.6199999999999999E-2</c:v>
                </c:pt>
                <c:pt idx="163">
                  <c:v>1.6299999999999999E-2</c:v>
                </c:pt>
                <c:pt idx="164">
                  <c:v>1.6400000000000001E-2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1.7999999999999999E-2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1.8700000000000001E-2</c:v>
                </c:pt>
                <c:pt idx="188">
                  <c:v>1.8800000000000001E-2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1.9300000000000001E-2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1.9800000000000002E-2</c:v>
                </c:pt>
                <c:pt idx="199">
                  <c:v>1.9900000000000001E-2</c:v>
                </c:pt>
                <c:pt idx="200">
                  <c:v>0.02</c:v>
                </c:pt>
              </c:numCache>
            </c:numRef>
          </c:xVal>
          <c:yVal>
            <c:numRef>
              <c:f>'48Ca1kW20AMeV'!$D$149:$D$349</c:f>
              <c:numCache>
                <c:formatCode>0.00E+00</c:formatCode>
                <c:ptCount val="201"/>
                <c:pt idx="0">
                  <c:v>7.2886000000000007E-5</c:v>
                </c:pt>
                <c:pt idx="1">
                  <c:v>7.3275000000000006E-5</c:v>
                </c:pt>
                <c:pt idx="2">
                  <c:v>7.3699E-5</c:v>
                </c:pt>
                <c:pt idx="3">
                  <c:v>7.4107E-5</c:v>
                </c:pt>
                <c:pt idx="4">
                  <c:v>7.4517999999999994E-5</c:v>
                </c:pt>
                <c:pt idx="5">
                  <c:v>7.4892000000000001E-5</c:v>
                </c:pt>
                <c:pt idx="6">
                  <c:v>7.5303999999999996E-5</c:v>
                </c:pt>
                <c:pt idx="7">
                  <c:v>7.5758000000000002E-5</c:v>
                </c:pt>
                <c:pt idx="8">
                  <c:v>7.6205000000000006E-5</c:v>
                </c:pt>
                <c:pt idx="9">
                  <c:v>7.6693000000000006E-5</c:v>
                </c:pt>
                <c:pt idx="10">
                  <c:v>7.7248000000000003E-5</c:v>
                </c:pt>
                <c:pt idx="11">
                  <c:v>7.7829000000000003E-5</c:v>
                </c:pt>
                <c:pt idx="12">
                  <c:v>7.8584999999999994E-5</c:v>
                </c:pt>
                <c:pt idx="13">
                  <c:v>7.9535000000000003E-5</c:v>
                </c:pt>
                <c:pt idx="14">
                  <c:v>8.1086000000000003E-5</c:v>
                </c:pt>
                <c:pt idx="15">
                  <c:v>8.1484999999999997E-5</c:v>
                </c:pt>
                <c:pt idx="16">
                  <c:v>8.1834000000000003E-5</c:v>
                </c:pt>
                <c:pt idx="17">
                  <c:v>8.1082999999999996E-5</c:v>
                </c:pt>
                <c:pt idx="18">
                  <c:v>8.2362999999999997E-5</c:v>
                </c:pt>
                <c:pt idx="19">
                  <c:v>8.2169000000000006E-5</c:v>
                </c:pt>
                <c:pt idx="20">
                  <c:v>8.3234999999999998E-5</c:v>
                </c:pt>
                <c:pt idx="21">
                  <c:v>8.4140000000000004E-5</c:v>
                </c:pt>
                <c:pt idx="22">
                  <c:v>8.4437999999999994E-5</c:v>
                </c:pt>
                <c:pt idx="23">
                  <c:v>8.4484E-5</c:v>
                </c:pt>
                <c:pt idx="24">
                  <c:v>8.5005000000000004E-5</c:v>
                </c:pt>
                <c:pt idx="25">
                  <c:v>8.5468000000000002E-5</c:v>
                </c:pt>
                <c:pt idx="26">
                  <c:v>8.5945000000000005E-5</c:v>
                </c:pt>
                <c:pt idx="27">
                  <c:v>8.6862999999999998E-5</c:v>
                </c:pt>
                <c:pt idx="28">
                  <c:v>8.7841000000000001E-5</c:v>
                </c:pt>
                <c:pt idx="29">
                  <c:v>8.9295000000000005E-5</c:v>
                </c:pt>
                <c:pt idx="30">
                  <c:v>9.0523E-5</c:v>
                </c:pt>
                <c:pt idx="31">
                  <c:v>9.1167000000000003E-5</c:v>
                </c:pt>
                <c:pt idx="32">
                  <c:v>9.2156000000000003E-5</c:v>
                </c:pt>
                <c:pt idx="33">
                  <c:v>9.2257999999999997E-5</c:v>
                </c:pt>
                <c:pt idx="34">
                  <c:v>9.2596999999999995E-5</c:v>
                </c:pt>
                <c:pt idx="35">
                  <c:v>9.2873000000000003E-5</c:v>
                </c:pt>
                <c:pt idx="36">
                  <c:v>9.3137E-5</c:v>
                </c:pt>
                <c:pt idx="37">
                  <c:v>9.4759999999999994E-5</c:v>
                </c:pt>
                <c:pt idx="38">
                  <c:v>9.4948E-5</c:v>
                </c:pt>
                <c:pt idx="39">
                  <c:v>9.7021000000000005E-5</c:v>
                </c:pt>
                <c:pt idx="40">
                  <c:v>9.8199E-5</c:v>
                </c:pt>
                <c:pt idx="41">
                  <c:v>9.7581E-5</c:v>
                </c:pt>
                <c:pt idx="42">
                  <c:v>9.8492999999999994E-5</c:v>
                </c:pt>
                <c:pt idx="43">
                  <c:v>9.7293000000000005E-5</c:v>
                </c:pt>
                <c:pt idx="44">
                  <c:v>9.9555999999999993E-5</c:v>
                </c:pt>
                <c:pt idx="45">
                  <c:v>9.9063999999999999E-5</c:v>
                </c:pt>
                <c:pt idx="46">
                  <c:v>1.0019E-4</c:v>
                </c:pt>
                <c:pt idx="47">
                  <c:v>1.0028E-4</c:v>
                </c:pt>
                <c:pt idx="48">
                  <c:v>1.0066E-4</c:v>
                </c:pt>
                <c:pt idx="49">
                  <c:v>1.0239E-4</c:v>
                </c:pt>
                <c:pt idx="50">
                  <c:v>1.0325E-4</c:v>
                </c:pt>
                <c:pt idx="51">
                  <c:v>1.0344E-4</c:v>
                </c:pt>
                <c:pt idx="52">
                  <c:v>1.0432E-4</c:v>
                </c:pt>
                <c:pt idx="53">
                  <c:v>1.0628000000000001E-4</c:v>
                </c:pt>
                <c:pt idx="54">
                  <c:v>1.0704000000000001E-4</c:v>
                </c:pt>
                <c:pt idx="55">
                  <c:v>1.0743000000000001E-4</c:v>
                </c:pt>
                <c:pt idx="56">
                  <c:v>1.0962E-4</c:v>
                </c:pt>
                <c:pt idx="57">
                  <c:v>1.1124999999999999E-4</c:v>
                </c:pt>
                <c:pt idx="58">
                  <c:v>1.1137999999999999E-4</c:v>
                </c:pt>
                <c:pt idx="59">
                  <c:v>1.1326E-4</c:v>
                </c:pt>
                <c:pt idx="60">
                  <c:v>1.141E-4</c:v>
                </c:pt>
                <c:pt idx="61">
                  <c:v>1.1393E-4</c:v>
                </c:pt>
                <c:pt idx="62">
                  <c:v>1.1540999999999999E-4</c:v>
                </c:pt>
                <c:pt idx="63">
                  <c:v>1.1725E-4</c:v>
                </c:pt>
                <c:pt idx="64">
                  <c:v>1.2031000000000001E-4</c:v>
                </c:pt>
                <c:pt idx="65">
                  <c:v>1.2171E-4</c:v>
                </c:pt>
                <c:pt idx="66">
                  <c:v>1.226E-4</c:v>
                </c:pt>
                <c:pt idx="67">
                  <c:v>1.2221000000000001E-4</c:v>
                </c:pt>
                <c:pt idx="68">
                  <c:v>1.2366999999999999E-4</c:v>
                </c:pt>
                <c:pt idx="69">
                  <c:v>1.2677000000000001E-4</c:v>
                </c:pt>
                <c:pt idx="70">
                  <c:v>1.2964000000000001E-4</c:v>
                </c:pt>
                <c:pt idx="71">
                  <c:v>1.3108E-4</c:v>
                </c:pt>
                <c:pt idx="72">
                  <c:v>1.3233E-4</c:v>
                </c:pt>
                <c:pt idx="73">
                  <c:v>1.3362000000000001E-4</c:v>
                </c:pt>
                <c:pt idx="74">
                  <c:v>1.3545000000000001E-4</c:v>
                </c:pt>
                <c:pt idx="75">
                  <c:v>1.3627999999999999E-4</c:v>
                </c:pt>
                <c:pt idx="76">
                  <c:v>1.3768999999999999E-4</c:v>
                </c:pt>
                <c:pt idx="77">
                  <c:v>1.4017000000000001E-4</c:v>
                </c:pt>
                <c:pt idx="78">
                  <c:v>1.4236000000000001E-4</c:v>
                </c:pt>
                <c:pt idx="79">
                  <c:v>1.4553999999999999E-4</c:v>
                </c:pt>
                <c:pt idx="80">
                  <c:v>1.4768E-4</c:v>
                </c:pt>
                <c:pt idx="81">
                  <c:v>1.5024999999999999E-4</c:v>
                </c:pt>
                <c:pt idx="82">
                  <c:v>1.5106000000000001E-4</c:v>
                </c:pt>
                <c:pt idx="83">
                  <c:v>1.5353E-4</c:v>
                </c:pt>
                <c:pt idx="84">
                  <c:v>1.5558E-4</c:v>
                </c:pt>
                <c:pt idx="85">
                  <c:v>1.5778E-4</c:v>
                </c:pt>
                <c:pt idx="86">
                  <c:v>1.5987E-4</c:v>
                </c:pt>
                <c:pt idx="87">
                  <c:v>1.6314000000000001E-4</c:v>
                </c:pt>
                <c:pt idx="88">
                  <c:v>1.6671000000000001E-4</c:v>
                </c:pt>
                <c:pt idx="89">
                  <c:v>1.7044E-4</c:v>
                </c:pt>
                <c:pt idx="90">
                  <c:v>1.7426E-4</c:v>
                </c:pt>
                <c:pt idx="91">
                  <c:v>1.7823000000000001E-4</c:v>
                </c:pt>
                <c:pt idx="92">
                  <c:v>1.8249999999999999E-4</c:v>
                </c:pt>
                <c:pt idx="93">
                  <c:v>1.8718000000000001E-4</c:v>
                </c:pt>
                <c:pt idx="94">
                  <c:v>1.9160999999999999E-4</c:v>
                </c:pt>
                <c:pt idx="95">
                  <c:v>1.9671000000000001E-4</c:v>
                </c:pt>
                <c:pt idx="96">
                  <c:v>2.0220000000000001E-4</c:v>
                </c:pt>
                <c:pt idx="97">
                  <c:v>2.0818E-4</c:v>
                </c:pt>
                <c:pt idx="98">
                  <c:v>2.1481000000000001E-4</c:v>
                </c:pt>
                <c:pt idx="99">
                  <c:v>2.2227E-4</c:v>
                </c:pt>
                <c:pt idx="100">
                  <c:v>2.3034999999999999E-4</c:v>
                </c:pt>
                <c:pt idx="101">
                  <c:v>2.3864000000000001E-4</c:v>
                </c:pt>
                <c:pt idx="102">
                  <c:v>2.477E-4</c:v>
                </c:pt>
                <c:pt idx="103">
                  <c:v>2.5765E-4</c:v>
                </c:pt>
                <c:pt idx="104">
                  <c:v>2.6883000000000001E-4</c:v>
                </c:pt>
                <c:pt idx="105">
                  <c:v>2.8149000000000002E-4</c:v>
                </c:pt>
                <c:pt idx="106">
                  <c:v>2.9578999999999999E-4</c:v>
                </c:pt>
                <c:pt idx="107">
                  <c:v>3.1223999999999998E-4</c:v>
                </c:pt>
                <c:pt idx="108">
                  <c:v>3.3090000000000002E-4</c:v>
                </c:pt>
                <c:pt idx="109">
                  <c:v>3.5247000000000002E-4</c:v>
                </c:pt>
                <c:pt idx="110">
                  <c:v>3.7848999999999999E-4</c:v>
                </c:pt>
                <c:pt idx="111">
                  <c:v>4.1069000000000001E-4</c:v>
                </c:pt>
                <c:pt idx="112">
                  <c:v>4.4954000000000001E-4</c:v>
                </c:pt>
                <c:pt idx="113">
                  <c:v>4.9689999999999999E-4</c:v>
                </c:pt>
                <c:pt idx="114">
                  <c:v>5.5818000000000003E-4</c:v>
                </c:pt>
                <c:pt idx="115">
                  <c:v>6.4028000000000002E-4</c:v>
                </c:pt>
                <c:pt idx="116">
                  <c:v>7.5679999999999996E-4</c:v>
                </c:pt>
                <c:pt idx="117">
                  <c:v>9.3258000000000002E-4</c:v>
                </c:pt>
                <c:pt idx="118">
                  <c:v>1.2199999999999999E-3</c:v>
                </c:pt>
                <c:pt idx="119">
                  <c:v>1.7407E-3</c:v>
                </c:pt>
                <c:pt idx="120">
                  <c:v>2.8260999999999998E-3</c:v>
                </c:pt>
                <c:pt idx="121">
                  <c:v>5.2605000000000004E-3</c:v>
                </c:pt>
                <c:pt idx="122">
                  <c:v>8.6940000000000003E-3</c:v>
                </c:pt>
                <c:pt idx="123">
                  <c:v>8.6613999999999997E-3</c:v>
                </c:pt>
                <c:pt idx="124">
                  <c:v>4.3280000000000002E-3</c:v>
                </c:pt>
                <c:pt idx="125">
                  <c:v>1.0257E-3</c:v>
                </c:pt>
                <c:pt idx="126">
                  <c:v>1.2295000000000001E-4</c:v>
                </c:pt>
                <c:pt idx="127">
                  <c:v>5.959E-6</c:v>
                </c:pt>
                <c:pt idx="128">
                  <c:v>2.3281999999999999E-7</c:v>
                </c:pt>
                <c:pt idx="129">
                  <c:v>2.5308999999999999E-8</c:v>
                </c:pt>
                <c:pt idx="130">
                  <c:v>2.3793E-8</c:v>
                </c:pt>
                <c:pt idx="131">
                  <c:v>2.0107000000000001E-7</c:v>
                </c:pt>
                <c:pt idx="132">
                  <c:v>2.5907999999999999E-8</c:v>
                </c:pt>
                <c:pt idx="133">
                  <c:v>1.9248999999999999E-8</c:v>
                </c:pt>
                <c:pt idx="134">
                  <c:v>2.1482E-8</c:v>
                </c:pt>
                <c:pt idx="135">
                  <c:v>2.1246E-8</c:v>
                </c:pt>
                <c:pt idx="136">
                  <c:v>1.8801000000000001E-8</c:v>
                </c:pt>
                <c:pt idx="137">
                  <c:v>1.9560000000000001E-8</c:v>
                </c:pt>
                <c:pt idx="138">
                  <c:v>1.9673E-8</c:v>
                </c:pt>
                <c:pt idx="139">
                  <c:v>2.6276E-8</c:v>
                </c:pt>
                <c:pt idx="140">
                  <c:v>2.1442999999999999E-8</c:v>
                </c:pt>
                <c:pt idx="141">
                  <c:v>3.1989000000000003E-8</c:v>
                </c:pt>
                <c:pt idx="142">
                  <c:v>2.8089999999999999E-8</c:v>
                </c:pt>
                <c:pt idx="143">
                  <c:v>2.4165999999999999E-8</c:v>
                </c:pt>
                <c:pt idx="144">
                  <c:v>2.0179000000000002E-8</c:v>
                </c:pt>
                <c:pt idx="145">
                  <c:v>2.5474E-8</c:v>
                </c:pt>
                <c:pt idx="146">
                  <c:v>2.2148000000000001E-8</c:v>
                </c:pt>
                <c:pt idx="147">
                  <c:v>2.8267999999999999E-8</c:v>
                </c:pt>
                <c:pt idx="148">
                  <c:v>1.4315000000000001E-7</c:v>
                </c:pt>
                <c:pt idx="149">
                  <c:v>1.9512E-8</c:v>
                </c:pt>
                <c:pt idx="150">
                  <c:v>1.9956E-8</c:v>
                </c:pt>
                <c:pt idx="151">
                  <c:v>1.9696E-8</c:v>
                </c:pt>
                <c:pt idx="152">
                  <c:v>1.9186999999999998E-8</c:v>
                </c:pt>
                <c:pt idx="153">
                  <c:v>2.2659999999999999E-8</c:v>
                </c:pt>
                <c:pt idx="154">
                  <c:v>2.4964000000000001E-8</c:v>
                </c:pt>
                <c:pt idx="155">
                  <c:v>1.6986999999999999E-8</c:v>
                </c:pt>
                <c:pt idx="156">
                  <c:v>1.7337000000000002E-8</c:v>
                </c:pt>
                <c:pt idx="157">
                  <c:v>1.9802000000000001E-8</c:v>
                </c:pt>
                <c:pt idx="158">
                  <c:v>2.0955999999999999E-8</c:v>
                </c:pt>
                <c:pt idx="159">
                  <c:v>2.3921E-8</c:v>
                </c:pt>
                <c:pt idx="160">
                  <c:v>1.8101999999999999E-8</c:v>
                </c:pt>
                <c:pt idx="161">
                  <c:v>2.0733999999999999E-8</c:v>
                </c:pt>
                <c:pt idx="162">
                  <c:v>2.0828E-8</c:v>
                </c:pt>
                <c:pt idx="163">
                  <c:v>1.9178999999999999E-8</c:v>
                </c:pt>
                <c:pt idx="164">
                  <c:v>2.2811999999999999E-8</c:v>
                </c:pt>
                <c:pt idx="165">
                  <c:v>2.7330999999999998E-8</c:v>
                </c:pt>
                <c:pt idx="166">
                  <c:v>2.0905999999999999E-8</c:v>
                </c:pt>
                <c:pt idx="167">
                  <c:v>3.5741000000000002E-8</c:v>
                </c:pt>
                <c:pt idx="168">
                  <c:v>2.5903E-8</c:v>
                </c:pt>
                <c:pt idx="169">
                  <c:v>2.0879000000000001E-8</c:v>
                </c:pt>
                <c:pt idx="170">
                  <c:v>2.6715000000000001E-8</c:v>
                </c:pt>
                <c:pt idx="171">
                  <c:v>1.7508E-8</c:v>
                </c:pt>
                <c:pt idx="172">
                  <c:v>2.2737E-8</c:v>
                </c:pt>
                <c:pt idx="173">
                  <c:v>2.4628000000000001E-8</c:v>
                </c:pt>
                <c:pt idx="174">
                  <c:v>1.2104E-7</c:v>
                </c:pt>
                <c:pt idx="175">
                  <c:v>1.583E-8</c:v>
                </c:pt>
                <c:pt idx="176">
                  <c:v>2.0182000000000002E-8</c:v>
                </c:pt>
                <c:pt idx="177">
                  <c:v>3.6308999999999998E-8</c:v>
                </c:pt>
                <c:pt idx="178">
                  <c:v>1.6067000000000001E-8</c:v>
                </c:pt>
                <c:pt idx="179">
                  <c:v>1.4657E-8</c:v>
                </c:pt>
                <c:pt idx="180">
                  <c:v>1.5719E-8</c:v>
                </c:pt>
                <c:pt idx="181">
                  <c:v>1.6712000000000001E-8</c:v>
                </c:pt>
                <c:pt idx="182">
                  <c:v>3.0321999999999998E-8</c:v>
                </c:pt>
                <c:pt idx="183">
                  <c:v>2.5209999999999999E-8</c:v>
                </c:pt>
                <c:pt idx="184">
                  <c:v>1.3643E-8</c:v>
                </c:pt>
                <c:pt idx="185">
                  <c:v>1.4264E-8</c:v>
                </c:pt>
                <c:pt idx="186">
                  <c:v>1.7450000000000001E-8</c:v>
                </c:pt>
                <c:pt idx="187">
                  <c:v>1.5223000000000001E-7</c:v>
                </c:pt>
                <c:pt idx="188">
                  <c:v>1.7672000000000001E-8</c:v>
                </c:pt>
                <c:pt idx="189">
                  <c:v>2.3861000000000001E-8</c:v>
                </c:pt>
                <c:pt idx="190">
                  <c:v>2.6890999999999999E-8</c:v>
                </c:pt>
                <c:pt idx="191">
                  <c:v>1.5049999999999999E-8</c:v>
                </c:pt>
                <c:pt idx="192">
                  <c:v>1.8060999999999999E-8</c:v>
                </c:pt>
                <c:pt idx="193">
                  <c:v>3.6907000000000001E-8</c:v>
                </c:pt>
                <c:pt idx="194">
                  <c:v>1.4601E-8</c:v>
                </c:pt>
                <c:pt idx="195">
                  <c:v>2.5915000000000001E-8</c:v>
                </c:pt>
                <c:pt idx="196">
                  <c:v>1.6800999999999999E-8</c:v>
                </c:pt>
                <c:pt idx="197">
                  <c:v>2.1826E-8</c:v>
                </c:pt>
                <c:pt idx="198">
                  <c:v>2.3155999999999999E-8</c:v>
                </c:pt>
                <c:pt idx="199">
                  <c:v>2.8072999999999999E-8</c:v>
                </c:pt>
                <c:pt idx="200">
                  <c:v>2.6298999999999999E-8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C3-4A65-ABD2-834921B27BD8}"/>
            </c:ext>
          </c:extLst>
        </c:ser>
        <c:ser>
          <c:idx val="1"/>
          <c:order val="1"/>
          <c:tx>
            <c:v>0.5 MeV/u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'48Ca1kW0.5AMeV'!$B$149:$B$155</c:f>
              <c:numCache>
                <c:formatCode>0.00E+00</c:formatCode>
                <c:ptCount val="7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</c:numCache>
            </c:numRef>
          </c:xVal>
          <c:yVal>
            <c:numRef>
              <c:f>'48Ca1kW0.5AMeV'!$E$149:$E$155</c:f>
              <c:numCache>
                <c:formatCode>0.00E+00</c:formatCode>
                <c:ptCount val="7"/>
                <c:pt idx="0">
                  <c:v>1.8430249999999999E-3</c:v>
                </c:pt>
                <c:pt idx="1">
                  <c:v>2.9562499999999997E-3</c:v>
                </c:pt>
                <c:pt idx="2">
                  <c:v>5.7675000000000001E-3</c:v>
                </c:pt>
                <c:pt idx="3">
                  <c:v>1.221625E-2</c:v>
                </c:pt>
                <c:pt idx="4">
                  <c:v>5.8797500000000004E-3</c:v>
                </c:pt>
                <c:pt idx="5">
                  <c:v>8.40175E-5</c:v>
                </c:pt>
                <c:pt idx="6">
                  <c:v>6.3927500000000001E-8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C3-4A65-ABD2-834921B27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207487"/>
        <c:axId val="1215209567"/>
      </c:scatterChart>
      <c:valAx>
        <c:axId val="1215207487"/>
        <c:scaling>
          <c:orientation val="minMax"/>
          <c:max val="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209567"/>
        <c:crossesAt val="1.0000000000000005E-9"/>
        <c:crossBetween val="midCat"/>
      </c:valAx>
      <c:valAx>
        <c:axId val="1215209567"/>
        <c:scaling>
          <c:logBase val="10"/>
          <c:orientation val="minMax"/>
          <c:min val="1.0000000000000005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DPA</a:t>
                </a:r>
                <a:r>
                  <a:rPr lang="en-US" baseline="0"/>
                  <a:t> rate [dpa/s]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2074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238U, 250</a:t>
            </a:r>
            <a:r>
              <a:rPr lang="en-US" baseline="0"/>
              <a:t> </a:t>
            </a:r>
            <a:r>
              <a:rPr lang="en-US"/>
              <a:t>partical nA (equivalent to 1 kW at</a:t>
            </a:r>
            <a:r>
              <a:rPr lang="en-US" baseline="0"/>
              <a:t> 17 MeV/u)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17 MeV/u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'238U1kW17AMeV'!$B$149:$B$349</c:f>
              <c:numCache>
                <c:formatCode>0.00E+00</c:formatCode>
                <c:ptCount val="20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1.6999999999999999E-3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3.3999999999999998E-3</c:v>
                </c:pt>
                <c:pt idx="35">
                  <c:v>3.5000000000000001E-3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3.8999999999999998E-3</c:v>
                </c:pt>
                <c:pt idx="40">
                  <c:v>4.0000000000000001E-3</c:v>
                </c:pt>
                <c:pt idx="41">
                  <c:v>4.1000000000000003E-3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4.4999999999999997E-3</c:v>
                </c:pt>
                <c:pt idx="46">
                  <c:v>4.5999999999999999E-3</c:v>
                </c:pt>
                <c:pt idx="47">
                  <c:v>4.7000000000000002E-3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5.4999999999999997E-3</c:v>
                </c:pt>
                <c:pt idx="56">
                  <c:v>5.5999999999999999E-3</c:v>
                </c:pt>
                <c:pt idx="57">
                  <c:v>5.7000000000000002E-3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6.1000000000000004E-3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6.4999999999999997E-3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6.7999999999999996E-3</c:v>
                </c:pt>
                <c:pt idx="69">
                  <c:v>6.8999999999999999E-3</c:v>
                </c:pt>
                <c:pt idx="70">
                  <c:v>7.0000000000000001E-3</c:v>
                </c:pt>
                <c:pt idx="71">
                  <c:v>7.1000000000000004E-3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7.7999999999999996E-3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8.0999999999999996E-3</c:v>
                </c:pt>
                <c:pt idx="82">
                  <c:v>8.2000000000000007E-3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8.9999999999999993E-3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9.2999999999999992E-3</c:v>
                </c:pt>
                <c:pt idx="94">
                  <c:v>9.4000000000000004E-3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9.9000000000000008E-3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1.0699999999999999E-2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1.0999999999999999E-2</c:v>
                </c:pt>
                <c:pt idx="111">
                  <c:v>1.11E-2</c:v>
                </c:pt>
                <c:pt idx="112">
                  <c:v>1.12E-2</c:v>
                </c:pt>
                <c:pt idx="113">
                  <c:v>1.1299999999999999E-2</c:v>
                </c:pt>
                <c:pt idx="114">
                  <c:v>1.14E-2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1.17E-2</c:v>
                </c:pt>
                <c:pt idx="118">
                  <c:v>1.18E-2</c:v>
                </c:pt>
                <c:pt idx="119">
                  <c:v>1.1900000000000001E-2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1.2200000000000001E-2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1.2999999999999999E-2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1.3299999999999999E-2</c:v>
                </c:pt>
                <c:pt idx="134">
                  <c:v>1.34E-2</c:v>
                </c:pt>
                <c:pt idx="135">
                  <c:v>1.35E-2</c:v>
                </c:pt>
                <c:pt idx="136">
                  <c:v>1.3599999999999999E-2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1.4E-2</c:v>
                </c:pt>
                <c:pt idx="141">
                  <c:v>1.41E-2</c:v>
                </c:pt>
                <c:pt idx="142">
                  <c:v>1.4200000000000001E-2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1.4500000000000001E-2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1.5299999999999999E-2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1.5599999999999999E-2</c:v>
                </c:pt>
                <c:pt idx="157">
                  <c:v>1.5699999999999999E-2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1.6199999999999999E-2</c:v>
                </c:pt>
                <c:pt idx="163">
                  <c:v>1.6299999999999999E-2</c:v>
                </c:pt>
                <c:pt idx="164">
                  <c:v>1.6400000000000001E-2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1.7999999999999999E-2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1.8700000000000001E-2</c:v>
                </c:pt>
                <c:pt idx="188">
                  <c:v>1.8800000000000001E-2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1.9300000000000001E-2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1.9800000000000002E-2</c:v>
                </c:pt>
                <c:pt idx="199">
                  <c:v>1.9900000000000001E-2</c:v>
                </c:pt>
                <c:pt idx="200">
                  <c:v>0.02</c:v>
                </c:pt>
              </c:numCache>
            </c:numRef>
          </c:xVal>
          <c:yVal>
            <c:numRef>
              <c:f>'238U1kW17AMeV'!$D$149:$D$349</c:f>
              <c:numCache>
                <c:formatCode>0.00E+00</c:formatCode>
                <c:ptCount val="201"/>
                <c:pt idx="0">
                  <c:v>2.4316999999999999E-4</c:v>
                </c:pt>
                <c:pt idx="1">
                  <c:v>2.4635E-4</c:v>
                </c:pt>
                <c:pt idx="2">
                  <c:v>2.4855E-4</c:v>
                </c:pt>
                <c:pt idx="3">
                  <c:v>2.5214999999999998E-4</c:v>
                </c:pt>
                <c:pt idx="4">
                  <c:v>2.5567E-4</c:v>
                </c:pt>
                <c:pt idx="5">
                  <c:v>2.5914999999999998E-4</c:v>
                </c:pt>
                <c:pt idx="6">
                  <c:v>2.6236E-4</c:v>
                </c:pt>
                <c:pt idx="7">
                  <c:v>2.6632000000000001E-4</c:v>
                </c:pt>
                <c:pt idx="8">
                  <c:v>2.7013999999999999E-4</c:v>
                </c:pt>
                <c:pt idx="9">
                  <c:v>2.7420999999999999E-4</c:v>
                </c:pt>
                <c:pt idx="10">
                  <c:v>2.7844000000000002E-4</c:v>
                </c:pt>
                <c:pt idx="11">
                  <c:v>2.8359000000000001E-4</c:v>
                </c:pt>
                <c:pt idx="12">
                  <c:v>2.8710999999999998E-4</c:v>
                </c:pt>
                <c:pt idx="13">
                  <c:v>2.9244999999999998E-4</c:v>
                </c:pt>
                <c:pt idx="14">
                  <c:v>2.9835000000000001E-4</c:v>
                </c:pt>
                <c:pt idx="15">
                  <c:v>3.0376999999999997E-4</c:v>
                </c:pt>
                <c:pt idx="16">
                  <c:v>3.0841000000000001E-4</c:v>
                </c:pt>
                <c:pt idx="17">
                  <c:v>3.1389999999999999E-4</c:v>
                </c:pt>
                <c:pt idx="18">
                  <c:v>3.1955999999999998E-4</c:v>
                </c:pt>
                <c:pt idx="19">
                  <c:v>3.2702000000000002E-4</c:v>
                </c:pt>
                <c:pt idx="20">
                  <c:v>3.3263999999999999E-4</c:v>
                </c:pt>
                <c:pt idx="21">
                  <c:v>3.3974999999999999E-4</c:v>
                </c:pt>
                <c:pt idx="22">
                  <c:v>3.4552999999999998E-4</c:v>
                </c:pt>
                <c:pt idx="23">
                  <c:v>3.5246000000000002E-4</c:v>
                </c:pt>
                <c:pt idx="24">
                  <c:v>3.6119E-4</c:v>
                </c:pt>
                <c:pt idx="25">
                  <c:v>3.6968E-4</c:v>
                </c:pt>
                <c:pt idx="26">
                  <c:v>3.7933999999999998E-4</c:v>
                </c:pt>
                <c:pt idx="27">
                  <c:v>3.8887999999999998E-4</c:v>
                </c:pt>
                <c:pt idx="28">
                  <c:v>3.9877000000000001E-4</c:v>
                </c:pt>
                <c:pt idx="29">
                  <c:v>4.0994000000000002E-4</c:v>
                </c:pt>
                <c:pt idx="30">
                  <c:v>4.2067E-4</c:v>
                </c:pt>
                <c:pt idx="31">
                  <c:v>4.3295999999999997E-4</c:v>
                </c:pt>
                <c:pt idx="32">
                  <c:v>4.4597000000000001E-4</c:v>
                </c:pt>
                <c:pt idx="33">
                  <c:v>4.5996999999999998E-4</c:v>
                </c:pt>
                <c:pt idx="34">
                  <c:v>4.7513999999999998E-4</c:v>
                </c:pt>
                <c:pt idx="35">
                  <c:v>4.9136000000000004E-4</c:v>
                </c:pt>
                <c:pt idx="36">
                  <c:v>5.0973999999999995E-4</c:v>
                </c:pt>
                <c:pt idx="37">
                  <c:v>5.2943E-4</c:v>
                </c:pt>
                <c:pt idx="38">
                  <c:v>5.4980999999999997E-4</c:v>
                </c:pt>
                <c:pt idx="39">
                  <c:v>5.7258000000000005E-4</c:v>
                </c:pt>
                <c:pt idx="40">
                  <c:v>5.9745000000000002E-4</c:v>
                </c:pt>
                <c:pt idx="41">
                  <c:v>6.2509999999999996E-4</c:v>
                </c:pt>
                <c:pt idx="42">
                  <c:v>6.5618999999999996E-4</c:v>
                </c:pt>
                <c:pt idx="43">
                  <c:v>6.9092999999999997E-4</c:v>
                </c:pt>
                <c:pt idx="44">
                  <c:v>7.2862000000000003E-4</c:v>
                </c:pt>
                <c:pt idx="45">
                  <c:v>7.7030999999999996E-4</c:v>
                </c:pt>
                <c:pt idx="46">
                  <c:v>8.1767999999999999E-4</c:v>
                </c:pt>
                <c:pt idx="47">
                  <c:v>8.7270999999999996E-4</c:v>
                </c:pt>
                <c:pt idx="48">
                  <c:v>9.3413000000000003E-4</c:v>
                </c:pt>
                <c:pt idx="49">
                  <c:v>1.0047999999999999E-3</c:v>
                </c:pt>
                <c:pt idx="50">
                  <c:v>1.0869E-3</c:v>
                </c:pt>
                <c:pt idx="51">
                  <c:v>1.1852E-3</c:v>
                </c:pt>
                <c:pt idx="52">
                  <c:v>1.2999999999999999E-3</c:v>
                </c:pt>
                <c:pt idx="53">
                  <c:v>1.4387E-3</c:v>
                </c:pt>
                <c:pt idx="54">
                  <c:v>1.6082E-3</c:v>
                </c:pt>
                <c:pt idx="55">
                  <c:v>1.817E-3</c:v>
                </c:pt>
                <c:pt idx="56">
                  <c:v>2.0793000000000001E-3</c:v>
                </c:pt>
                <c:pt idx="57">
                  <c:v>2.4164999999999998E-3</c:v>
                </c:pt>
                <c:pt idx="58">
                  <c:v>2.8521000000000002E-3</c:v>
                </c:pt>
                <c:pt idx="59">
                  <c:v>3.421E-3</c:v>
                </c:pt>
                <c:pt idx="60">
                  <c:v>4.1726999999999997E-3</c:v>
                </c:pt>
                <c:pt idx="61">
                  <c:v>5.1833000000000001E-3</c:v>
                </c:pt>
                <c:pt idx="62">
                  <c:v>6.5614999999999996E-3</c:v>
                </c:pt>
                <c:pt idx="63">
                  <c:v>8.5640999999999998E-3</c:v>
                </c:pt>
                <c:pt idx="64">
                  <c:v>1.2369E-2</c:v>
                </c:pt>
                <c:pt idx="65">
                  <c:v>2.0871000000000001E-2</c:v>
                </c:pt>
                <c:pt idx="66">
                  <c:v>9.6447000000000008E-3</c:v>
                </c:pt>
                <c:pt idx="67">
                  <c:v>5.0993000000000002E-4</c:v>
                </c:pt>
                <c:pt idx="68">
                  <c:v>5.3090000000000003E-6</c:v>
                </c:pt>
                <c:pt idx="69">
                  <c:v>5.4839000000000001E-9</c:v>
                </c:pt>
                <c:pt idx="70">
                  <c:v>5.3389999999999999E-9</c:v>
                </c:pt>
                <c:pt idx="71">
                  <c:v>4.5798999999999999E-9</c:v>
                </c:pt>
                <c:pt idx="72">
                  <c:v>4.0450999999999996E-9</c:v>
                </c:pt>
                <c:pt idx="73">
                  <c:v>4.1970999999999999E-9</c:v>
                </c:pt>
                <c:pt idx="74">
                  <c:v>3.8657999999999996E-9</c:v>
                </c:pt>
                <c:pt idx="75">
                  <c:v>4.2000000000000004E-9</c:v>
                </c:pt>
                <c:pt idx="76">
                  <c:v>5.4009000000000002E-9</c:v>
                </c:pt>
                <c:pt idx="77">
                  <c:v>4.8939000000000002E-9</c:v>
                </c:pt>
                <c:pt idx="78">
                  <c:v>3.8650000000000002E-9</c:v>
                </c:pt>
                <c:pt idx="79">
                  <c:v>3.8387999999999996E-9</c:v>
                </c:pt>
                <c:pt idx="80">
                  <c:v>4.6338000000000003E-9</c:v>
                </c:pt>
                <c:pt idx="81">
                  <c:v>7.3194000000000002E-9</c:v>
                </c:pt>
                <c:pt idx="82">
                  <c:v>4.2942999999999999E-9</c:v>
                </c:pt>
                <c:pt idx="83">
                  <c:v>4.1836000000000003E-9</c:v>
                </c:pt>
                <c:pt idx="84">
                  <c:v>3.8253999999999996E-9</c:v>
                </c:pt>
                <c:pt idx="85">
                  <c:v>1.0190000000000001E-8</c:v>
                </c:pt>
                <c:pt idx="86">
                  <c:v>3.7261999999999998E-9</c:v>
                </c:pt>
                <c:pt idx="87">
                  <c:v>3.9981000000000001E-9</c:v>
                </c:pt>
                <c:pt idx="88">
                  <c:v>5.0585999999999999E-9</c:v>
                </c:pt>
                <c:pt idx="89">
                  <c:v>3.8959000000000002E-9</c:v>
                </c:pt>
                <c:pt idx="90">
                  <c:v>4.6196000000000001E-9</c:v>
                </c:pt>
                <c:pt idx="91">
                  <c:v>4.4712999999999996E-9</c:v>
                </c:pt>
                <c:pt idx="92">
                  <c:v>3.4867E-9</c:v>
                </c:pt>
                <c:pt idx="93">
                  <c:v>3.7081E-9</c:v>
                </c:pt>
                <c:pt idx="94">
                  <c:v>5.3398000000000001E-9</c:v>
                </c:pt>
                <c:pt idx="95">
                  <c:v>5.6573000000000003E-9</c:v>
                </c:pt>
                <c:pt idx="96">
                  <c:v>3.5748000000000001E-9</c:v>
                </c:pt>
                <c:pt idx="97">
                  <c:v>3.7257000000000001E-9</c:v>
                </c:pt>
                <c:pt idx="98">
                  <c:v>4.2815999999999998E-9</c:v>
                </c:pt>
                <c:pt idx="99">
                  <c:v>5.4087000000000002E-9</c:v>
                </c:pt>
                <c:pt idx="100">
                  <c:v>5.0101999999999999E-9</c:v>
                </c:pt>
                <c:pt idx="101">
                  <c:v>6.2086999999999999E-9</c:v>
                </c:pt>
                <c:pt idx="102">
                  <c:v>4.0359000000000001E-9</c:v>
                </c:pt>
                <c:pt idx="103">
                  <c:v>4.5608999999999998E-9</c:v>
                </c:pt>
                <c:pt idx="104">
                  <c:v>7.2978000000000002E-9</c:v>
                </c:pt>
                <c:pt idx="105">
                  <c:v>8.2302000000000008E-9</c:v>
                </c:pt>
                <c:pt idx="106">
                  <c:v>4.4677000000000002E-9</c:v>
                </c:pt>
                <c:pt idx="107">
                  <c:v>6.8474000000000002E-9</c:v>
                </c:pt>
                <c:pt idx="108">
                  <c:v>3.3621999999999998E-9</c:v>
                </c:pt>
                <c:pt idx="109">
                  <c:v>3.5341E-9</c:v>
                </c:pt>
                <c:pt idx="110">
                  <c:v>3.6938999999999998E-9</c:v>
                </c:pt>
                <c:pt idx="111">
                  <c:v>4.4284999999999998E-9</c:v>
                </c:pt>
                <c:pt idx="112">
                  <c:v>3.9171999999999997E-9</c:v>
                </c:pt>
                <c:pt idx="113">
                  <c:v>4.4761999999999999E-9</c:v>
                </c:pt>
                <c:pt idx="114">
                  <c:v>4.8784999999999996E-9</c:v>
                </c:pt>
                <c:pt idx="115">
                  <c:v>3.8438000000000003E-9</c:v>
                </c:pt>
                <c:pt idx="116">
                  <c:v>3.5597E-9</c:v>
                </c:pt>
                <c:pt idx="117">
                  <c:v>4.0581000000000003E-9</c:v>
                </c:pt>
                <c:pt idx="118">
                  <c:v>3.4537000000000002E-9</c:v>
                </c:pt>
                <c:pt idx="119">
                  <c:v>3.805E-9</c:v>
                </c:pt>
                <c:pt idx="120">
                  <c:v>5.0495E-9</c:v>
                </c:pt>
                <c:pt idx="121">
                  <c:v>3.5760000000000001E-9</c:v>
                </c:pt>
                <c:pt idx="122">
                  <c:v>3.8728999999999997E-9</c:v>
                </c:pt>
                <c:pt idx="123">
                  <c:v>3.8955999999999997E-9</c:v>
                </c:pt>
                <c:pt idx="124">
                  <c:v>4.0517999999999996E-9</c:v>
                </c:pt>
                <c:pt idx="125">
                  <c:v>4.2962999999999997E-9</c:v>
                </c:pt>
                <c:pt idx="126">
                  <c:v>4.9605E-9</c:v>
                </c:pt>
                <c:pt idx="127">
                  <c:v>7.1526000000000003E-9</c:v>
                </c:pt>
                <c:pt idx="128">
                  <c:v>7.2397000000000001E-9</c:v>
                </c:pt>
                <c:pt idx="129">
                  <c:v>8.6825000000000002E-9</c:v>
                </c:pt>
                <c:pt idx="130">
                  <c:v>1.5565000000000001E-8</c:v>
                </c:pt>
                <c:pt idx="131">
                  <c:v>3.5279000000000001E-8</c:v>
                </c:pt>
                <c:pt idx="132">
                  <c:v>2.9799E-9</c:v>
                </c:pt>
                <c:pt idx="133">
                  <c:v>3.2066000000000001E-9</c:v>
                </c:pt>
                <c:pt idx="134">
                  <c:v>3.0787000000000001E-9</c:v>
                </c:pt>
                <c:pt idx="135">
                  <c:v>3.1254E-9</c:v>
                </c:pt>
                <c:pt idx="136">
                  <c:v>4.1056000000000004E-9</c:v>
                </c:pt>
                <c:pt idx="137">
                  <c:v>3.8959000000000002E-9</c:v>
                </c:pt>
                <c:pt idx="138">
                  <c:v>3.7814000000000002E-9</c:v>
                </c:pt>
                <c:pt idx="139">
                  <c:v>5.0367999999999998E-9</c:v>
                </c:pt>
                <c:pt idx="140">
                  <c:v>3.6099000000000001E-9</c:v>
                </c:pt>
                <c:pt idx="141">
                  <c:v>2.6875000000000001E-9</c:v>
                </c:pt>
                <c:pt idx="142">
                  <c:v>2.6458000000000001E-9</c:v>
                </c:pt>
                <c:pt idx="143">
                  <c:v>2.6893999999999998E-9</c:v>
                </c:pt>
                <c:pt idx="144">
                  <c:v>2.8276E-9</c:v>
                </c:pt>
                <c:pt idx="145">
                  <c:v>2.8841E-9</c:v>
                </c:pt>
                <c:pt idx="146">
                  <c:v>2.8167E-9</c:v>
                </c:pt>
                <c:pt idx="147">
                  <c:v>2.8299999999999999E-9</c:v>
                </c:pt>
                <c:pt idx="148">
                  <c:v>2.8389999999999998E-9</c:v>
                </c:pt>
                <c:pt idx="149">
                  <c:v>2.9559000000000001E-9</c:v>
                </c:pt>
                <c:pt idx="150">
                  <c:v>2.9876999999999999E-9</c:v>
                </c:pt>
                <c:pt idx="151">
                  <c:v>3.0019000000000001E-9</c:v>
                </c:pt>
                <c:pt idx="152">
                  <c:v>3.7322999999999996E-9</c:v>
                </c:pt>
                <c:pt idx="153">
                  <c:v>4.9726999999999996E-9</c:v>
                </c:pt>
                <c:pt idx="154">
                  <c:v>3.8862000000000001E-9</c:v>
                </c:pt>
                <c:pt idx="155">
                  <c:v>5.5141999999999998E-9</c:v>
                </c:pt>
                <c:pt idx="156">
                  <c:v>2.8700999999999998E-9</c:v>
                </c:pt>
                <c:pt idx="157">
                  <c:v>3.4130000000000001E-9</c:v>
                </c:pt>
                <c:pt idx="158">
                  <c:v>2.9231E-9</c:v>
                </c:pt>
                <c:pt idx="159">
                  <c:v>2.8847000000000002E-9</c:v>
                </c:pt>
                <c:pt idx="160">
                  <c:v>2.7653E-9</c:v>
                </c:pt>
                <c:pt idx="161">
                  <c:v>2.9511999999999999E-9</c:v>
                </c:pt>
                <c:pt idx="162">
                  <c:v>2.8059E-9</c:v>
                </c:pt>
                <c:pt idx="163">
                  <c:v>3.1224999999999999E-9</c:v>
                </c:pt>
                <c:pt idx="164">
                  <c:v>2.9516E-9</c:v>
                </c:pt>
                <c:pt idx="165">
                  <c:v>3.3661000000000002E-9</c:v>
                </c:pt>
                <c:pt idx="166">
                  <c:v>3.0384999999999998E-9</c:v>
                </c:pt>
                <c:pt idx="167">
                  <c:v>3.4426000000000001E-9</c:v>
                </c:pt>
                <c:pt idx="168">
                  <c:v>2.9322999999999999E-9</c:v>
                </c:pt>
                <c:pt idx="169">
                  <c:v>3.1012E-9</c:v>
                </c:pt>
                <c:pt idx="170">
                  <c:v>4.5803E-9</c:v>
                </c:pt>
                <c:pt idx="171">
                  <c:v>3.3728000000000002E-9</c:v>
                </c:pt>
                <c:pt idx="172">
                  <c:v>3.7691000000000001E-9</c:v>
                </c:pt>
                <c:pt idx="173">
                  <c:v>4.4061999999999999E-9</c:v>
                </c:pt>
                <c:pt idx="174">
                  <c:v>7.0107000000000002E-9</c:v>
                </c:pt>
                <c:pt idx="175">
                  <c:v>1.5522000000000002E-8</c:v>
                </c:pt>
                <c:pt idx="176">
                  <c:v>4.6003000000000003E-9</c:v>
                </c:pt>
                <c:pt idx="177">
                  <c:v>3.1732000000000002E-9</c:v>
                </c:pt>
                <c:pt idx="178">
                  <c:v>3.8179999999999998E-9</c:v>
                </c:pt>
                <c:pt idx="179">
                  <c:v>3.5724000000000002E-9</c:v>
                </c:pt>
                <c:pt idx="180">
                  <c:v>5.4966000000000002E-9</c:v>
                </c:pt>
                <c:pt idx="181">
                  <c:v>5.1832999999999997E-9</c:v>
                </c:pt>
                <c:pt idx="182">
                  <c:v>4.9607999999999997E-9</c:v>
                </c:pt>
                <c:pt idx="183">
                  <c:v>5.9546000000000001E-9</c:v>
                </c:pt>
                <c:pt idx="184">
                  <c:v>4.4252E-9</c:v>
                </c:pt>
                <c:pt idx="185">
                  <c:v>8.4871000000000006E-9</c:v>
                </c:pt>
                <c:pt idx="186">
                  <c:v>3.3173000000000001E-9</c:v>
                </c:pt>
                <c:pt idx="187">
                  <c:v>2.9679000000000001E-9</c:v>
                </c:pt>
                <c:pt idx="188">
                  <c:v>3.5603000000000002E-9</c:v>
                </c:pt>
                <c:pt idx="189">
                  <c:v>5.2674000000000002E-9</c:v>
                </c:pt>
                <c:pt idx="190">
                  <c:v>3.0496999999999999E-9</c:v>
                </c:pt>
                <c:pt idx="191">
                  <c:v>2.7900000000000001E-9</c:v>
                </c:pt>
                <c:pt idx="192">
                  <c:v>3.7167999999999998E-9</c:v>
                </c:pt>
                <c:pt idx="193">
                  <c:v>3.9007999999999996E-9</c:v>
                </c:pt>
                <c:pt idx="194">
                  <c:v>6.4519E-9</c:v>
                </c:pt>
                <c:pt idx="195">
                  <c:v>4.7615999999999998E-9</c:v>
                </c:pt>
                <c:pt idx="196">
                  <c:v>2.1821000000000001E-9</c:v>
                </c:pt>
                <c:pt idx="197">
                  <c:v>2.2753999999999998E-9</c:v>
                </c:pt>
                <c:pt idx="198">
                  <c:v>2.3764000000000002E-9</c:v>
                </c:pt>
                <c:pt idx="199">
                  <c:v>2.4197999999999999E-9</c:v>
                </c:pt>
                <c:pt idx="200">
                  <c:v>2.7582999999999999E-9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FA-4BB0-B966-E888984C920C}"/>
            </c:ext>
          </c:extLst>
        </c:ser>
        <c:ser>
          <c:idx val="1"/>
          <c:order val="1"/>
          <c:tx>
            <c:v>0.5 MeV/u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'238U1kW0.5AMeV'!$B$149:$B$158</c:f>
              <c:numCache>
                <c:formatCode>0.00E+00</c:formatCode>
                <c:ptCount val="10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</c:numCache>
            </c:numRef>
          </c:xVal>
          <c:yVal>
            <c:numRef>
              <c:f>'238U1kW0.5AMeV'!$E$149:$E$158</c:f>
              <c:numCache>
                <c:formatCode>0.00E+00</c:formatCode>
                <c:ptCount val="10"/>
                <c:pt idx="0">
                  <c:v>3.7291176470588237E-3</c:v>
                </c:pt>
                <c:pt idx="1">
                  <c:v>4.5955882352941178E-3</c:v>
                </c:pt>
                <c:pt idx="2">
                  <c:v>5.7800000000000004E-3</c:v>
                </c:pt>
                <c:pt idx="3">
                  <c:v>7.4858823529411773E-3</c:v>
                </c:pt>
                <c:pt idx="4">
                  <c:v>1.0264117647058825E-2</c:v>
                </c:pt>
                <c:pt idx="5">
                  <c:v>1.4360882352941176E-2</c:v>
                </c:pt>
                <c:pt idx="6">
                  <c:v>1.4444705882352941E-2</c:v>
                </c:pt>
                <c:pt idx="7">
                  <c:v>5.2250000000000005E-3</c:v>
                </c:pt>
                <c:pt idx="8">
                  <c:v>3.4391176470588235E-4</c:v>
                </c:pt>
                <c:pt idx="9">
                  <c:v>2.2466764705882352E-6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FA-4BB0-B966-E888984C9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987119"/>
        <c:axId val="1357984207"/>
      </c:scatterChart>
      <c:valAx>
        <c:axId val="1357987119"/>
        <c:scaling>
          <c:orientation val="minMax"/>
          <c:max val="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84207"/>
        <c:crossesAt val="1.0000000000000005E-9"/>
        <c:crossBetween val="midCat"/>
      </c:valAx>
      <c:valAx>
        <c:axId val="1357984207"/>
        <c:scaling>
          <c:logBase val="10"/>
          <c:orientation val="minMax"/>
          <c:min val="1.0000000000000005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DPA rate [dpa/s]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871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238U energy loss in carbon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'238U'!$L$3</c:f>
              <c:strCache>
                <c:ptCount val="1"/>
                <c:pt idx="0">
                  <c:v>Electronic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'238U'!$K$5:$K$117</c:f>
              <c:numCache>
                <c:formatCode>General</c:formatCode>
                <c:ptCount val="113"/>
                <c:pt idx="0">
                  <c:v>1.0504201680672268E-3</c:v>
                </c:pt>
                <c:pt idx="1">
                  <c:v>1.1554621848739496E-3</c:v>
                </c:pt>
                <c:pt idx="2">
                  <c:v>1.2605042016806721E-3</c:v>
                </c:pt>
                <c:pt idx="3">
                  <c:v>1.3655462184873951E-3</c:v>
                </c:pt>
                <c:pt idx="4">
                  <c:v>1.4705882352941178E-3</c:v>
                </c:pt>
                <c:pt idx="5">
                  <c:v>1.5756302521008404E-3</c:v>
                </c:pt>
                <c:pt idx="6">
                  <c:v>1.6806722689075631E-3</c:v>
                </c:pt>
                <c:pt idx="7">
                  <c:v>1.8907563025210084E-3</c:v>
                </c:pt>
                <c:pt idx="8">
                  <c:v>2.1008403361344537E-3</c:v>
                </c:pt>
                <c:pt idx="9">
                  <c:v>2.3109243697478992E-3</c:v>
                </c:pt>
                <c:pt idx="10">
                  <c:v>2.5210084033613443E-3</c:v>
                </c:pt>
                <c:pt idx="11">
                  <c:v>2.7310924369747902E-3</c:v>
                </c:pt>
                <c:pt idx="12">
                  <c:v>2.9411764705882357E-3</c:v>
                </c:pt>
                <c:pt idx="13">
                  <c:v>3.3613445378151263E-3</c:v>
                </c:pt>
                <c:pt idx="14">
                  <c:v>3.7815126050420168E-3</c:v>
                </c:pt>
                <c:pt idx="15">
                  <c:v>4.2016806722689074E-3</c:v>
                </c:pt>
                <c:pt idx="16">
                  <c:v>4.6218487394957984E-3</c:v>
                </c:pt>
                <c:pt idx="17">
                  <c:v>5.0420168067226885E-3</c:v>
                </c:pt>
                <c:pt idx="18">
                  <c:v>5.4621848739495804E-3</c:v>
                </c:pt>
                <c:pt idx="19">
                  <c:v>5.8823529411764705E-3</c:v>
                </c:pt>
                <c:pt idx="20">
                  <c:v>6.3025210084033615E-3</c:v>
                </c:pt>
                <c:pt idx="21">
                  <c:v>6.7226890756302525E-3</c:v>
                </c:pt>
                <c:pt idx="22">
                  <c:v>7.1428571428571426E-3</c:v>
                </c:pt>
                <c:pt idx="23">
                  <c:v>7.5630252100840336E-3</c:v>
                </c:pt>
                <c:pt idx="24">
                  <c:v>8.4033613445378148E-3</c:v>
                </c:pt>
                <c:pt idx="25">
                  <c:v>9.4537815126050414E-3</c:v>
                </c:pt>
                <c:pt idx="26">
                  <c:v>1.050420168067227E-2</c:v>
                </c:pt>
                <c:pt idx="27">
                  <c:v>1.1554621848739496E-2</c:v>
                </c:pt>
                <c:pt idx="28">
                  <c:v>1.2605042016806723E-2</c:v>
                </c:pt>
                <c:pt idx="29">
                  <c:v>1.365546218487395E-2</c:v>
                </c:pt>
                <c:pt idx="30">
                  <c:v>1.4705882352941176E-2</c:v>
                </c:pt>
                <c:pt idx="31">
                  <c:v>1.5756302521008403E-2</c:v>
                </c:pt>
                <c:pt idx="32">
                  <c:v>1.680672268907563E-2</c:v>
                </c:pt>
                <c:pt idx="33">
                  <c:v>1.8907563025210083E-2</c:v>
                </c:pt>
                <c:pt idx="34">
                  <c:v>2.100840336134454E-2</c:v>
                </c:pt>
                <c:pt idx="35">
                  <c:v>2.3109243697478993E-2</c:v>
                </c:pt>
                <c:pt idx="36">
                  <c:v>2.5210084033613446E-2</c:v>
                </c:pt>
                <c:pt idx="37">
                  <c:v>2.7310924369747899E-2</c:v>
                </c:pt>
                <c:pt idx="38">
                  <c:v>2.9411764705882353E-2</c:v>
                </c:pt>
                <c:pt idx="39">
                  <c:v>3.3613445378151259E-2</c:v>
                </c:pt>
                <c:pt idx="40">
                  <c:v>3.7815126050420166E-2</c:v>
                </c:pt>
                <c:pt idx="41">
                  <c:v>4.2016806722689079E-2</c:v>
                </c:pt>
                <c:pt idx="42">
                  <c:v>4.6218487394957986E-2</c:v>
                </c:pt>
                <c:pt idx="43">
                  <c:v>5.0420168067226892E-2</c:v>
                </c:pt>
                <c:pt idx="44">
                  <c:v>5.4621848739495799E-2</c:v>
                </c:pt>
                <c:pt idx="45">
                  <c:v>5.8823529411764705E-2</c:v>
                </c:pt>
                <c:pt idx="46">
                  <c:v>6.3025210084033612E-2</c:v>
                </c:pt>
                <c:pt idx="47">
                  <c:v>6.7226890756302518E-2</c:v>
                </c:pt>
                <c:pt idx="48">
                  <c:v>7.1428571428571425E-2</c:v>
                </c:pt>
                <c:pt idx="49">
                  <c:v>7.5630252100840331E-2</c:v>
                </c:pt>
                <c:pt idx="50">
                  <c:v>8.4033613445378158E-2</c:v>
                </c:pt>
                <c:pt idx="51">
                  <c:v>9.4537815126050417E-2</c:v>
                </c:pt>
                <c:pt idx="52">
                  <c:v>0.10504201680672269</c:v>
                </c:pt>
                <c:pt idx="53">
                  <c:v>0.11554621848739496</c:v>
                </c:pt>
                <c:pt idx="54">
                  <c:v>0.12605042016806722</c:v>
                </c:pt>
                <c:pt idx="55">
                  <c:v>0.13655462184873948</c:v>
                </c:pt>
                <c:pt idx="56">
                  <c:v>0.14705882352941177</c:v>
                </c:pt>
                <c:pt idx="57">
                  <c:v>0.15756302521008403</c:v>
                </c:pt>
                <c:pt idx="58">
                  <c:v>0.16806722689075632</c:v>
                </c:pt>
                <c:pt idx="59">
                  <c:v>0.18907563025210083</c:v>
                </c:pt>
                <c:pt idx="60">
                  <c:v>0.21008403361344538</c:v>
                </c:pt>
                <c:pt idx="61">
                  <c:v>0.23109243697478993</c:v>
                </c:pt>
                <c:pt idx="62">
                  <c:v>0.25210084033613445</c:v>
                </c:pt>
                <c:pt idx="63">
                  <c:v>0.27310924369747897</c:v>
                </c:pt>
                <c:pt idx="64">
                  <c:v>0.29411764705882354</c:v>
                </c:pt>
                <c:pt idx="65">
                  <c:v>0.33613445378151263</c:v>
                </c:pt>
                <c:pt idx="66">
                  <c:v>0.37815126050420167</c:v>
                </c:pt>
                <c:pt idx="67">
                  <c:v>0.42016806722689076</c:v>
                </c:pt>
                <c:pt idx="68">
                  <c:v>0.46218487394957986</c:v>
                </c:pt>
                <c:pt idx="69">
                  <c:v>0.50420168067226889</c:v>
                </c:pt>
                <c:pt idx="70">
                  <c:v>0.54621848739495793</c:v>
                </c:pt>
                <c:pt idx="71">
                  <c:v>0.58823529411764708</c:v>
                </c:pt>
                <c:pt idx="72">
                  <c:v>0.63025210084033612</c:v>
                </c:pt>
                <c:pt idx="73">
                  <c:v>0.67226890756302526</c:v>
                </c:pt>
                <c:pt idx="74">
                  <c:v>0.7142857142857143</c:v>
                </c:pt>
                <c:pt idx="75">
                  <c:v>0.75630252100840334</c:v>
                </c:pt>
                <c:pt idx="76">
                  <c:v>0.84033613445378152</c:v>
                </c:pt>
                <c:pt idx="77">
                  <c:v>0.94537815126050417</c:v>
                </c:pt>
                <c:pt idx="78">
                  <c:v>1.0504201680672269</c:v>
                </c:pt>
                <c:pt idx="79">
                  <c:v>1.1554621848739495</c:v>
                </c:pt>
                <c:pt idx="80">
                  <c:v>1.2605042016806722</c:v>
                </c:pt>
                <c:pt idx="81">
                  <c:v>1.365546218487395</c:v>
                </c:pt>
                <c:pt idx="82">
                  <c:v>1.4705882352941178</c:v>
                </c:pt>
                <c:pt idx="83">
                  <c:v>1.5756302521008403</c:v>
                </c:pt>
                <c:pt idx="84">
                  <c:v>1.680672268907563</c:v>
                </c:pt>
                <c:pt idx="85">
                  <c:v>1.8907563025210083</c:v>
                </c:pt>
                <c:pt idx="86">
                  <c:v>2.1008403361344539</c:v>
                </c:pt>
                <c:pt idx="87">
                  <c:v>2.3109243697478989</c:v>
                </c:pt>
                <c:pt idx="88">
                  <c:v>2.5210084033613445</c:v>
                </c:pt>
                <c:pt idx="89">
                  <c:v>2.73109243697479</c:v>
                </c:pt>
                <c:pt idx="90">
                  <c:v>2.9411764705882355</c:v>
                </c:pt>
                <c:pt idx="91">
                  <c:v>3.3613445378151261</c:v>
                </c:pt>
                <c:pt idx="92">
                  <c:v>3.7815126050420167</c:v>
                </c:pt>
                <c:pt idx="93">
                  <c:v>4.2016806722689077</c:v>
                </c:pt>
                <c:pt idx="94">
                  <c:v>4.6218487394957979</c:v>
                </c:pt>
                <c:pt idx="95">
                  <c:v>5.0420168067226889</c:v>
                </c:pt>
                <c:pt idx="96">
                  <c:v>5.46218487394958</c:v>
                </c:pt>
                <c:pt idx="97">
                  <c:v>5.882352941176471</c:v>
                </c:pt>
                <c:pt idx="98">
                  <c:v>6.3025210084033612</c:v>
                </c:pt>
                <c:pt idx="99">
                  <c:v>6.7226890756302522</c:v>
                </c:pt>
                <c:pt idx="100">
                  <c:v>7.1428571428571432</c:v>
                </c:pt>
                <c:pt idx="101">
                  <c:v>7.5630252100840334</c:v>
                </c:pt>
                <c:pt idx="102">
                  <c:v>8.4033613445378155</c:v>
                </c:pt>
                <c:pt idx="103">
                  <c:v>9.4537815126050422</c:v>
                </c:pt>
                <c:pt idx="104">
                  <c:v>10.504201680672269</c:v>
                </c:pt>
                <c:pt idx="105">
                  <c:v>11.554621848739496</c:v>
                </c:pt>
                <c:pt idx="106">
                  <c:v>12.605042016806722</c:v>
                </c:pt>
                <c:pt idx="107">
                  <c:v>13.655462184873949</c:v>
                </c:pt>
                <c:pt idx="108">
                  <c:v>14.705882352941176</c:v>
                </c:pt>
                <c:pt idx="109">
                  <c:v>15.756302521008404</c:v>
                </c:pt>
                <c:pt idx="110">
                  <c:v>16.806722689075631</c:v>
                </c:pt>
                <c:pt idx="111">
                  <c:v>18.907563025210084</c:v>
                </c:pt>
                <c:pt idx="112">
                  <c:v>20</c:v>
                </c:pt>
              </c:numCache>
            </c:numRef>
          </c:xVal>
          <c:yVal>
            <c:numRef>
              <c:f>'238U'!$M$5:$M$117</c:f>
              <c:numCache>
                <c:formatCode>General</c:formatCode>
                <c:ptCount val="113"/>
                <c:pt idx="0">
                  <c:v>1.4950000000000001</c:v>
                </c:pt>
                <c:pt idx="1">
                  <c:v>1.5680000000000001</c:v>
                </c:pt>
                <c:pt idx="2">
                  <c:v>1.637</c:v>
                </c:pt>
                <c:pt idx="3">
                  <c:v>1.704</c:v>
                </c:pt>
                <c:pt idx="4">
                  <c:v>1.7689999999999999</c:v>
                </c:pt>
                <c:pt idx="5">
                  <c:v>1.831</c:v>
                </c:pt>
                <c:pt idx="6">
                  <c:v>1.891</c:v>
                </c:pt>
                <c:pt idx="7">
                  <c:v>2.0049999999999999</c:v>
                </c:pt>
                <c:pt idx="8">
                  <c:v>2.0329999999999999</c:v>
                </c:pt>
                <c:pt idx="9">
                  <c:v>2.028</c:v>
                </c:pt>
                <c:pt idx="10">
                  <c:v>2.0659999999999998</c:v>
                </c:pt>
                <c:pt idx="11">
                  <c:v>2.1269999999999998</c:v>
                </c:pt>
                <c:pt idx="12">
                  <c:v>2.1970000000000001</c:v>
                </c:pt>
                <c:pt idx="13">
                  <c:v>2.3439999999999999</c:v>
                </c:pt>
                <c:pt idx="14">
                  <c:v>2.4790000000000001</c:v>
                </c:pt>
                <c:pt idx="15">
                  <c:v>2.5960000000000001</c:v>
                </c:pt>
                <c:pt idx="16">
                  <c:v>2.6930000000000001</c:v>
                </c:pt>
                <c:pt idx="17">
                  <c:v>2.7749999999999999</c:v>
                </c:pt>
                <c:pt idx="18">
                  <c:v>2.8420000000000001</c:v>
                </c:pt>
                <c:pt idx="19">
                  <c:v>2.899</c:v>
                </c:pt>
                <c:pt idx="20">
                  <c:v>2.9470000000000001</c:v>
                </c:pt>
                <c:pt idx="21">
                  <c:v>2.988</c:v>
                </c:pt>
                <c:pt idx="22">
                  <c:v>3.0249999999999999</c:v>
                </c:pt>
                <c:pt idx="23">
                  <c:v>3.0579999999999998</c:v>
                </c:pt>
                <c:pt idx="24">
                  <c:v>3.1160000000000001</c:v>
                </c:pt>
                <c:pt idx="25">
                  <c:v>3.1819999999999999</c:v>
                </c:pt>
                <c:pt idx="26">
                  <c:v>3.2440000000000002</c:v>
                </c:pt>
                <c:pt idx="27">
                  <c:v>3.306</c:v>
                </c:pt>
                <c:pt idx="28">
                  <c:v>3.3679999999999999</c:v>
                </c:pt>
                <c:pt idx="29">
                  <c:v>3.4319999999999999</c:v>
                </c:pt>
                <c:pt idx="30">
                  <c:v>3.4969999999999999</c:v>
                </c:pt>
                <c:pt idx="31">
                  <c:v>3.5649999999999999</c:v>
                </c:pt>
                <c:pt idx="32">
                  <c:v>3.6339999999999999</c:v>
                </c:pt>
                <c:pt idx="33">
                  <c:v>3.7759999999999998</c:v>
                </c:pt>
                <c:pt idx="34">
                  <c:v>3.9209999999999998</c:v>
                </c:pt>
                <c:pt idx="35">
                  <c:v>4.0629999999999997</c:v>
                </c:pt>
                <c:pt idx="36">
                  <c:v>4.2009999999999996</c:v>
                </c:pt>
                <c:pt idx="37">
                  <c:v>4.3310000000000004</c:v>
                </c:pt>
                <c:pt idx="38">
                  <c:v>4.4539999999999997</c:v>
                </c:pt>
                <c:pt idx="39">
                  <c:v>4.673</c:v>
                </c:pt>
                <c:pt idx="40">
                  <c:v>4.8570000000000002</c:v>
                </c:pt>
                <c:pt idx="41">
                  <c:v>5.0119999999999996</c:v>
                </c:pt>
                <c:pt idx="42">
                  <c:v>5.14</c:v>
                </c:pt>
                <c:pt idx="43">
                  <c:v>5.2480000000000002</c:v>
                </c:pt>
                <c:pt idx="44">
                  <c:v>5.3390000000000004</c:v>
                </c:pt>
                <c:pt idx="45">
                  <c:v>5.4189999999999996</c:v>
                </c:pt>
                <c:pt idx="46">
                  <c:v>5.4909999999999997</c:v>
                </c:pt>
                <c:pt idx="47">
                  <c:v>5.5570000000000004</c:v>
                </c:pt>
                <c:pt idx="48">
                  <c:v>5.62</c:v>
                </c:pt>
                <c:pt idx="49">
                  <c:v>5.6829999999999998</c:v>
                </c:pt>
                <c:pt idx="50">
                  <c:v>5.8109999999999999</c:v>
                </c:pt>
                <c:pt idx="51">
                  <c:v>5.9889999999999999</c:v>
                </c:pt>
                <c:pt idx="52">
                  <c:v>6.1929999999999996</c:v>
                </c:pt>
                <c:pt idx="53">
                  <c:v>6.4290000000000003</c:v>
                </c:pt>
                <c:pt idx="54">
                  <c:v>6.694</c:v>
                </c:pt>
                <c:pt idx="55">
                  <c:v>6.9880000000000004</c:v>
                </c:pt>
                <c:pt idx="56">
                  <c:v>7.3070000000000004</c:v>
                </c:pt>
                <c:pt idx="57">
                  <c:v>7.6470000000000002</c:v>
                </c:pt>
                <c:pt idx="58">
                  <c:v>8.0030000000000001</c:v>
                </c:pt>
                <c:pt idx="59">
                  <c:v>8.7539999999999996</c:v>
                </c:pt>
                <c:pt idx="60">
                  <c:v>9.5329999999999995</c:v>
                </c:pt>
                <c:pt idx="61">
                  <c:v>10.32</c:v>
                </c:pt>
                <c:pt idx="62">
                  <c:v>11.1</c:v>
                </c:pt>
                <c:pt idx="63">
                  <c:v>11.87</c:v>
                </c:pt>
                <c:pt idx="64">
                  <c:v>12.61</c:v>
                </c:pt>
                <c:pt idx="65">
                  <c:v>14</c:v>
                </c:pt>
                <c:pt idx="66">
                  <c:v>15.27</c:v>
                </c:pt>
                <c:pt idx="67">
                  <c:v>16.420000000000002</c:v>
                </c:pt>
                <c:pt idx="68">
                  <c:v>17.45</c:v>
                </c:pt>
                <c:pt idx="69">
                  <c:v>18.38</c:v>
                </c:pt>
                <c:pt idx="70">
                  <c:v>19.22</c:v>
                </c:pt>
                <c:pt idx="71">
                  <c:v>19.97</c:v>
                </c:pt>
                <c:pt idx="72">
                  <c:v>20.65</c:v>
                </c:pt>
                <c:pt idx="73">
                  <c:v>21.27</c:v>
                </c:pt>
                <c:pt idx="74">
                  <c:v>21.84</c:v>
                </c:pt>
                <c:pt idx="75">
                  <c:v>22.36</c:v>
                </c:pt>
                <c:pt idx="76">
                  <c:v>23.27</c:v>
                </c:pt>
                <c:pt idx="77">
                  <c:v>24.23</c:v>
                </c:pt>
                <c:pt idx="78">
                  <c:v>25.03</c:v>
                </c:pt>
                <c:pt idx="79">
                  <c:v>25.71</c:v>
                </c:pt>
                <c:pt idx="80">
                  <c:v>26.3</c:v>
                </c:pt>
                <c:pt idx="81">
                  <c:v>26.82</c:v>
                </c:pt>
                <c:pt idx="82">
                  <c:v>27.27</c:v>
                </c:pt>
                <c:pt idx="83">
                  <c:v>27.67</c:v>
                </c:pt>
                <c:pt idx="84">
                  <c:v>28.03</c:v>
                </c:pt>
                <c:pt idx="85">
                  <c:v>28.63</c:v>
                </c:pt>
                <c:pt idx="86">
                  <c:v>29.28</c:v>
                </c:pt>
                <c:pt idx="87">
                  <c:v>29.77</c:v>
                </c:pt>
                <c:pt idx="88">
                  <c:v>30.07</c:v>
                </c:pt>
                <c:pt idx="89">
                  <c:v>30.4</c:v>
                </c:pt>
                <c:pt idx="90">
                  <c:v>30.68</c:v>
                </c:pt>
                <c:pt idx="91">
                  <c:v>31.09</c:v>
                </c:pt>
                <c:pt idx="92">
                  <c:v>31.35</c:v>
                </c:pt>
                <c:pt idx="93">
                  <c:v>31.49</c:v>
                </c:pt>
                <c:pt idx="94">
                  <c:v>31.53</c:v>
                </c:pt>
                <c:pt idx="95">
                  <c:v>31.51</c:v>
                </c:pt>
                <c:pt idx="96">
                  <c:v>31.42</c:v>
                </c:pt>
                <c:pt idx="97">
                  <c:v>31.29</c:v>
                </c:pt>
                <c:pt idx="98">
                  <c:v>31.12</c:v>
                </c:pt>
                <c:pt idx="99">
                  <c:v>30.92</c:v>
                </c:pt>
                <c:pt idx="100">
                  <c:v>30.71</c:v>
                </c:pt>
                <c:pt idx="101">
                  <c:v>30.48</c:v>
                </c:pt>
                <c:pt idx="102">
                  <c:v>30</c:v>
                </c:pt>
                <c:pt idx="103">
                  <c:v>29.37</c:v>
                </c:pt>
                <c:pt idx="104">
                  <c:v>28.75</c:v>
                </c:pt>
                <c:pt idx="105">
                  <c:v>28.15</c:v>
                </c:pt>
                <c:pt idx="106">
                  <c:v>27.57</c:v>
                </c:pt>
                <c:pt idx="107">
                  <c:v>27.02</c:v>
                </c:pt>
                <c:pt idx="108">
                  <c:v>26.5</c:v>
                </c:pt>
                <c:pt idx="109">
                  <c:v>26.01</c:v>
                </c:pt>
                <c:pt idx="110">
                  <c:v>25.54</c:v>
                </c:pt>
                <c:pt idx="111">
                  <c:v>24.65</c:v>
                </c:pt>
                <c:pt idx="112">
                  <c:v>24.22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4D-42A3-8DFB-E6B690C5482B}"/>
            </c:ext>
          </c:extLst>
        </c:ser>
        <c:ser>
          <c:idx val="1"/>
          <c:order val="1"/>
          <c:tx>
            <c:strRef>
              <c:f>'238U'!$N$3</c:f>
              <c:strCache>
                <c:ptCount val="1"/>
                <c:pt idx="0">
                  <c:v>Nuclear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'238U'!$K$5:$K$117</c:f>
              <c:numCache>
                <c:formatCode>General</c:formatCode>
                <c:ptCount val="113"/>
                <c:pt idx="0">
                  <c:v>1.0504201680672268E-3</c:v>
                </c:pt>
                <c:pt idx="1">
                  <c:v>1.1554621848739496E-3</c:v>
                </c:pt>
                <c:pt idx="2">
                  <c:v>1.2605042016806721E-3</c:v>
                </c:pt>
                <c:pt idx="3">
                  <c:v>1.3655462184873951E-3</c:v>
                </c:pt>
                <c:pt idx="4">
                  <c:v>1.4705882352941178E-3</c:v>
                </c:pt>
                <c:pt idx="5">
                  <c:v>1.5756302521008404E-3</c:v>
                </c:pt>
                <c:pt idx="6">
                  <c:v>1.6806722689075631E-3</c:v>
                </c:pt>
                <c:pt idx="7">
                  <c:v>1.8907563025210084E-3</c:v>
                </c:pt>
                <c:pt idx="8">
                  <c:v>2.1008403361344537E-3</c:v>
                </c:pt>
                <c:pt idx="9">
                  <c:v>2.3109243697478992E-3</c:v>
                </c:pt>
                <c:pt idx="10">
                  <c:v>2.5210084033613443E-3</c:v>
                </c:pt>
                <c:pt idx="11">
                  <c:v>2.7310924369747902E-3</c:v>
                </c:pt>
                <c:pt idx="12">
                  <c:v>2.9411764705882357E-3</c:v>
                </c:pt>
                <c:pt idx="13">
                  <c:v>3.3613445378151263E-3</c:v>
                </c:pt>
                <c:pt idx="14">
                  <c:v>3.7815126050420168E-3</c:v>
                </c:pt>
                <c:pt idx="15">
                  <c:v>4.2016806722689074E-3</c:v>
                </c:pt>
                <c:pt idx="16">
                  <c:v>4.6218487394957984E-3</c:v>
                </c:pt>
                <c:pt idx="17">
                  <c:v>5.0420168067226885E-3</c:v>
                </c:pt>
                <c:pt idx="18">
                  <c:v>5.4621848739495804E-3</c:v>
                </c:pt>
                <c:pt idx="19">
                  <c:v>5.8823529411764705E-3</c:v>
                </c:pt>
                <c:pt idx="20">
                  <c:v>6.3025210084033615E-3</c:v>
                </c:pt>
                <c:pt idx="21">
                  <c:v>6.7226890756302525E-3</c:v>
                </c:pt>
                <c:pt idx="22">
                  <c:v>7.1428571428571426E-3</c:v>
                </c:pt>
                <c:pt idx="23">
                  <c:v>7.5630252100840336E-3</c:v>
                </c:pt>
                <c:pt idx="24">
                  <c:v>8.4033613445378148E-3</c:v>
                </c:pt>
                <c:pt idx="25">
                  <c:v>9.4537815126050414E-3</c:v>
                </c:pt>
                <c:pt idx="26">
                  <c:v>1.050420168067227E-2</c:v>
                </c:pt>
                <c:pt idx="27">
                  <c:v>1.1554621848739496E-2</c:v>
                </c:pt>
                <c:pt idx="28">
                  <c:v>1.2605042016806723E-2</c:v>
                </c:pt>
                <c:pt idx="29">
                  <c:v>1.365546218487395E-2</c:v>
                </c:pt>
                <c:pt idx="30">
                  <c:v>1.4705882352941176E-2</c:v>
                </c:pt>
                <c:pt idx="31">
                  <c:v>1.5756302521008403E-2</c:v>
                </c:pt>
                <c:pt idx="32">
                  <c:v>1.680672268907563E-2</c:v>
                </c:pt>
                <c:pt idx="33">
                  <c:v>1.8907563025210083E-2</c:v>
                </c:pt>
                <c:pt idx="34">
                  <c:v>2.100840336134454E-2</c:v>
                </c:pt>
                <c:pt idx="35">
                  <c:v>2.3109243697478993E-2</c:v>
                </c:pt>
                <c:pt idx="36">
                  <c:v>2.5210084033613446E-2</c:v>
                </c:pt>
                <c:pt idx="37">
                  <c:v>2.7310924369747899E-2</c:v>
                </c:pt>
                <c:pt idx="38">
                  <c:v>2.9411764705882353E-2</c:v>
                </c:pt>
                <c:pt idx="39">
                  <c:v>3.3613445378151259E-2</c:v>
                </c:pt>
                <c:pt idx="40">
                  <c:v>3.7815126050420166E-2</c:v>
                </c:pt>
                <c:pt idx="41">
                  <c:v>4.2016806722689079E-2</c:v>
                </c:pt>
                <c:pt idx="42">
                  <c:v>4.6218487394957986E-2</c:v>
                </c:pt>
                <c:pt idx="43">
                  <c:v>5.0420168067226892E-2</c:v>
                </c:pt>
                <c:pt idx="44">
                  <c:v>5.4621848739495799E-2</c:v>
                </c:pt>
                <c:pt idx="45">
                  <c:v>5.8823529411764705E-2</c:v>
                </c:pt>
                <c:pt idx="46">
                  <c:v>6.3025210084033612E-2</c:v>
                </c:pt>
                <c:pt idx="47">
                  <c:v>6.7226890756302518E-2</c:v>
                </c:pt>
                <c:pt idx="48">
                  <c:v>7.1428571428571425E-2</c:v>
                </c:pt>
                <c:pt idx="49">
                  <c:v>7.5630252100840331E-2</c:v>
                </c:pt>
                <c:pt idx="50">
                  <c:v>8.4033613445378158E-2</c:v>
                </c:pt>
                <c:pt idx="51">
                  <c:v>9.4537815126050417E-2</c:v>
                </c:pt>
                <c:pt idx="52">
                  <c:v>0.10504201680672269</c:v>
                </c:pt>
                <c:pt idx="53">
                  <c:v>0.11554621848739496</c:v>
                </c:pt>
                <c:pt idx="54">
                  <c:v>0.12605042016806722</c:v>
                </c:pt>
                <c:pt idx="55">
                  <c:v>0.13655462184873948</c:v>
                </c:pt>
                <c:pt idx="56">
                  <c:v>0.14705882352941177</c:v>
                </c:pt>
                <c:pt idx="57">
                  <c:v>0.15756302521008403</c:v>
                </c:pt>
                <c:pt idx="58">
                  <c:v>0.16806722689075632</c:v>
                </c:pt>
                <c:pt idx="59">
                  <c:v>0.18907563025210083</c:v>
                </c:pt>
                <c:pt idx="60">
                  <c:v>0.21008403361344538</c:v>
                </c:pt>
                <c:pt idx="61">
                  <c:v>0.23109243697478993</c:v>
                </c:pt>
                <c:pt idx="62">
                  <c:v>0.25210084033613445</c:v>
                </c:pt>
                <c:pt idx="63">
                  <c:v>0.27310924369747897</c:v>
                </c:pt>
                <c:pt idx="64">
                  <c:v>0.29411764705882354</c:v>
                </c:pt>
                <c:pt idx="65">
                  <c:v>0.33613445378151263</c:v>
                </c:pt>
                <c:pt idx="66">
                  <c:v>0.37815126050420167</c:v>
                </c:pt>
                <c:pt idx="67">
                  <c:v>0.42016806722689076</c:v>
                </c:pt>
                <c:pt idx="68">
                  <c:v>0.46218487394957986</c:v>
                </c:pt>
                <c:pt idx="69">
                  <c:v>0.50420168067226889</c:v>
                </c:pt>
                <c:pt idx="70">
                  <c:v>0.54621848739495793</c:v>
                </c:pt>
                <c:pt idx="71">
                  <c:v>0.58823529411764708</c:v>
                </c:pt>
                <c:pt idx="72">
                  <c:v>0.63025210084033612</c:v>
                </c:pt>
                <c:pt idx="73">
                  <c:v>0.67226890756302526</c:v>
                </c:pt>
                <c:pt idx="74">
                  <c:v>0.7142857142857143</c:v>
                </c:pt>
                <c:pt idx="75">
                  <c:v>0.75630252100840334</c:v>
                </c:pt>
                <c:pt idx="76">
                  <c:v>0.84033613445378152</c:v>
                </c:pt>
                <c:pt idx="77">
                  <c:v>0.94537815126050417</c:v>
                </c:pt>
                <c:pt idx="78">
                  <c:v>1.0504201680672269</c:v>
                </c:pt>
                <c:pt idx="79">
                  <c:v>1.1554621848739495</c:v>
                </c:pt>
                <c:pt idx="80">
                  <c:v>1.2605042016806722</c:v>
                </c:pt>
                <c:pt idx="81">
                  <c:v>1.365546218487395</c:v>
                </c:pt>
                <c:pt idx="82">
                  <c:v>1.4705882352941178</c:v>
                </c:pt>
                <c:pt idx="83">
                  <c:v>1.5756302521008403</c:v>
                </c:pt>
                <c:pt idx="84">
                  <c:v>1.680672268907563</c:v>
                </c:pt>
                <c:pt idx="85">
                  <c:v>1.8907563025210083</c:v>
                </c:pt>
                <c:pt idx="86">
                  <c:v>2.1008403361344539</c:v>
                </c:pt>
                <c:pt idx="87">
                  <c:v>2.3109243697478989</c:v>
                </c:pt>
                <c:pt idx="88">
                  <c:v>2.5210084033613445</c:v>
                </c:pt>
                <c:pt idx="89">
                  <c:v>2.73109243697479</c:v>
                </c:pt>
                <c:pt idx="90">
                  <c:v>2.9411764705882355</c:v>
                </c:pt>
                <c:pt idx="91">
                  <c:v>3.3613445378151261</c:v>
                </c:pt>
                <c:pt idx="92">
                  <c:v>3.7815126050420167</c:v>
                </c:pt>
                <c:pt idx="93">
                  <c:v>4.2016806722689077</c:v>
                </c:pt>
                <c:pt idx="94">
                  <c:v>4.6218487394957979</c:v>
                </c:pt>
                <c:pt idx="95">
                  <c:v>5.0420168067226889</c:v>
                </c:pt>
                <c:pt idx="96">
                  <c:v>5.46218487394958</c:v>
                </c:pt>
                <c:pt idx="97">
                  <c:v>5.882352941176471</c:v>
                </c:pt>
                <c:pt idx="98">
                  <c:v>6.3025210084033612</c:v>
                </c:pt>
                <c:pt idx="99">
                  <c:v>6.7226890756302522</c:v>
                </c:pt>
                <c:pt idx="100">
                  <c:v>7.1428571428571432</c:v>
                </c:pt>
                <c:pt idx="101">
                  <c:v>7.5630252100840334</c:v>
                </c:pt>
                <c:pt idx="102">
                  <c:v>8.4033613445378155</c:v>
                </c:pt>
                <c:pt idx="103">
                  <c:v>9.4537815126050422</c:v>
                </c:pt>
                <c:pt idx="104">
                  <c:v>10.504201680672269</c:v>
                </c:pt>
                <c:pt idx="105">
                  <c:v>11.554621848739496</c:v>
                </c:pt>
                <c:pt idx="106">
                  <c:v>12.605042016806722</c:v>
                </c:pt>
                <c:pt idx="107">
                  <c:v>13.655462184873949</c:v>
                </c:pt>
                <c:pt idx="108">
                  <c:v>14.705882352941176</c:v>
                </c:pt>
                <c:pt idx="109">
                  <c:v>15.756302521008404</c:v>
                </c:pt>
                <c:pt idx="110">
                  <c:v>16.806722689075631</c:v>
                </c:pt>
                <c:pt idx="111">
                  <c:v>18.907563025210084</c:v>
                </c:pt>
                <c:pt idx="112">
                  <c:v>20</c:v>
                </c:pt>
              </c:numCache>
            </c:numRef>
          </c:xVal>
          <c:yVal>
            <c:numRef>
              <c:f>'238U'!$O$5:$O$117</c:f>
              <c:numCache>
                <c:formatCode>General</c:formatCode>
                <c:ptCount val="113"/>
                <c:pt idx="0">
                  <c:v>3.931</c:v>
                </c:pt>
                <c:pt idx="1">
                  <c:v>3.968</c:v>
                </c:pt>
                <c:pt idx="2">
                  <c:v>3.9980000000000002</c:v>
                </c:pt>
                <c:pt idx="3">
                  <c:v>4.0220000000000002</c:v>
                </c:pt>
                <c:pt idx="4">
                  <c:v>4.04</c:v>
                </c:pt>
                <c:pt idx="5">
                  <c:v>4.0549999999999997</c:v>
                </c:pt>
                <c:pt idx="6">
                  <c:v>4.0659999999999998</c:v>
                </c:pt>
                <c:pt idx="7">
                  <c:v>4.0789999999999997</c:v>
                </c:pt>
                <c:pt idx="8">
                  <c:v>4.0830000000000002</c:v>
                </c:pt>
                <c:pt idx="9">
                  <c:v>4.08</c:v>
                </c:pt>
                <c:pt idx="10">
                  <c:v>4.0720000000000001</c:v>
                </c:pt>
                <c:pt idx="11">
                  <c:v>4.0590000000000002</c:v>
                </c:pt>
                <c:pt idx="12">
                  <c:v>4.0439999999999996</c:v>
                </c:pt>
                <c:pt idx="13">
                  <c:v>4.0060000000000002</c:v>
                </c:pt>
                <c:pt idx="14">
                  <c:v>3.9620000000000002</c:v>
                </c:pt>
                <c:pt idx="15">
                  <c:v>3.915</c:v>
                </c:pt>
                <c:pt idx="16">
                  <c:v>3.8650000000000002</c:v>
                </c:pt>
                <c:pt idx="17">
                  <c:v>3.8140000000000001</c:v>
                </c:pt>
                <c:pt idx="18">
                  <c:v>3.7629999999999999</c:v>
                </c:pt>
                <c:pt idx="19">
                  <c:v>3.7120000000000002</c:v>
                </c:pt>
                <c:pt idx="20">
                  <c:v>3.661</c:v>
                </c:pt>
                <c:pt idx="21">
                  <c:v>3.6120000000000001</c:v>
                </c:pt>
                <c:pt idx="22">
                  <c:v>3.5630000000000002</c:v>
                </c:pt>
                <c:pt idx="23">
                  <c:v>3.5150000000000001</c:v>
                </c:pt>
                <c:pt idx="24">
                  <c:v>3.4220000000000002</c:v>
                </c:pt>
                <c:pt idx="25">
                  <c:v>3.3130000000000002</c:v>
                </c:pt>
                <c:pt idx="26">
                  <c:v>3.21</c:v>
                </c:pt>
                <c:pt idx="27">
                  <c:v>3.1139999999999999</c:v>
                </c:pt>
                <c:pt idx="28">
                  <c:v>3.0249999999999999</c:v>
                </c:pt>
                <c:pt idx="29">
                  <c:v>2.9409999999999998</c:v>
                </c:pt>
                <c:pt idx="30">
                  <c:v>2.8620000000000001</c:v>
                </c:pt>
                <c:pt idx="31">
                  <c:v>2.7869999999999999</c:v>
                </c:pt>
                <c:pt idx="32">
                  <c:v>2.7170000000000001</c:v>
                </c:pt>
                <c:pt idx="33">
                  <c:v>2.589</c:v>
                </c:pt>
                <c:pt idx="34">
                  <c:v>2.4750000000000001</c:v>
                </c:pt>
                <c:pt idx="35">
                  <c:v>2.371</c:v>
                </c:pt>
                <c:pt idx="36">
                  <c:v>2.278</c:v>
                </c:pt>
                <c:pt idx="37">
                  <c:v>2.1920000000000002</c:v>
                </c:pt>
                <c:pt idx="38">
                  <c:v>2.1139999999999999</c:v>
                </c:pt>
                <c:pt idx="39">
                  <c:v>1.976</c:v>
                </c:pt>
                <c:pt idx="40">
                  <c:v>1.857</c:v>
                </c:pt>
                <c:pt idx="41">
                  <c:v>1.754</c:v>
                </c:pt>
                <c:pt idx="42">
                  <c:v>1.6639999999999999</c:v>
                </c:pt>
                <c:pt idx="43">
                  <c:v>1.5840000000000001</c:v>
                </c:pt>
                <c:pt idx="44">
                  <c:v>1.512</c:v>
                </c:pt>
                <c:pt idx="45">
                  <c:v>1.448</c:v>
                </c:pt>
                <c:pt idx="46">
                  <c:v>1.389</c:v>
                </c:pt>
                <c:pt idx="47">
                  <c:v>1.3360000000000001</c:v>
                </c:pt>
                <c:pt idx="48">
                  <c:v>1.2869999999999999</c:v>
                </c:pt>
                <c:pt idx="49">
                  <c:v>1.242</c:v>
                </c:pt>
                <c:pt idx="50">
                  <c:v>1.163</c:v>
                </c:pt>
                <c:pt idx="51">
                  <c:v>1.0780000000000001</c:v>
                </c:pt>
                <c:pt idx="52">
                  <c:v>1.0069999999999999</c:v>
                </c:pt>
                <c:pt idx="53">
                  <c:v>0.94540000000000002</c:v>
                </c:pt>
                <c:pt idx="54">
                  <c:v>0.89179999999999993</c:v>
                </c:pt>
                <c:pt idx="55">
                  <c:v>0.8448</c:v>
                </c:pt>
                <c:pt idx="56">
                  <c:v>0.80300000000000005</c:v>
                </c:pt>
                <c:pt idx="57">
                  <c:v>0.76570000000000005</c:v>
                </c:pt>
                <c:pt idx="58">
                  <c:v>0.73209999999999997</c:v>
                </c:pt>
                <c:pt idx="59">
                  <c:v>0.67389999999999994</c:v>
                </c:pt>
                <c:pt idx="60">
                  <c:v>0.62520000000000009</c:v>
                </c:pt>
                <c:pt idx="61">
                  <c:v>0.58379999999999999</c:v>
                </c:pt>
                <c:pt idx="62">
                  <c:v>0.54810000000000003</c:v>
                </c:pt>
                <c:pt idx="63">
                  <c:v>0.51700000000000002</c:v>
                </c:pt>
                <c:pt idx="64">
                  <c:v>0.48949999999999999</c:v>
                </c:pt>
                <c:pt idx="65">
                  <c:v>0.44330000000000003</c:v>
                </c:pt>
                <c:pt idx="66">
                  <c:v>0.40579999999999999</c:v>
                </c:pt>
                <c:pt idx="67">
                  <c:v>0.37480000000000002</c:v>
                </c:pt>
                <c:pt idx="68">
                  <c:v>0.34849999999999998</c:v>
                </c:pt>
                <c:pt idx="69">
                  <c:v>0.32600000000000001</c:v>
                </c:pt>
                <c:pt idx="70">
                  <c:v>0.30649999999999999</c:v>
                </c:pt>
                <c:pt idx="71">
                  <c:v>0.28939999999999999</c:v>
                </c:pt>
                <c:pt idx="72">
                  <c:v>0.2742</c:v>
                </c:pt>
                <c:pt idx="73">
                  <c:v>0.26080000000000003</c:v>
                </c:pt>
                <c:pt idx="74">
                  <c:v>0.24859999999999999</c:v>
                </c:pt>
                <c:pt idx="75">
                  <c:v>0.23769999999999999</c:v>
                </c:pt>
                <c:pt idx="76">
                  <c:v>0.21869999999999998</c:v>
                </c:pt>
                <c:pt idx="77">
                  <c:v>0.1991</c:v>
                </c:pt>
                <c:pt idx="78">
                  <c:v>0.183</c:v>
                </c:pt>
                <c:pt idx="79">
                  <c:v>0.16950000000000001</c:v>
                </c:pt>
                <c:pt idx="80">
                  <c:v>0.158</c:v>
                </c:pt>
                <c:pt idx="81">
                  <c:v>0.14809999999999998</c:v>
                </c:pt>
                <c:pt idx="82">
                  <c:v>0.13950000000000001</c:v>
                </c:pt>
                <c:pt idx="83">
                  <c:v>0.1318</c:v>
                </c:pt>
                <c:pt idx="84">
                  <c:v>0.125</c:v>
                </c:pt>
                <c:pt idx="85">
                  <c:v>0.1135</c:v>
                </c:pt>
                <c:pt idx="86">
                  <c:v>0.1041</c:v>
                </c:pt>
                <c:pt idx="87">
                  <c:v>9.6180000000000002E-2</c:v>
                </c:pt>
                <c:pt idx="88">
                  <c:v>8.9480000000000004E-2</c:v>
                </c:pt>
                <c:pt idx="89">
                  <c:v>8.3709999999999993E-2</c:v>
                </c:pt>
                <c:pt idx="90">
                  <c:v>7.8689999999999996E-2</c:v>
                </c:pt>
                <c:pt idx="91">
                  <c:v>7.0360000000000006E-2</c:v>
                </c:pt>
                <c:pt idx="92">
                  <c:v>6.3729999999999995E-2</c:v>
                </c:pt>
                <c:pt idx="93">
                  <c:v>5.8310000000000001E-2</c:v>
                </c:pt>
                <c:pt idx="94">
                  <c:v>5.3789999999999998E-2</c:v>
                </c:pt>
                <c:pt idx="95">
                  <c:v>4.9959999999999997E-2</c:v>
                </c:pt>
                <c:pt idx="96">
                  <c:v>4.6670000000000003E-2</c:v>
                </c:pt>
                <c:pt idx="97">
                  <c:v>4.3819999999999998E-2</c:v>
                </c:pt>
                <c:pt idx="98">
                  <c:v>4.1309999999999999E-2</c:v>
                </c:pt>
                <c:pt idx="99">
                  <c:v>3.9090000000000007E-2</c:v>
                </c:pt>
                <c:pt idx="100">
                  <c:v>3.7109999999999997E-2</c:v>
                </c:pt>
                <c:pt idx="101">
                  <c:v>3.5340000000000003E-2</c:v>
                </c:pt>
                <c:pt idx="102">
                  <c:v>3.2280000000000003E-2</c:v>
                </c:pt>
                <c:pt idx="103">
                  <c:v>2.9159999999999998E-2</c:v>
                </c:pt>
                <c:pt idx="104">
                  <c:v>2.6629999999999997E-2</c:v>
                </c:pt>
                <c:pt idx="105">
                  <c:v>2.452E-2</c:v>
                </c:pt>
                <c:pt idx="106">
                  <c:v>2.274E-2</c:v>
                </c:pt>
                <c:pt idx="107">
                  <c:v>2.121E-2</c:v>
                </c:pt>
                <c:pt idx="108">
                  <c:v>1.9879999999999998E-2</c:v>
                </c:pt>
                <c:pt idx="109">
                  <c:v>1.8720000000000001E-2</c:v>
                </c:pt>
                <c:pt idx="110">
                  <c:v>1.77E-2</c:v>
                </c:pt>
                <c:pt idx="111">
                  <c:v>1.5970000000000002E-2</c:v>
                </c:pt>
                <c:pt idx="112">
                  <c:v>1.52E-2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4D-42A3-8DFB-E6B690C5482B}"/>
            </c:ext>
          </c:extLst>
        </c:ser>
        <c:ser>
          <c:idx val="2"/>
          <c:order val="2"/>
          <c:tx>
            <c:strRef>
              <c:f>'238U'!$P$3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'238U'!$K$5:$K$117</c:f>
              <c:numCache>
                <c:formatCode>General</c:formatCode>
                <c:ptCount val="113"/>
                <c:pt idx="0">
                  <c:v>1.0504201680672268E-3</c:v>
                </c:pt>
                <c:pt idx="1">
                  <c:v>1.1554621848739496E-3</c:v>
                </c:pt>
                <c:pt idx="2">
                  <c:v>1.2605042016806721E-3</c:v>
                </c:pt>
                <c:pt idx="3">
                  <c:v>1.3655462184873951E-3</c:v>
                </c:pt>
                <c:pt idx="4">
                  <c:v>1.4705882352941178E-3</c:v>
                </c:pt>
                <c:pt idx="5">
                  <c:v>1.5756302521008404E-3</c:v>
                </c:pt>
                <c:pt idx="6">
                  <c:v>1.6806722689075631E-3</c:v>
                </c:pt>
                <c:pt idx="7">
                  <c:v>1.8907563025210084E-3</c:v>
                </c:pt>
                <c:pt idx="8">
                  <c:v>2.1008403361344537E-3</c:v>
                </c:pt>
                <c:pt idx="9">
                  <c:v>2.3109243697478992E-3</c:v>
                </c:pt>
                <c:pt idx="10">
                  <c:v>2.5210084033613443E-3</c:v>
                </c:pt>
                <c:pt idx="11">
                  <c:v>2.7310924369747902E-3</c:v>
                </c:pt>
                <c:pt idx="12">
                  <c:v>2.9411764705882357E-3</c:v>
                </c:pt>
                <c:pt idx="13">
                  <c:v>3.3613445378151263E-3</c:v>
                </c:pt>
                <c:pt idx="14">
                  <c:v>3.7815126050420168E-3</c:v>
                </c:pt>
                <c:pt idx="15">
                  <c:v>4.2016806722689074E-3</c:v>
                </c:pt>
                <c:pt idx="16">
                  <c:v>4.6218487394957984E-3</c:v>
                </c:pt>
                <c:pt idx="17">
                  <c:v>5.0420168067226885E-3</c:v>
                </c:pt>
                <c:pt idx="18">
                  <c:v>5.4621848739495804E-3</c:v>
                </c:pt>
                <c:pt idx="19">
                  <c:v>5.8823529411764705E-3</c:v>
                </c:pt>
                <c:pt idx="20">
                  <c:v>6.3025210084033615E-3</c:v>
                </c:pt>
                <c:pt idx="21">
                  <c:v>6.7226890756302525E-3</c:v>
                </c:pt>
                <c:pt idx="22">
                  <c:v>7.1428571428571426E-3</c:v>
                </c:pt>
                <c:pt idx="23">
                  <c:v>7.5630252100840336E-3</c:v>
                </c:pt>
                <c:pt idx="24">
                  <c:v>8.4033613445378148E-3</c:v>
                </c:pt>
                <c:pt idx="25">
                  <c:v>9.4537815126050414E-3</c:v>
                </c:pt>
                <c:pt idx="26">
                  <c:v>1.050420168067227E-2</c:v>
                </c:pt>
                <c:pt idx="27">
                  <c:v>1.1554621848739496E-2</c:v>
                </c:pt>
                <c:pt idx="28">
                  <c:v>1.2605042016806723E-2</c:v>
                </c:pt>
                <c:pt idx="29">
                  <c:v>1.365546218487395E-2</c:v>
                </c:pt>
                <c:pt idx="30">
                  <c:v>1.4705882352941176E-2</c:v>
                </c:pt>
                <c:pt idx="31">
                  <c:v>1.5756302521008403E-2</c:v>
                </c:pt>
                <c:pt idx="32">
                  <c:v>1.680672268907563E-2</c:v>
                </c:pt>
                <c:pt idx="33">
                  <c:v>1.8907563025210083E-2</c:v>
                </c:pt>
                <c:pt idx="34">
                  <c:v>2.100840336134454E-2</c:v>
                </c:pt>
                <c:pt idx="35">
                  <c:v>2.3109243697478993E-2</c:v>
                </c:pt>
                <c:pt idx="36">
                  <c:v>2.5210084033613446E-2</c:v>
                </c:pt>
                <c:pt idx="37">
                  <c:v>2.7310924369747899E-2</c:v>
                </c:pt>
                <c:pt idx="38">
                  <c:v>2.9411764705882353E-2</c:v>
                </c:pt>
                <c:pt idx="39">
                  <c:v>3.3613445378151259E-2</c:v>
                </c:pt>
                <c:pt idx="40">
                  <c:v>3.7815126050420166E-2</c:v>
                </c:pt>
                <c:pt idx="41">
                  <c:v>4.2016806722689079E-2</c:v>
                </c:pt>
                <c:pt idx="42">
                  <c:v>4.6218487394957986E-2</c:v>
                </c:pt>
                <c:pt idx="43">
                  <c:v>5.0420168067226892E-2</c:v>
                </c:pt>
                <c:pt idx="44">
                  <c:v>5.4621848739495799E-2</c:v>
                </c:pt>
                <c:pt idx="45">
                  <c:v>5.8823529411764705E-2</c:v>
                </c:pt>
                <c:pt idx="46">
                  <c:v>6.3025210084033612E-2</c:v>
                </c:pt>
                <c:pt idx="47">
                  <c:v>6.7226890756302518E-2</c:v>
                </c:pt>
                <c:pt idx="48">
                  <c:v>7.1428571428571425E-2</c:v>
                </c:pt>
                <c:pt idx="49">
                  <c:v>7.5630252100840331E-2</c:v>
                </c:pt>
                <c:pt idx="50">
                  <c:v>8.4033613445378158E-2</c:v>
                </c:pt>
                <c:pt idx="51">
                  <c:v>9.4537815126050417E-2</c:v>
                </c:pt>
                <c:pt idx="52">
                  <c:v>0.10504201680672269</c:v>
                </c:pt>
                <c:pt idx="53">
                  <c:v>0.11554621848739496</c:v>
                </c:pt>
                <c:pt idx="54">
                  <c:v>0.12605042016806722</c:v>
                </c:pt>
                <c:pt idx="55">
                  <c:v>0.13655462184873948</c:v>
                </c:pt>
                <c:pt idx="56">
                  <c:v>0.14705882352941177</c:v>
                </c:pt>
                <c:pt idx="57">
                  <c:v>0.15756302521008403</c:v>
                </c:pt>
                <c:pt idx="58">
                  <c:v>0.16806722689075632</c:v>
                </c:pt>
                <c:pt idx="59">
                  <c:v>0.18907563025210083</c:v>
                </c:pt>
                <c:pt idx="60">
                  <c:v>0.21008403361344538</c:v>
                </c:pt>
                <c:pt idx="61">
                  <c:v>0.23109243697478993</c:v>
                </c:pt>
                <c:pt idx="62">
                  <c:v>0.25210084033613445</c:v>
                </c:pt>
                <c:pt idx="63">
                  <c:v>0.27310924369747897</c:v>
                </c:pt>
                <c:pt idx="64">
                  <c:v>0.29411764705882354</c:v>
                </c:pt>
                <c:pt idx="65">
                  <c:v>0.33613445378151263</c:v>
                </c:pt>
                <c:pt idx="66">
                  <c:v>0.37815126050420167</c:v>
                </c:pt>
                <c:pt idx="67">
                  <c:v>0.42016806722689076</c:v>
                </c:pt>
                <c:pt idx="68">
                  <c:v>0.46218487394957986</c:v>
                </c:pt>
                <c:pt idx="69">
                  <c:v>0.50420168067226889</c:v>
                </c:pt>
                <c:pt idx="70">
                  <c:v>0.54621848739495793</c:v>
                </c:pt>
                <c:pt idx="71">
                  <c:v>0.58823529411764708</c:v>
                </c:pt>
                <c:pt idx="72">
                  <c:v>0.63025210084033612</c:v>
                </c:pt>
                <c:pt idx="73">
                  <c:v>0.67226890756302526</c:v>
                </c:pt>
                <c:pt idx="74">
                  <c:v>0.7142857142857143</c:v>
                </c:pt>
                <c:pt idx="75">
                  <c:v>0.75630252100840334</c:v>
                </c:pt>
                <c:pt idx="76">
                  <c:v>0.84033613445378152</c:v>
                </c:pt>
                <c:pt idx="77">
                  <c:v>0.94537815126050417</c:v>
                </c:pt>
                <c:pt idx="78">
                  <c:v>1.0504201680672269</c:v>
                </c:pt>
                <c:pt idx="79">
                  <c:v>1.1554621848739495</c:v>
                </c:pt>
                <c:pt idx="80">
                  <c:v>1.2605042016806722</c:v>
                </c:pt>
                <c:pt idx="81">
                  <c:v>1.365546218487395</c:v>
                </c:pt>
                <c:pt idx="82">
                  <c:v>1.4705882352941178</c:v>
                </c:pt>
                <c:pt idx="83">
                  <c:v>1.5756302521008403</c:v>
                </c:pt>
                <c:pt idx="84">
                  <c:v>1.680672268907563</c:v>
                </c:pt>
                <c:pt idx="85">
                  <c:v>1.8907563025210083</c:v>
                </c:pt>
                <c:pt idx="86">
                  <c:v>2.1008403361344539</c:v>
                </c:pt>
                <c:pt idx="87">
                  <c:v>2.3109243697478989</c:v>
                </c:pt>
                <c:pt idx="88">
                  <c:v>2.5210084033613445</c:v>
                </c:pt>
                <c:pt idx="89">
                  <c:v>2.73109243697479</c:v>
                </c:pt>
                <c:pt idx="90">
                  <c:v>2.9411764705882355</c:v>
                </c:pt>
                <c:pt idx="91">
                  <c:v>3.3613445378151261</c:v>
                </c:pt>
                <c:pt idx="92">
                  <c:v>3.7815126050420167</c:v>
                </c:pt>
                <c:pt idx="93">
                  <c:v>4.2016806722689077</c:v>
                </c:pt>
                <c:pt idx="94">
                  <c:v>4.6218487394957979</c:v>
                </c:pt>
                <c:pt idx="95">
                  <c:v>5.0420168067226889</c:v>
                </c:pt>
                <c:pt idx="96">
                  <c:v>5.46218487394958</c:v>
                </c:pt>
                <c:pt idx="97">
                  <c:v>5.882352941176471</c:v>
                </c:pt>
                <c:pt idx="98">
                  <c:v>6.3025210084033612</c:v>
                </c:pt>
                <c:pt idx="99">
                  <c:v>6.7226890756302522</c:v>
                </c:pt>
                <c:pt idx="100">
                  <c:v>7.1428571428571432</c:v>
                </c:pt>
                <c:pt idx="101">
                  <c:v>7.5630252100840334</c:v>
                </c:pt>
                <c:pt idx="102">
                  <c:v>8.4033613445378155</c:v>
                </c:pt>
                <c:pt idx="103">
                  <c:v>9.4537815126050422</c:v>
                </c:pt>
                <c:pt idx="104">
                  <c:v>10.504201680672269</c:v>
                </c:pt>
                <c:pt idx="105">
                  <c:v>11.554621848739496</c:v>
                </c:pt>
                <c:pt idx="106">
                  <c:v>12.605042016806722</c:v>
                </c:pt>
                <c:pt idx="107">
                  <c:v>13.655462184873949</c:v>
                </c:pt>
                <c:pt idx="108">
                  <c:v>14.705882352941176</c:v>
                </c:pt>
                <c:pt idx="109">
                  <c:v>15.756302521008404</c:v>
                </c:pt>
                <c:pt idx="110">
                  <c:v>16.806722689075631</c:v>
                </c:pt>
                <c:pt idx="111">
                  <c:v>18.907563025210084</c:v>
                </c:pt>
                <c:pt idx="112">
                  <c:v>20</c:v>
                </c:pt>
              </c:numCache>
            </c:numRef>
          </c:xVal>
          <c:yVal>
            <c:numRef>
              <c:f>'238U'!$P$5:$P$117</c:f>
              <c:numCache>
                <c:formatCode>General</c:formatCode>
                <c:ptCount val="113"/>
                <c:pt idx="0">
                  <c:v>5.4260000000000002</c:v>
                </c:pt>
                <c:pt idx="1">
                  <c:v>5.5359999999999996</c:v>
                </c:pt>
                <c:pt idx="2">
                  <c:v>5.6349999999999998</c:v>
                </c:pt>
                <c:pt idx="3">
                  <c:v>5.726</c:v>
                </c:pt>
                <c:pt idx="4">
                  <c:v>5.8090000000000002</c:v>
                </c:pt>
                <c:pt idx="5">
                  <c:v>5.8859999999999992</c:v>
                </c:pt>
                <c:pt idx="6">
                  <c:v>5.9569999999999999</c:v>
                </c:pt>
                <c:pt idx="7">
                  <c:v>6.0839999999999996</c:v>
                </c:pt>
                <c:pt idx="8">
                  <c:v>6.1159999999999997</c:v>
                </c:pt>
                <c:pt idx="9">
                  <c:v>6.1080000000000005</c:v>
                </c:pt>
                <c:pt idx="10">
                  <c:v>6.1379999999999999</c:v>
                </c:pt>
                <c:pt idx="11">
                  <c:v>6.1859999999999999</c:v>
                </c:pt>
                <c:pt idx="12">
                  <c:v>6.2409999999999997</c:v>
                </c:pt>
                <c:pt idx="13">
                  <c:v>6.35</c:v>
                </c:pt>
                <c:pt idx="14">
                  <c:v>6.4410000000000007</c:v>
                </c:pt>
                <c:pt idx="15">
                  <c:v>6.5110000000000001</c:v>
                </c:pt>
                <c:pt idx="16">
                  <c:v>6.5579999999999998</c:v>
                </c:pt>
                <c:pt idx="17">
                  <c:v>6.5890000000000004</c:v>
                </c:pt>
                <c:pt idx="18">
                  <c:v>6.6050000000000004</c:v>
                </c:pt>
                <c:pt idx="19">
                  <c:v>6.6110000000000007</c:v>
                </c:pt>
                <c:pt idx="20">
                  <c:v>6.6080000000000005</c:v>
                </c:pt>
                <c:pt idx="21">
                  <c:v>6.6</c:v>
                </c:pt>
                <c:pt idx="22">
                  <c:v>6.5880000000000001</c:v>
                </c:pt>
                <c:pt idx="23">
                  <c:v>6.5730000000000004</c:v>
                </c:pt>
                <c:pt idx="24">
                  <c:v>6.5380000000000003</c:v>
                </c:pt>
                <c:pt idx="25">
                  <c:v>6.4950000000000001</c:v>
                </c:pt>
                <c:pt idx="26">
                  <c:v>6.4540000000000006</c:v>
                </c:pt>
                <c:pt idx="27">
                  <c:v>6.42</c:v>
                </c:pt>
                <c:pt idx="28">
                  <c:v>6.3929999999999998</c:v>
                </c:pt>
                <c:pt idx="29">
                  <c:v>6.3729999999999993</c:v>
                </c:pt>
                <c:pt idx="30">
                  <c:v>6.359</c:v>
                </c:pt>
                <c:pt idx="31">
                  <c:v>6.3520000000000003</c:v>
                </c:pt>
                <c:pt idx="32">
                  <c:v>6.351</c:v>
                </c:pt>
                <c:pt idx="33">
                  <c:v>6.3650000000000002</c:v>
                </c:pt>
                <c:pt idx="34">
                  <c:v>6.3959999999999999</c:v>
                </c:pt>
                <c:pt idx="35">
                  <c:v>6.4339999999999993</c:v>
                </c:pt>
                <c:pt idx="36">
                  <c:v>6.4789999999999992</c:v>
                </c:pt>
                <c:pt idx="37">
                  <c:v>6.5230000000000006</c:v>
                </c:pt>
                <c:pt idx="38">
                  <c:v>6.5679999999999996</c:v>
                </c:pt>
                <c:pt idx="39">
                  <c:v>6.649</c:v>
                </c:pt>
                <c:pt idx="40">
                  <c:v>6.7140000000000004</c:v>
                </c:pt>
                <c:pt idx="41">
                  <c:v>6.766</c:v>
                </c:pt>
                <c:pt idx="42">
                  <c:v>6.8039999999999994</c:v>
                </c:pt>
                <c:pt idx="43">
                  <c:v>6.8320000000000007</c:v>
                </c:pt>
                <c:pt idx="44">
                  <c:v>6.8510000000000009</c:v>
                </c:pt>
                <c:pt idx="45">
                  <c:v>6.8669999999999991</c:v>
                </c:pt>
                <c:pt idx="46">
                  <c:v>6.88</c:v>
                </c:pt>
                <c:pt idx="47">
                  <c:v>6.8930000000000007</c:v>
                </c:pt>
                <c:pt idx="48">
                  <c:v>6.907</c:v>
                </c:pt>
                <c:pt idx="49">
                  <c:v>6.9249999999999998</c:v>
                </c:pt>
                <c:pt idx="50">
                  <c:v>6.9740000000000002</c:v>
                </c:pt>
                <c:pt idx="51">
                  <c:v>7.0670000000000002</c:v>
                </c:pt>
                <c:pt idx="52">
                  <c:v>7.1999999999999993</c:v>
                </c:pt>
                <c:pt idx="53">
                  <c:v>7.3744000000000005</c:v>
                </c:pt>
                <c:pt idx="54">
                  <c:v>7.5857999999999999</c:v>
                </c:pt>
                <c:pt idx="55">
                  <c:v>7.8328000000000007</c:v>
                </c:pt>
                <c:pt idx="56">
                  <c:v>8.1100000000000012</c:v>
                </c:pt>
                <c:pt idx="57">
                  <c:v>8.412700000000001</c:v>
                </c:pt>
                <c:pt idx="58">
                  <c:v>8.7350999999999992</c:v>
                </c:pt>
                <c:pt idx="59">
                  <c:v>9.4278999999999993</c:v>
                </c:pt>
                <c:pt idx="60">
                  <c:v>10.158199999999999</c:v>
                </c:pt>
                <c:pt idx="61">
                  <c:v>10.9038</c:v>
                </c:pt>
                <c:pt idx="62">
                  <c:v>11.648099999999999</c:v>
                </c:pt>
                <c:pt idx="63">
                  <c:v>12.386999999999999</c:v>
                </c:pt>
                <c:pt idx="64">
                  <c:v>13.099499999999999</c:v>
                </c:pt>
                <c:pt idx="65">
                  <c:v>14.443300000000001</c:v>
                </c:pt>
                <c:pt idx="66">
                  <c:v>15.675799999999999</c:v>
                </c:pt>
                <c:pt idx="67">
                  <c:v>16.794800000000002</c:v>
                </c:pt>
                <c:pt idx="68">
                  <c:v>17.798500000000001</c:v>
                </c:pt>
                <c:pt idx="69">
                  <c:v>18.706</c:v>
                </c:pt>
                <c:pt idx="70">
                  <c:v>19.526499999999999</c:v>
                </c:pt>
                <c:pt idx="71">
                  <c:v>20.259399999999999</c:v>
                </c:pt>
                <c:pt idx="72">
                  <c:v>20.924199999999999</c:v>
                </c:pt>
                <c:pt idx="73">
                  <c:v>21.530799999999999</c:v>
                </c:pt>
                <c:pt idx="74">
                  <c:v>22.0886</c:v>
                </c:pt>
                <c:pt idx="75">
                  <c:v>22.5977</c:v>
                </c:pt>
                <c:pt idx="76">
                  <c:v>23.488699999999998</c:v>
                </c:pt>
                <c:pt idx="77">
                  <c:v>24.429100000000002</c:v>
                </c:pt>
                <c:pt idx="78">
                  <c:v>25.213000000000001</c:v>
                </c:pt>
                <c:pt idx="79">
                  <c:v>25.8795</c:v>
                </c:pt>
                <c:pt idx="80">
                  <c:v>26.458000000000002</c:v>
                </c:pt>
                <c:pt idx="81">
                  <c:v>26.9681</c:v>
                </c:pt>
                <c:pt idx="82">
                  <c:v>27.409500000000001</c:v>
                </c:pt>
                <c:pt idx="83">
                  <c:v>27.8018</c:v>
                </c:pt>
                <c:pt idx="84">
                  <c:v>28.155000000000001</c:v>
                </c:pt>
                <c:pt idx="85">
                  <c:v>28.743499999999997</c:v>
                </c:pt>
                <c:pt idx="86">
                  <c:v>29.3841</c:v>
                </c:pt>
                <c:pt idx="87">
                  <c:v>29.86618</c:v>
                </c:pt>
                <c:pt idx="88">
                  <c:v>30.159480000000002</c:v>
                </c:pt>
                <c:pt idx="89">
                  <c:v>30.483709999999999</c:v>
                </c:pt>
                <c:pt idx="90">
                  <c:v>30.758690000000001</c:v>
                </c:pt>
                <c:pt idx="91">
                  <c:v>31.160360000000001</c:v>
                </c:pt>
                <c:pt idx="92">
                  <c:v>31.413730000000001</c:v>
                </c:pt>
                <c:pt idx="93">
                  <c:v>31.548309999999997</c:v>
                </c:pt>
                <c:pt idx="94">
                  <c:v>31.58379</c:v>
                </c:pt>
                <c:pt idx="95">
                  <c:v>31.55996</c:v>
                </c:pt>
                <c:pt idx="96">
                  <c:v>31.466670000000001</c:v>
                </c:pt>
                <c:pt idx="97">
                  <c:v>31.333819999999999</c:v>
                </c:pt>
                <c:pt idx="98">
                  <c:v>31.16131</c:v>
                </c:pt>
                <c:pt idx="99">
                  <c:v>30.959090000000003</c:v>
                </c:pt>
                <c:pt idx="100">
                  <c:v>30.747109999999999</c:v>
                </c:pt>
                <c:pt idx="101">
                  <c:v>30.515340000000002</c:v>
                </c:pt>
                <c:pt idx="102">
                  <c:v>30.03228</c:v>
                </c:pt>
                <c:pt idx="103">
                  <c:v>29.399160000000002</c:v>
                </c:pt>
                <c:pt idx="104">
                  <c:v>28.776630000000001</c:v>
                </c:pt>
                <c:pt idx="105">
                  <c:v>28.174519999999998</c:v>
                </c:pt>
                <c:pt idx="106">
                  <c:v>27.592739999999999</c:v>
                </c:pt>
                <c:pt idx="107">
                  <c:v>27.04121</c:v>
                </c:pt>
                <c:pt idx="108">
                  <c:v>26.519880000000001</c:v>
                </c:pt>
                <c:pt idx="109">
                  <c:v>26.02872</c:v>
                </c:pt>
                <c:pt idx="110">
                  <c:v>25.557700000000001</c:v>
                </c:pt>
                <c:pt idx="111">
                  <c:v>24.665969999999998</c:v>
                </c:pt>
                <c:pt idx="112">
                  <c:v>24.235199999999999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44D-42A3-8DFB-E6B690C54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789328"/>
        <c:axId val="433788496"/>
      </c:scatterChart>
      <c:scatterChart>
        <c:scatterStyle val="smoothMarker"/>
        <c:varyColors val="0"/>
        <c:ser>
          <c:idx val="3"/>
          <c:order val="3"/>
          <c:tx>
            <c:strRef>
              <c:f>'238U'!$Q$3</c:f>
              <c:strCache>
                <c:ptCount val="1"/>
                <c:pt idx="0">
                  <c:v>Ratio of Elec. Stopping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'238U'!$K$5:$K$117</c:f>
              <c:numCache>
                <c:formatCode>General</c:formatCode>
                <c:ptCount val="113"/>
                <c:pt idx="0">
                  <c:v>1.0504201680672268E-3</c:v>
                </c:pt>
                <c:pt idx="1">
                  <c:v>1.1554621848739496E-3</c:v>
                </c:pt>
                <c:pt idx="2">
                  <c:v>1.2605042016806721E-3</c:v>
                </c:pt>
                <c:pt idx="3">
                  <c:v>1.3655462184873951E-3</c:v>
                </c:pt>
                <c:pt idx="4">
                  <c:v>1.4705882352941178E-3</c:v>
                </c:pt>
                <c:pt idx="5">
                  <c:v>1.5756302521008404E-3</c:v>
                </c:pt>
                <c:pt idx="6">
                  <c:v>1.6806722689075631E-3</c:v>
                </c:pt>
                <c:pt idx="7">
                  <c:v>1.8907563025210084E-3</c:v>
                </c:pt>
                <c:pt idx="8">
                  <c:v>2.1008403361344537E-3</c:v>
                </c:pt>
                <c:pt idx="9">
                  <c:v>2.3109243697478992E-3</c:v>
                </c:pt>
                <c:pt idx="10">
                  <c:v>2.5210084033613443E-3</c:v>
                </c:pt>
                <c:pt idx="11">
                  <c:v>2.7310924369747902E-3</c:v>
                </c:pt>
                <c:pt idx="12">
                  <c:v>2.9411764705882357E-3</c:v>
                </c:pt>
                <c:pt idx="13">
                  <c:v>3.3613445378151263E-3</c:v>
                </c:pt>
                <c:pt idx="14">
                  <c:v>3.7815126050420168E-3</c:v>
                </c:pt>
                <c:pt idx="15">
                  <c:v>4.2016806722689074E-3</c:v>
                </c:pt>
                <c:pt idx="16">
                  <c:v>4.6218487394957984E-3</c:v>
                </c:pt>
                <c:pt idx="17">
                  <c:v>5.0420168067226885E-3</c:v>
                </c:pt>
                <c:pt idx="18">
                  <c:v>5.4621848739495804E-3</c:v>
                </c:pt>
                <c:pt idx="19">
                  <c:v>5.8823529411764705E-3</c:v>
                </c:pt>
                <c:pt idx="20">
                  <c:v>6.3025210084033615E-3</c:v>
                </c:pt>
                <c:pt idx="21">
                  <c:v>6.7226890756302525E-3</c:v>
                </c:pt>
                <c:pt idx="22">
                  <c:v>7.1428571428571426E-3</c:v>
                </c:pt>
                <c:pt idx="23">
                  <c:v>7.5630252100840336E-3</c:v>
                </c:pt>
                <c:pt idx="24">
                  <c:v>8.4033613445378148E-3</c:v>
                </c:pt>
                <c:pt idx="25">
                  <c:v>9.4537815126050414E-3</c:v>
                </c:pt>
                <c:pt idx="26">
                  <c:v>1.050420168067227E-2</c:v>
                </c:pt>
                <c:pt idx="27">
                  <c:v>1.1554621848739496E-2</c:v>
                </c:pt>
                <c:pt idx="28">
                  <c:v>1.2605042016806723E-2</c:v>
                </c:pt>
                <c:pt idx="29">
                  <c:v>1.365546218487395E-2</c:v>
                </c:pt>
                <c:pt idx="30">
                  <c:v>1.4705882352941176E-2</c:v>
                </c:pt>
                <c:pt idx="31">
                  <c:v>1.5756302521008403E-2</c:v>
                </c:pt>
                <c:pt idx="32">
                  <c:v>1.680672268907563E-2</c:v>
                </c:pt>
                <c:pt idx="33">
                  <c:v>1.8907563025210083E-2</c:v>
                </c:pt>
                <c:pt idx="34">
                  <c:v>2.100840336134454E-2</c:v>
                </c:pt>
                <c:pt idx="35">
                  <c:v>2.3109243697478993E-2</c:v>
                </c:pt>
                <c:pt idx="36">
                  <c:v>2.5210084033613446E-2</c:v>
                </c:pt>
                <c:pt idx="37">
                  <c:v>2.7310924369747899E-2</c:v>
                </c:pt>
                <c:pt idx="38">
                  <c:v>2.9411764705882353E-2</c:v>
                </c:pt>
                <c:pt idx="39">
                  <c:v>3.3613445378151259E-2</c:v>
                </c:pt>
                <c:pt idx="40">
                  <c:v>3.7815126050420166E-2</c:v>
                </c:pt>
                <c:pt idx="41">
                  <c:v>4.2016806722689079E-2</c:v>
                </c:pt>
                <c:pt idx="42">
                  <c:v>4.6218487394957986E-2</c:v>
                </c:pt>
                <c:pt idx="43">
                  <c:v>5.0420168067226892E-2</c:v>
                </c:pt>
                <c:pt idx="44">
                  <c:v>5.4621848739495799E-2</c:v>
                </c:pt>
                <c:pt idx="45">
                  <c:v>5.8823529411764705E-2</c:v>
                </c:pt>
                <c:pt idx="46">
                  <c:v>6.3025210084033612E-2</c:v>
                </c:pt>
                <c:pt idx="47">
                  <c:v>6.7226890756302518E-2</c:v>
                </c:pt>
                <c:pt idx="48">
                  <c:v>7.1428571428571425E-2</c:v>
                </c:pt>
                <c:pt idx="49">
                  <c:v>7.5630252100840331E-2</c:v>
                </c:pt>
                <c:pt idx="50">
                  <c:v>8.4033613445378158E-2</c:v>
                </c:pt>
                <c:pt idx="51">
                  <c:v>9.4537815126050417E-2</c:v>
                </c:pt>
                <c:pt idx="52">
                  <c:v>0.10504201680672269</c:v>
                </c:pt>
                <c:pt idx="53">
                  <c:v>0.11554621848739496</c:v>
                </c:pt>
                <c:pt idx="54">
                  <c:v>0.12605042016806722</c:v>
                </c:pt>
                <c:pt idx="55">
                  <c:v>0.13655462184873948</c:v>
                </c:pt>
                <c:pt idx="56">
                  <c:v>0.14705882352941177</c:v>
                </c:pt>
                <c:pt idx="57">
                  <c:v>0.15756302521008403</c:v>
                </c:pt>
                <c:pt idx="58">
                  <c:v>0.16806722689075632</c:v>
                </c:pt>
                <c:pt idx="59">
                  <c:v>0.18907563025210083</c:v>
                </c:pt>
                <c:pt idx="60">
                  <c:v>0.21008403361344538</c:v>
                </c:pt>
                <c:pt idx="61">
                  <c:v>0.23109243697478993</c:v>
                </c:pt>
                <c:pt idx="62">
                  <c:v>0.25210084033613445</c:v>
                </c:pt>
                <c:pt idx="63">
                  <c:v>0.27310924369747897</c:v>
                </c:pt>
                <c:pt idx="64">
                  <c:v>0.29411764705882354</c:v>
                </c:pt>
                <c:pt idx="65">
                  <c:v>0.33613445378151263</c:v>
                </c:pt>
                <c:pt idx="66">
                  <c:v>0.37815126050420167</c:v>
                </c:pt>
                <c:pt idx="67">
                  <c:v>0.42016806722689076</c:v>
                </c:pt>
                <c:pt idx="68">
                  <c:v>0.46218487394957986</c:v>
                </c:pt>
                <c:pt idx="69">
                  <c:v>0.50420168067226889</c:v>
                </c:pt>
                <c:pt idx="70">
                  <c:v>0.54621848739495793</c:v>
                </c:pt>
                <c:pt idx="71">
                  <c:v>0.58823529411764708</c:v>
                </c:pt>
                <c:pt idx="72">
                  <c:v>0.63025210084033612</c:v>
                </c:pt>
                <c:pt idx="73">
                  <c:v>0.67226890756302526</c:v>
                </c:pt>
                <c:pt idx="74">
                  <c:v>0.7142857142857143</c:v>
                </c:pt>
                <c:pt idx="75">
                  <c:v>0.75630252100840334</c:v>
                </c:pt>
                <c:pt idx="76">
                  <c:v>0.84033613445378152</c:v>
                </c:pt>
                <c:pt idx="77">
                  <c:v>0.94537815126050417</c:v>
                </c:pt>
                <c:pt idx="78">
                  <c:v>1.0504201680672269</c:v>
                </c:pt>
                <c:pt idx="79">
                  <c:v>1.1554621848739495</c:v>
                </c:pt>
                <c:pt idx="80">
                  <c:v>1.2605042016806722</c:v>
                </c:pt>
                <c:pt idx="81">
                  <c:v>1.365546218487395</c:v>
                </c:pt>
                <c:pt idx="82">
                  <c:v>1.4705882352941178</c:v>
                </c:pt>
                <c:pt idx="83">
                  <c:v>1.5756302521008403</c:v>
                </c:pt>
                <c:pt idx="84">
                  <c:v>1.680672268907563</c:v>
                </c:pt>
                <c:pt idx="85">
                  <c:v>1.8907563025210083</c:v>
                </c:pt>
                <c:pt idx="86">
                  <c:v>2.1008403361344539</c:v>
                </c:pt>
                <c:pt idx="87">
                  <c:v>2.3109243697478989</c:v>
                </c:pt>
                <c:pt idx="88">
                  <c:v>2.5210084033613445</c:v>
                </c:pt>
                <c:pt idx="89">
                  <c:v>2.73109243697479</c:v>
                </c:pt>
                <c:pt idx="90">
                  <c:v>2.9411764705882355</c:v>
                </c:pt>
                <c:pt idx="91">
                  <c:v>3.3613445378151261</c:v>
                </c:pt>
                <c:pt idx="92">
                  <c:v>3.7815126050420167</c:v>
                </c:pt>
                <c:pt idx="93">
                  <c:v>4.2016806722689077</c:v>
                </c:pt>
                <c:pt idx="94">
                  <c:v>4.6218487394957979</c:v>
                </c:pt>
                <c:pt idx="95">
                  <c:v>5.0420168067226889</c:v>
                </c:pt>
                <c:pt idx="96">
                  <c:v>5.46218487394958</c:v>
                </c:pt>
                <c:pt idx="97">
                  <c:v>5.882352941176471</c:v>
                </c:pt>
                <c:pt idx="98">
                  <c:v>6.3025210084033612</c:v>
                </c:pt>
                <c:pt idx="99">
                  <c:v>6.7226890756302522</c:v>
                </c:pt>
                <c:pt idx="100">
                  <c:v>7.1428571428571432</c:v>
                </c:pt>
                <c:pt idx="101">
                  <c:v>7.5630252100840334</c:v>
                </c:pt>
                <c:pt idx="102">
                  <c:v>8.4033613445378155</c:v>
                </c:pt>
                <c:pt idx="103">
                  <c:v>9.4537815126050422</c:v>
                </c:pt>
                <c:pt idx="104">
                  <c:v>10.504201680672269</c:v>
                </c:pt>
                <c:pt idx="105">
                  <c:v>11.554621848739496</c:v>
                </c:pt>
                <c:pt idx="106">
                  <c:v>12.605042016806722</c:v>
                </c:pt>
                <c:pt idx="107">
                  <c:v>13.655462184873949</c:v>
                </c:pt>
                <c:pt idx="108">
                  <c:v>14.705882352941176</c:v>
                </c:pt>
                <c:pt idx="109">
                  <c:v>15.756302521008404</c:v>
                </c:pt>
                <c:pt idx="110">
                  <c:v>16.806722689075631</c:v>
                </c:pt>
                <c:pt idx="111">
                  <c:v>18.907563025210084</c:v>
                </c:pt>
                <c:pt idx="112">
                  <c:v>20</c:v>
                </c:pt>
              </c:numCache>
            </c:numRef>
          </c:xVal>
          <c:yVal>
            <c:numRef>
              <c:f>'238U'!$Q$5:$Q$117</c:f>
              <c:numCache>
                <c:formatCode>General</c:formatCode>
                <c:ptCount val="113"/>
                <c:pt idx="0">
                  <c:v>0.27552524880206414</c:v>
                </c:pt>
                <c:pt idx="1">
                  <c:v>0.2832369942196532</c:v>
                </c:pt>
                <c:pt idx="2">
                  <c:v>0.2905057675244011</c:v>
                </c:pt>
                <c:pt idx="3">
                  <c:v>0.29758994062172545</c:v>
                </c:pt>
                <c:pt idx="4">
                  <c:v>0.30452745739369941</c:v>
                </c:pt>
                <c:pt idx="5">
                  <c:v>0.31107713217804966</c:v>
                </c:pt>
                <c:pt idx="6">
                  <c:v>0.31744166526775225</c:v>
                </c:pt>
                <c:pt idx="7">
                  <c:v>0.32955292570677186</c:v>
                </c:pt>
                <c:pt idx="8">
                  <c:v>0.33240680183126226</c:v>
                </c:pt>
                <c:pt idx="9">
                  <c:v>0.33202357563850687</c:v>
                </c:pt>
                <c:pt idx="10">
                  <c:v>0.33659172368849788</c:v>
                </c:pt>
                <c:pt idx="11">
                  <c:v>0.3438409311348205</c:v>
                </c:pt>
                <c:pt idx="12">
                  <c:v>0.35202691876301878</c:v>
                </c:pt>
                <c:pt idx="13">
                  <c:v>0.36913385826771655</c:v>
                </c:pt>
                <c:pt idx="14">
                  <c:v>0.38487812451482684</c:v>
                </c:pt>
                <c:pt idx="15">
                  <c:v>0.3987098755951467</c:v>
                </c:pt>
                <c:pt idx="16">
                  <c:v>0.4106434888685575</c:v>
                </c:pt>
                <c:pt idx="17">
                  <c:v>0.4211564729093944</c:v>
                </c:pt>
                <c:pt idx="18">
                  <c:v>0.43028009084027252</c:v>
                </c:pt>
                <c:pt idx="19">
                  <c:v>0.43851157162305243</c:v>
                </c:pt>
                <c:pt idx="20">
                  <c:v>0.44597457627118642</c:v>
                </c:pt>
                <c:pt idx="21">
                  <c:v>0.45272727272727276</c:v>
                </c:pt>
                <c:pt idx="22">
                  <c:v>0.45916818457802061</c:v>
                </c:pt>
                <c:pt idx="23">
                  <c:v>0.4652365738627719</c:v>
                </c:pt>
                <c:pt idx="24">
                  <c:v>0.47659834811869073</c:v>
                </c:pt>
                <c:pt idx="25">
                  <c:v>0.48991531947652039</c:v>
                </c:pt>
                <c:pt idx="26">
                  <c:v>0.5026340254105981</c:v>
                </c:pt>
                <c:pt idx="27">
                  <c:v>0.51495327102803745</c:v>
                </c:pt>
                <c:pt idx="28">
                  <c:v>0.52682621617394021</c:v>
                </c:pt>
                <c:pt idx="29">
                  <c:v>0.53852188922014754</c:v>
                </c:pt>
                <c:pt idx="30">
                  <c:v>0.5499292341563139</c:v>
                </c:pt>
                <c:pt idx="31">
                  <c:v>0.56124055415617125</c:v>
                </c:pt>
                <c:pt idx="32">
                  <c:v>0.57219335537710592</c:v>
                </c:pt>
                <c:pt idx="33">
                  <c:v>0.59324430479183032</c:v>
                </c:pt>
                <c:pt idx="34">
                  <c:v>0.6130393996247655</c:v>
                </c:pt>
                <c:pt idx="35">
                  <c:v>0.63148896487410633</c:v>
                </c:pt>
                <c:pt idx="36">
                  <c:v>0.64840253125482328</c:v>
                </c:pt>
                <c:pt idx="37">
                  <c:v>0.66395830139506362</c:v>
                </c:pt>
                <c:pt idx="38">
                  <c:v>0.67813641900121802</c:v>
                </c:pt>
                <c:pt idx="39">
                  <c:v>0.70281245300045125</c:v>
                </c:pt>
                <c:pt idx="40">
                  <c:v>0.72341376228775689</c:v>
                </c:pt>
                <c:pt idx="41">
                  <c:v>0.7407626367129766</c:v>
                </c:pt>
                <c:pt idx="42">
                  <c:v>0.75543797766019993</c:v>
                </c:pt>
                <c:pt idx="43">
                  <c:v>0.76814988290398123</c:v>
                </c:pt>
                <c:pt idx="44">
                  <c:v>0.77930229163625742</c:v>
                </c:pt>
                <c:pt idx="45">
                  <c:v>0.78913644968690844</c:v>
                </c:pt>
                <c:pt idx="46">
                  <c:v>0.79811046511627903</c:v>
                </c:pt>
                <c:pt idx="47">
                  <c:v>0.80618018279413894</c:v>
                </c:pt>
                <c:pt idx="48">
                  <c:v>0.81366729404951499</c:v>
                </c:pt>
                <c:pt idx="49">
                  <c:v>0.82064981949458482</c:v>
                </c:pt>
                <c:pt idx="50">
                  <c:v>0.83323774017780328</c:v>
                </c:pt>
                <c:pt idx="51">
                  <c:v>0.84746002547049659</c:v>
                </c:pt>
                <c:pt idx="52">
                  <c:v>0.8601388888888889</c:v>
                </c:pt>
                <c:pt idx="53">
                  <c:v>0.87179973963983504</c:v>
                </c:pt>
                <c:pt idx="54">
                  <c:v>0.88243823986922931</c:v>
                </c:pt>
                <c:pt idx="55">
                  <c:v>0.89214584822796439</c:v>
                </c:pt>
                <c:pt idx="56">
                  <c:v>0.90098643649815036</c:v>
                </c:pt>
                <c:pt idx="57">
                  <c:v>0.90898284736172685</c:v>
                </c:pt>
                <c:pt idx="58">
                  <c:v>0.91618870991745949</c:v>
                </c:pt>
                <c:pt idx="59">
                  <c:v>0.92852066738085892</c:v>
                </c:pt>
                <c:pt idx="60">
                  <c:v>0.93845366305054045</c:v>
                </c:pt>
                <c:pt idx="61">
                  <c:v>0.94645903263082598</c:v>
                </c:pt>
                <c:pt idx="62">
                  <c:v>0.95294511551240113</c:v>
                </c:pt>
                <c:pt idx="63">
                  <c:v>0.95826269476063619</c:v>
                </c:pt>
                <c:pt idx="64">
                  <c:v>0.962632161532883</c:v>
                </c:pt>
                <c:pt idx="65">
                  <c:v>0.96930756821502007</c:v>
                </c:pt>
                <c:pt idx="66">
                  <c:v>0.97411296393166547</c:v>
                </c:pt>
                <c:pt idx="67">
                  <c:v>0.97768356872365259</c:v>
                </c:pt>
                <c:pt idx="68">
                  <c:v>0.98041969828918163</c:v>
                </c:pt>
                <c:pt idx="69">
                  <c:v>0.98257243665134175</c:v>
                </c:pt>
                <c:pt idx="70">
                  <c:v>0.98430338258264416</c:v>
                </c:pt>
                <c:pt idx="71">
                  <c:v>0.98571527291035266</c:v>
                </c:pt>
                <c:pt idx="72">
                  <c:v>0.98689555634146109</c:v>
                </c:pt>
                <c:pt idx="73">
                  <c:v>0.98788711984691702</c:v>
                </c:pt>
                <c:pt idx="74">
                  <c:v>0.98874532564309192</c:v>
                </c:pt>
                <c:pt idx="75">
                  <c:v>0.98948123039070346</c:v>
                </c:pt>
                <c:pt idx="76">
                  <c:v>0.99068913988428486</c:v>
                </c:pt>
                <c:pt idx="77">
                  <c:v>0.99184988394987939</c:v>
                </c:pt>
                <c:pt idx="78">
                  <c:v>0.99274183952722805</c:v>
                </c:pt>
                <c:pt idx="79">
                  <c:v>0.99345041442068049</c:v>
                </c:pt>
                <c:pt idx="80">
                  <c:v>0.99402827122231452</c:v>
                </c:pt>
                <c:pt idx="81">
                  <c:v>0.99450832650427734</c:v>
                </c:pt>
                <c:pt idx="82">
                  <c:v>0.9949105237235264</c:v>
                </c:pt>
                <c:pt idx="83">
                  <c:v>0.99525929975756966</c:v>
                </c:pt>
                <c:pt idx="84">
                  <c:v>0.99556029124489431</c:v>
                </c:pt>
                <c:pt idx="85">
                  <c:v>0.9960512811592187</c:v>
                </c:pt>
                <c:pt idx="86">
                  <c:v>0.99645726770600429</c:v>
                </c:pt>
                <c:pt idx="87">
                  <c:v>0.99677963502530287</c:v>
                </c:pt>
                <c:pt idx="88">
                  <c:v>0.99703310534531753</c:v>
                </c:pt>
                <c:pt idx="89">
                  <c:v>0.99725394317161531</c:v>
                </c:pt>
                <c:pt idx="90">
                  <c:v>0.9974416985898944</c:v>
                </c:pt>
                <c:pt idx="91">
                  <c:v>0.99774200298071003</c:v>
                </c:pt>
                <c:pt idx="92">
                  <c:v>0.99797126925073842</c:v>
                </c:pt>
                <c:pt idx="93">
                  <c:v>0.99815172349961068</c:v>
                </c:pt>
                <c:pt idx="94">
                  <c:v>0.99829691116867225</c:v>
                </c:pt>
                <c:pt idx="95">
                  <c:v>0.99841698151708691</c:v>
                </c:pt>
                <c:pt idx="96">
                  <c:v>0.99851684337745306</c:v>
                </c:pt>
                <c:pt idx="97">
                  <c:v>0.99860151108291295</c:v>
                </c:pt>
                <c:pt idx="98">
                  <c:v>0.99867431760731495</c:v>
                </c:pt>
                <c:pt idx="99">
                  <c:v>0.99873736598847052</c:v>
                </c:pt>
                <c:pt idx="100">
                  <c:v>0.99879305729871848</c:v>
                </c:pt>
                <c:pt idx="101">
                  <c:v>0.99884189394579903</c:v>
                </c:pt>
                <c:pt idx="102">
                  <c:v>0.99892515653157199</c:v>
                </c:pt>
                <c:pt idx="103">
                  <c:v>0.99900813492630403</c:v>
                </c:pt>
                <c:pt idx="104">
                  <c:v>0.99907459629567463</c:v>
                </c:pt>
                <c:pt idx="105">
                  <c:v>0.99912971010686258</c:v>
                </c:pt>
                <c:pt idx="106">
                  <c:v>0.9991758701745459</c:v>
                </c:pt>
                <c:pt idx="107">
                  <c:v>0.99921564160775345</c:v>
                </c:pt>
                <c:pt idx="108">
                  <c:v>0.99925037368193215</c:v>
                </c:pt>
                <c:pt idx="109">
                  <c:v>0.9992807944455202</c:v>
                </c:pt>
                <c:pt idx="110">
                  <c:v>0.99930744941837479</c:v>
                </c:pt>
                <c:pt idx="111">
                  <c:v>0.99935254928145945</c:v>
                </c:pt>
                <c:pt idx="112">
                  <c:v>0.99937281309830328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44D-42A3-8DFB-E6B690C54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765808"/>
        <c:axId val="446780368"/>
      </c:scatterChart>
      <c:valAx>
        <c:axId val="43378932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Projectile energy [MeV/u]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88496"/>
        <c:crosses val="autoZero"/>
        <c:crossBetween val="midCat"/>
      </c:valAx>
      <c:valAx>
        <c:axId val="43378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dE/dx [keV/nm]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89328"/>
        <c:crosses val="autoZero"/>
        <c:crossBetween val="midCat"/>
      </c:valAx>
      <c:valAx>
        <c:axId val="446780368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Ratio of electronic stopping power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765808"/>
        <c:crosses val="max"/>
        <c:crossBetween val="midCat"/>
      </c:valAx>
      <c:valAx>
        <c:axId val="44676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678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0.29787</cdr:x>
      <cdr:y>0.27399</cdr:y>
    </cdr:from>
    <cdr:to>
      <cdr:x>0.60412</cdr:x>
      <cdr:y>0.3608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776439"/>
          <a:ext cx="2193606" cy="246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238U: 0.25 particle</a:t>
          </a:r>
          <a:r>
            <a:rPr lang="en-US" sz="1400" baseline="0" dirty="0"/>
            <a:t> </a:t>
          </a:r>
          <a:r>
            <a:rPr lang="en-US" sz="1400" baseline="0" dirty="0" err="1"/>
            <a:t>uA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0.29787</cdr:x>
      <cdr:y>0.65044</cdr:y>
    </cdr:from>
    <cdr:to>
      <cdr:x>0.55621</cdr:x>
      <cdr:y>0.73724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33600" y="1843239"/>
          <a:ext cx="1850438" cy="245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48Ca: 1.0 particle</a:t>
          </a:r>
          <a:r>
            <a:rPr lang="en-US" sz="1400" baseline="0" dirty="0"/>
            <a:t> </a:t>
          </a:r>
          <a:r>
            <a:rPr lang="en-US" sz="1400" baseline="0" dirty="0" err="1"/>
            <a:t>uA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79978"/>
          </a:xfrm>
          <a:prstGeom prst="rect">
            <a:avLst/>
          </a:prstGeom>
        </p:spPr>
        <p:txBody>
          <a:bodyPr vert="horz" wrap="square" lIns="96062" tIns="48030" rIns="96062" bIns="480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79978"/>
          </a:xfrm>
          <a:prstGeom prst="rect">
            <a:avLst/>
          </a:prstGeom>
        </p:spPr>
        <p:txBody>
          <a:bodyPr vert="horz" wrap="square" lIns="96062" tIns="48030" rIns="96062" bIns="4803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062" tIns="48030" rIns="96062" bIns="4803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613"/>
            <a:ext cx="5852160" cy="4319797"/>
          </a:xfrm>
          <a:prstGeom prst="rect">
            <a:avLst/>
          </a:prstGeom>
        </p:spPr>
        <p:txBody>
          <a:bodyPr vert="horz" wrap="square" lIns="96062" tIns="48030" rIns="96062" bIns="4803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573"/>
            <a:ext cx="3169920" cy="479977"/>
          </a:xfrm>
          <a:prstGeom prst="rect">
            <a:avLst/>
          </a:prstGeom>
        </p:spPr>
        <p:txBody>
          <a:bodyPr vert="horz" wrap="square" lIns="96062" tIns="48030" rIns="96062" bIns="480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573"/>
            <a:ext cx="3169920" cy="479977"/>
          </a:xfrm>
          <a:prstGeom prst="rect">
            <a:avLst/>
          </a:prstGeom>
        </p:spPr>
        <p:txBody>
          <a:bodyPr vert="horz" wrap="square" lIns="96062" tIns="48030" rIns="96062" bIns="4803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53AD1-460B-5594-95C7-0CA6267C8DED}"/>
              </a:ext>
            </a:extLst>
          </p:cNvPr>
          <p:cNvGrpSpPr/>
          <p:nvPr userDrawn="1"/>
        </p:nvGrpSpPr>
        <p:grpSpPr>
          <a:xfrm>
            <a:off x="71438" y="5323848"/>
            <a:ext cx="8996362" cy="1331980"/>
            <a:chOff x="71438" y="5323848"/>
            <a:chExt cx="8996362" cy="1331980"/>
          </a:xfrm>
        </p:grpSpPr>
        <p:pic>
          <p:nvPicPr>
            <p:cNvPr id="4" name="Picture 4" descr="ppt_bkg1.pn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14451" t="80578" r="11851"/>
            <a:stretch/>
          </p:blipFill>
          <p:spPr bwMode="auto">
            <a:xfrm>
              <a:off x="71438" y="5323848"/>
              <a:ext cx="6634162" cy="133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5657D6-AB03-0F35-0C9D-F93A28D27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513584" y="5507847"/>
              <a:ext cx="2554216" cy="892954"/>
            </a:xfrm>
            <a:prstGeom prst="rect">
              <a:avLst/>
            </a:prstGeom>
          </p:spPr>
        </p:pic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altLang="ja-JP" smtClean="0"/>
              <a:t>T. Kanemura, 2023 RaDIATE Collaboration Meeting, BNL, 2023</a:t>
            </a:r>
            <a:endParaRPr lang="en-US" altLang="ja-JP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16/1.3693594" TargetMode="External"/><Relationship Id="rId4" Type="http://schemas.openxmlformats.org/officeDocument/2006/relationships/hyperlink" Target="https://doi.org/10.1063/1.503552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667000"/>
            <a:ext cx="9001124" cy="911935"/>
          </a:xfrm>
        </p:spPr>
        <p:txBody>
          <a:bodyPr/>
          <a:lstStyle/>
          <a:p>
            <a:r>
              <a:rPr lang="en-US" dirty="0"/>
              <a:t>FRIB </a:t>
            </a:r>
            <a:r>
              <a:rPr lang="en-US" dirty="0" err="1"/>
              <a:t>Linac</a:t>
            </a:r>
            <a:r>
              <a:rPr lang="en-US" dirty="0"/>
              <a:t> Beam-Intercepting Device Material </a:t>
            </a:r>
            <a:r>
              <a:rPr lang="en-US" dirty="0" smtClean="0"/>
              <a:t>Challenges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71938"/>
            <a:ext cx="8534400" cy="1143000"/>
          </a:xfrm>
        </p:spPr>
        <p:txBody>
          <a:bodyPr/>
          <a:lstStyle/>
          <a:p>
            <a:r>
              <a:rPr lang="en-US" sz="2000" u="sng" dirty="0"/>
              <a:t>Takuji Kanemura</a:t>
            </a:r>
            <a:r>
              <a:rPr lang="en-US" sz="2000" dirty="0"/>
              <a:t>, Alexander Plastun, Felix Marti, Michael LaVere, Nathan Bultman, Tom Ginter, Yoichi </a:t>
            </a:r>
            <a:r>
              <a:rPr lang="en-US" sz="2000" dirty="0" smtClean="0"/>
              <a:t>Momozaki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and Jie Wei</a:t>
            </a:r>
          </a:p>
          <a:p>
            <a:r>
              <a:rPr lang="en-US" sz="2000" dirty="0" smtClean="0"/>
              <a:t>Facility for Rare Isotope Beams (FRIB), Michigan State University</a:t>
            </a:r>
          </a:p>
          <a:p>
            <a:r>
              <a:rPr lang="en-US" sz="2000" baseline="30000" dirty="0"/>
              <a:t>1</a:t>
            </a:r>
            <a:r>
              <a:rPr lang="en-US" sz="2000" dirty="0" smtClean="0"/>
              <a:t>Also at Argonne National Laboratory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Charge </a:t>
            </a:r>
            <a:r>
              <a:rPr lang="en-US" sz="2000" dirty="0"/>
              <a:t>stripper suffers the severest condition (beam focused and single footprint). </a:t>
            </a:r>
            <a:r>
              <a:rPr lang="en-US" sz="2000" dirty="0" smtClean="0"/>
              <a:t>Liquid </a:t>
            </a:r>
            <a:r>
              <a:rPr lang="en-US" sz="2000" dirty="0"/>
              <a:t>lithium charge </a:t>
            </a:r>
            <a:r>
              <a:rPr lang="en-US" sz="2000" dirty="0" smtClean="0"/>
              <a:t>stripper for high power operations. </a:t>
            </a:r>
            <a:endParaRPr lang="en-US" sz="2000" dirty="0"/>
          </a:p>
          <a:p>
            <a:r>
              <a:rPr lang="en-US" sz="2000" dirty="0"/>
              <a:t>Charge selector suffers milder condition </a:t>
            </a:r>
            <a:r>
              <a:rPr lang="en-US" sz="2000" dirty="0" smtClean="0"/>
              <a:t>(beam splits into multiple </a:t>
            </a:r>
            <a:r>
              <a:rPr lang="en-US" sz="2000" dirty="0" err="1" smtClean="0"/>
              <a:t>beamlets</a:t>
            </a:r>
            <a:r>
              <a:rPr lang="en-US" sz="2000" dirty="0" smtClean="0"/>
              <a:t>) but beams stop in slits. </a:t>
            </a:r>
            <a:r>
              <a:rPr lang="en-US" sz="2000" dirty="0"/>
              <a:t>We </a:t>
            </a:r>
            <a:r>
              <a:rPr lang="en-US" sz="2000" dirty="0" smtClean="0"/>
              <a:t>consider </a:t>
            </a:r>
            <a:r>
              <a:rPr lang="en-US" sz="2000" dirty="0"/>
              <a:t>graphite disk </a:t>
            </a:r>
            <a:r>
              <a:rPr lang="en-US" sz="2000" dirty="0" smtClean="0"/>
              <a:t>as the next generation </a:t>
            </a:r>
            <a:r>
              <a:rPr lang="en-US" sz="2000" dirty="0"/>
              <a:t>charge selector.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 in </a:t>
            </a:r>
            <a:br>
              <a:rPr lang="en-US" dirty="0"/>
            </a:br>
            <a:r>
              <a:rPr lang="en-US" dirty="0"/>
              <a:t>Charge Stripper and Charge Selector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92157"/>
              </p:ext>
            </p:extLst>
          </p:nvPr>
        </p:nvGraphicFramePr>
        <p:xfrm>
          <a:off x="76197" y="2667000"/>
          <a:ext cx="8990924" cy="3296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3">
                  <a:extLst>
                    <a:ext uri="{9D8B030D-6E8A-4147-A177-3AD203B41FA5}">
                      <a16:colId xmlns:a16="http://schemas.microsoft.com/office/drawing/2014/main" val="422821728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105787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541478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954245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409449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56365881"/>
                    </a:ext>
                  </a:extLst>
                </a:gridCol>
                <a:gridCol w="1751921">
                  <a:extLst>
                    <a:ext uri="{9D8B030D-6E8A-4147-A177-3AD203B41FA5}">
                      <a16:colId xmlns:a16="http://schemas.microsoft.com/office/drawing/2014/main" val="3112581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size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Thermal</a:t>
                      </a:r>
                      <a:r>
                        <a:rPr lang="en-US" sz="1400" baseline="0" dirty="0"/>
                        <a:t> load (uranium)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DPA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020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Charge stripper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mg/cm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 Solid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0" dirty="0"/>
                        <a:t> kW (10 kW at target)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2 MW</a:t>
                      </a:r>
                      <a:r>
                        <a:rPr lang="en-US" sz="1400" dirty="0"/>
                        <a:t>/cm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baseline="0" dirty="0"/>
                        <a:t>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~10</a:t>
                      </a:r>
                      <a:r>
                        <a:rPr lang="en-US" sz="1400" baseline="30000" dirty="0" smtClean="0"/>
                        <a:t>-4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dpa</a:t>
                      </a:r>
                      <a:r>
                        <a:rPr lang="en-US" sz="1400" dirty="0" smtClean="0"/>
                        <a:t>/s assuming static foil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347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 mg/cm</a:t>
                      </a:r>
                      <a:r>
                        <a:rPr lang="en-US" sz="1400" baseline="30000" dirty="0"/>
                        <a:t>2 </a:t>
                      </a:r>
                      <a:r>
                        <a:rPr lang="en-US" sz="1400" dirty="0"/>
                        <a:t>Liquid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 kW (400 kW at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1360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 MW/cm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baseline="0" dirty="0"/>
                        <a:t>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2093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Charge selector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Glidcop</a:t>
                      </a:r>
                      <a:r>
                        <a:rPr lang="en-US" sz="1400" dirty="0"/>
                        <a:t> (Cu alloy)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0" dirty="0"/>
                        <a:t> kW (10 kW at target)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 mm</a:t>
                      </a:r>
                    </a:p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200 W (shared by 4 charge states)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 MW/cm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~10</a:t>
                      </a:r>
                      <a:r>
                        <a:rPr lang="en-US" sz="1400" baseline="30000" dirty="0" smtClean="0"/>
                        <a:t>-3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dpa</a:t>
                      </a:r>
                      <a:r>
                        <a:rPr lang="en-US" sz="1400" dirty="0" smtClean="0"/>
                        <a:t>/s at Bragg peak assuming static slits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730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Graphite (planned)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 kW (400 kW at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 mm</a:t>
                      </a:r>
                    </a:p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 kW </a:t>
                      </a:r>
                      <a:r>
                        <a:rPr lang="en-US" sz="1400" baseline="0" dirty="0"/>
                        <a:t>(shared by 4 charge states)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6.5 MW/cm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~10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dpa</a:t>
                      </a:r>
                      <a:r>
                        <a:rPr lang="en-US" sz="1400" dirty="0" smtClean="0"/>
                        <a:t>/s at Bragg peak assuming static slits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9355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72200" y="3542211"/>
            <a:ext cx="11430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5040164"/>
            <a:ext cx="2895600" cy="92375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Charge </a:t>
            </a:r>
            <a:r>
              <a:rPr lang="en-US" sz="3600" dirty="0" smtClean="0"/>
              <a:t>Stripper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Charge Stripper: </a:t>
            </a:r>
            <a:br>
              <a:rPr lang="en-US" dirty="0"/>
            </a:br>
            <a:r>
              <a:rPr lang="en-US" sz="2000" dirty="0"/>
              <a:t>Liquid Lithium Film for Full Power Operation with Back up Carbon Foil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6837" y="1066800"/>
            <a:ext cx="8970963" cy="5027613"/>
          </a:xfrm>
        </p:spPr>
        <p:txBody>
          <a:bodyPr/>
          <a:lstStyle/>
          <a:p>
            <a:r>
              <a:rPr lang="en-US" sz="2000" dirty="0"/>
              <a:t>FRIB has established a liquid lithium charge stripper (LLCS) for full power U beam operations.</a:t>
            </a:r>
          </a:p>
          <a:p>
            <a:r>
              <a:rPr lang="en-US" sz="2000" dirty="0"/>
              <a:t>Commissioning with heavy ion beams was successful. LLCS has served </a:t>
            </a:r>
            <a:r>
              <a:rPr lang="en-US" sz="2000" dirty="0" smtClean="0"/>
              <a:t>user operations.</a:t>
            </a:r>
            <a:endParaRPr lang="en-US" sz="1800" dirty="0"/>
          </a:p>
          <a:p>
            <a:r>
              <a:rPr lang="en-US" sz="2000" dirty="0"/>
              <a:t>Rotating carbon charge stripper </a:t>
            </a:r>
            <a:r>
              <a:rPr lang="en-US" sz="2000" dirty="0" smtClean="0"/>
              <a:t>installed next </a:t>
            </a:r>
            <a:r>
              <a:rPr lang="en-US" sz="2000" dirty="0"/>
              <a:t>to </a:t>
            </a:r>
            <a:r>
              <a:rPr lang="en-US" sz="2000" dirty="0" smtClean="0"/>
              <a:t>LLCS being used for user operations as well.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F5536-05BF-4144-BCF5-54F0596D4DFC}"/>
              </a:ext>
            </a:extLst>
          </p:cNvPr>
          <p:cNvSpPr txBox="1"/>
          <p:nvPr/>
        </p:nvSpPr>
        <p:spPr>
          <a:xfrm>
            <a:off x="4419600" y="1371600"/>
            <a:ext cx="4724400" cy="307777"/>
          </a:xfrm>
          <a:prstGeom prst="rect">
            <a:avLst/>
          </a:prstGeom>
          <a:solidFill>
            <a:srgbClr val="8EC182">
              <a:alpha val="6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T. Kanemura, et al., 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Phys. Rev. Lett.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212301 (2022)</a:t>
            </a:r>
            <a:endParaRPr lang="en-US" sz="1400" b="1" kern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3124200"/>
            <a:ext cx="5021779" cy="3077906"/>
            <a:chOff x="232364" y="0"/>
            <a:chExt cx="11389386" cy="6980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364" y="0"/>
              <a:ext cx="5619048" cy="68571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628" t="15113" r="2358"/>
            <a:stretch/>
          </p:blipFill>
          <p:spPr>
            <a:xfrm>
              <a:off x="6106338" y="0"/>
              <a:ext cx="5515412" cy="68571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86335" y="6212845"/>
              <a:ext cx="1894879" cy="767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20 mm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577186" y="6273840"/>
              <a:ext cx="112471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7"/>
          <a:stretch/>
        </p:blipFill>
        <p:spPr>
          <a:xfrm rot="5400000">
            <a:off x="5870465" y="3273664"/>
            <a:ext cx="2989266" cy="26903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6640" y="5602069"/>
            <a:ext cx="1319592" cy="64633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foil</a:t>
            </a:r>
          </a:p>
          <a:p>
            <a:r>
              <a:rPr lang="en-US" dirty="0">
                <a:solidFill>
                  <a:srgbClr val="FF0000"/>
                </a:solidFill>
              </a:rPr>
              <a:t>D=100 mm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557444" y="5409301"/>
            <a:ext cx="179460" cy="1927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38075" y="5754469"/>
            <a:ext cx="2924321" cy="646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rgbClr val="FF0000"/>
                </a:solidFill>
              </a:rPr>
              <a:t>Lithium speed: 60 m/s</a:t>
            </a:r>
          </a:p>
          <a:p>
            <a:pPr marL="0" lvl="1"/>
            <a:r>
              <a:rPr lang="en-US" dirty="0">
                <a:solidFill>
                  <a:srgbClr val="FF0000"/>
                </a:solidFill>
              </a:rPr>
              <a:t>Vacuum pressure: 1e-6 Pa</a:t>
            </a:r>
          </a:p>
        </p:txBody>
      </p:sp>
    </p:spTree>
    <p:extLst>
      <p:ext uri="{BB962C8B-B14F-4D97-AF65-F5344CB8AC3E}">
        <p14:creationId xmlns:p14="http://schemas.microsoft.com/office/powerpoint/2010/main" val="3187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Charge Stripper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76200" y="1050183"/>
            <a:ext cx="8991600" cy="5027613"/>
          </a:xfrm>
        </p:spPr>
        <p:txBody>
          <a:bodyPr/>
          <a:lstStyle/>
          <a:p>
            <a:pPr marL="179705" indent="-179705"/>
            <a:r>
              <a:rPr lang="en-US" sz="2000" dirty="0" smtClean="0"/>
              <a:t>We have two brands of </a:t>
            </a:r>
            <a:r>
              <a:rPr lang="en-US" sz="2000" dirty="0" smtClean="0"/>
              <a:t>foil available</a:t>
            </a:r>
            <a:endParaRPr lang="en-US" sz="2000" dirty="0" smtClean="0"/>
          </a:p>
          <a:p>
            <a:pPr marL="179705" indent="-179705"/>
            <a:endParaRPr lang="en-US" sz="2000" dirty="0"/>
          </a:p>
          <a:p>
            <a:pPr marL="179705" indent="-179705"/>
            <a:endParaRPr lang="en-US" sz="2000" dirty="0" smtClean="0"/>
          </a:p>
          <a:p>
            <a:pPr marL="179705" indent="-179705"/>
            <a:endParaRPr lang="en-US" sz="2000" dirty="0"/>
          </a:p>
          <a:p>
            <a:pPr marL="179705" indent="-179705"/>
            <a:endParaRPr lang="en-US" sz="2000" dirty="0" smtClean="0"/>
          </a:p>
          <a:p>
            <a:pPr marL="179705" indent="-179705"/>
            <a:endParaRPr lang="en-US" sz="2000" dirty="0"/>
          </a:p>
          <a:p>
            <a:pPr marL="179705" indent="-179705"/>
            <a:endParaRPr lang="en-US" sz="2000" dirty="0" smtClean="0"/>
          </a:p>
          <a:p>
            <a:pPr marL="179705" indent="-179705"/>
            <a:endParaRPr lang="en-US" sz="2000" dirty="0"/>
          </a:p>
          <a:p>
            <a:pPr marL="179705" indent="-179705"/>
            <a:endParaRPr lang="en-US" sz="2000" dirty="0" smtClean="0"/>
          </a:p>
          <a:p>
            <a:pPr marL="179705" indent="-179705"/>
            <a:endParaRPr lang="en-US" sz="2000" dirty="0" smtClean="0"/>
          </a:p>
          <a:p>
            <a:pPr marL="179705" indent="-179705"/>
            <a:r>
              <a:rPr lang="en-US" sz="2000" dirty="0" smtClean="0"/>
              <a:t>Thickness: 1.0-1.5 mg/cm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(approx. 5-7.5 um)</a:t>
            </a:r>
            <a:endParaRPr lang="en-US" sz="2000" dirty="0"/>
          </a:p>
          <a:p>
            <a:pPr marL="179705" indent="-179705"/>
            <a:r>
              <a:rPr lang="en-US" sz="2000" dirty="0" smtClean="0"/>
              <a:t>Kaneka foils are used at RIKEN to strip high-power heavy ion beams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5445" y="144780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34006" y="1506496"/>
            <a:ext cx="3045981" cy="2950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236" y="4495800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Kaneka (Japan</a:t>
            </a:r>
            <a:r>
              <a:rPr lang="en-US" dirty="0" smtClean="0"/>
              <a:t>)</a:t>
            </a:r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doi.org/10.1063/1.5035522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0912" y="4527034"/>
            <a:ext cx="3600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Applied Nanotech, Inc. </a:t>
            </a:r>
            <a:r>
              <a:rPr lang="en-US" dirty="0" smtClean="0"/>
              <a:t>(USA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doi.org/10.1116/1.3693594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6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Foil Performance </a:t>
            </a:r>
            <a:r>
              <a:rPr lang="en-US" dirty="0" smtClean="0"/>
              <a:t>Comparison: after 5-kW-at-target </a:t>
            </a:r>
            <a:r>
              <a:rPr lang="en-US" dirty="0" err="1" smtClean="0"/>
              <a:t>Xe</a:t>
            </a:r>
            <a:r>
              <a:rPr lang="en-US" dirty="0" smtClean="0"/>
              <a:t> beam irradiation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r>
              <a:rPr lang="en-US" dirty="0" smtClean="0"/>
              <a:t>Applied Nanotech: Buckled due to heat deposited from the 5-kW-at-target </a:t>
            </a:r>
            <a:r>
              <a:rPr lang="en-US" dirty="0" err="1" smtClean="0"/>
              <a:t>Xe</a:t>
            </a:r>
            <a:r>
              <a:rPr lang="en-US" dirty="0" smtClean="0"/>
              <a:t> beam. Can support </a:t>
            </a:r>
            <a:r>
              <a:rPr lang="en-US" dirty="0" smtClean="0"/>
              <a:t>continuous 5 </a:t>
            </a:r>
            <a:r>
              <a:rPr lang="en-US" dirty="0"/>
              <a:t>kW </a:t>
            </a:r>
            <a:r>
              <a:rPr lang="en-US" dirty="0" err="1"/>
              <a:t>Xe</a:t>
            </a:r>
            <a:r>
              <a:rPr lang="en-US" dirty="0"/>
              <a:t> beam </a:t>
            </a:r>
            <a:r>
              <a:rPr lang="en-US" dirty="0" smtClean="0"/>
              <a:t>operations</a:t>
            </a:r>
            <a:endParaRPr lang="en-US" dirty="0" smtClean="0"/>
          </a:p>
          <a:p>
            <a:r>
              <a:rPr lang="en-US" dirty="0" smtClean="0"/>
              <a:t>Kaneka: even </a:t>
            </a:r>
            <a:r>
              <a:rPr lang="en-US" dirty="0"/>
              <a:t>after 5-kW-at-target </a:t>
            </a:r>
            <a:r>
              <a:rPr lang="en-US" dirty="0" err="1"/>
              <a:t>Xe</a:t>
            </a:r>
            <a:r>
              <a:rPr lang="en-US" dirty="0"/>
              <a:t> beam irradiation, </a:t>
            </a:r>
            <a:r>
              <a:rPr lang="en-US" dirty="0" smtClean="0"/>
              <a:t>still looks new, </a:t>
            </a:r>
            <a:r>
              <a:rPr lang="en-US" dirty="0" smtClean="0"/>
              <a:t>consistent with Riken’s experiences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probably because of heating of </a:t>
            </a:r>
            <a:r>
              <a:rPr lang="en-US" dirty="0" smtClean="0"/>
              <a:t>the nearby bearing, </a:t>
            </a:r>
            <a:r>
              <a:rPr lang="en-US" dirty="0" smtClean="0"/>
              <a:t>it thermally expanded </a:t>
            </a:r>
            <a:r>
              <a:rPr lang="en-US" dirty="0" smtClean="0"/>
              <a:t>and </a:t>
            </a:r>
            <a:r>
              <a:rPr lang="en-US" dirty="0" smtClean="0"/>
              <a:t>friction increased, </a:t>
            </a:r>
            <a:r>
              <a:rPr lang="en-US" dirty="0" smtClean="0"/>
              <a:t>leading to step losses at rotation motor. Couldn’t support continue operations. </a:t>
            </a:r>
            <a:r>
              <a:rPr lang="en-US" dirty="0" smtClean="0"/>
              <a:t>Design update on the way.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9790" y="3329011"/>
            <a:ext cx="2099788" cy="2299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961" y="586294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Applied Nanotech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741" y="55390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23694" y="556662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2" y="3429001"/>
            <a:ext cx="2061611" cy="2099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3867" y="585528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Kaneka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75040" y="55633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59993" y="55909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7333" y="3429000"/>
            <a:ext cx="2099789" cy="2099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8278" y="3474598"/>
            <a:ext cx="2097510" cy="2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198</a:t>
            </a:r>
            <a:r>
              <a:rPr lang="en-US" dirty="0" smtClean="0"/>
              <a:t>Pt (Z=78) left severe damages in API carbon foil</a:t>
            </a:r>
          </a:p>
          <a:p>
            <a:pPr lvl="1"/>
            <a:r>
              <a:rPr lang="en-US" dirty="0" smtClean="0"/>
              <a:t>Beam power at stripper: 200 W (2 kW at target), 90 </a:t>
            </a:r>
            <a:r>
              <a:rPr lang="en-US" dirty="0" err="1" smtClean="0"/>
              <a:t>pnA</a:t>
            </a:r>
            <a:endParaRPr lang="en-US" dirty="0" smtClean="0"/>
          </a:p>
          <a:p>
            <a:pPr lvl="1"/>
            <a:r>
              <a:rPr lang="en-US" dirty="0" smtClean="0"/>
              <a:t>Power deposition to foil: 7 W</a:t>
            </a:r>
          </a:p>
          <a:p>
            <a:r>
              <a:rPr lang="en-US" baseline="30000" dirty="0" smtClean="0"/>
              <a:t>124</a:t>
            </a:r>
            <a:r>
              <a:rPr lang="en-US" dirty="0" smtClean="0"/>
              <a:t>Xe (Z=54) left only buckling</a:t>
            </a:r>
          </a:p>
          <a:p>
            <a:pPr lvl="1"/>
            <a:r>
              <a:rPr lang="en-US" dirty="0" smtClean="0"/>
              <a:t>Beam power at stripper 500 W (5 kW at target), 250 </a:t>
            </a:r>
            <a:r>
              <a:rPr lang="en-US" dirty="0" err="1" smtClean="0"/>
              <a:t>pnA</a:t>
            </a:r>
            <a:endParaRPr lang="en-US" dirty="0" smtClean="0"/>
          </a:p>
          <a:p>
            <a:pPr lvl="1"/>
            <a:r>
              <a:rPr lang="en-US" dirty="0" smtClean="0"/>
              <a:t>Power deposition to foil: 16 W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Damage to Foil with Pt beam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Kanemura, 2023 RaDIATE Collaboration Meeting, BNL, 2023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77112" y="2875826"/>
            <a:ext cx="3084576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29200" y="2743200"/>
            <a:ext cx="320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5756"/>
            <a:ext cx="8991600" cy="478624"/>
          </a:xfrm>
        </p:spPr>
        <p:txBody>
          <a:bodyPr/>
          <a:lstStyle/>
          <a:p>
            <a:r>
              <a:rPr lang="en-US" dirty="0" smtClean="0"/>
              <a:t>DPA Rate in Carbon Foil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r>
              <a:rPr lang="en-US" sz="2000" dirty="0" smtClean="0"/>
              <a:t>Difference in DPA rates between Ca (Z=20) and U (Z=92): a factor of 4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DPA rates of </a:t>
            </a:r>
            <a:r>
              <a:rPr lang="en-US" sz="2000" dirty="0" err="1" smtClean="0"/>
              <a:t>Xe</a:t>
            </a:r>
            <a:r>
              <a:rPr lang="en-US" sz="2000" dirty="0" smtClean="0"/>
              <a:t> a</a:t>
            </a:r>
            <a:r>
              <a:rPr lang="en-US" sz="2000" dirty="0"/>
              <a:t>n</a:t>
            </a:r>
            <a:r>
              <a:rPr lang="en-US" sz="2000" dirty="0" smtClean="0"/>
              <a:t>d Pt should be closer (no </a:t>
            </a:r>
            <a:r>
              <a:rPr lang="en-US" sz="2000" dirty="0" err="1" smtClean="0"/>
              <a:t>calc</a:t>
            </a:r>
            <a:r>
              <a:rPr lang="en-US" sz="2000" dirty="0" smtClean="0"/>
              <a:t> for </a:t>
            </a:r>
            <a:r>
              <a:rPr lang="en-US" sz="2000" dirty="0" err="1" smtClean="0"/>
              <a:t>Xe</a:t>
            </a:r>
            <a:r>
              <a:rPr lang="en-US" sz="2000" dirty="0" smtClean="0"/>
              <a:t> nor Pt)</a:t>
            </a:r>
          </a:p>
          <a:p>
            <a:r>
              <a:rPr lang="en-US" sz="2000" dirty="0" smtClean="0"/>
              <a:t>Which doesn’t seem to be consistent with what we have observed</a:t>
            </a:r>
            <a:endParaRPr lang="en-US" sz="2000" dirty="0"/>
          </a:p>
          <a:p>
            <a:pPr lvl="1"/>
            <a:r>
              <a:rPr lang="en-US" sz="1800" dirty="0" smtClean="0"/>
              <a:t>Pt damaged after less than 1-day 2 kW irradiation</a:t>
            </a:r>
          </a:p>
          <a:p>
            <a:pPr lvl="1"/>
            <a:r>
              <a:rPr lang="en-US" sz="1800" dirty="0" err="1" smtClean="0"/>
              <a:t>Xe</a:t>
            </a:r>
            <a:r>
              <a:rPr lang="en-US" sz="1800" dirty="0" smtClean="0"/>
              <a:t> intact after 1-week 5 kW irradiation</a:t>
            </a:r>
          </a:p>
          <a:p>
            <a:r>
              <a:rPr lang="en-US" sz="2000" dirty="0"/>
              <a:t>Damage that is not characterized well by </a:t>
            </a:r>
            <a:r>
              <a:rPr lang="en-US" sz="2000" dirty="0" err="1"/>
              <a:t>dpa</a:t>
            </a:r>
            <a:r>
              <a:rPr lang="en-US" sz="2000" dirty="0"/>
              <a:t> happened with heavy </a:t>
            </a:r>
            <a:r>
              <a:rPr lang="en-US" sz="2000" dirty="0" smtClean="0"/>
              <a:t>ions (ion hammering)?</a:t>
            </a:r>
            <a:endParaRPr lang="en-US" sz="2000" dirty="0"/>
          </a:p>
          <a:p>
            <a:r>
              <a:rPr lang="en-US" sz="2000" dirty="0"/>
              <a:t>No PIE tests yet. Looking for </a:t>
            </a:r>
            <a:r>
              <a:rPr lang="en-US" sz="2000" dirty="0" smtClean="0"/>
              <a:t>opportunities</a:t>
            </a:r>
          </a:p>
          <a:p>
            <a:pPr lvl="1"/>
            <a:r>
              <a:rPr lang="en-US" sz="1800" dirty="0" smtClean="0"/>
              <a:t>I have PhD student who will work on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BID radiation damage study</a:t>
            </a:r>
            <a:endParaRPr lang="en-US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69027"/>
              </p:ext>
            </p:extLst>
          </p:nvPr>
        </p:nvGraphicFramePr>
        <p:xfrm>
          <a:off x="914400" y="1280961"/>
          <a:ext cx="7315199" cy="283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1003" y="16441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PHITS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Charge Selector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500 W per beam spot of </a:t>
            </a:r>
            <a:r>
              <a:rPr lang="en-US" dirty="0" err="1" smtClean="0"/>
              <a:t>rms</a:t>
            </a:r>
            <a:r>
              <a:rPr lang="en-US" dirty="0" smtClean="0"/>
              <a:t>=(0.7x1.25) mm due to thermal stress in </a:t>
            </a:r>
            <a:r>
              <a:rPr lang="en-US" dirty="0" err="1" smtClean="0"/>
              <a:t>Glidcop</a:t>
            </a:r>
            <a:r>
              <a:rPr lang="en-US" dirty="0" smtClean="0"/>
              <a:t>. Limit does not depend on ion species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Low-power Charge Selector: </a:t>
            </a:r>
            <a:r>
              <a:rPr lang="en-US" dirty="0" err="1" smtClean="0"/>
              <a:t>Glidcop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4023460" cy="171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67" y="2195348"/>
            <a:ext cx="1959217" cy="2605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42452"/>
            <a:ext cx="3460147" cy="278601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200" y="2173390"/>
            <a:ext cx="2601521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219468">
            <a:off x="490000" y="36103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Shielding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788" y="21779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141" y="49973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9000 </a:t>
            </a:r>
            <a:r>
              <a:rPr lang="en-US" dirty="0" err="1"/>
              <a:t>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spot size used is typical of 1 U-238 charge state</a:t>
            </a:r>
          </a:p>
          <a:p>
            <a:pPr lvl="1"/>
            <a:r>
              <a:rPr lang="en-US" dirty="0" smtClean="0"/>
              <a:t>0.7 mm (horizontal </a:t>
            </a:r>
            <a:r>
              <a:rPr lang="en-US" dirty="0" err="1" smtClean="0"/>
              <a:t>rms</a:t>
            </a:r>
            <a:r>
              <a:rPr lang="en-US" dirty="0" smtClean="0"/>
              <a:t>) x 1.25 mm (vertical </a:t>
            </a:r>
            <a:r>
              <a:rPr lang="en-US" dirty="0" err="1" smtClean="0"/>
              <a:t>rms</a:t>
            </a:r>
            <a:r>
              <a:rPr lang="en-US" dirty="0" smtClean="0"/>
              <a:t>)  </a:t>
            </a:r>
          </a:p>
          <a:p>
            <a:r>
              <a:rPr lang="en-US" dirty="0"/>
              <a:t>DPA rate shall be scaled by expected beam </a:t>
            </a:r>
            <a:r>
              <a:rPr lang="en-US" dirty="0" smtClean="0"/>
              <a:t>power (e.g. 1 kW to 500 W)</a:t>
            </a:r>
          </a:p>
          <a:p>
            <a:pPr lvl="1"/>
            <a:r>
              <a:rPr lang="en-US" dirty="0"/>
              <a:t>1 week = 6e5 </a:t>
            </a:r>
            <a:r>
              <a:rPr lang="en-US" dirty="0" smtClean="0"/>
              <a:t>seconds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45" y="2788541"/>
            <a:ext cx="3636818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42" y="2768026"/>
            <a:ext cx="3637292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DPA Results for </a:t>
            </a:r>
            <a:r>
              <a:rPr lang="en-US" dirty="0" err="1" smtClean="0"/>
              <a:t>Glidcop</a:t>
            </a:r>
            <a:r>
              <a:rPr lang="en-US" dirty="0" smtClean="0"/>
              <a:t> Slits</a:t>
            </a:r>
            <a:br>
              <a:rPr lang="en-US" dirty="0" smtClean="0"/>
            </a:br>
            <a:r>
              <a:rPr lang="en-US" dirty="0" smtClean="0"/>
              <a:t>Ca-48 vs. U-238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6745" y="3200399"/>
            <a:ext cx="1635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U-238</a:t>
            </a:r>
          </a:p>
          <a:p>
            <a:pPr algn="r"/>
            <a:r>
              <a:rPr lang="en-US" sz="1600" dirty="0" smtClean="0"/>
              <a:t>1 kW, 17 MeV/u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3200400"/>
            <a:ext cx="163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Ca-48</a:t>
            </a:r>
          </a:p>
          <a:p>
            <a:pPr algn="r"/>
            <a:r>
              <a:rPr lang="en-US" sz="1600" dirty="0" smtClean="0"/>
              <a:t>1 kW, 20 MeV/u</a:t>
            </a:r>
          </a:p>
        </p:txBody>
      </p:sp>
    </p:spTree>
    <p:extLst>
      <p:ext uri="{BB962C8B-B14F-4D97-AF65-F5344CB8AC3E}">
        <p14:creationId xmlns:p14="http://schemas.microsoft.com/office/powerpoint/2010/main" val="23741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FRIB?</a:t>
            </a:r>
          </a:p>
          <a:p>
            <a:r>
              <a:rPr lang="en-US" dirty="0" smtClean="0"/>
              <a:t>What are C</a:t>
            </a:r>
            <a:r>
              <a:rPr lang="en-US" dirty="0" smtClean="0"/>
              <a:t>harge </a:t>
            </a:r>
            <a:r>
              <a:rPr lang="en-US" dirty="0"/>
              <a:t>stripper and charge selector?</a:t>
            </a:r>
          </a:p>
          <a:p>
            <a:r>
              <a:rPr lang="en-US" dirty="0"/>
              <a:t>Technical challenges of charge stripper and charge selector</a:t>
            </a:r>
          </a:p>
          <a:p>
            <a:r>
              <a:rPr lang="en-US" dirty="0"/>
              <a:t>Charge </a:t>
            </a:r>
            <a:r>
              <a:rPr lang="en-US" dirty="0" smtClean="0"/>
              <a:t>stripper: carbon stripper foil radiation damage</a:t>
            </a:r>
            <a:endParaRPr lang="en-US" dirty="0" smtClean="0"/>
          </a:p>
          <a:p>
            <a:r>
              <a:rPr lang="en-US" dirty="0" smtClean="0"/>
              <a:t>Charge </a:t>
            </a:r>
            <a:r>
              <a:rPr lang="en-US" dirty="0" smtClean="0"/>
              <a:t>selector: slits radiation damage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Ion Implantation Rate: </a:t>
            </a:r>
            <a:br>
              <a:rPr lang="en-US" dirty="0" smtClean="0"/>
            </a:br>
            <a:r>
              <a:rPr lang="en-US" dirty="0" smtClean="0"/>
              <a:t>Back-of-the-envelope calculation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This summer, visual inspection of slits surface will be conducted</a:t>
            </a:r>
          </a:p>
          <a:p>
            <a:r>
              <a:rPr lang="en-US" sz="2000" dirty="0" smtClean="0"/>
              <a:t>When damage observed, slits will be replaced</a:t>
            </a:r>
            <a:endParaRPr lang="en-US" sz="2000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049390"/>
            <a:ext cx="6851202" cy="452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3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Intermediate-Power </a:t>
            </a:r>
            <a:r>
              <a:rPr lang="en-US" dirty="0" smtClean="0"/>
              <a:t>Charge Selector: Stage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25" y="1453102"/>
            <a:ext cx="4961075" cy="4644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4089006"/>
            <a:ext cx="152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Multiple charge </a:t>
            </a:r>
          </a:p>
          <a:p>
            <a:pPr algn="ctr"/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state beam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125" y="4864103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Linear actuators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286001" y="3350270"/>
            <a:ext cx="1014317" cy="40422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8675" y="2876993"/>
            <a:ext cx="136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Ferrofluid feedthrough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0513" y="2161811"/>
            <a:ext cx="190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Water-cooled bimetal chamber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10201" y="2655026"/>
            <a:ext cx="1371599" cy="40045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0481" y="1063804"/>
            <a:ext cx="2510058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Pumping / Diagnostics port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4023" y="1779090"/>
            <a:ext cx="202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6” Graphite wheel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31220" y="2072151"/>
            <a:ext cx="951534" cy="120444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983306" y="2332003"/>
            <a:ext cx="1148293" cy="11931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98600" y="1825257"/>
            <a:ext cx="136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Linear/Rotary Bearing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511141" y="2757283"/>
            <a:ext cx="1149340" cy="81589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90740" y="2490966"/>
            <a:ext cx="78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Bellow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3060831" y="3734493"/>
            <a:ext cx="228600" cy="15240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2282541" y="4171683"/>
            <a:ext cx="228600" cy="15240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rot="20883479">
            <a:off x="2707326" y="4457629"/>
            <a:ext cx="304800" cy="8594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 rot="20883479">
            <a:off x="3264260" y="3917498"/>
            <a:ext cx="304800" cy="8594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3778789" y="2274903"/>
            <a:ext cx="93644" cy="2027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flipV="1">
            <a:off x="3660783" y="2230648"/>
            <a:ext cx="93644" cy="2027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333191" y="1888359"/>
            <a:ext cx="79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Water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" y="996695"/>
            <a:ext cx="311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4308"/>
                </a:solidFill>
              </a:rPr>
              <a:t>Thermo-mechanical limit </a:t>
            </a:r>
          </a:p>
          <a:p>
            <a:r>
              <a:rPr lang="en-US" sz="2000" dirty="0" smtClean="0">
                <a:solidFill>
                  <a:srgbClr val="064308"/>
                </a:solidFill>
              </a:rPr>
              <a:t>5 kW / spot</a:t>
            </a:r>
            <a:endParaRPr lang="en-US" sz="2000" dirty="0">
              <a:solidFill>
                <a:srgbClr val="06430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0539" y="5334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Stage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Graphite Wheel </a:t>
            </a:r>
            <a:r>
              <a:rPr lang="en-US" dirty="0" smtClean="0"/>
              <a:t>Thermal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8497" y="1050183"/>
                <a:ext cx="8991600" cy="5027613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Beam</a:t>
                </a:r>
              </a:p>
              <a:p>
                <a:pPr lvl="1"/>
                <a:r>
                  <a:rPr lang="en-US" baseline="30000" dirty="0"/>
                  <a:t>48</a:t>
                </a:r>
                <a:r>
                  <a:rPr lang="en-US" dirty="0"/>
                  <a:t>Ca on graphite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Beam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=1.25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=0.372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Temperature and stress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8497" y="1050183"/>
                <a:ext cx="8991600" cy="5027613"/>
              </a:xfrm>
              <a:prstGeom prst="rect">
                <a:avLst/>
              </a:prstGeom>
              <a:blipFill>
                <a:blip r:embed="rId2"/>
                <a:stretch>
                  <a:fillRect l="-1763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33454"/>
            <a:ext cx="5181600" cy="354434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3400" y="2928906"/>
            <a:ext cx="2484906" cy="2452082"/>
            <a:chOff x="685800" y="2895600"/>
            <a:chExt cx="2484906" cy="245208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14041"/>
            <a:stretch/>
          </p:blipFill>
          <p:spPr>
            <a:xfrm>
              <a:off x="838200" y="3014641"/>
              <a:ext cx="2332506" cy="23330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5800" y="2895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urved Down Arrow 38"/>
          <p:cNvSpPr/>
          <p:nvPr/>
        </p:nvSpPr>
        <p:spPr>
          <a:xfrm>
            <a:off x="955276" y="3919001"/>
            <a:ext cx="609600" cy="462319"/>
          </a:xfrm>
          <a:prstGeom prst="curvedDownArrow">
            <a:avLst>
              <a:gd name="adj1" fmla="val 17172"/>
              <a:gd name="adj2" fmla="val 50000"/>
              <a:gd name="adj3" fmla="val 2698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4576" y="3797299"/>
            <a:ext cx="1152924" cy="3425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3242846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70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spot size used is typical of 1 U-238 charge state</a:t>
            </a:r>
          </a:p>
          <a:p>
            <a:pPr lvl="1"/>
            <a:r>
              <a:rPr lang="en-US" dirty="0"/>
              <a:t>0.7 mm (horizontal </a:t>
            </a:r>
            <a:r>
              <a:rPr lang="en-US" dirty="0" err="1"/>
              <a:t>rms</a:t>
            </a:r>
            <a:r>
              <a:rPr lang="en-US" dirty="0"/>
              <a:t>) x 1.25 mm (vertical </a:t>
            </a:r>
            <a:r>
              <a:rPr lang="en-US" dirty="0" err="1"/>
              <a:t>rms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Static condition assumed</a:t>
            </a:r>
            <a:endParaRPr lang="en-US" dirty="0"/>
          </a:p>
          <a:p>
            <a:r>
              <a:rPr lang="en-US" dirty="0" smtClean="0"/>
              <a:t>DPA rate shall be scaled by expected beam power and graphite wheel size</a:t>
            </a:r>
          </a:p>
          <a:p>
            <a:pPr lvl="1"/>
            <a:r>
              <a:rPr lang="en-US" dirty="0" smtClean="0"/>
              <a:t>6” wheel: factor of ~2.6e-3, </a:t>
            </a:r>
            <a:r>
              <a:rPr lang="en-US" dirty="0" smtClean="0"/>
              <a:t>1 </a:t>
            </a:r>
            <a:r>
              <a:rPr lang="en-US" dirty="0" smtClean="0"/>
              <a:t>week = 6e5 </a:t>
            </a:r>
            <a:r>
              <a:rPr lang="en-US" dirty="0" smtClean="0"/>
              <a:t>seconds</a:t>
            </a:r>
          </a:p>
          <a:p>
            <a:pPr lvl="1"/>
            <a:r>
              <a:rPr lang="en-US" dirty="0" smtClean="0"/>
              <a:t>Thus 20 </a:t>
            </a:r>
            <a:r>
              <a:rPr lang="en-US" dirty="0" err="1" smtClean="0"/>
              <a:t>dpa</a:t>
            </a:r>
            <a:r>
              <a:rPr lang="en-US" dirty="0" smtClean="0"/>
              <a:t> / week for a 1 kW beam spot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 Results </a:t>
            </a:r>
            <a:r>
              <a:rPr lang="en-US" dirty="0" smtClean="0"/>
              <a:t>for </a:t>
            </a:r>
            <a:r>
              <a:rPr lang="en-US" dirty="0"/>
              <a:t>Graphite</a:t>
            </a:r>
            <a:br>
              <a:rPr lang="en-US" dirty="0"/>
            </a:br>
            <a:r>
              <a:rPr lang="en-US" dirty="0"/>
              <a:t>Ca-48 vs. U-238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" y="3429000"/>
            <a:ext cx="311277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11" y="3429000"/>
            <a:ext cx="318295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1687" y="4660657"/>
            <a:ext cx="181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  <a:r>
              <a:rPr lang="pl-PL" dirty="0"/>
              <a:t>-48</a:t>
            </a:r>
          </a:p>
          <a:p>
            <a:r>
              <a:rPr lang="pl-PL" dirty="0"/>
              <a:t>1 kW, 20 MeV/u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2418" y="3916429"/>
            <a:ext cx="181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pl-PL" dirty="0"/>
              <a:t>-</a:t>
            </a:r>
            <a:r>
              <a:rPr lang="en-US" dirty="0"/>
              <a:t>23</a:t>
            </a:r>
            <a:r>
              <a:rPr lang="pl-PL" dirty="0"/>
              <a:t>8</a:t>
            </a:r>
          </a:p>
          <a:p>
            <a:r>
              <a:rPr lang="pl-PL" dirty="0"/>
              <a:t>1 kW, </a:t>
            </a:r>
            <a:r>
              <a:rPr lang="en-US" dirty="0"/>
              <a:t>17</a:t>
            </a:r>
            <a:r>
              <a:rPr lang="pl-PL" dirty="0"/>
              <a:t> MeV/u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0.5 MeV/u, the exit energy at RFQ, gives a similar </a:t>
            </a:r>
            <a:r>
              <a:rPr lang="en-US" dirty="0" err="1" smtClean="0"/>
              <a:t>dE</a:t>
            </a:r>
            <a:r>
              <a:rPr lang="en-US" dirty="0" smtClean="0"/>
              <a:t>/dx at 17-20 MeV/u</a:t>
            </a:r>
          </a:p>
          <a:p>
            <a:pPr lvl="1"/>
            <a:r>
              <a:rPr lang="en-US" dirty="0" smtClean="0"/>
              <a:t>For 238U, 25.5 </a:t>
            </a:r>
            <a:r>
              <a:rPr lang="en-US" dirty="0" err="1" smtClean="0"/>
              <a:t>keV</a:t>
            </a:r>
            <a:r>
              <a:rPr lang="en-US" dirty="0" smtClean="0"/>
              <a:t>/nm at 17 MeV/u, 18.7 </a:t>
            </a:r>
            <a:r>
              <a:rPr lang="en-US" dirty="0" err="1" smtClean="0"/>
              <a:t>keV</a:t>
            </a:r>
            <a:r>
              <a:rPr lang="en-US" dirty="0" smtClean="0"/>
              <a:t>/nm at 0.5 MeV/u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Low-Energy Irradiation Study</a:t>
            </a:r>
            <a:br>
              <a:rPr lang="en-US" dirty="0" smtClean="0"/>
            </a:br>
            <a:r>
              <a:rPr lang="en-US" dirty="0" err="1" smtClean="0"/>
              <a:t>dE</a:t>
            </a:r>
            <a:r>
              <a:rPr lang="en-US" dirty="0" smtClean="0"/>
              <a:t>/dx </a:t>
            </a:r>
            <a:r>
              <a:rPr lang="en-US" dirty="0" smtClean="0"/>
              <a:t>in </a:t>
            </a:r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D6F68F-3823-49BF-AA44-06A409ADD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56578"/>
              </p:ext>
            </p:extLst>
          </p:nvPr>
        </p:nvGraphicFramePr>
        <p:xfrm>
          <a:off x="1219199" y="2434963"/>
          <a:ext cx="6781801" cy="370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227384" y="4184207"/>
            <a:ext cx="0" cy="108884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57800" y="3886200"/>
            <a:ext cx="0" cy="13868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37227" y="52730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1733" y="52730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3502" y="571917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Calculated with SRIM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DPA Rate Comparison</a:t>
            </a:r>
            <a:br>
              <a:rPr lang="en-US" dirty="0" smtClean="0"/>
            </a:br>
            <a:r>
              <a:rPr lang="en-US" dirty="0" smtClean="0"/>
              <a:t>0.5 vs 17-20 MeV/u, </a:t>
            </a:r>
            <a:r>
              <a:rPr lang="en-US" baseline="30000" dirty="0" smtClean="0"/>
              <a:t>48</a:t>
            </a:r>
            <a:r>
              <a:rPr lang="en-US" dirty="0" smtClean="0"/>
              <a:t>Ca vs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r>
              <a:rPr lang="en-US" sz="2000" dirty="0" smtClean="0"/>
              <a:t>PHITS used for calculations</a:t>
            </a:r>
          </a:p>
          <a:p>
            <a:r>
              <a:rPr lang="en-US" sz="2000" dirty="0"/>
              <a:t>Beam spot size used is typical of </a:t>
            </a:r>
            <a:r>
              <a:rPr lang="en-US" sz="2000" dirty="0" smtClean="0"/>
              <a:t>one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 </a:t>
            </a:r>
            <a:r>
              <a:rPr lang="en-US" sz="2000" dirty="0"/>
              <a:t>charge state</a:t>
            </a:r>
          </a:p>
          <a:p>
            <a:pPr lvl="1"/>
            <a:r>
              <a:rPr lang="en-US" sz="1800" dirty="0" smtClean="0"/>
              <a:t>0.7 </a:t>
            </a:r>
            <a:r>
              <a:rPr lang="en-US" sz="1800" dirty="0"/>
              <a:t>mm (horizontal </a:t>
            </a:r>
            <a:r>
              <a:rPr lang="en-US" sz="1800" dirty="0" err="1" smtClean="0"/>
              <a:t>rms</a:t>
            </a:r>
            <a:r>
              <a:rPr lang="en-US" sz="1800" dirty="0"/>
              <a:t>) x 1.25 mm (vertical </a:t>
            </a:r>
            <a:r>
              <a:rPr lang="en-US" sz="1800" dirty="0" err="1" smtClean="0"/>
              <a:t>rms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000" dirty="0" smtClean="0"/>
              <a:t>Same beam intensity used for the two </a:t>
            </a:r>
            <a:r>
              <a:rPr lang="en-US" sz="2000" dirty="0" smtClean="0"/>
              <a:t>energies</a:t>
            </a:r>
            <a:endParaRPr lang="en-US" sz="2000" dirty="0" smtClean="0"/>
          </a:p>
          <a:p>
            <a:r>
              <a:rPr lang="en-US" sz="2000" dirty="0" smtClean="0"/>
              <a:t>Peak DPA rates are almost the same for the two </a:t>
            </a:r>
            <a:r>
              <a:rPr lang="en-US" sz="2000" dirty="0" smtClean="0"/>
              <a:t>energies although there is a large difference in </a:t>
            </a:r>
            <a:r>
              <a:rPr lang="en-US" sz="2000" dirty="0" err="1" smtClean="0"/>
              <a:t>dE</a:t>
            </a:r>
            <a:r>
              <a:rPr lang="en-US" sz="2000" dirty="0" smtClean="0"/>
              <a:t>/dx between </a:t>
            </a:r>
            <a:r>
              <a:rPr lang="en-US" sz="2000" baseline="30000" dirty="0" smtClean="0"/>
              <a:t>48</a:t>
            </a:r>
            <a:r>
              <a:rPr lang="en-US" sz="2000" dirty="0" smtClean="0"/>
              <a:t>Ca and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 (does </a:t>
            </a:r>
            <a:r>
              <a:rPr lang="en-US" sz="2000" dirty="0" err="1" smtClean="0"/>
              <a:t>dE</a:t>
            </a:r>
            <a:r>
              <a:rPr lang="en-US" sz="2000" dirty="0" smtClean="0"/>
              <a:t>/dx have to do with radiation damage?)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979148"/>
              </p:ext>
            </p:extLst>
          </p:nvPr>
        </p:nvGraphicFramePr>
        <p:xfrm>
          <a:off x="38100" y="3371850"/>
          <a:ext cx="457200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59073"/>
              </p:ext>
            </p:extLst>
          </p:nvPr>
        </p:nvGraphicFramePr>
        <p:xfrm>
          <a:off x="4610100" y="3419475"/>
          <a:ext cx="45593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35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Confirming which model used in PHITS: NRT vs arc model</a:t>
            </a:r>
          </a:p>
          <a:p>
            <a:r>
              <a:rPr lang="en-US" sz="2000" dirty="0" smtClean="0"/>
              <a:t>Ion </a:t>
            </a:r>
            <a:r>
              <a:rPr lang="en-US" sz="2000" dirty="0" smtClean="0"/>
              <a:t>implantation</a:t>
            </a:r>
          </a:p>
          <a:p>
            <a:pPr lvl="1"/>
            <a:r>
              <a:rPr lang="en-US" sz="1800" dirty="0" smtClean="0"/>
              <a:t>Same beam intensity = same implantation rate</a:t>
            </a:r>
          </a:p>
          <a:p>
            <a:pPr lvl="1"/>
            <a:r>
              <a:rPr lang="en-US" sz="1800" dirty="0" smtClean="0"/>
              <a:t>Volumetric concentration at 0.5 MeV/u will be higher than the one at 17 MeV/u, due to the difference in range</a:t>
            </a:r>
          </a:p>
          <a:p>
            <a:pPr lvl="2"/>
            <a:r>
              <a:rPr lang="en-US" sz="1600" dirty="0" smtClean="0"/>
              <a:t>Uranium stops 9 </a:t>
            </a:r>
            <a:r>
              <a:rPr lang="en-US" sz="1600" dirty="0" smtClean="0"/>
              <a:t>um in carbon at 0.5 </a:t>
            </a:r>
            <a:r>
              <a:rPr lang="en-US" sz="1600" dirty="0" smtClean="0"/>
              <a:t>MeV/u</a:t>
            </a:r>
            <a:r>
              <a:rPr lang="en-US" sz="1600" dirty="0" smtClean="0"/>
              <a:t>, </a:t>
            </a:r>
            <a:r>
              <a:rPr lang="en-US" sz="1600" dirty="0"/>
              <a:t>70 </a:t>
            </a:r>
            <a:r>
              <a:rPr lang="en-US" sz="1600" dirty="0" smtClean="0"/>
              <a:t>um </a:t>
            </a:r>
            <a:r>
              <a:rPr lang="en-US" sz="1600" dirty="0"/>
              <a:t>at 17 </a:t>
            </a:r>
            <a:r>
              <a:rPr lang="en-US" sz="1600" dirty="0" smtClean="0"/>
              <a:t>MeV/u</a:t>
            </a:r>
          </a:p>
          <a:p>
            <a:pPr lvl="1"/>
            <a:r>
              <a:rPr lang="en-US" sz="1800" dirty="0" smtClean="0"/>
              <a:t>Diffusion flux will be different due to the difference in concentrations</a:t>
            </a:r>
            <a:endParaRPr lang="en-US" sz="1800" dirty="0" smtClean="0"/>
          </a:p>
          <a:p>
            <a:r>
              <a:rPr lang="en-US" sz="2000" dirty="0" smtClean="0"/>
              <a:t>Temperature</a:t>
            </a:r>
          </a:p>
          <a:p>
            <a:pPr lvl="1"/>
            <a:r>
              <a:rPr lang="en-US" sz="1800" dirty="0" smtClean="0"/>
              <a:t>In </a:t>
            </a:r>
            <a:r>
              <a:rPr lang="en-US" sz="1800" dirty="0"/>
              <a:t>terms of volumetric </a:t>
            </a:r>
            <a:r>
              <a:rPr lang="en-US" sz="1800" dirty="0" smtClean="0"/>
              <a:t>heating, energy </a:t>
            </a:r>
            <a:r>
              <a:rPr lang="en-US" sz="1800" dirty="0" smtClean="0"/>
              <a:t>difference (factor of 34) will be compensated by range difference (factor of 8) to some </a:t>
            </a:r>
            <a:r>
              <a:rPr lang="en-US" sz="1800" dirty="0" smtClean="0"/>
              <a:t>extent, but still </a:t>
            </a:r>
            <a:r>
              <a:rPr lang="en-US" sz="1800" dirty="0" smtClean="0"/>
              <a:t>a factor-of-4 difference </a:t>
            </a:r>
            <a:r>
              <a:rPr lang="en-US" sz="1800" dirty="0" smtClean="0"/>
              <a:t>remains. </a:t>
            </a:r>
          </a:p>
          <a:p>
            <a:pPr lvl="1"/>
            <a:r>
              <a:rPr lang="en-US" sz="1800" dirty="0" smtClean="0"/>
              <a:t>Temperature control necessary?</a:t>
            </a:r>
            <a:endParaRPr lang="en-US" sz="1800" dirty="0" smtClean="0"/>
          </a:p>
          <a:p>
            <a:r>
              <a:rPr lang="en-US" sz="2000" dirty="0" smtClean="0"/>
              <a:t>Secondary ions</a:t>
            </a:r>
          </a:p>
          <a:p>
            <a:pPr lvl="1"/>
            <a:r>
              <a:rPr lang="en-US" sz="1800" dirty="0" smtClean="0"/>
              <a:t>Not very critical compared to implanted primary ions?</a:t>
            </a:r>
          </a:p>
          <a:p>
            <a:r>
              <a:rPr lang="en-US" sz="2000" dirty="0" smtClean="0"/>
              <a:t>Surface roughness is important</a:t>
            </a:r>
          </a:p>
          <a:p>
            <a:pPr lvl="1"/>
            <a:r>
              <a:rPr lang="en-US" sz="1800" dirty="0" smtClean="0"/>
              <a:t>Polishing will be necessary because of the very short </a:t>
            </a:r>
            <a:r>
              <a:rPr lang="en-US" sz="1800" dirty="0" smtClean="0"/>
              <a:t>range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apply thermal </a:t>
            </a:r>
            <a:r>
              <a:rPr lang="en-US" dirty="0"/>
              <a:t>cycle due to </a:t>
            </a:r>
            <a:r>
              <a:rPr lang="en-US" dirty="0" smtClean="0"/>
              <a:t>rotation?</a:t>
            </a:r>
            <a:endParaRPr lang="en-US" dirty="0"/>
          </a:p>
          <a:p>
            <a:r>
              <a:rPr lang="en-US" dirty="0" smtClean="0"/>
              <a:t>Graphite </a:t>
            </a:r>
            <a:r>
              <a:rPr lang="en-US" dirty="0"/>
              <a:t>grade, quality </a:t>
            </a:r>
            <a:r>
              <a:rPr lang="en-US" dirty="0" smtClean="0"/>
              <a:t>controls (manufacturers certificate vs independent inspection (e.g. SEM observations) by us)</a:t>
            </a:r>
            <a:endParaRPr lang="en-US" dirty="0"/>
          </a:p>
          <a:p>
            <a:r>
              <a:rPr lang="en-US" dirty="0" smtClean="0"/>
              <a:t>Crystal structure change due to heating to high temperatures ~1600 </a:t>
            </a:r>
            <a:r>
              <a:rPr lang="en-US" dirty="0" smtClean="0"/>
              <a:t>C?</a:t>
            </a:r>
            <a:endParaRPr lang="en-US" dirty="0" smtClean="0"/>
          </a:p>
          <a:p>
            <a:pPr lvl="1"/>
            <a:r>
              <a:rPr lang="en-US" dirty="0" smtClean="0"/>
              <a:t>Grain </a:t>
            </a:r>
            <a:r>
              <a:rPr lang="en-US" dirty="0"/>
              <a:t>size could become larger at higher </a:t>
            </a:r>
            <a:r>
              <a:rPr lang="en-US" dirty="0" smtClean="0"/>
              <a:t>temperatures?</a:t>
            </a:r>
            <a:endParaRPr lang="en-US" dirty="0" smtClean="0"/>
          </a:p>
          <a:p>
            <a:pPr lvl="1"/>
            <a:r>
              <a:rPr lang="en-US" dirty="0" smtClean="0"/>
              <a:t>Isotropic graphite could become </a:t>
            </a:r>
            <a:r>
              <a:rPr lang="en-US" dirty="0"/>
              <a:t>a</a:t>
            </a:r>
            <a:r>
              <a:rPr lang="en-US" dirty="0" smtClean="0"/>
              <a:t>nisotropic due to </a:t>
            </a:r>
            <a:r>
              <a:rPr lang="en-US" dirty="0" smtClean="0"/>
              <a:t>heating?</a:t>
            </a:r>
            <a:endParaRPr lang="en-US" dirty="0" smtClean="0"/>
          </a:p>
          <a:p>
            <a:r>
              <a:rPr lang="en-US" dirty="0" smtClean="0"/>
              <a:t>Other material? E.g. </a:t>
            </a:r>
            <a:r>
              <a:rPr lang="en-US" dirty="0" err="1" smtClean="0"/>
              <a:t>W+Cu</a:t>
            </a:r>
            <a:r>
              <a:rPr lang="en-US" dirty="0" smtClean="0"/>
              <a:t> </a:t>
            </a:r>
            <a:r>
              <a:rPr lang="en-US" dirty="0" smtClean="0"/>
              <a:t>bimetal: with W faced against the beam and Cu cooled by 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FRIB </a:t>
            </a:r>
            <a:r>
              <a:rPr lang="en-US" dirty="0" err="1" smtClean="0"/>
              <a:t>Linac</a:t>
            </a:r>
            <a:r>
              <a:rPr lang="en-US" dirty="0" smtClean="0"/>
              <a:t> has two major beam-intercepting devices</a:t>
            </a:r>
          </a:p>
          <a:p>
            <a:pPr lvl="1"/>
            <a:r>
              <a:rPr lang="en-US" dirty="0" smtClean="0"/>
              <a:t>Charge stripper </a:t>
            </a:r>
          </a:p>
          <a:p>
            <a:pPr lvl="1"/>
            <a:r>
              <a:rPr lang="en-US" dirty="0" smtClean="0"/>
              <a:t>Charge selector</a:t>
            </a:r>
            <a:endParaRPr lang="en-US" dirty="0"/>
          </a:p>
          <a:p>
            <a:r>
              <a:rPr lang="en-US" dirty="0" smtClean="0"/>
              <a:t>We use </a:t>
            </a:r>
            <a:r>
              <a:rPr lang="en-US" dirty="0"/>
              <a:t>two types of charge stripper</a:t>
            </a:r>
          </a:p>
          <a:p>
            <a:pPr lvl="1"/>
            <a:r>
              <a:rPr lang="en-US" dirty="0"/>
              <a:t>Liquid lithium charge stripper for high power </a:t>
            </a:r>
            <a:r>
              <a:rPr lang="en-US" dirty="0" smtClean="0"/>
              <a:t>operation, free from radiation damage</a:t>
            </a:r>
            <a:endParaRPr lang="en-US" dirty="0"/>
          </a:p>
          <a:p>
            <a:pPr lvl="1"/>
            <a:r>
              <a:rPr lang="en-US" dirty="0"/>
              <a:t>Rotating carbon charge stripper for low power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Damage to AN foils to be investigated, as well as design upgrade for continuous use of Kaneka foils </a:t>
            </a:r>
            <a:endParaRPr lang="en-US" dirty="0"/>
          </a:p>
          <a:p>
            <a:r>
              <a:rPr lang="en-US" dirty="0" smtClean="0"/>
              <a:t>Charge </a:t>
            </a:r>
            <a:r>
              <a:rPr lang="en-US" dirty="0"/>
              <a:t>selector </a:t>
            </a:r>
            <a:r>
              <a:rPr lang="en-US" dirty="0" smtClean="0"/>
              <a:t>currently uses </a:t>
            </a:r>
            <a:r>
              <a:rPr lang="en-US" dirty="0" err="1" smtClean="0"/>
              <a:t>Glidcop</a:t>
            </a:r>
            <a:r>
              <a:rPr lang="en-US" dirty="0" smtClean="0"/>
              <a:t> slits for </a:t>
            </a:r>
            <a:r>
              <a:rPr lang="en-US" dirty="0"/>
              <a:t>low power operations (up to </a:t>
            </a:r>
            <a:r>
              <a:rPr lang="en-US" dirty="0" smtClean="0"/>
              <a:t>20 </a:t>
            </a:r>
            <a:r>
              <a:rPr lang="en-US" dirty="0"/>
              <a:t>kW at target), which needs to be improved to receive </a:t>
            </a:r>
            <a:r>
              <a:rPr lang="en-US" dirty="0" smtClean="0"/>
              <a:t>higher </a:t>
            </a:r>
            <a:r>
              <a:rPr lang="en-US" dirty="0"/>
              <a:t>power beams and to meet our power ramp up plan.</a:t>
            </a:r>
          </a:p>
          <a:p>
            <a:r>
              <a:rPr lang="en-US" dirty="0"/>
              <a:t>R</a:t>
            </a:r>
            <a:r>
              <a:rPr lang="en-US" dirty="0" smtClean="0"/>
              <a:t>adiation damage in Graphite by 17-20 MeV/u heavy ions </a:t>
            </a:r>
            <a:r>
              <a:rPr lang="en-US" dirty="0" smtClean="0"/>
              <a:t>not well understood. 0.5 MeV/u beam irradiation test is under consideration. Comments / helps from the community are very much appreciated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FRIB?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T. Kanemura, 2023 RaDIATE Collaboration Meeting, BNL,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3158" y="1261007"/>
            <a:ext cx="6239736" cy="48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6837" y="1066800"/>
            <a:ext cx="5008563" cy="5654278"/>
          </a:xfrm>
        </p:spPr>
        <p:txBody>
          <a:bodyPr/>
          <a:lstStyle/>
          <a:p>
            <a:r>
              <a:rPr lang="en-US" sz="1800" dirty="0"/>
              <a:t>The Facility for Rare Isotope Beams (FRIB) is </a:t>
            </a:r>
            <a:r>
              <a:rPr lang="en-US" sz="1800" dirty="0">
                <a:latin typeface="Arial" pitchFamily="34" charset="0"/>
                <a:ea typeface="ＭＳ Ｐゴシック"/>
                <a:cs typeface="ＭＳ Ｐゴシック"/>
              </a:rPr>
              <a:t>a U.S. Department of Energy Office of Science (DOE-SC) scientific user facility for rare isotope research supporting the mission of the Office of Nuclear Physics in DOE-SC</a:t>
            </a:r>
          </a:p>
          <a:p>
            <a:r>
              <a:rPr lang="en-US" sz="1800" dirty="0"/>
              <a:t>Key features are 400 kW                            beam power for all ions                                    (8 p𝜇A or 5x10</a:t>
            </a:r>
            <a:r>
              <a:rPr lang="en-US" sz="1800" baseline="30000" dirty="0"/>
              <a:t>13 238</a:t>
            </a:r>
            <a:r>
              <a:rPr lang="en-US" sz="1800" dirty="0"/>
              <a:t>U/s)                                 and E/A&gt;200 MeV/u</a:t>
            </a:r>
          </a:p>
          <a:p>
            <a:r>
              <a:rPr lang="en-US" sz="1800" dirty="0"/>
              <a:t>Separation of isotopes </a:t>
            </a:r>
            <a:br>
              <a:rPr lang="en-US" sz="1800" dirty="0"/>
            </a:br>
            <a:r>
              <a:rPr lang="en-US" sz="1800" dirty="0"/>
              <a:t>in-flight provides</a:t>
            </a:r>
          </a:p>
          <a:p>
            <a:pPr lvl="1"/>
            <a:r>
              <a:rPr lang="en-US" sz="1600" dirty="0"/>
              <a:t>Fast development time                                          for any isotope</a:t>
            </a:r>
          </a:p>
          <a:p>
            <a:pPr lvl="1"/>
            <a:r>
              <a:rPr lang="en-US" sz="1600" dirty="0"/>
              <a:t>Beams of all elements                                         and short half-lives</a:t>
            </a:r>
          </a:p>
          <a:p>
            <a:pPr lvl="1"/>
            <a:r>
              <a:rPr lang="en-US" sz="1600" dirty="0"/>
              <a:t>Fast, stopped, and </a:t>
            </a:r>
            <a:br>
              <a:rPr lang="en-US" sz="1600" dirty="0"/>
            </a:br>
            <a:r>
              <a:rPr lang="en-US" sz="1600" dirty="0"/>
              <a:t>reaccelerated beams</a:t>
            </a:r>
          </a:p>
          <a:p>
            <a:r>
              <a:rPr lang="en-US" sz="1800" dirty="0"/>
              <a:t>User operation started with                                1 kW in </a:t>
            </a:r>
            <a:r>
              <a:rPr lang="en-US" sz="1800" dirty="0" smtClean="0"/>
              <a:t>5/2022, currently 5 kW, foreseeing 10 kW this winter</a:t>
            </a:r>
            <a:endParaRPr lang="en-US" sz="1800" dirty="0"/>
          </a:p>
          <a:p>
            <a:r>
              <a:rPr lang="en-US" sz="1800" dirty="0"/>
              <a:t>400 kW full power operation in six years</a:t>
            </a:r>
          </a:p>
        </p:txBody>
      </p:sp>
    </p:spTree>
    <p:extLst>
      <p:ext uri="{BB962C8B-B14F-4D97-AF65-F5344CB8AC3E}">
        <p14:creationId xmlns:p14="http://schemas.microsoft.com/office/powerpoint/2010/main" val="37559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Assumed five beamlets are intercepted by charge separation device</a:t>
            </a:r>
          </a:p>
          <a:p>
            <a:r>
              <a:rPr lang="en-US" sz="2000" dirty="0"/>
              <a:t>Beamlets are separated by </a:t>
            </a:r>
            <a:r>
              <a:rPr lang="en-US" sz="2000" dirty="0" smtClean="0"/>
              <a:t>10.3 mm </a:t>
            </a:r>
            <a:r>
              <a:rPr lang="en-US" sz="2000" dirty="0"/>
              <a:t>gap and each </a:t>
            </a:r>
            <a:r>
              <a:rPr lang="en-US" sz="2000" dirty="0" err="1"/>
              <a:t>beamlet</a:t>
            </a:r>
            <a:r>
              <a:rPr lang="en-US" sz="2000" dirty="0"/>
              <a:t> of size </a:t>
            </a:r>
            <a:r>
              <a:rPr lang="en-US" sz="2000" dirty="0" smtClean="0"/>
              <a:t>(Gaussian with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=0.7 mm and 1.25 mm (H and V), up to 4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both H and V considered)</a:t>
            </a:r>
            <a:endParaRPr lang="en-US" sz="2000" dirty="0"/>
          </a:p>
          <a:p>
            <a:r>
              <a:rPr lang="en-US" sz="2000" dirty="0"/>
              <a:t>Total power in each </a:t>
            </a:r>
            <a:r>
              <a:rPr lang="en-US" sz="2000" dirty="0" err="1"/>
              <a:t>beamlet</a:t>
            </a:r>
            <a:r>
              <a:rPr lang="en-US" sz="2000" dirty="0"/>
              <a:t> = 500 W</a:t>
            </a:r>
          </a:p>
          <a:p>
            <a:r>
              <a:rPr lang="en-US" sz="2000" dirty="0"/>
              <a:t>Total beam power intercepted = 2.5 </a:t>
            </a:r>
            <a:r>
              <a:rPr lang="en-US" sz="2000" dirty="0" smtClean="0"/>
              <a:t>kW</a:t>
            </a:r>
            <a:endParaRPr lang="en-US" sz="2000" dirty="0"/>
          </a:p>
          <a:p>
            <a:r>
              <a:rPr lang="en-US" sz="2000" dirty="0"/>
              <a:t>Assumed </a:t>
            </a:r>
            <a:r>
              <a:rPr lang="en-US" sz="2000" dirty="0" smtClean="0"/>
              <a:t>heat transfer </a:t>
            </a:r>
            <a:r>
              <a:rPr lang="en-US" sz="2000" dirty="0"/>
              <a:t>coefficient of </a:t>
            </a:r>
            <a:r>
              <a:rPr lang="en-US" sz="2000" dirty="0" smtClean="0"/>
              <a:t>0.5 W/cm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/K </a:t>
            </a:r>
            <a:r>
              <a:rPr lang="en-US" sz="2000" dirty="0"/>
              <a:t>for a flow rate of </a:t>
            </a:r>
            <a:r>
              <a:rPr lang="en-US" sz="2000" dirty="0" smtClean="0"/>
              <a:t>1.9 LPM </a:t>
            </a:r>
            <a:r>
              <a:rPr lang="en-US" sz="2000" dirty="0"/>
              <a:t>in </a:t>
            </a:r>
            <a:r>
              <a:rPr lang="en-US" sz="2000" dirty="0" smtClean="0"/>
              <a:t>Ø6.35 mm </a:t>
            </a:r>
            <a:r>
              <a:rPr lang="en-US" sz="2000" dirty="0"/>
              <a:t>cooling </a:t>
            </a:r>
            <a:r>
              <a:rPr lang="en-US" sz="2000" dirty="0" smtClean="0"/>
              <a:t>channel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Low Power Charge Selector FEM Analysis</a:t>
            </a:r>
            <a:br>
              <a:rPr lang="en-US" dirty="0"/>
            </a:br>
            <a:r>
              <a:rPr lang="en-US" dirty="0"/>
              <a:t>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14631" r="1578" b="9190"/>
          <a:stretch/>
        </p:blipFill>
        <p:spPr>
          <a:xfrm>
            <a:off x="533400" y="4175782"/>
            <a:ext cx="7973565" cy="1920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599" y="3581400"/>
            <a:ext cx="142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libri" panose="020F0502020204030204" pitchFamily="34" charset="0"/>
              </a:rPr>
              <a:t>Outer Jaw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975" y="3581400"/>
            <a:ext cx="142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alibri" panose="020F0502020204030204" pitchFamily="34" charset="0"/>
              </a:rPr>
              <a:t>Inner Jaw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620000" y="3950732"/>
            <a:ext cx="176781" cy="22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5551158" y="3919954"/>
            <a:ext cx="87642" cy="255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5048"/>
            <a:ext cx="8991600" cy="17615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Jaw Cooling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8991600" cy="183250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7848600" y="2286000"/>
            <a:ext cx="76200" cy="473509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239000" y="2285999"/>
            <a:ext cx="76200" cy="47350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905000" y="2052944"/>
            <a:ext cx="1600200" cy="806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2216566"/>
            <a:ext cx="1143000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000500" y="2216566"/>
            <a:ext cx="1143000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5562600" y="2052944"/>
            <a:ext cx="1600200" cy="806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909011" y="1879905"/>
            <a:ext cx="1143000" cy="5285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686300" y="1879905"/>
            <a:ext cx="1143000" cy="481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62849" y="2759509"/>
            <a:ext cx="7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WATER</a:t>
            </a:r>
          </a:p>
          <a:p>
            <a:pPr algn="ctr"/>
            <a:r>
              <a:rPr lang="en-US" sz="1200" dirty="0"/>
              <a:t>INLET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7999" y="2759509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WATER</a:t>
            </a:r>
          </a:p>
          <a:p>
            <a:pPr algn="ctr"/>
            <a:r>
              <a:rPr lang="en-US" sz="1200" dirty="0"/>
              <a:t>OUTLET</a:t>
            </a:r>
          </a:p>
        </p:txBody>
      </p:sp>
      <p:sp>
        <p:nvSpPr>
          <p:cNvPr id="19" name="Up Arrow 18"/>
          <p:cNvSpPr/>
          <p:nvPr/>
        </p:nvSpPr>
        <p:spPr>
          <a:xfrm>
            <a:off x="7975600" y="4785634"/>
            <a:ext cx="76200" cy="473509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5562600" y="4567169"/>
            <a:ext cx="1600200" cy="806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1371600" y="4558590"/>
            <a:ext cx="1600200" cy="8065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flipV="1">
            <a:off x="1363579" y="4445971"/>
            <a:ext cx="1143000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115553" y="4709546"/>
            <a:ext cx="1143000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flipV="1">
            <a:off x="3992479" y="4434838"/>
            <a:ext cx="1143000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650205" y="4706145"/>
            <a:ext cx="1134979" cy="457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7467600" y="4785635"/>
            <a:ext cx="76200" cy="47350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48499" y="5353827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WATER</a:t>
            </a:r>
          </a:p>
          <a:p>
            <a:pPr algn="ctr"/>
            <a:r>
              <a:rPr lang="en-US" sz="1200" dirty="0"/>
              <a:t>OUTLET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3348" y="5353826"/>
            <a:ext cx="7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WATER</a:t>
            </a:r>
          </a:p>
          <a:p>
            <a:pPr algn="ctr"/>
            <a:r>
              <a:rPr lang="en-US" sz="1200" dirty="0"/>
              <a:t>INLET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29433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JAW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33800" y="556730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OUTER JAW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53" y="290285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0.75” Gundrill Hole</a:t>
            </a:r>
          </a:p>
          <a:p>
            <a:r>
              <a:rPr lang="en-US" dirty="0"/>
              <a:t>0.50” Cooling Tube OD</a:t>
            </a:r>
          </a:p>
          <a:p>
            <a:r>
              <a:rPr lang="en-US" dirty="0"/>
              <a:t>0.37” Cooling Tube ID</a:t>
            </a:r>
          </a:p>
        </p:txBody>
      </p:sp>
    </p:spTree>
    <p:extLst>
      <p:ext uri="{BB962C8B-B14F-4D97-AF65-F5344CB8AC3E}">
        <p14:creationId xmlns:p14="http://schemas.microsoft.com/office/powerpoint/2010/main" val="2267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FEM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142999"/>
          <a:ext cx="8990924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</a:t>
                      </a:r>
                      <a:r>
                        <a:rPr lang="en-US" baseline="0" dirty="0"/>
                        <a:t> Temp.</a:t>
                      </a:r>
                    </a:p>
                    <a:p>
                      <a:r>
                        <a:rPr lang="en-US" baseline="0" dirty="0"/>
                        <a:t>(°C)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</a:t>
                      </a:r>
                      <a:r>
                        <a:rPr lang="en-US" baseline="0" dirty="0"/>
                        <a:t> Cooling Wall Temp.</a:t>
                      </a:r>
                    </a:p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(°C)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Thermal</a:t>
                      </a:r>
                      <a:r>
                        <a:rPr lang="en-US" baseline="0" dirty="0"/>
                        <a:t> Stress (Von-Misses)</a:t>
                      </a:r>
                    </a:p>
                    <a:p>
                      <a:r>
                        <a:rPr lang="en-US" baseline="0" dirty="0"/>
                        <a:t>(MPa)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72">
                <a:tc>
                  <a:txBody>
                    <a:bodyPr/>
                    <a:lstStyle/>
                    <a:p>
                      <a:r>
                        <a:rPr lang="en-US" dirty="0"/>
                        <a:t>OFE</a:t>
                      </a:r>
                      <a:r>
                        <a:rPr lang="en-US" baseline="0" dirty="0"/>
                        <a:t> Copper C10100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72">
                <a:tc>
                  <a:txBody>
                    <a:bodyPr/>
                    <a:lstStyle/>
                    <a:p>
                      <a:r>
                        <a:rPr lang="en-US" dirty="0" err="1"/>
                        <a:t>CuCrZr</a:t>
                      </a:r>
                      <a:r>
                        <a:rPr lang="en-US" dirty="0"/>
                        <a:t> C18150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r>
                        <a:rPr lang="en-US" dirty="0"/>
                        <a:t>Glidcop AL-15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814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Glidcop AL-15 would be a material choice for intercepting beam power of 500W in each </a:t>
            </a:r>
            <a:r>
              <a:rPr lang="en-US" dirty="0" err="1"/>
              <a:t>beamlet</a:t>
            </a:r>
            <a:r>
              <a:rPr lang="en-US" dirty="0"/>
              <a:t> (5x beamlets)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CuCrZr</a:t>
            </a:r>
            <a:r>
              <a:rPr lang="en-US" dirty="0"/>
              <a:t> can be used for beam power of 400W or less in each </a:t>
            </a:r>
            <a:r>
              <a:rPr lang="en-US" dirty="0" err="1"/>
              <a:t>beamlet</a:t>
            </a:r>
            <a:r>
              <a:rPr lang="en-US" dirty="0"/>
              <a:t> (5x beamlets)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OFE Copper can be used for beam power of 300W or less in each </a:t>
            </a:r>
            <a:r>
              <a:rPr lang="en-US" dirty="0" err="1"/>
              <a:t>beamlet</a:t>
            </a:r>
            <a:r>
              <a:rPr lang="en-US" dirty="0"/>
              <a:t> (5x </a:t>
            </a:r>
            <a:r>
              <a:rPr lang="en-US" dirty="0" err="1"/>
              <a:t>beamlets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/>
              <a:t>One can get some advantage from the thickness of the slit material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Longitudinal cuts may be necessary to suppress thermal stresses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Rotating </a:t>
            </a:r>
            <a:r>
              <a:rPr lang="en-US" dirty="0"/>
              <a:t>Graphite Cylinder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48563"/>
            <a:ext cx="3560418" cy="2203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9" y="1470509"/>
            <a:ext cx="4275141" cy="40920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1371600"/>
            <a:ext cx="61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 [K]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3276600"/>
            <a:ext cx="2337712" cy="22816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25733" y="501860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Heat Exchanger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615647">
            <a:off x="5193608" y="3450157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charge states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4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Selector: Measured 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910744"/>
          </a:xfrm>
        </p:spPr>
        <p:txBody>
          <a:bodyPr/>
          <a:lstStyle/>
          <a:p>
            <a:r>
              <a:rPr lang="en-US" dirty="0" smtClean="0"/>
              <a:t>Intercepts the charge states that cannot be accepted by the post-stripper linac segments</a:t>
            </a:r>
          </a:p>
          <a:p>
            <a:r>
              <a:rPr lang="en-US" dirty="0" smtClean="0"/>
              <a:t>The intercepted beam power tightly coupled to the charge state distribution produced by the charge stripper</a:t>
            </a:r>
          </a:p>
          <a:p>
            <a:pPr lvl="1"/>
            <a:r>
              <a:rPr lang="en-US" dirty="0" smtClean="0"/>
              <a:t>For low-Z ions, stripping efficiency needs to be maximized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high-Z ions, right thickness of the stripper media needs to be selected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731" y="2797215"/>
            <a:ext cx="2286000" cy="1345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2794362"/>
            <a:ext cx="2286000" cy="1351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4621394"/>
            <a:ext cx="2286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544" y="4612072"/>
            <a:ext cx="2286000" cy="1352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9487" y="4598444"/>
            <a:ext cx="2286000" cy="13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</a:t>
            </a:r>
            <a:r>
              <a:rPr lang="en-US" dirty="0"/>
              <a:t>S</a:t>
            </a:r>
            <a:r>
              <a:rPr lang="en-US" dirty="0" smtClean="0"/>
              <a:t>elector: Uranium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3428700"/>
          </a:xfrm>
        </p:spPr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</a:t>
            </a:r>
            <a:r>
              <a:rPr lang="en-US" dirty="0"/>
              <a:t>example:</a:t>
            </a:r>
          </a:p>
          <a:p>
            <a:pPr lvl="1"/>
            <a:r>
              <a:rPr lang="en-US" dirty="0" smtClean="0"/>
              <a:t>Stripped into multiple charge states</a:t>
            </a:r>
          </a:p>
          <a:p>
            <a:pPr lvl="1"/>
            <a:r>
              <a:rPr lang="en-US" dirty="0" smtClean="0"/>
              <a:t>Only five charge states can be accepted downstream</a:t>
            </a:r>
          </a:p>
          <a:p>
            <a:pPr lvl="1"/>
            <a:r>
              <a:rPr lang="en-US" dirty="0" smtClean="0"/>
              <a:t>Other charge states are intercepted by the charge selector slits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56" y="2766895"/>
            <a:ext cx="2177247" cy="1712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5" y="2610710"/>
            <a:ext cx="3898552" cy="1732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259" y="4814256"/>
            <a:ext cx="2934280" cy="1250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4660" y="5253637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Low-power charge selector: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56" y="2708293"/>
            <a:ext cx="2694473" cy="1635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079" y="2456821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Measured distribution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59552" y="2443194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Expected distribution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2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>
          <a:xfrm>
            <a:off x="77714" y="2533034"/>
            <a:ext cx="8991600" cy="352636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76200" y="1067100"/>
            <a:ext cx="8990922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Restrictions</a:t>
            </a:r>
          </a:p>
          <a:p>
            <a:pPr lvl="1"/>
            <a:r>
              <a:rPr lang="en-US" kern="0" dirty="0" smtClean="0"/>
              <a:t>Width is restricted by the straight FS1a/FSEE beamline (1.7 m)</a:t>
            </a:r>
          </a:p>
          <a:p>
            <a:pPr lvl="1"/>
            <a:r>
              <a:rPr lang="en-US" kern="0" dirty="0" smtClean="0"/>
              <a:t>Length is restricted by neighboring magnets (0.85 m)</a:t>
            </a:r>
          </a:p>
          <a:p>
            <a:pPr lvl="1"/>
            <a:r>
              <a:rPr lang="en-US" kern="0" dirty="0" smtClean="0"/>
              <a:t>Height </a:t>
            </a:r>
            <a:r>
              <a:rPr lang="en-US" kern="0" dirty="0"/>
              <a:t>is restricted </a:t>
            </a:r>
            <a:r>
              <a:rPr lang="en-US" kern="0" dirty="0" smtClean="0"/>
              <a:t>by cable trays</a:t>
            </a:r>
          </a:p>
          <a:p>
            <a:pPr lvl="1"/>
            <a:r>
              <a:rPr lang="en-US" kern="0" dirty="0" smtClean="0"/>
              <a:t>Weight is restricted by the crane unavailability in that area</a:t>
            </a:r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High-power Charge Selector: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8353529" y="2362200"/>
            <a:ext cx="700823" cy="284497"/>
          </a:xfrm>
          <a:prstGeom prst="rightArrow">
            <a:avLst>
              <a:gd name="adj1" fmla="val 50000"/>
              <a:gd name="adj2" fmla="val 87730"/>
            </a:avLst>
          </a:prstGeom>
          <a:noFill/>
          <a:ln>
            <a:solidFill>
              <a:srgbClr val="0643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 smtClean="0">
                <a:solidFill>
                  <a:srgbClr val="064308"/>
                </a:solidFill>
              </a:rPr>
              <a:t>LS1</a:t>
            </a:r>
            <a:endParaRPr lang="en-US" sz="1100" b="1" dirty="0">
              <a:solidFill>
                <a:srgbClr val="06430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4922" y="3280138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64308"/>
                </a:solidFill>
              </a:rPr>
              <a:t>Charge</a:t>
            </a:r>
          </a:p>
          <a:p>
            <a:pPr algn="ctr"/>
            <a:r>
              <a:rPr lang="en-US" sz="1200" b="1" dirty="0" smtClean="0">
                <a:solidFill>
                  <a:srgbClr val="064308"/>
                </a:solidFill>
              </a:rPr>
              <a:t>Stripper</a:t>
            </a:r>
            <a:endParaRPr lang="en-US" sz="1200" b="1" dirty="0">
              <a:solidFill>
                <a:srgbClr val="06430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9365" y="314163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64308"/>
                </a:solidFill>
              </a:rPr>
              <a:t>MGB01</a:t>
            </a:r>
            <a:endParaRPr lang="en-US" sz="1200" b="1" dirty="0">
              <a:solidFill>
                <a:srgbClr val="0643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832" y="3459155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64308"/>
                </a:solidFill>
              </a:rPr>
              <a:t>Charge</a:t>
            </a:r>
          </a:p>
          <a:p>
            <a:pPr algn="ctr"/>
            <a:r>
              <a:rPr lang="en-US" sz="1200" b="1" dirty="0" smtClean="0">
                <a:solidFill>
                  <a:srgbClr val="064308"/>
                </a:solidFill>
              </a:rPr>
              <a:t>Selector</a:t>
            </a:r>
            <a:endParaRPr lang="en-US" sz="1200" b="1" dirty="0">
              <a:solidFill>
                <a:srgbClr val="064308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362320" y="5112998"/>
            <a:ext cx="700823" cy="284497"/>
          </a:xfrm>
          <a:prstGeom prst="rightArrow">
            <a:avLst>
              <a:gd name="adj1" fmla="val 50000"/>
              <a:gd name="adj2" fmla="val 87730"/>
            </a:avLst>
          </a:prstGeom>
          <a:noFill/>
          <a:ln>
            <a:solidFill>
              <a:srgbClr val="0643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64308"/>
                </a:solidFill>
              </a:rPr>
              <a:t>LS2</a:t>
            </a:r>
            <a:endParaRPr lang="en-US" sz="1100" b="1" dirty="0">
              <a:solidFill>
                <a:srgbClr val="06430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8220"/>
          <a:stretch/>
        </p:blipFill>
        <p:spPr>
          <a:xfrm>
            <a:off x="3243238" y="3381805"/>
            <a:ext cx="4374190" cy="267759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8234167">
            <a:off x="2474627" y="3726619"/>
            <a:ext cx="904876" cy="685453"/>
          </a:xfrm>
          <a:prstGeom prst="triangle">
            <a:avLst>
              <a:gd name="adj" fmla="val 48674"/>
            </a:avLst>
          </a:prstGeom>
          <a:gradFill>
            <a:gsLst>
              <a:gs pos="0">
                <a:srgbClr val="FF80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610" y="3142037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64308"/>
                </a:solidFill>
              </a:rPr>
              <a:t>FS1a/FSEE</a:t>
            </a:r>
            <a:endParaRPr lang="en-US" sz="1400" b="1" dirty="0">
              <a:solidFill>
                <a:srgbClr val="06430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03" y="535243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64308"/>
                </a:solidFill>
              </a:rPr>
              <a:t>FS1b</a:t>
            </a:r>
            <a:endParaRPr lang="en-US" sz="1400" b="1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7407" r="15001" b="38148"/>
          <a:stretch/>
        </p:blipFill>
        <p:spPr>
          <a:xfrm>
            <a:off x="1045104" y="3194808"/>
            <a:ext cx="7264678" cy="25945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High-power Charge Selector: Stage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79989" y="3272872"/>
            <a:ext cx="202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10” Graphite wheel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31220" y="3577673"/>
            <a:ext cx="1748769" cy="76199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3445905"/>
            <a:ext cx="202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8</a:t>
            </a:r>
            <a:r>
              <a:rPr lang="en-US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” Graphite wheel</a:t>
            </a:r>
            <a:endPara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438400" y="3784460"/>
            <a:ext cx="1676400" cy="7076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"/>
          <p:cNvSpPr>
            <a:spLocks noGrp="1"/>
          </p:cNvSpPr>
          <p:nvPr>
            <p:ph idx="4294967295"/>
          </p:nvPr>
        </p:nvSpPr>
        <p:spPr>
          <a:xfrm>
            <a:off x="108497" y="1050183"/>
            <a:ext cx="8991600" cy="50276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After the FSEE line is removed from FS1, Stage 1 can be upgraded to Stage 2 by installing larger wheels from the opposite sides of the same vacuum chamber</a:t>
            </a:r>
          </a:p>
          <a:p>
            <a:pPr lvl="1"/>
            <a:r>
              <a:rPr lang="en-US" dirty="0" smtClean="0"/>
              <a:t>Minimum impact on the interfaces (vacuum and beamline ports, water, etc.)</a:t>
            </a:r>
          </a:p>
          <a:p>
            <a:pPr lvl="1"/>
            <a:r>
              <a:rPr lang="en-US" dirty="0" smtClean="0"/>
              <a:t>Assuming linear scaling with the wheel diameter, Stage 2 will allow for a factor of </a:t>
            </a:r>
            <a:r>
              <a:rPr lang="en-US" dirty="0"/>
              <a:t>1.33 on the left and </a:t>
            </a:r>
            <a:r>
              <a:rPr lang="en-US" dirty="0" smtClean="0"/>
              <a:t>a factor 1.66 higher power on the right slit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59" y="5718316"/>
            <a:ext cx="470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64308"/>
                </a:solidFill>
              </a:rPr>
              <a:t>Thermo-mechanical limit: 8 kW / spot</a:t>
            </a:r>
            <a:endParaRPr lang="en-US" sz="2000" dirty="0">
              <a:solidFill>
                <a:srgbClr val="0643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6551" y="569740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4308"/>
                </a:solidFill>
              </a:rPr>
              <a:t>Deliver by 2027</a:t>
            </a:r>
            <a:endParaRPr lang="en-US" sz="2000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0.5 MeV/u, the electrical loss is already 98% of the total loss. 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363235"/>
              </p:ext>
            </p:extLst>
          </p:nvPr>
        </p:nvGraphicFramePr>
        <p:xfrm>
          <a:off x="1726223" y="1714500"/>
          <a:ext cx="5698331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</a:t>
            </a:r>
            <a:r>
              <a:rPr lang="en-US" dirty="0"/>
              <a:t>/dx in carbon: </a:t>
            </a:r>
            <a:r>
              <a:rPr lang="en-US" dirty="0" smtClean="0"/>
              <a:t>SRIM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61492" y="26670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02523" y="44196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02523" y="2362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09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Carbon Charge Stripper: </a:t>
            </a:r>
            <a:br>
              <a:rPr lang="en-US" dirty="0"/>
            </a:br>
            <a:r>
              <a:rPr lang="en-US" dirty="0"/>
              <a:t>Operational Experiences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991600" cy="5027613"/>
          </a:xfrm>
        </p:spPr>
        <p:txBody>
          <a:bodyPr/>
          <a:lstStyle/>
          <a:p>
            <a:pPr marL="179705" indent="-179705"/>
            <a:r>
              <a:rPr lang="en-US" dirty="0">
                <a:latin typeface="Arial"/>
                <a:ea typeface="ＭＳ Ｐゴシック"/>
              </a:rPr>
              <a:t>Foil: </a:t>
            </a:r>
            <a:r>
              <a:rPr lang="en-US" dirty="0" smtClean="0">
                <a:latin typeface="Arial"/>
                <a:ea typeface="ＭＳ Ｐゴシック"/>
              </a:rPr>
              <a:t>Graphene </a:t>
            </a:r>
            <a:r>
              <a:rPr lang="en-US" dirty="0">
                <a:latin typeface="Arial"/>
                <a:ea typeface="ＭＳ Ｐゴシック"/>
              </a:rPr>
              <a:t>sheets from Applied Nanotech, Inc. (API)</a:t>
            </a:r>
          </a:p>
          <a:p>
            <a:pPr marL="179705" indent="-179705"/>
            <a:r>
              <a:rPr lang="en-US" dirty="0"/>
              <a:t>Foil movement: rotational (100 rpm) and </a:t>
            </a:r>
            <a:r>
              <a:rPr lang="en-US" dirty="0" smtClean="0"/>
              <a:t>vertical </a:t>
            </a:r>
            <a:r>
              <a:rPr lang="en-US" dirty="0"/>
              <a:t>(3 mm/s)</a:t>
            </a:r>
          </a:p>
          <a:p>
            <a:pPr marL="179705" indent="-179705"/>
            <a:r>
              <a:rPr lang="en-US" dirty="0"/>
              <a:t>Irradiation history</a:t>
            </a:r>
          </a:p>
          <a:p>
            <a:pPr marL="179705" indent="-179705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0644" y="3244362"/>
            <a:ext cx="4433756" cy="3232638"/>
            <a:chOff x="4634044" y="2689608"/>
            <a:chExt cx="4433756" cy="32326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044" y="2689608"/>
              <a:ext cx="4433756" cy="323263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65297" y="3097709"/>
              <a:ext cx="118872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5206" y="3056167"/>
              <a:ext cx="1433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After </a:t>
              </a:r>
              <a:r>
                <a:rPr lang="en-US" sz="1050" baseline="30000" dirty="0"/>
                <a:t>48</a:t>
              </a:r>
              <a:r>
                <a:rPr lang="en-US" sz="1050" dirty="0"/>
                <a:t>Ca operation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019" y="6412468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thickness was not measured…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627894" y="2031255"/>
          <a:ext cx="611055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164">
                  <a:extLst>
                    <a:ext uri="{9D8B030D-6E8A-4147-A177-3AD203B41FA5}">
                      <a16:colId xmlns:a16="http://schemas.microsoft.com/office/drawing/2014/main" val="1649720919"/>
                    </a:ext>
                  </a:extLst>
                </a:gridCol>
                <a:gridCol w="1690160">
                  <a:extLst>
                    <a:ext uri="{9D8B030D-6E8A-4147-A177-3AD203B41FA5}">
                      <a16:colId xmlns:a16="http://schemas.microsoft.com/office/drawing/2014/main" val="1942936325"/>
                    </a:ext>
                  </a:extLst>
                </a:gridCol>
                <a:gridCol w="1549372">
                  <a:extLst>
                    <a:ext uri="{9D8B030D-6E8A-4147-A177-3AD203B41FA5}">
                      <a16:colId xmlns:a16="http://schemas.microsoft.com/office/drawing/2014/main" val="3397527196"/>
                    </a:ext>
                  </a:extLst>
                </a:gridCol>
                <a:gridCol w="1971855">
                  <a:extLst>
                    <a:ext uri="{9D8B030D-6E8A-4147-A177-3AD203B41FA5}">
                      <a16:colId xmlns:a16="http://schemas.microsoft.com/office/drawing/2014/main" val="2664825259"/>
                    </a:ext>
                  </a:extLst>
                </a:gridCol>
              </a:tblGrid>
              <a:tr h="285114">
                <a:tc>
                  <a:txBody>
                    <a:bodyPr/>
                    <a:lstStyle/>
                    <a:p>
                      <a:r>
                        <a:rPr lang="en-US" sz="1400" dirty="0"/>
                        <a:t>Beams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Energy</a:t>
                      </a:r>
                      <a:r>
                        <a:rPr lang="en-US" sz="1400" baseline="0" dirty="0"/>
                        <a:t> [MeV/u]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Intensity [</a:t>
                      </a:r>
                      <a:r>
                        <a:rPr lang="en-US" sz="1400" dirty="0" err="1"/>
                        <a:t>puA</a:t>
                      </a:r>
                      <a:r>
                        <a:rPr lang="en-US" sz="1400" dirty="0"/>
                        <a:t>]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ions</a:t>
                      </a:r>
                      <a:r>
                        <a:rPr lang="en-US" sz="1400" baseline="0" dirty="0"/>
                        <a:t> irradiated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69242"/>
                  </a:ext>
                </a:extLst>
              </a:tr>
              <a:tr h="285114">
                <a:tc>
                  <a:txBody>
                    <a:bodyPr/>
                    <a:lstStyle/>
                    <a:p>
                      <a:r>
                        <a:rPr lang="en-US" sz="1400" baseline="30000" dirty="0"/>
                        <a:t>48</a:t>
                      </a:r>
                      <a:r>
                        <a:rPr lang="en-US" sz="1400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2E17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21384"/>
                  </a:ext>
                </a:extLst>
              </a:tr>
              <a:tr h="285114">
                <a:tc>
                  <a:txBody>
                    <a:bodyPr/>
                    <a:lstStyle/>
                    <a:p>
                      <a:r>
                        <a:rPr lang="en-US" sz="1400" baseline="30000" dirty="0"/>
                        <a:t>82</a:t>
                      </a:r>
                      <a:r>
                        <a:rPr lang="en-US" sz="1400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5E17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64502"/>
                  </a:ext>
                </a:extLst>
              </a:tr>
              <a:tr h="285114">
                <a:tc>
                  <a:txBody>
                    <a:bodyPr/>
                    <a:lstStyle/>
                    <a:p>
                      <a:r>
                        <a:rPr lang="en-US" sz="1400" baseline="30000" dirty="0"/>
                        <a:t>70</a:t>
                      </a:r>
                      <a:r>
                        <a:rPr lang="en-US" sz="1400" dirty="0"/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6E17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1033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676400" y="4572000"/>
            <a:ext cx="17342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95683" y="456797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48</a:t>
            </a:r>
            <a:r>
              <a:rPr lang="en-US" sz="1200" dirty="0"/>
              <a:t>Ca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44" t="26296" r="12223" b="20371"/>
          <a:stretch/>
        </p:blipFill>
        <p:spPr>
          <a:xfrm>
            <a:off x="5138407" y="3493192"/>
            <a:ext cx="3301855" cy="30478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18BA15-AE27-1132-DEE6-8355B4459ADB}"/>
              </a:ext>
            </a:extLst>
          </p:cNvPr>
          <p:cNvCxnSpPr/>
          <p:nvPr/>
        </p:nvCxnSpPr>
        <p:spPr>
          <a:xfrm flipV="1">
            <a:off x="5422043" y="3752124"/>
            <a:ext cx="2744538" cy="4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493E86-FD36-8B57-D2F6-9F96113DA9A5}"/>
              </a:ext>
            </a:extLst>
          </p:cNvPr>
          <p:cNvSpPr txBox="1"/>
          <p:nvPr/>
        </p:nvSpPr>
        <p:spPr>
          <a:xfrm>
            <a:off x="6329975" y="3452463"/>
            <a:ext cx="1085989" cy="375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100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" y="1020843"/>
            <a:ext cx="7606259" cy="50868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More than 200 Rare Isotope Beams Have Been Delivered to FRIB Experiments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1173" y="5687084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Neutrons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1000" y="122931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Protons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077200" y="6144222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defRPr/>
            </a:pPr>
            <a:r>
              <a:rPr lang="en-US" dirty="0"/>
              <a:t>Stolz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4221480"/>
            <a:ext cx="137160" cy="1371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9048" y="4136171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Stable isotopes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4473447"/>
            <a:ext cx="137160" cy="137160"/>
          </a:xfrm>
          <a:prstGeom prst="rect">
            <a:avLst/>
          </a:prstGeom>
          <a:solidFill>
            <a:srgbClr val="CC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9048" y="438265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Observed isotopes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3600" y="4735982"/>
            <a:ext cx="137160" cy="13716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9048" y="4650673"/>
            <a:ext cx="183736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Experiments at FRIB</a:t>
            </a:r>
          </a:p>
          <a:p>
            <a:pPr>
              <a:spcBef>
                <a:spcPts val="600"/>
              </a:spcBef>
            </a:pPr>
            <a:r>
              <a:rPr lang="en-US" sz="1000" dirty="0"/>
              <a:t>Data Date</a:t>
            </a:r>
            <a:r>
              <a:rPr lang="en-US" sz="1000"/>
              <a:t>: 2023-04-11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987622" y="990600"/>
            <a:ext cx="6039538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Most Recent Experiments: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E21034</a:t>
            </a:r>
            <a:r>
              <a:rPr lang="en-US" sz="1400" dirty="0">
                <a:solidFill>
                  <a:srgbClr val="860000"/>
                </a:solidFill>
              </a:rPr>
              <a:t>: </a:t>
            </a:r>
            <a:r>
              <a:rPr lang="en-US" sz="1400" baseline="30000" dirty="0">
                <a:solidFill>
                  <a:srgbClr val="860000"/>
                </a:solidFill>
              </a:rPr>
              <a:t>82</a:t>
            </a:r>
            <a:r>
              <a:rPr lang="en-US" sz="1400" dirty="0">
                <a:solidFill>
                  <a:srgbClr val="860000"/>
                </a:solidFill>
              </a:rPr>
              <a:t>Sr, </a:t>
            </a:r>
            <a:r>
              <a:rPr lang="en-US" sz="1400" baseline="30000" dirty="0">
                <a:solidFill>
                  <a:srgbClr val="860000"/>
                </a:solidFill>
              </a:rPr>
              <a:t>83,84</a:t>
            </a:r>
            <a:r>
              <a:rPr lang="en-US" sz="1400" dirty="0">
                <a:solidFill>
                  <a:srgbClr val="860000"/>
                </a:solidFill>
              </a:rPr>
              <a:t>Y, </a:t>
            </a:r>
            <a:r>
              <a:rPr lang="en-US" sz="1400" baseline="30000" dirty="0">
                <a:solidFill>
                  <a:srgbClr val="860000"/>
                </a:solidFill>
              </a:rPr>
              <a:t>84,85</a:t>
            </a:r>
            <a:r>
              <a:rPr lang="en-US" sz="1400" dirty="0">
                <a:solidFill>
                  <a:srgbClr val="860000"/>
                </a:solidFill>
              </a:rPr>
              <a:t>Zr, </a:t>
            </a:r>
            <a:r>
              <a:rPr lang="en-US" sz="1400" baseline="30000" dirty="0">
                <a:solidFill>
                  <a:srgbClr val="860000"/>
                </a:solidFill>
              </a:rPr>
              <a:t>85,86</a:t>
            </a:r>
            <a:r>
              <a:rPr lang="en-US" sz="1400" dirty="0">
                <a:solidFill>
                  <a:srgbClr val="860000"/>
                </a:solidFill>
              </a:rPr>
              <a:t>Nb, </a:t>
            </a:r>
            <a:r>
              <a:rPr lang="en-US" sz="1400" baseline="30000" dirty="0">
                <a:solidFill>
                  <a:srgbClr val="860000"/>
                </a:solidFill>
              </a:rPr>
              <a:t>87</a:t>
            </a:r>
            <a:r>
              <a:rPr lang="en-US" sz="1400" dirty="0">
                <a:solidFill>
                  <a:srgbClr val="860000"/>
                </a:solidFill>
              </a:rPr>
              <a:t>Mo, </a:t>
            </a:r>
            <a:r>
              <a:rPr lang="en-US" sz="1400" baseline="30000" dirty="0">
                <a:solidFill>
                  <a:srgbClr val="860000"/>
                </a:solidFill>
              </a:rPr>
              <a:t>88</a:t>
            </a:r>
            <a:r>
              <a:rPr lang="en-US" sz="1400" dirty="0">
                <a:solidFill>
                  <a:srgbClr val="860000"/>
                </a:solidFill>
              </a:rPr>
              <a:t>Tc, </a:t>
            </a:r>
            <a:r>
              <a:rPr lang="en-US" sz="1400" baseline="30000" dirty="0">
                <a:solidFill>
                  <a:srgbClr val="860000"/>
                </a:solidFill>
              </a:rPr>
              <a:t>89</a:t>
            </a:r>
            <a:r>
              <a:rPr lang="en-US" sz="1400" dirty="0">
                <a:solidFill>
                  <a:srgbClr val="860000"/>
                </a:solidFill>
              </a:rPr>
              <a:t>Ru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E21009</a:t>
            </a:r>
            <a:r>
              <a:rPr lang="en-US" sz="1400" dirty="0">
                <a:solidFill>
                  <a:srgbClr val="860000"/>
                </a:solidFill>
              </a:rPr>
              <a:t>: </a:t>
            </a:r>
            <a:r>
              <a:rPr lang="en-US" sz="1400" baseline="30000" dirty="0">
                <a:solidFill>
                  <a:srgbClr val="860000"/>
                </a:solidFill>
              </a:rPr>
              <a:t>42,44</a:t>
            </a:r>
            <a:r>
              <a:rPr lang="en-US" sz="1400" dirty="0">
                <a:solidFill>
                  <a:srgbClr val="860000"/>
                </a:solidFill>
              </a:rPr>
              <a:t>S, </a:t>
            </a:r>
            <a:r>
              <a:rPr lang="en-US" sz="1400" baseline="30000" dirty="0">
                <a:solidFill>
                  <a:srgbClr val="860000"/>
                </a:solidFill>
              </a:rPr>
              <a:t>43-45</a:t>
            </a:r>
            <a:r>
              <a:rPr lang="en-US" sz="1400" dirty="0">
                <a:solidFill>
                  <a:srgbClr val="860000"/>
                </a:solidFill>
              </a:rPr>
              <a:t>Cl 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E22501</a:t>
            </a:r>
            <a:r>
              <a:rPr lang="en-US" sz="1400" dirty="0">
                <a:solidFill>
                  <a:srgbClr val="860000"/>
                </a:solidFill>
              </a:rPr>
              <a:t>: </a:t>
            </a:r>
            <a:r>
              <a:rPr lang="en-US" sz="1400" baseline="30000" dirty="0">
                <a:solidFill>
                  <a:srgbClr val="860000"/>
                </a:solidFill>
              </a:rPr>
              <a:t>175-182</a:t>
            </a:r>
            <a:r>
              <a:rPr lang="en-US" sz="1400" dirty="0">
                <a:solidFill>
                  <a:srgbClr val="860000"/>
                </a:solidFill>
              </a:rPr>
              <a:t>Tm, </a:t>
            </a:r>
            <a:r>
              <a:rPr lang="en-US" sz="1400" baseline="30000" dirty="0">
                <a:solidFill>
                  <a:srgbClr val="860000"/>
                </a:solidFill>
              </a:rPr>
              <a:t>176-185</a:t>
            </a:r>
            <a:r>
              <a:rPr lang="en-US" sz="1400" dirty="0">
                <a:solidFill>
                  <a:srgbClr val="860000"/>
                </a:solidFill>
              </a:rPr>
              <a:t>Yb, </a:t>
            </a:r>
            <a:r>
              <a:rPr lang="en-US" sz="1400" baseline="30000" dirty="0">
                <a:solidFill>
                  <a:srgbClr val="860000"/>
                </a:solidFill>
              </a:rPr>
              <a:t>178-189</a:t>
            </a:r>
            <a:r>
              <a:rPr lang="en-US" sz="1400" dirty="0">
                <a:solidFill>
                  <a:srgbClr val="860000"/>
                </a:solidFill>
              </a:rPr>
              <a:t>Lu, </a:t>
            </a:r>
            <a:r>
              <a:rPr lang="en-US" sz="1400" baseline="30000" dirty="0">
                <a:solidFill>
                  <a:srgbClr val="860000"/>
                </a:solidFill>
              </a:rPr>
              <a:t>181-193</a:t>
            </a:r>
            <a:r>
              <a:rPr lang="en-US" sz="1400" dirty="0">
                <a:solidFill>
                  <a:srgbClr val="860000"/>
                </a:solidFill>
              </a:rPr>
              <a:t>Hf, </a:t>
            </a:r>
            <a:r>
              <a:rPr lang="en-US" sz="1400" baseline="30000" dirty="0">
                <a:solidFill>
                  <a:srgbClr val="860000"/>
                </a:solidFill>
              </a:rPr>
              <a:t>185-196</a:t>
            </a:r>
            <a:r>
              <a:rPr lang="en-US" sz="1400" dirty="0">
                <a:solidFill>
                  <a:srgbClr val="860000"/>
                </a:solidFill>
              </a:rPr>
              <a:t>Ta, </a:t>
            </a:r>
            <a:r>
              <a:rPr lang="en-US" sz="1400" baseline="30000" dirty="0">
                <a:solidFill>
                  <a:srgbClr val="860000"/>
                </a:solidFill>
              </a:rPr>
              <a:t>186-197</a:t>
            </a:r>
            <a:r>
              <a:rPr lang="en-US" sz="1400" dirty="0">
                <a:solidFill>
                  <a:srgbClr val="860000"/>
                </a:solidFill>
              </a:rPr>
              <a:t>W, </a:t>
            </a:r>
            <a:r>
              <a:rPr lang="en-US" sz="1400" baseline="30000" dirty="0">
                <a:solidFill>
                  <a:srgbClr val="860000"/>
                </a:solidFill>
              </a:rPr>
              <a:t>191-198</a:t>
            </a:r>
            <a:r>
              <a:rPr lang="en-US" sz="1400" dirty="0">
                <a:solidFill>
                  <a:srgbClr val="860000"/>
                </a:solidFill>
              </a:rPr>
              <a:t>Re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E21003</a:t>
            </a:r>
            <a:r>
              <a:rPr lang="en-US" sz="1400" dirty="0">
                <a:solidFill>
                  <a:srgbClr val="860000"/>
                </a:solidFill>
              </a:rPr>
              <a:t>: </a:t>
            </a:r>
            <a:r>
              <a:rPr lang="en-US" sz="1400" baseline="30000" dirty="0">
                <a:solidFill>
                  <a:srgbClr val="860000"/>
                </a:solidFill>
              </a:rPr>
              <a:t>104,106</a:t>
            </a:r>
            <a:r>
              <a:rPr lang="en-US" sz="1400" dirty="0">
                <a:solidFill>
                  <a:srgbClr val="860000"/>
                </a:solidFill>
              </a:rPr>
              <a:t>Sn, </a:t>
            </a:r>
            <a:r>
              <a:rPr lang="en-US" sz="1400" baseline="30000" dirty="0">
                <a:solidFill>
                  <a:srgbClr val="860000"/>
                </a:solidFill>
              </a:rPr>
              <a:t>102,103,105</a:t>
            </a:r>
            <a:r>
              <a:rPr lang="en-US" sz="1400" dirty="0">
                <a:solidFill>
                  <a:srgbClr val="860000"/>
                </a:solidFill>
              </a:rPr>
              <a:t>In,</a:t>
            </a:r>
            <a:r>
              <a:rPr lang="en-US" sz="1400" baseline="30000" dirty="0">
                <a:solidFill>
                  <a:srgbClr val="860000"/>
                </a:solidFill>
              </a:rPr>
              <a:t> 101,102,104</a:t>
            </a:r>
            <a:r>
              <a:rPr lang="en-US" sz="1400" dirty="0">
                <a:solidFill>
                  <a:srgbClr val="860000"/>
                </a:solidFill>
              </a:rPr>
              <a:t>Cd, </a:t>
            </a:r>
            <a:r>
              <a:rPr lang="en-US" sz="1400" baseline="30000" dirty="0">
                <a:solidFill>
                  <a:srgbClr val="860000"/>
                </a:solidFill>
              </a:rPr>
              <a:t>100,101,103</a:t>
            </a:r>
            <a:r>
              <a:rPr lang="en-US" sz="1400" dirty="0">
                <a:solidFill>
                  <a:srgbClr val="860000"/>
                </a:solidFill>
              </a:rPr>
              <a:t>Ag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860000"/>
                </a:solidFill>
              </a:rPr>
              <a:t>E21062</a:t>
            </a:r>
            <a:r>
              <a:rPr lang="en-US" sz="1400" dirty="0">
                <a:solidFill>
                  <a:srgbClr val="860000"/>
                </a:solidFill>
              </a:rPr>
              <a:t>: </a:t>
            </a:r>
            <a:r>
              <a:rPr lang="en-US" sz="1400" baseline="30000" dirty="0">
                <a:solidFill>
                  <a:srgbClr val="860000"/>
                </a:solidFill>
              </a:rPr>
              <a:t>16-20</a:t>
            </a:r>
            <a:r>
              <a:rPr lang="en-US" sz="1400" dirty="0">
                <a:solidFill>
                  <a:srgbClr val="860000"/>
                </a:solidFill>
              </a:rPr>
              <a:t>C, </a:t>
            </a:r>
            <a:r>
              <a:rPr lang="en-US" sz="1400" baseline="30000" dirty="0">
                <a:solidFill>
                  <a:srgbClr val="860000"/>
                </a:solidFill>
              </a:rPr>
              <a:t>19-23</a:t>
            </a:r>
            <a:r>
              <a:rPr lang="en-US" sz="1400" dirty="0">
                <a:solidFill>
                  <a:srgbClr val="860000"/>
                </a:solidFill>
              </a:rPr>
              <a:t>N, </a:t>
            </a:r>
            <a:r>
              <a:rPr lang="en-US" sz="1400" baseline="30000" dirty="0">
                <a:solidFill>
                  <a:srgbClr val="860000"/>
                </a:solidFill>
              </a:rPr>
              <a:t>22-24</a:t>
            </a:r>
            <a:r>
              <a:rPr lang="en-US" sz="1400" dirty="0">
                <a:solidFill>
                  <a:srgbClr val="860000"/>
                </a:solidFill>
              </a:rPr>
              <a:t>O, </a:t>
            </a:r>
            <a:r>
              <a:rPr lang="en-US" sz="1400" baseline="30000" dirty="0">
                <a:solidFill>
                  <a:srgbClr val="860000"/>
                </a:solidFill>
              </a:rPr>
              <a:t>19-27,29</a:t>
            </a:r>
            <a:r>
              <a:rPr lang="en-US" sz="1400" dirty="0">
                <a:solidFill>
                  <a:srgbClr val="860000"/>
                </a:solidFill>
              </a:rPr>
              <a:t>F, </a:t>
            </a:r>
            <a:r>
              <a:rPr lang="en-US" sz="1400" baseline="30000" dirty="0">
                <a:solidFill>
                  <a:srgbClr val="860000"/>
                </a:solidFill>
              </a:rPr>
              <a:t>29-32</a:t>
            </a:r>
            <a:r>
              <a:rPr lang="en-US" sz="1400" dirty="0">
                <a:solidFill>
                  <a:srgbClr val="860000"/>
                </a:solidFill>
              </a:rPr>
              <a:t>Ne, </a:t>
            </a:r>
            <a:r>
              <a:rPr lang="en-US" sz="1400" baseline="30000" dirty="0">
                <a:solidFill>
                  <a:srgbClr val="860000"/>
                </a:solidFill>
              </a:rPr>
              <a:t>30-35</a:t>
            </a:r>
            <a:r>
              <a:rPr lang="en-US" sz="1400" dirty="0">
                <a:solidFill>
                  <a:srgbClr val="860000"/>
                </a:solidFill>
              </a:rPr>
              <a:t>Na,</a:t>
            </a:r>
            <a:br>
              <a:rPr lang="en-US" sz="1400" dirty="0">
                <a:solidFill>
                  <a:srgbClr val="860000"/>
                </a:solidFill>
              </a:rPr>
            </a:br>
            <a:r>
              <a:rPr lang="en-US" sz="1400" dirty="0">
                <a:solidFill>
                  <a:srgbClr val="860000"/>
                </a:solidFill>
              </a:rPr>
              <a:t>               </a:t>
            </a:r>
            <a:r>
              <a:rPr lang="en-US" sz="1400" baseline="30000" dirty="0">
                <a:solidFill>
                  <a:srgbClr val="860000"/>
                </a:solidFill>
              </a:rPr>
              <a:t>33-38</a:t>
            </a:r>
            <a:r>
              <a:rPr lang="en-US" sz="1400" dirty="0">
                <a:solidFill>
                  <a:srgbClr val="860000"/>
                </a:solidFill>
              </a:rPr>
              <a:t>Mg, </a:t>
            </a:r>
            <a:r>
              <a:rPr lang="en-US" sz="1400" baseline="30000" dirty="0">
                <a:solidFill>
                  <a:srgbClr val="860000"/>
                </a:solidFill>
              </a:rPr>
              <a:t>35-41</a:t>
            </a:r>
            <a:r>
              <a:rPr lang="en-US" sz="1400" dirty="0">
                <a:solidFill>
                  <a:srgbClr val="860000"/>
                </a:solidFill>
              </a:rPr>
              <a:t>Al, </a:t>
            </a:r>
            <a:r>
              <a:rPr lang="en-US" sz="1400" baseline="30000" dirty="0">
                <a:solidFill>
                  <a:srgbClr val="860000"/>
                </a:solidFill>
              </a:rPr>
              <a:t>39-43</a:t>
            </a:r>
            <a:r>
              <a:rPr lang="en-US" sz="1400" dirty="0">
                <a:solidFill>
                  <a:srgbClr val="860000"/>
                </a:solidFill>
              </a:rPr>
              <a:t>Si, </a:t>
            </a:r>
            <a:r>
              <a:rPr lang="en-US" sz="1400" baseline="30000" dirty="0">
                <a:solidFill>
                  <a:srgbClr val="860000"/>
                </a:solidFill>
              </a:rPr>
              <a:t>43-45</a:t>
            </a:r>
            <a:r>
              <a:rPr lang="en-US" sz="1400" dirty="0">
                <a:solidFill>
                  <a:srgbClr val="860000"/>
                </a:solidFill>
              </a:rPr>
              <a:t>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79731"/>
              </p:ext>
            </p:extLst>
          </p:nvPr>
        </p:nvGraphicFramePr>
        <p:xfrm>
          <a:off x="7391441" y="1981200"/>
          <a:ext cx="1411504" cy="2158365"/>
        </p:xfrm>
        <a:graphic>
          <a:graphicData uri="http://schemas.openxmlformats.org/drawingml/2006/table">
            <a:tbl>
              <a:tblPr/>
              <a:tblGrid>
                <a:gridCol w="70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52">
                  <a:extLst>
                    <a:ext uri="{9D8B030D-6E8A-4147-A177-3AD203B41FA5}">
                      <a16:colId xmlns:a16="http://schemas.microsoft.com/office/drawing/2014/main" val="338931529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Primary Beams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Power Achieved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kW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657600"/>
            <a:ext cx="9011659" cy="1600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FRIB </a:t>
            </a:r>
            <a:r>
              <a:rPr lang="en-US" dirty="0" err="1"/>
              <a:t>linac</a:t>
            </a:r>
            <a:r>
              <a:rPr lang="en-US" dirty="0"/>
              <a:t> includes </a:t>
            </a:r>
            <a:r>
              <a:rPr lang="en-US" dirty="0" smtClean="0"/>
              <a:t>46 </a:t>
            </a:r>
            <a:r>
              <a:rPr lang="en-US" dirty="0"/>
              <a:t>superconducting RF </a:t>
            </a:r>
            <a:r>
              <a:rPr lang="en-US" dirty="0" err="1" smtClean="0"/>
              <a:t>cryomodules</a:t>
            </a:r>
            <a:endParaRPr lang="en-US" dirty="0"/>
          </a:p>
          <a:p>
            <a:pPr lvl="1"/>
            <a:r>
              <a:rPr lang="en-US" dirty="0"/>
              <a:t>324 SRF cavities in </a:t>
            </a:r>
            <a:r>
              <a:rPr lang="en-US" dirty="0" smtClean="0"/>
              <a:t>total with </a:t>
            </a:r>
            <a:r>
              <a:rPr lang="en-US" dirty="0"/>
              <a:t>velocity </a:t>
            </a:r>
            <a:r>
              <a:rPr lang="el-GR" dirty="0"/>
              <a:t>β</a:t>
            </a:r>
            <a:r>
              <a:rPr lang="en-US" dirty="0"/>
              <a:t> from 0.041 to 0.53</a:t>
            </a:r>
          </a:p>
          <a:p>
            <a:r>
              <a:rPr lang="en-US" dirty="0"/>
              <a:t>Three </a:t>
            </a:r>
            <a:r>
              <a:rPr lang="en-US" dirty="0" err="1"/>
              <a:t>linac</a:t>
            </a:r>
            <a:r>
              <a:rPr lang="en-US" dirty="0"/>
              <a:t> segments (LS1, LS2 and LS3) with two folding segments (FS1 and FS2) for a compact design</a:t>
            </a:r>
          </a:p>
          <a:p>
            <a:r>
              <a:rPr lang="en-US" dirty="0"/>
              <a:t>The charge stripper and charge selector are located in </a:t>
            </a:r>
            <a:r>
              <a:rPr lang="en-US" dirty="0" smtClean="0"/>
              <a:t>FS1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altLang="ja-JP" dirty="0"/>
              <a:t>FRIB Driver </a:t>
            </a:r>
            <a:r>
              <a:rPr lang="en-US" altLang="ja-JP" dirty="0" err="1"/>
              <a:t>Linac</a:t>
            </a:r>
            <a:r>
              <a:rPr lang="en-US" altLang="ja-JP" dirty="0"/>
              <a:t>: 400 kW CW SRF </a:t>
            </a:r>
            <a:r>
              <a:rPr lang="en-US" altLang="ja-JP" dirty="0" err="1"/>
              <a:t>Linac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T. Kanemura, 2023 RaDIATE Collaboration Meeting, BNL,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" descr="C:\Users\Wei\own\frib\proposal\FRIB ops 2023 2028 proposal\ASD\FIG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44" t="67494" r="13972" b="26165"/>
          <a:stretch/>
        </p:blipFill>
        <p:spPr bwMode="auto">
          <a:xfrm>
            <a:off x="5561922" y="5267726"/>
            <a:ext cx="3505200" cy="4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8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1"/>
          <p:cNvSpPr txBox="1">
            <a:spLocks/>
          </p:cNvSpPr>
          <p:nvPr/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000" kern="0" dirty="0" smtClean="0"/>
              <a:t>Charge Strippers (Carbon foil and </a:t>
            </a:r>
            <a:r>
              <a:rPr lang="en-US" sz="2000" kern="0" dirty="0"/>
              <a:t>l</a:t>
            </a:r>
            <a:r>
              <a:rPr lang="en-US" sz="2000" kern="0" dirty="0" smtClean="0"/>
              <a:t>iquid </a:t>
            </a:r>
            <a:r>
              <a:rPr lang="en-US" sz="2000" kern="0" dirty="0" smtClean="0"/>
              <a:t>l</a:t>
            </a:r>
            <a:r>
              <a:rPr lang="en-US" sz="2000" kern="0" dirty="0" smtClean="0"/>
              <a:t>ithium film)</a:t>
            </a:r>
            <a:endParaRPr lang="en-US" sz="2000" kern="0" dirty="0" smtClean="0"/>
          </a:p>
          <a:p>
            <a:pPr>
              <a:spcBef>
                <a:spcPts val="800"/>
              </a:spcBef>
            </a:pPr>
            <a:r>
              <a:rPr lang="en-US" sz="2000" kern="0" dirty="0" smtClean="0"/>
              <a:t>Charge </a:t>
            </a:r>
            <a:r>
              <a:rPr lang="en-US" sz="2000" kern="0" dirty="0" smtClean="0"/>
              <a:t>Selector</a:t>
            </a:r>
          </a:p>
          <a:p>
            <a:pPr marL="179705" indent="-179705"/>
            <a:r>
              <a:rPr lang="en-US" sz="2000" dirty="0" smtClean="0"/>
              <a:t>Beam </a:t>
            </a:r>
            <a:r>
              <a:rPr lang="en-US" sz="2000" dirty="0"/>
              <a:t>energy at </a:t>
            </a:r>
            <a:r>
              <a:rPr lang="en-US" sz="2000" dirty="0" smtClean="0"/>
              <a:t>FS1 entrance: 17-20 MeV/u (20 for ions lighter than </a:t>
            </a:r>
            <a:r>
              <a:rPr lang="en-US" sz="2000" dirty="0" err="1" smtClean="0"/>
              <a:t>Xe</a:t>
            </a:r>
            <a:r>
              <a:rPr lang="en-US" sz="2000" dirty="0" smtClean="0"/>
              <a:t>, 17 for </a:t>
            </a:r>
            <a:r>
              <a:rPr lang="en-US" sz="2000" dirty="0" err="1" smtClean="0"/>
              <a:t>Xe</a:t>
            </a:r>
            <a:r>
              <a:rPr lang="en-US" sz="2000" dirty="0" smtClean="0"/>
              <a:t> and heavier)</a:t>
            </a:r>
            <a:endParaRPr lang="en-US" sz="2000" dirty="0"/>
          </a:p>
          <a:p>
            <a:pPr marL="179705" indent="-179705"/>
            <a:r>
              <a:rPr lang="en-US" sz="2000" dirty="0"/>
              <a:t>Beam </a:t>
            </a:r>
            <a:r>
              <a:rPr lang="en-US" sz="2000" dirty="0" smtClean="0"/>
              <a:t>power </a:t>
            </a:r>
            <a:r>
              <a:rPr lang="en-US" sz="2000" dirty="0"/>
              <a:t>at </a:t>
            </a:r>
            <a:r>
              <a:rPr lang="en-US" sz="2000" dirty="0" smtClean="0"/>
              <a:t>FS1 entrance: </a:t>
            </a:r>
            <a:r>
              <a:rPr lang="en-US" sz="2000" dirty="0"/>
              <a:t>40 kW (full </a:t>
            </a:r>
            <a:r>
              <a:rPr lang="en-US" sz="2000" dirty="0" smtClean="0"/>
              <a:t>power case. About 1/10 of final power)</a:t>
            </a:r>
            <a:endParaRPr lang="en-US" sz="2000" kern="0" dirty="0" smtClean="0"/>
          </a:p>
          <a:p>
            <a:pPr>
              <a:spcBef>
                <a:spcPts val="800"/>
              </a:spcBef>
            </a:pPr>
            <a:endParaRPr lang="en-US" sz="2000" kern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Folding Segment 1 (FS1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Charge </a:t>
            </a:r>
            <a:r>
              <a:rPr lang="en-US" dirty="0" smtClean="0"/>
              <a:t>Stripper and Selector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4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>
          <a:xfrm>
            <a:off x="152400" y="3250917"/>
            <a:ext cx="8991600" cy="35274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11780" y="3998691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Lq</a:t>
            </a:r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Lithium</a:t>
            </a:r>
          </a:p>
          <a:p>
            <a:pPr algn="ctr"/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Stripper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71862" y="316551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MGB 01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76712" y="4177708"/>
            <a:ext cx="77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Charge</a:t>
            </a:r>
          </a:p>
          <a:p>
            <a:pPr algn="ctr"/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Selector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8362320" y="5831551"/>
            <a:ext cx="700823" cy="284497"/>
          </a:xfrm>
          <a:prstGeom prst="rightArrow">
            <a:avLst>
              <a:gd name="adj1" fmla="val 50000"/>
              <a:gd name="adj2" fmla="val 87730"/>
            </a:avLst>
          </a:prstGeom>
          <a:noFill/>
          <a:ln>
            <a:solidFill>
              <a:srgbClr val="0643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LS2</a:t>
            </a:r>
            <a:endParaRPr lang="en-US" sz="11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644" y="3839779"/>
            <a:ext cx="146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FS1a dump / FSEE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03" y="6070987"/>
            <a:ext cx="993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FS1b dump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22523" y="3285809"/>
            <a:ext cx="152400" cy="7897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4308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426846" y="3634701"/>
            <a:ext cx="146304" cy="1463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4308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34200" y="4452259"/>
            <a:ext cx="76495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Carbon</a:t>
            </a:r>
          </a:p>
          <a:p>
            <a:pPr algn="ctr"/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Stripper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06574" y="3731449"/>
            <a:ext cx="191848" cy="74217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364925" y="3237656"/>
            <a:ext cx="75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Chicane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8353529" y="3061670"/>
            <a:ext cx="700823" cy="284497"/>
          </a:xfrm>
          <a:prstGeom prst="rightArrow">
            <a:avLst>
              <a:gd name="adj1" fmla="val 50000"/>
              <a:gd name="adj2" fmla="val 87730"/>
            </a:avLst>
          </a:prstGeom>
          <a:noFill/>
          <a:ln>
            <a:solidFill>
              <a:srgbClr val="0643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LS1</a:t>
            </a:r>
            <a:endParaRPr lang="en-US" sz="11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55669" y="4019350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Collimator-1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207039" y="3723761"/>
            <a:ext cx="167024" cy="366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850304" y="3718520"/>
            <a:ext cx="245696" cy="5814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867400" y="4241324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Collimator-2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5125948" y="3690353"/>
            <a:ext cx="245696" cy="581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00600" y="4241324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Collimator-3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105796" y="3690353"/>
            <a:ext cx="134495" cy="3998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016930" y="4019350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Collimator-4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657600" y="3690353"/>
            <a:ext cx="245696" cy="581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706138" y="4241324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Collimator-5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1561644" y="5187812"/>
            <a:ext cx="452091" cy="3878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951828" y="5028154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Collimator-6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9523" y="6608692"/>
            <a:ext cx="730877" cy="16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2702105" y="5851754"/>
            <a:ext cx="117295" cy="5569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697822" y="5595353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Collimator-7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179233" y="5882582"/>
            <a:ext cx="256536" cy="5569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991864" y="5876584"/>
            <a:ext cx="256536" cy="5569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593998" y="5592376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Collimator-8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60798" y="5592376"/>
            <a:ext cx="11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Collimator-9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6934200" y="6070987"/>
            <a:ext cx="152400" cy="3625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47628" y="5800428"/>
            <a:ext cx="11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Collimator-10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646266" y="5876584"/>
            <a:ext cx="256536" cy="5569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315200" y="559237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Collimator-11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42241" y="655022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MGB 02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4011" y="3004110"/>
            <a:ext cx="2609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Water-cooled vacuum chamber</a:t>
            </a:r>
            <a:endParaRPr lang="en-US" sz="1400" dirty="0">
              <a:solidFill>
                <a:srgbClr val="0643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462739" y="3195255"/>
            <a:ext cx="162221" cy="540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391545"/>
            <a:ext cx="1977542" cy="51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3" t="66907"/>
          <a:stretch/>
        </p:blipFill>
        <p:spPr>
          <a:xfrm>
            <a:off x="0" y="3189485"/>
            <a:ext cx="2273750" cy="7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ＭＳ Ｐゴシック"/>
              </a:rPr>
              <a:t>Removes </a:t>
            </a:r>
            <a:r>
              <a:rPr lang="en-US" dirty="0">
                <a:latin typeface="Arial"/>
                <a:ea typeface="ＭＳ Ｐゴシック"/>
              </a:rPr>
              <a:t>electrons from the beam being accelerated to increase energy gain by a factor of </a:t>
            </a:r>
            <a:r>
              <a:rPr lang="en-US" dirty="0" smtClean="0">
                <a:latin typeface="Arial"/>
                <a:ea typeface="ＭＳ Ｐゴシック"/>
              </a:rPr>
              <a:t>2 </a:t>
            </a:r>
            <a:r>
              <a:rPr lang="en-US" dirty="0">
                <a:latin typeface="Arial"/>
                <a:ea typeface="ＭＳ Ｐゴシック"/>
              </a:rPr>
              <a:t>(e.g. </a:t>
            </a:r>
            <a:r>
              <a:rPr lang="en-US" baseline="30000" dirty="0">
                <a:latin typeface="Arial"/>
                <a:ea typeface="ＭＳ Ｐゴシック"/>
              </a:rPr>
              <a:t>238</a:t>
            </a:r>
            <a:r>
              <a:rPr lang="en-US" dirty="0">
                <a:latin typeface="Arial"/>
                <a:ea typeface="ＭＳ Ｐゴシック"/>
              </a:rPr>
              <a:t>U</a:t>
            </a:r>
            <a:r>
              <a:rPr lang="en-US" baseline="30000" dirty="0">
                <a:latin typeface="Arial"/>
                <a:ea typeface="ＭＳ Ｐゴシック"/>
              </a:rPr>
              <a:t>36+</a:t>
            </a:r>
            <a:r>
              <a:rPr lang="en-US" dirty="0">
                <a:latin typeface="Arial"/>
                <a:ea typeface="ＭＳ Ｐゴシック"/>
              </a:rPr>
              <a:t> &gt;&gt; </a:t>
            </a:r>
            <a:r>
              <a:rPr lang="en-US" baseline="30000" dirty="0" smtClean="0">
                <a:latin typeface="Arial"/>
                <a:ea typeface="ＭＳ Ｐゴシック"/>
              </a:rPr>
              <a:t>238</a:t>
            </a:r>
            <a:r>
              <a:rPr lang="en-US" dirty="0" smtClean="0">
                <a:latin typeface="Arial"/>
                <a:ea typeface="ＭＳ Ｐゴシック"/>
              </a:rPr>
              <a:t>U</a:t>
            </a:r>
            <a:r>
              <a:rPr lang="en-US" baseline="30000" dirty="0" smtClean="0">
                <a:latin typeface="Arial"/>
                <a:ea typeface="ＭＳ Ｐゴシック"/>
              </a:rPr>
              <a:t>76+</a:t>
            </a:r>
            <a:r>
              <a:rPr lang="en-US" dirty="0" smtClean="0">
                <a:latin typeface="Arial"/>
                <a:ea typeface="ＭＳ Ｐゴシック"/>
              </a:rPr>
              <a:t>). </a:t>
            </a:r>
            <a:r>
              <a:rPr lang="en-US" dirty="0">
                <a:latin typeface="Arial"/>
                <a:ea typeface="ＭＳ Ｐゴシック"/>
              </a:rPr>
              <a:t>This process, however, produces multiple charge states after the </a:t>
            </a:r>
            <a:r>
              <a:rPr lang="en-US" dirty="0" smtClean="0">
                <a:latin typeface="Arial"/>
                <a:ea typeface="ＭＳ Ｐゴシック"/>
              </a:rPr>
              <a:t>stripper</a:t>
            </a:r>
            <a:endParaRPr lang="en-US" dirty="0" smtClean="0"/>
          </a:p>
          <a:p>
            <a:r>
              <a:rPr lang="en-US" dirty="0" smtClean="0"/>
              <a:t>Charge state distribution after stripper depends on beam parameters (ions and beam energies) and stripper material and thickness</a:t>
            </a:r>
          </a:p>
          <a:p>
            <a:pPr lvl="1"/>
            <a:r>
              <a:rPr lang="en-US" dirty="0" smtClean="0"/>
              <a:t>Low-Z ions: almost fully stripped </a:t>
            </a:r>
          </a:p>
          <a:p>
            <a:pPr lvl="2"/>
            <a:r>
              <a:rPr lang="en-US" dirty="0" smtClean="0"/>
              <a:t>Argon, Z=18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11709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Med to High-Z ions: partially stripped</a:t>
            </a:r>
          </a:p>
          <a:p>
            <a:pPr lvl="2"/>
            <a:r>
              <a:rPr lang="en-US" dirty="0" smtClean="0"/>
              <a:t>Xenon, Z=54</a:t>
            </a:r>
          </a:p>
          <a:p>
            <a:pPr lvl="2"/>
            <a:r>
              <a:rPr lang="en-US" dirty="0" smtClean="0"/>
              <a:t>Uranium, Z=92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Charge </a:t>
            </a:r>
            <a:r>
              <a:rPr lang="en-US" dirty="0" smtClean="0"/>
              <a:t>Stripper?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5034" y="2873251"/>
            <a:ext cx="2829669" cy="1672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609" y="4913170"/>
            <a:ext cx="2996141" cy="180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160" y="4890932"/>
            <a:ext cx="3015877" cy="18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8991600" cy="5654278"/>
          </a:xfrm>
        </p:spPr>
        <p:txBody>
          <a:bodyPr/>
          <a:lstStyle/>
          <a:p>
            <a:r>
              <a:rPr lang="en-US" sz="2000" dirty="0"/>
              <a:t>Intercepts the charge states that cannot be accepted by the post-stripper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  <a:r>
              <a:rPr lang="en-US" sz="2000" dirty="0" smtClean="0"/>
              <a:t>segments</a:t>
            </a:r>
          </a:p>
          <a:p>
            <a:pPr lvl="1"/>
            <a:r>
              <a:rPr lang="en-US" sz="1800" dirty="0" smtClean="0">
                <a:latin typeface="Arial"/>
                <a:ea typeface="ＭＳ Ｐゴシック"/>
              </a:rPr>
              <a:t>FRIB </a:t>
            </a:r>
            <a:r>
              <a:rPr lang="en-US" sz="1800" dirty="0" err="1">
                <a:latin typeface="Arial"/>
                <a:ea typeface="ＭＳ Ｐゴシック"/>
              </a:rPr>
              <a:t>linac</a:t>
            </a:r>
            <a:r>
              <a:rPr lang="en-US" sz="1800" dirty="0">
                <a:latin typeface="Arial"/>
                <a:ea typeface="ＭＳ Ｐゴシック"/>
              </a:rPr>
              <a:t> is capable of multi-charge simultaneous acceleration (up to 5 for U beam). </a:t>
            </a:r>
            <a:endParaRPr lang="en-US" sz="1800" dirty="0"/>
          </a:p>
          <a:p>
            <a:pPr marL="179705" indent="-179705"/>
            <a:r>
              <a:rPr lang="en-US" sz="2000" dirty="0" smtClean="0">
                <a:latin typeface="Arial"/>
                <a:ea typeface="ＭＳ Ｐゴシック"/>
              </a:rPr>
              <a:t>Receives </a:t>
            </a:r>
            <a:r>
              <a:rPr lang="en-US" sz="2000" dirty="0">
                <a:latin typeface="Arial"/>
                <a:ea typeface="ＭＳ Ｐゴシック"/>
              </a:rPr>
              <a:t>20 % of beam power (~10 </a:t>
            </a:r>
            <a:r>
              <a:rPr lang="en-US" sz="2000" dirty="0" smtClean="0">
                <a:latin typeface="Arial"/>
                <a:ea typeface="ＭＳ Ｐゴシック"/>
              </a:rPr>
              <a:t>kW for full power operations)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Charge </a:t>
            </a:r>
            <a:r>
              <a:rPr lang="en-US" dirty="0" smtClean="0"/>
              <a:t>Selector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729" y="2703133"/>
            <a:ext cx="2829669" cy="16726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3269" y="2635491"/>
            <a:ext cx="2996141" cy="18079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526304"/>
            <a:ext cx="3015877" cy="1830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51054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Acceptable</a:t>
            </a:r>
          </a:p>
          <a:p>
            <a:r>
              <a:rPr lang="en-US" dirty="0" smtClean="0"/>
              <a:t>Orange: Intercepted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challenges (common in both charge stripper and selector)</a:t>
            </a:r>
          </a:p>
          <a:p>
            <a:pPr lvl="1"/>
            <a:r>
              <a:rPr lang="en-US" dirty="0"/>
              <a:t>Extreme thermal load, and</a:t>
            </a:r>
          </a:p>
          <a:p>
            <a:pPr lvl="1"/>
            <a:r>
              <a:rPr lang="en-US" dirty="0"/>
              <a:t>Radiation damage (when a solid material is used) by heavy ions (</a:t>
            </a:r>
            <a:r>
              <a:rPr lang="en-US" baseline="30000" dirty="0"/>
              <a:t>238</a:t>
            </a:r>
            <a:r>
              <a:rPr lang="en-US" dirty="0"/>
              <a:t>U)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Technical Challenges in </a:t>
            </a:r>
            <a:br>
              <a:rPr lang="en-US" dirty="0"/>
            </a:br>
            <a:r>
              <a:rPr lang="en-US" dirty="0"/>
              <a:t>Charge Stripper and Charge Selector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Kanemura, 2023 RaDIATE Collaboration Meeting, BNL,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0481" y="2012020"/>
          <a:ext cx="4343400" cy="340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59687"/>
            <a:ext cx="4343231" cy="1748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161" y="4086761"/>
            <a:ext cx="4558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Damage produced by a </a:t>
            </a:r>
            <a:r>
              <a:rPr lang="en-US" sz="1600" baseline="30000" dirty="0"/>
              <a:t>208</a:t>
            </a:r>
            <a:r>
              <a:rPr lang="en-US" sz="1600" dirty="0"/>
              <a:t>Pb</a:t>
            </a:r>
            <a:r>
              <a:rPr lang="en-US" sz="1600" baseline="30000" dirty="0"/>
              <a:t>27+</a:t>
            </a:r>
            <a:r>
              <a:rPr lang="en-US" sz="1600" dirty="0"/>
              <a:t> beam, 8.1MeV/u, on DLC foils in the NSCL K1200 Cyclotron. The leftmost photo shows an unused foil, and the middle and rightmost photos show two different foils exposed to the beam.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7AB35-46CF-E842-B00B-14368896210D}"/>
              </a:ext>
            </a:extLst>
          </p:cNvPr>
          <p:cNvSpPr txBox="1"/>
          <p:nvPr/>
        </p:nvSpPr>
        <p:spPr>
          <a:xfrm>
            <a:off x="4198083" y="5572780"/>
            <a:ext cx="4956428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J. A. Nolen and F. Marti, </a:t>
            </a:r>
            <a:r>
              <a:rPr lang="en-US" sz="1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Reviews of Accelerator Science and Technology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Vol. 6 (2013) 221–236</a:t>
            </a:r>
            <a:endParaRPr lang="en-US" sz="1400" b="1" kern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410200"/>
            <a:ext cx="4121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</a:t>
            </a:r>
            <a:r>
              <a:rPr lang="en-US" sz="1600" dirty="0"/>
              <a:t>/dx of uranium is </a:t>
            </a:r>
            <a:r>
              <a:rPr lang="en-US" sz="1600" b="1" i="1" u="sng" dirty="0"/>
              <a:t>3 orders of magnitude </a:t>
            </a:r>
            <a:r>
              <a:rPr lang="en-US" sz="1600" dirty="0"/>
              <a:t>higher than H (&gt; ~2 MeV/u)!!!</a:t>
            </a:r>
          </a:p>
        </p:txBody>
      </p:sp>
    </p:spTree>
    <p:extLst>
      <p:ext uri="{BB962C8B-B14F-4D97-AF65-F5344CB8AC3E}">
        <p14:creationId xmlns:p14="http://schemas.microsoft.com/office/powerpoint/2010/main" val="39597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14DBDF93-7CAA-490A-BF73-387AA491C278}" vid="{58CB5C52-4659-4369-A474-094E63AC0D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A5A396B3A2745BAEFDFB5631C8427" ma:contentTypeVersion="5" ma:contentTypeDescription="Create a new document." ma:contentTypeScope="" ma:versionID="fb46e47335a730f8a8a9c90eaae71364">
  <xsd:schema xmlns:xsd="http://www.w3.org/2001/XMLSchema" xmlns:xs="http://www.w3.org/2001/XMLSchema" xmlns:p="http://schemas.microsoft.com/office/2006/metadata/properties" xmlns:ns2="31ac3772-10db-466f-87b2-5ca6a813de61" xmlns:ns3="68a34312-412a-4230-beb4-6e9905df55d5" targetNamespace="http://schemas.microsoft.com/office/2006/metadata/properties" ma:root="true" ma:fieldsID="6fa6280ab54660ce079a30e3b16dcd0a" ns2:_="" ns3:_="">
    <xsd:import namespace="31ac3772-10db-466f-87b2-5ca6a813de61"/>
    <xsd:import namespace="68a34312-412a-4230-beb4-6e9905df55d5"/>
    <xsd:element name="properties">
      <xsd:complexType>
        <xsd:sequence>
          <xsd:element name="documentManagement">
            <xsd:complexType>
              <xsd:all>
                <xsd:element ref="ns2:Archive_x0020_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34312-412a-4230-beb4-6e9905df55d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EDC4C-C944-45C0-B2A3-D262AE7C3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68a34312-412a-4230-beb4-6e9905df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schemas.microsoft.com/office/2006/documentManagement/types"/>
    <ds:schemaRef ds:uri="31ac3772-10db-466f-87b2-5ca6a813de61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68a34312-412a-4230-beb4-6e9905df55d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Presentation Template</Template>
  <TotalTime>88181</TotalTime>
  <Words>3436</Words>
  <Application>Microsoft Office PowerPoint</Application>
  <PresentationFormat>On-screen Show (4:3)</PresentationFormat>
  <Paragraphs>541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Lucida Grande</vt:lpstr>
      <vt:lpstr>ＭＳ Ｐゴシック</vt:lpstr>
      <vt:lpstr>ヒラギノ角ゴ Pro W3</vt:lpstr>
      <vt:lpstr>Arial</vt:lpstr>
      <vt:lpstr>Calibri</vt:lpstr>
      <vt:lpstr>Calibri Light</vt:lpstr>
      <vt:lpstr>Cambria Math</vt:lpstr>
      <vt:lpstr>Helvetica</vt:lpstr>
      <vt:lpstr>Times New Roman</vt:lpstr>
      <vt:lpstr>Verdana</vt:lpstr>
      <vt:lpstr>Wingdings</vt:lpstr>
      <vt:lpstr>FRIB3</vt:lpstr>
      <vt:lpstr>FRIB Linac Beam-Intercepting Device Material Challenges</vt:lpstr>
      <vt:lpstr>Outline</vt:lpstr>
      <vt:lpstr>What is FRIB?</vt:lpstr>
      <vt:lpstr>More than 200 Rare Isotope Beams Have Been Delivered to FRIB Experiments</vt:lpstr>
      <vt:lpstr>FRIB Driver Linac: 400 kW CW SRF Linac</vt:lpstr>
      <vt:lpstr>Folding Segment 1 (FS1) Charge Stripper and Selector</vt:lpstr>
      <vt:lpstr>What is Charge Stripper?</vt:lpstr>
      <vt:lpstr>What is Charge Selector?</vt:lpstr>
      <vt:lpstr>Technical Challenges in  Charge Stripper and Charge Selector </vt:lpstr>
      <vt:lpstr>Technical Challenges in  Charge Stripper and Charge Selector </vt:lpstr>
      <vt:lpstr>PowerPoint Presentation</vt:lpstr>
      <vt:lpstr>FRIB Charge Stripper:  Liquid Lithium Film for Full Power Operation with Back up Carbon Foil</vt:lpstr>
      <vt:lpstr>Carbon Charge Stripper</vt:lpstr>
      <vt:lpstr>Foil Performance Comparison: after 5-kW-at-target Xe beam irradiation</vt:lpstr>
      <vt:lpstr>Radiation Damage to Foil with Pt beam</vt:lpstr>
      <vt:lpstr>DPA Rate in Carbon Foil</vt:lpstr>
      <vt:lpstr>PowerPoint Presentation</vt:lpstr>
      <vt:lpstr>Low-power Charge Selector: Glidcop</vt:lpstr>
      <vt:lpstr>DPA Results for Glidcop Slits Ca-48 vs. U-238</vt:lpstr>
      <vt:lpstr>Ion Implantation Rate:  Back-of-the-envelope calculation</vt:lpstr>
      <vt:lpstr>Intermediate-Power Charge Selector: Stage 1</vt:lpstr>
      <vt:lpstr>Graphite Wheel Thermal Analysis</vt:lpstr>
      <vt:lpstr>DPA Results for Graphite Ca-48 vs. U-238</vt:lpstr>
      <vt:lpstr>Low-Energy Irradiation Study dE/dx in carbon</vt:lpstr>
      <vt:lpstr>DPA Rate Comparison 0.5 vs 17-20 MeV/u, 48Ca vs 238U</vt:lpstr>
      <vt:lpstr>Considerations</vt:lpstr>
      <vt:lpstr>Considerations</vt:lpstr>
      <vt:lpstr>Summary</vt:lpstr>
      <vt:lpstr>Appendices</vt:lpstr>
      <vt:lpstr>Low Power Charge Selector FEM Analysis Parameters</vt:lpstr>
      <vt:lpstr>Jaw Cooling</vt:lpstr>
      <vt:lpstr>Summary of FEM Analysis</vt:lpstr>
      <vt:lpstr>Concept: Rotating Graphite Cylinder</vt:lpstr>
      <vt:lpstr>Charge Selector: Measured Distributions</vt:lpstr>
      <vt:lpstr>Charge Selector: Uranium Case</vt:lpstr>
      <vt:lpstr>High-power Charge Selector: Location</vt:lpstr>
      <vt:lpstr>High-power Charge Selector: Stage 2</vt:lpstr>
      <vt:lpstr>dE/dx in carbon: SRIM</vt:lpstr>
      <vt:lpstr>Rotating Carbon Charge Stripper:  Operational Experiences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Engwall, Hannah</dc:creator>
  <cp:lastModifiedBy>Kanemura, Takuji</cp:lastModifiedBy>
  <cp:revision>674</cp:revision>
  <cp:lastPrinted>2023-06-29T11:06:20Z</cp:lastPrinted>
  <dcterms:created xsi:type="dcterms:W3CDTF">2014-10-10T17:49:08Z</dcterms:created>
  <dcterms:modified xsi:type="dcterms:W3CDTF">2023-06-29T12:11:20Z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0x010100047A5A396B3A2745BAEFDFB5631C8427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