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735" r:id="rId10"/>
    <p:sldId id="2736" r:id="rId11"/>
    <p:sldId id="2737" r:id="rId12"/>
    <p:sldId id="2750" r:id="rId13"/>
    <p:sldId id="2751" r:id="rId14"/>
    <p:sldId id="2891" r:id="rId15"/>
    <p:sldId id="2892" r:id="rId16"/>
    <p:sldId id="2893" r:id="rId17"/>
    <p:sldId id="2894" r:id="rId18"/>
    <p:sldId id="2895" r:id="rId19"/>
    <p:sldId id="2897" r:id="rId20"/>
    <p:sldId id="2738" r:id="rId21"/>
    <p:sldId id="3326" r:id="rId22"/>
    <p:sldId id="3327" r:id="rId23"/>
    <p:sldId id="3328" r:id="rId24"/>
    <p:sldId id="3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A8B5"/>
    <a:srgbClr val="0560B3"/>
    <a:srgbClr val="08A7EE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F8AD89-10CE-41DB-A9D9-10BA5EC8B3D9}" v="57" dt="2023-06-22T13:57:22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73658" autoAdjust="0"/>
  </p:normalViewPr>
  <p:slideViewPr>
    <p:cSldViewPr snapToGrid="0" snapToObjects="1">
      <p:cViewPr varScale="1">
        <p:scale>
          <a:sx n="155" d="100"/>
          <a:sy n="155" d="100"/>
        </p:scale>
        <p:origin x="15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Yong Joong" userId="8d007218-2bcc-4c75-9734-b702fefd2994" providerId="ADAL" clId="{22F8AD89-10CE-41DB-A9D9-10BA5EC8B3D9}"/>
    <pc:docChg chg="undo custSel addSld delSld modSld sldOrd">
      <pc:chgData name="Lee, Yong Joong" userId="8d007218-2bcc-4c75-9734-b702fefd2994" providerId="ADAL" clId="{22F8AD89-10CE-41DB-A9D9-10BA5EC8B3D9}" dt="2023-06-22T15:07:34.825" v="4645" actId="20577"/>
      <pc:docMkLst>
        <pc:docMk/>
      </pc:docMkLst>
      <pc:sldChg chg="modSp mod">
        <pc:chgData name="Lee, Yong Joong" userId="8d007218-2bcc-4c75-9734-b702fefd2994" providerId="ADAL" clId="{22F8AD89-10CE-41DB-A9D9-10BA5EC8B3D9}" dt="2023-06-21T20:40:11.254" v="3916"/>
        <pc:sldMkLst>
          <pc:docMk/>
          <pc:sldMk cId="1386261256" sldId="256"/>
        </pc:sldMkLst>
        <pc:spChg chg="mod">
          <ac:chgData name="Lee, Yong Joong" userId="8d007218-2bcc-4c75-9734-b702fefd2994" providerId="ADAL" clId="{22F8AD89-10CE-41DB-A9D9-10BA5EC8B3D9}" dt="2023-06-21T20:40:11.254" v="3916"/>
          <ac:spMkLst>
            <pc:docMk/>
            <pc:sldMk cId="1386261256" sldId="256"/>
            <ac:spMk id="3" creationId="{1AC8ABB3-63B9-413C-8BBB-363A447A87A8}"/>
          </ac:spMkLst>
        </pc:spChg>
      </pc:sldChg>
      <pc:sldChg chg="addSp delSp modSp new mod">
        <pc:chgData name="Lee, Yong Joong" userId="8d007218-2bcc-4c75-9734-b702fefd2994" providerId="ADAL" clId="{22F8AD89-10CE-41DB-A9D9-10BA5EC8B3D9}" dt="2023-06-22T12:34:57.088" v="4053" actId="1076"/>
        <pc:sldMkLst>
          <pc:docMk/>
          <pc:sldMk cId="529001301" sldId="257"/>
        </pc:sldMkLst>
        <pc:spChg chg="mod">
          <ac:chgData name="Lee, Yong Joong" userId="8d007218-2bcc-4c75-9734-b702fefd2994" providerId="ADAL" clId="{22F8AD89-10CE-41DB-A9D9-10BA5EC8B3D9}" dt="2023-06-21T13:20:14.867" v="237" actId="20577"/>
          <ac:spMkLst>
            <pc:docMk/>
            <pc:sldMk cId="529001301" sldId="257"/>
            <ac:spMk id="2" creationId="{0E00832A-2EDB-C313-D15C-D0013B2D4143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3" creationId="{B12BCB09-88A4-7088-5D65-2CFA60EC146D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4" creationId="{846D3CED-F2F5-561F-0074-049A17A5DFA5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5" creationId="{D3156E5B-383B-E583-A055-8A62C6F1570D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6" creationId="{2F898F2A-AB8C-D0CF-54D7-A056CBE6AC2E}"/>
          </ac:spMkLst>
        </pc:spChg>
        <pc:spChg chg="add mod">
          <ac:chgData name="Lee, Yong Joong" userId="8d007218-2bcc-4c75-9734-b702fefd2994" providerId="ADAL" clId="{22F8AD89-10CE-41DB-A9D9-10BA5EC8B3D9}" dt="2023-06-22T12:34:53.161" v="4052" actId="1076"/>
          <ac:spMkLst>
            <pc:docMk/>
            <pc:sldMk cId="529001301" sldId="257"/>
            <ac:spMk id="9" creationId="{83BB52C8-E579-4F32-2A40-7FAEA8699D95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10" creationId="{CED81E1D-1D00-8FFD-F63B-C35D5A8AC923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12" creationId="{26CCFA03-40A6-5FDF-A065-9D70D546FEF7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14" creationId="{69F0DBA5-B629-2CB7-4CA6-C1AB6C4805BB}"/>
          </ac:spMkLst>
        </pc:spChg>
        <pc:spChg chg="add del mod">
          <ac:chgData name="Lee, Yong Joong" userId="8d007218-2bcc-4c75-9734-b702fefd2994" providerId="ADAL" clId="{22F8AD89-10CE-41DB-A9D9-10BA5EC8B3D9}" dt="2023-06-21T13:10:38.448" v="121"/>
          <ac:spMkLst>
            <pc:docMk/>
            <pc:sldMk cId="529001301" sldId="257"/>
            <ac:spMk id="16" creationId="{D6E13D71-2502-B51B-245E-7A45D80551B2}"/>
          </ac:spMkLst>
        </pc:spChg>
        <pc:spChg chg="add del mod">
          <ac:chgData name="Lee, Yong Joong" userId="8d007218-2bcc-4c75-9734-b702fefd2994" providerId="ADAL" clId="{22F8AD89-10CE-41DB-A9D9-10BA5EC8B3D9}" dt="2023-06-21T13:11:31.391" v="123" actId="478"/>
          <ac:spMkLst>
            <pc:docMk/>
            <pc:sldMk cId="529001301" sldId="257"/>
            <ac:spMk id="19" creationId="{7EF29E3F-3F44-76FB-9360-864FEEDA42CF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20" creationId="{B2AE3858-726B-4F23-09A1-C1F1BA341973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21" creationId="{1C6A4F1B-56A3-9012-D0A3-73DDAA14EC87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22" creationId="{F792AC0B-3885-9FFD-C256-9617C5BA7D02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26" creationId="{D44A26D9-EAF5-7714-8442-36A2758AED1D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28" creationId="{5294A8DF-A62D-5DE8-27EB-E79FF1D6A573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30" creationId="{3DDBD373-5DC9-BCA2-93B3-BD10E86E4E7C}"/>
          </ac:spMkLst>
        </pc:spChg>
        <pc:spChg chg="add mod">
          <ac:chgData name="Lee, Yong Joong" userId="8d007218-2bcc-4c75-9734-b702fefd2994" providerId="ADAL" clId="{22F8AD89-10CE-41DB-A9D9-10BA5EC8B3D9}" dt="2023-06-21T13:11:58.559" v="124" actId="164"/>
          <ac:spMkLst>
            <pc:docMk/>
            <pc:sldMk cId="529001301" sldId="257"/>
            <ac:spMk id="32" creationId="{B120884F-4CCF-F811-B5E1-9F97F1E727F8}"/>
          </ac:spMkLst>
        </pc:spChg>
        <pc:spChg chg="mod">
          <ac:chgData name="Lee, Yong Joong" userId="8d007218-2bcc-4c75-9734-b702fefd2994" providerId="ADAL" clId="{22F8AD89-10CE-41DB-A9D9-10BA5EC8B3D9}" dt="2023-06-22T12:32:08.776" v="3991" actId="1076"/>
          <ac:spMkLst>
            <pc:docMk/>
            <pc:sldMk cId="529001301" sldId="257"/>
            <ac:spMk id="37" creationId="{083E5D5E-257F-C4B4-7512-B926FFDEEDE7}"/>
          </ac:spMkLst>
        </pc:spChg>
        <pc:spChg chg="del mod">
          <ac:chgData name="Lee, Yong Joong" userId="8d007218-2bcc-4c75-9734-b702fefd2994" providerId="ADAL" clId="{22F8AD89-10CE-41DB-A9D9-10BA5EC8B3D9}" dt="2023-06-22T12:30:35.872" v="3946" actId="478"/>
          <ac:spMkLst>
            <pc:docMk/>
            <pc:sldMk cId="529001301" sldId="257"/>
            <ac:spMk id="38" creationId="{BD882829-5A0E-A185-021B-0D76085C047C}"/>
          </ac:spMkLst>
        </pc:spChg>
        <pc:spChg chg="mod">
          <ac:chgData name="Lee, Yong Joong" userId="8d007218-2bcc-4c75-9734-b702fefd2994" providerId="ADAL" clId="{22F8AD89-10CE-41DB-A9D9-10BA5EC8B3D9}" dt="2023-06-22T12:29:07.170" v="3942" actId="1076"/>
          <ac:spMkLst>
            <pc:docMk/>
            <pc:sldMk cId="529001301" sldId="257"/>
            <ac:spMk id="39" creationId="{BC829E63-D6BD-73CE-7C48-91F58D8B1C9B}"/>
          </ac:spMkLst>
        </pc:spChg>
        <pc:spChg chg="mod">
          <ac:chgData name="Lee, Yong Joong" userId="8d007218-2bcc-4c75-9734-b702fefd2994" providerId="ADAL" clId="{22F8AD89-10CE-41DB-A9D9-10BA5EC8B3D9}" dt="2023-06-22T12:34:57.088" v="4053" actId="1076"/>
          <ac:spMkLst>
            <pc:docMk/>
            <pc:sldMk cId="529001301" sldId="257"/>
            <ac:spMk id="43" creationId="{F4CD05FF-EF01-60F7-D473-C3FD069E18C4}"/>
          </ac:spMkLst>
        </pc:spChg>
        <pc:spChg chg="mod">
          <ac:chgData name="Lee, Yong Joong" userId="8d007218-2bcc-4c75-9734-b702fefd2994" providerId="ADAL" clId="{22F8AD89-10CE-41DB-A9D9-10BA5EC8B3D9}" dt="2023-06-22T12:33:56.045" v="4046" actId="1076"/>
          <ac:spMkLst>
            <pc:docMk/>
            <pc:sldMk cId="529001301" sldId="257"/>
            <ac:spMk id="45" creationId="{41B46191-4CA8-5A03-935F-B8F7797178E9}"/>
          </ac:spMkLst>
        </pc:spChg>
        <pc:spChg chg="mod">
          <ac:chgData name="Lee, Yong Joong" userId="8d007218-2bcc-4c75-9734-b702fefd2994" providerId="ADAL" clId="{22F8AD89-10CE-41DB-A9D9-10BA5EC8B3D9}" dt="2023-06-22T12:33:18.609" v="4008" actId="20577"/>
          <ac:spMkLst>
            <pc:docMk/>
            <pc:sldMk cId="529001301" sldId="257"/>
            <ac:spMk id="47" creationId="{34C70DAE-C757-BB41-2DB0-5BC53E6639EC}"/>
          </ac:spMkLst>
        </pc:spChg>
        <pc:spChg chg="mod">
          <ac:chgData name="Lee, Yong Joong" userId="8d007218-2bcc-4c75-9734-b702fefd2994" providerId="ADAL" clId="{22F8AD89-10CE-41DB-A9D9-10BA5EC8B3D9}" dt="2023-06-21T13:13:22.367" v="128"/>
          <ac:spMkLst>
            <pc:docMk/>
            <pc:sldMk cId="529001301" sldId="257"/>
            <ac:spMk id="49" creationId="{AF6B4EF1-3FFB-77F2-0B70-A43FFE1ADBEE}"/>
          </ac:spMkLst>
        </pc:spChg>
        <pc:grpChg chg="add del mod">
          <ac:chgData name="Lee, Yong Joong" userId="8d007218-2bcc-4c75-9734-b702fefd2994" providerId="ADAL" clId="{22F8AD89-10CE-41DB-A9D9-10BA5EC8B3D9}" dt="2023-06-21T13:12:28.654" v="127" actId="478"/>
          <ac:grpSpMkLst>
            <pc:docMk/>
            <pc:sldMk cId="529001301" sldId="257"/>
            <ac:grpSpMk id="34" creationId="{2EBE8B4E-7BB6-459F-6E1B-706BB6C573DB}"/>
          </ac:grpSpMkLst>
        </pc:grpChg>
        <pc:grpChg chg="add mod">
          <ac:chgData name="Lee, Yong Joong" userId="8d007218-2bcc-4c75-9734-b702fefd2994" providerId="ADAL" clId="{22F8AD89-10CE-41DB-A9D9-10BA5EC8B3D9}" dt="2023-06-21T13:13:46.360" v="132" actId="14100"/>
          <ac:grpSpMkLst>
            <pc:docMk/>
            <pc:sldMk cId="529001301" sldId="257"/>
            <ac:grpSpMk id="35" creationId="{D1507613-77C1-B676-53F5-55525082B6FD}"/>
          </ac:grpSpMkLst>
        </pc:grpChg>
        <pc:picChg chg="add mod">
          <ac:chgData name="Lee, Yong Joong" userId="8d007218-2bcc-4c75-9734-b702fefd2994" providerId="ADAL" clId="{22F8AD89-10CE-41DB-A9D9-10BA5EC8B3D9}" dt="2023-06-21T13:12:05.606" v="126" actId="14100"/>
          <ac:picMkLst>
            <pc:docMk/>
            <pc:sldMk cId="529001301" sldId="257"/>
            <ac:picMk id="18" creationId="{D9C147DD-F63E-E02B-0EFF-D57192AE4177}"/>
          </ac:picMkLst>
        </pc:picChg>
        <pc:picChg chg="mod">
          <ac:chgData name="Lee, Yong Joong" userId="8d007218-2bcc-4c75-9734-b702fefd2994" providerId="ADAL" clId="{22F8AD89-10CE-41DB-A9D9-10BA5EC8B3D9}" dt="2023-06-21T13:13:22.367" v="128"/>
          <ac:picMkLst>
            <pc:docMk/>
            <pc:sldMk cId="529001301" sldId="257"/>
            <ac:picMk id="36" creationId="{69C0B10B-6E7E-9491-6991-286C7A9020C4}"/>
          </ac:picMkLst>
        </pc:pic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7" creationId="{08208AD5-FEB4-A2DD-80B1-862E6363F657}"/>
          </ac:cxnSpMkLst>
        </pc:cxn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8" creationId="{79451020-06DA-98E4-764F-C528815B7A1A}"/>
          </ac:cxnSpMkLst>
        </pc:cxn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9" creationId="{F839A19E-1C80-50A7-E393-8579D28E8B59}"/>
          </ac:cxnSpMkLst>
        </pc:cxn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11" creationId="{9F85D34D-63BA-3B6E-5487-A27D84196827}"/>
          </ac:cxnSpMkLst>
        </pc:cxn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13" creationId="{D5741D3A-F3C8-50F3-A787-EAF0E2B26874}"/>
          </ac:cxnSpMkLst>
        </pc:cxn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15" creationId="{6688FC15-7251-C71B-2839-393C09FFC0C6}"/>
          </ac:cxnSpMkLst>
        </pc:cxnChg>
        <pc:cxnChg chg="add del mod">
          <ac:chgData name="Lee, Yong Joong" userId="8d007218-2bcc-4c75-9734-b702fefd2994" providerId="ADAL" clId="{22F8AD89-10CE-41DB-A9D9-10BA5EC8B3D9}" dt="2023-06-21T13:10:38.448" v="121"/>
          <ac:cxnSpMkLst>
            <pc:docMk/>
            <pc:sldMk cId="529001301" sldId="257"/>
            <ac:cxnSpMk id="17" creationId="{EBC384F2-E42B-D776-5486-B52CB14F6441}"/>
          </ac:cxnSpMkLst>
        </pc:cxnChg>
        <pc:cxnChg chg="add mod">
          <ac:chgData name="Lee, Yong Joong" userId="8d007218-2bcc-4c75-9734-b702fefd2994" providerId="ADAL" clId="{22F8AD89-10CE-41DB-A9D9-10BA5EC8B3D9}" dt="2023-06-21T13:11:58.559" v="124" actId="164"/>
          <ac:cxnSpMkLst>
            <pc:docMk/>
            <pc:sldMk cId="529001301" sldId="257"/>
            <ac:cxnSpMk id="23" creationId="{307AEB7C-DA60-AAA8-EA21-22F186031A19}"/>
          </ac:cxnSpMkLst>
        </pc:cxnChg>
        <pc:cxnChg chg="add mod">
          <ac:chgData name="Lee, Yong Joong" userId="8d007218-2bcc-4c75-9734-b702fefd2994" providerId="ADAL" clId="{22F8AD89-10CE-41DB-A9D9-10BA5EC8B3D9}" dt="2023-06-21T13:12:28.654" v="127" actId="478"/>
          <ac:cxnSpMkLst>
            <pc:docMk/>
            <pc:sldMk cId="529001301" sldId="257"/>
            <ac:cxnSpMk id="24" creationId="{378E4E28-C680-784B-8C8C-AF5C28735F4E}"/>
          </ac:cxnSpMkLst>
        </pc:cxnChg>
        <pc:cxnChg chg="add mod">
          <ac:chgData name="Lee, Yong Joong" userId="8d007218-2bcc-4c75-9734-b702fefd2994" providerId="ADAL" clId="{22F8AD89-10CE-41DB-A9D9-10BA5EC8B3D9}" dt="2023-06-21T13:11:58.559" v="124" actId="164"/>
          <ac:cxnSpMkLst>
            <pc:docMk/>
            <pc:sldMk cId="529001301" sldId="257"/>
            <ac:cxnSpMk id="25" creationId="{3BBBCE08-06FB-9366-C508-12263B99A116}"/>
          </ac:cxnSpMkLst>
        </pc:cxnChg>
        <pc:cxnChg chg="add mod">
          <ac:chgData name="Lee, Yong Joong" userId="8d007218-2bcc-4c75-9734-b702fefd2994" providerId="ADAL" clId="{22F8AD89-10CE-41DB-A9D9-10BA5EC8B3D9}" dt="2023-06-21T13:11:58.559" v="124" actId="164"/>
          <ac:cxnSpMkLst>
            <pc:docMk/>
            <pc:sldMk cId="529001301" sldId="257"/>
            <ac:cxnSpMk id="27" creationId="{568C6E10-208C-448B-55D9-A12209F98D18}"/>
          </ac:cxnSpMkLst>
        </pc:cxnChg>
        <pc:cxnChg chg="add mod">
          <ac:chgData name="Lee, Yong Joong" userId="8d007218-2bcc-4c75-9734-b702fefd2994" providerId="ADAL" clId="{22F8AD89-10CE-41DB-A9D9-10BA5EC8B3D9}" dt="2023-06-21T13:12:28.654" v="127" actId="478"/>
          <ac:cxnSpMkLst>
            <pc:docMk/>
            <pc:sldMk cId="529001301" sldId="257"/>
            <ac:cxnSpMk id="29" creationId="{A2657E78-AA3B-7968-7059-F25899E488F9}"/>
          </ac:cxnSpMkLst>
        </pc:cxnChg>
        <pc:cxnChg chg="add mod">
          <ac:chgData name="Lee, Yong Joong" userId="8d007218-2bcc-4c75-9734-b702fefd2994" providerId="ADAL" clId="{22F8AD89-10CE-41DB-A9D9-10BA5EC8B3D9}" dt="2023-06-21T13:12:28.654" v="127" actId="478"/>
          <ac:cxnSpMkLst>
            <pc:docMk/>
            <pc:sldMk cId="529001301" sldId="257"/>
            <ac:cxnSpMk id="31" creationId="{298CD194-26A1-6827-9528-237D2113F6A1}"/>
          </ac:cxnSpMkLst>
        </pc:cxnChg>
        <pc:cxnChg chg="add mod">
          <ac:chgData name="Lee, Yong Joong" userId="8d007218-2bcc-4c75-9734-b702fefd2994" providerId="ADAL" clId="{22F8AD89-10CE-41DB-A9D9-10BA5EC8B3D9}" dt="2023-06-21T13:12:28.654" v="127" actId="478"/>
          <ac:cxnSpMkLst>
            <pc:docMk/>
            <pc:sldMk cId="529001301" sldId="257"/>
            <ac:cxnSpMk id="33" creationId="{37283834-7839-6898-80C9-4F352C062BF1}"/>
          </ac:cxnSpMkLst>
        </pc:cxnChg>
        <pc:cxnChg chg="mod">
          <ac:chgData name="Lee, Yong Joong" userId="8d007218-2bcc-4c75-9734-b702fefd2994" providerId="ADAL" clId="{22F8AD89-10CE-41DB-A9D9-10BA5EC8B3D9}" dt="2023-06-22T12:30:18.228" v="3944" actId="1582"/>
          <ac:cxnSpMkLst>
            <pc:docMk/>
            <pc:sldMk cId="529001301" sldId="257"/>
            <ac:cxnSpMk id="40" creationId="{4B0A051B-AFAC-73AE-6658-083D42D8B102}"/>
          </ac:cxnSpMkLst>
        </pc:cxnChg>
        <pc:cxnChg chg="mod">
          <ac:chgData name="Lee, Yong Joong" userId="8d007218-2bcc-4c75-9734-b702fefd2994" providerId="ADAL" clId="{22F8AD89-10CE-41DB-A9D9-10BA5EC8B3D9}" dt="2023-06-22T12:32:34.265" v="3993" actId="1582"/>
          <ac:cxnSpMkLst>
            <pc:docMk/>
            <pc:sldMk cId="529001301" sldId="257"/>
            <ac:cxnSpMk id="41" creationId="{5106679F-061D-08C6-5592-91B1AD786C42}"/>
          </ac:cxnSpMkLst>
        </pc:cxnChg>
        <pc:cxnChg chg="del mod">
          <ac:chgData name="Lee, Yong Joong" userId="8d007218-2bcc-4c75-9734-b702fefd2994" providerId="ADAL" clId="{22F8AD89-10CE-41DB-A9D9-10BA5EC8B3D9}" dt="2023-06-22T12:30:33.715" v="3945" actId="478"/>
          <ac:cxnSpMkLst>
            <pc:docMk/>
            <pc:sldMk cId="529001301" sldId="257"/>
            <ac:cxnSpMk id="42" creationId="{11CD4E67-580B-7C3D-553E-20BAD782BB01}"/>
          </ac:cxnSpMkLst>
        </pc:cxnChg>
        <pc:cxnChg chg="del mod">
          <ac:chgData name="Lee, Yong Joong" userId="8d007218-2bcc-4c75-9734-b702fefd2994" providerId="ADAL" clId="{22F8AD89-10CE-41DB-A9D9-10BA5EC8B3D9}" dt="2023-06-22T12:34:35.887" v="4050" actId="478"/>
          <ac:cxnSpMkLst>
            <pc:docMk/>
            <pc:sldMk cId="529001301" sldId="257"/>
            <ac:cxnSpMk id="44" creationId="{AF1C2E57-F07C-4891-9A6F-B7B0E4BEE5F5}"/>
          </ac:cxnSpMkLst>
        </pc:cxnChg>
        <pc:cxnChg chg="mod">
          <ac:chgData name="Lee, Yong Joong" userId="8d007218-2bcc-4c75-9734-b702fefd2994" providerId="ADAL" clId="{22F8AD89-10CE-41DB-A9D9-10BA5EC8B3D9}" dt="2023-06-22T12:34:03.549" v="4047" actId="1582"/>
          <ac:cxnSpMkLst>
            <pc:docMk/>
            <pc:sldMk cId="529001301" sldId="257"/>
            <ac:cxnSpMk id="46" creationId="{85E62892-4986-71EF-F509-2444F70F4824}"/>
          </ac:cxnSpMkLst>
        </pc:cxnChg>
        <pc:cxnChg chg="mod">
          <ac:chgData name="Lee, Yong Joong" userId="8d007218-2bcc-4c75-9734-b702fefd2994" providerId="ADAL" clId="{22F8AD89-10CE-41DB-A9D9-10BA5EC8B3D9}" dt="2023-06-22T12:34:14.019" v="4048" actId="1582"/>
          <ac:cxnSpMkLst>
            <pc:docMk/>
            <pc:sldMk cId="529001301" sldId="257"/>
            <ac:cxnSpMk id="48" creationId="{F667036C-075B-446A-B6C1-52ECE0DC7CD8}"/>
          </ac:cxnSpMkLst>
        </pc:cxnChg>
        <pc:cxnChg chg="mod">
          <ac:chgData name="Lee, Yong Joong" userId="8d007218-2bcc-4c75-9734-b702fefd2994" providerId="ADAL" clId="{22F8AD89-10CE-41DB-A9D9-10BA5EC8B3D9}" dt="2023-06-22T12:31:16.547" v="3959" actId="1582"/>
          <ac:cxnSpMkLst>
            <pc:docMk/>
            <pc:sldMk cId="529001301" sldId="257"/>
            <ac:cxnSpMk id="50" creationId="{A44988D2-C9C3-F1E8-F267-EFC4B6B871A2}"/>
          </ac:cxnSpMkLst>
        </pc:cxnChg>
      </pc:sldChg>
      <pc:sldChg chg="addSp delSp modSp new mod ord">
        <pc:chgData name="Lee, Yong Joong" userId="8d007218-2bcc-4c75-9734-b702fefd2994" providerId="ADAL" clId="{22F8AD89-10CE-41DB-A9D9-10BA5EC8B3D9}" dt="2023-06-21T13:41:20.647" v="363" actId="1076"/>
        <pc:sldMkLst>
          <pc:docMk/>
          <pc:sldMk cId="2350523171" sldId="258"/>
        </pc:sldMkLst>
        <pc:spChg chg="mod">
          <ac:chgData name="Lee, Yong Joong" userId="8d007218-2bcc-4c75-9734-b702fefd2994" providerId="ADAL" clId="{22F8AD89-10CE-41DB-A9D9-10BA5EC8B3D9}" dt="2023-06-21T13:14:37.533" v="162" actId="20577"/>
          <ac:spMkLst>
            <pc:docMk/>
            <pc:sldMk cId="2350523171" sldId="258"/>
            <ac:spMk id="2" creationId="{0C620359-ADC5-C4AB-1240-2365EACB4766}"/>
          </ac:spMkLst>
        </pc:spChg>
        <pc:spChg chg="mod">
          <ac:chgData name="Lee, Yong Joong" userId="8d007218-2bcc-4c75-9734-b702fefd2994" providerId="ADAL" clId="{22F8AD89-10CE-41DB-A9D9-10BA5EC8B3D9}" dt="2023-06-21T13:40:46.508" v="358" actId="14100"/>
          <ac:spMkLst>
            <pc:docMk/>
            <pc:sldMk cId="2350523171" sldId="258"/>
            <ac:spMk id="3" creationId="{87AAD0F4-5947-3842-EFA0-5A7860F74F8D}"/>
          </ac:spMkLst>
        </pc:spChg>
        <pc:spChg chg="del">
          <ac:chgData name="Lee, Yong Joong" userId="8d007218-2bcc-4c75-9734-b702fefd2994" providerId="ADAL" clId="{22F8AD89-10CE-41DB-A9D9-10BA5EC8B3D9}" dt="2023-06-21T13:30:05.700" v="329" actId="478"/>
          <ac:spMkLst>
            <pc:docMk/>
            <pc:sldMk cId="2350523171" sldId="258"/>
            <ac:spMk id="4" creationId="{A4260FCF-8BDB-DE20-2276-B119749692BA}"/>
          </ac:spMkLst>
        </pc:spChg>
        <pc:picChg chg="add mod">
          <ac:chgData name="Lee, Yong Joong" userId="8d007218-2bcc-4c75-9734-b702fefd2994" providerId="ADAL" clId="{22F8AD89-10CE-41DB-A9D9-10BA5EC8B3D9}" dt="2023-06-21T13:40:36.729" v="357" actId="1076"/>
          <ac:picMkLst>
            <pc:docMk/>
            <pc:sldMk cId="2350523171" sldId="258"/>
            <ac:picMk id="5" creationId="{774FE802-3325-5793-AC40-EFB115568997}"/>
          </ac:picMkLst>
        </pc:picChg>
        <pc:picChg chg="add mod">
          <ac:chgData name="Lee, Yong Joong" userId="8d007218-2bcc-4c75-9734-b702fefd2994" providerId="ADAL" clId="{22F8AD89-10CE-41DB-A9D9-10BA5EC8B3D9}" dt="2023-06-21T13:41:20.647" v="363" actId="1076"/>
          <ac:picMkLst>
            <pc:docMk/>
            <pc:sldMk cId="2350523171" sldId="258"/>
            <ac:picMk id="6" creationId="{B01A75ED-2C68-BC27-95E6-05F24C5A3E8B}"/>
          </ac:picMkLst>
        </pc:picChg>
        <pc:picChg chg="add mod">
          <ac:chgData name="Lee, Yong Joong" userId="8d007218-2bcc-4c75-9734-b702fefd2994" providerId="ADAL" clId="{22F8AD89-10CE-41DB-A9D9-10BA5EC8B3D9}" dt="2023-06-21T13:41:04.154" v="360" actId="14100"/>
          <ac:picMkLst>
            <pc:docMk/>
            <pc:sldMk cId="2350523171" sldId="258"/>
            <ac:picMk id="7" creationId="{40490058-7B6D-B894-CA64-C46C116CCA2B}"/>
          </ac:picMkLst>
        </pc:picChg>
        <pc:picChg chg="add mod">
          <ac:chgData name="Lee, Yong Joong" userId="8d007218-2bcc-4c75-9734-b702fefd2994" providerId="ADAL" clId="{22F8AD89-10CE-41DB-A9D9-10BA5EC8B3D9}" dt="2023-06-21T13:40:32.250" v="356" actId="1076"/>
          <ac:picMkLst>
            <pc:docMk/>
            <pc:sldMk cId="2350523171" sldId="258"/>
            <ac:picMk id="8" creationId="{29B36806-2A82-9622-2AD6-0F1C9DF21D30}"/>
          </ac:picMkLst>
        </pc:picChg>
      </pc:sldChg>
      <pc:sldChg chg="addSp modSp new mod">
        <pc:chgData name="Lee, Yong Joong" userId="8d007218-2bcc-4c75-9734-b702fefd2994" providerId="ADAL" clId="{22F8AD89-10CE-41DB-A9D9-10BA5EC8B3D9}" dt="2023-06-21T13:19:18.958" v="233" actId="1076"/>
        <pc:sldMkLst>
          <pc:docMk/>
          <pc:sldMk cId="1646810637" sldId="259"/>
        </pc:sldMkLst>
        <pc:spChg chg="mod">
          <ac:chgData name="Lee, Yong Joong" userId="8d007218-2bcc-4c75-9734-b702fefd2994" providerId="ADAL" clId="{22F8AD89-10CE-41DB-A9D9-10BA5EC8B3D9}" dt="2023-06-21T13:18:35.617" v="215" actId="20577"/>
          <ac:spMkLst>
            <pc:docMk/>
            <pc:sldMk cId="1646810637" sldId="259"/>
            <ac:spMk id="2" creationId="{A13B598C-DCC9-EA85-11AD-607DE9D2B25A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" creationId="{DD55B2BE-F008-70D1-52E9-87B0D61201EF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7" creationId="{3128EB9B-2647-B622-CE3F-F5FD866AA273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8" creationId="{04F6BFFC-0D06-9BC0-E630-0083C42F024D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0" creationId="{EBCD8F0E-E5BE-E681-3D87-74F54D538583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1" creationId="{1F90C2CB-D183-EE7C-5DE9-6AF325D096B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2" creationId="{E52E3355-72C4-DFEB-7E86-8D48100B27E4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4" creationId="{ECEE524E-56EE-7CA0-561D-82E0E43FAFC9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5" creationId="{B7BD0D69-B953-5C02-49C6-A388A310493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7" creationId="{FCF73409-E0E4-1CCE-805E-996887A88867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19" creationId="{01A1FE94-9A58-ADD7-54EA-3AEAA58E64B1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20" creationId="{CFB68F7E-13FA-885F-57A9-F823E6675659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22" creationId="{81B5671C-ED2F-1B43-C17A-F5DDF957D793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23" creationId="{40D259F0-931A-9E73-C778-E23F456AC82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25" creationId="{1D2E4300-8918-D964-5781-684B879F305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27" creationId="{0ACB3AA4-BBAE-0643-7709-40F6BE8822E2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28" creationId="{5DAA32F6-3409-68D0-F1E1-734942BE6289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0" creationId="{A2BAFE15-903C-8978-1C40-5D0E31659FE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1" creationId="{AC8DA08E-ADA1-347D-11DD-010D707C97FD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2" creationId="{5B240A67-CDA3-98EE-E12C-DA21D1F1C9D2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3" creationId="{782B86FA-7853-180F-9961-951E8F3CA54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4" creationId="{EDEB5FFC-334F-D1EC-64EB-6EDB35C91FE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5" creationId="{7A7D877C-64AD-B4D7-6FA9-E41ACE71B5C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6" creationId="{FE452116-E374-FFCC-AD4D-59D352C2892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7" creationId="{0F01C4B1-B119-DE46-57FD-A973AB204F9E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8" creationId="{14925CC3-60DB-6ACC-459D-4AF2A36C89B4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39" creationId="{C7DF767B-B92D-CB58-3E6B-852E0FF65CEF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0" creationId="{A5DCEEF7-83CA-FF67-49BF-3F3754690D0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1" creationId="{44F1CC02-24D3-2E24-08FC-CA1DBCFDBD6D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2" creationId="{ED819481-39E8-563C-1426-41DD75893A6B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3" creationId="{EF0C10BC-CAA1-8F29-ADBE-2A52F09CD44D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4" creationId="{3026221E-ECE0-1A9C-370D-5CA5A4901DD9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5" creationId="{434E1357-1596-5AE8-5592-71E405B93395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7" creationId="{0BB6F546-1436-10F3-33AD-72A91C3650D4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48" creationId="{06ECC4BF-9E91-20EE-BF16-779BDF3B5EE1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0" creationId="{35472E08-AD21-E708-5000-70A22F0F188D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1" creationId="{92F8F935-152C-FBB3-494A-4B185C130EBF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2" creationId="{128E8786-2862-4B13-5758-42E4E78C90E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3" creationId="{EF458A79-7FF1-0E29-B98B-F7A06FB7DE05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4" creationId="{D2ABC9E8-408F-F9DC-A5D5-1CBD5CEC5F5E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5" creationId="{4F10CEC6-260B-E6FE-C124-5F92F1F57A7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6" creationId="{908069BD-3993-EFC4-CFCF-A7BA14C4976C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7" creationId="{227C99C5-C613-75E6-CA98-9E4150F9D7B6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8" creationId="{A5A45DAF-90A9-6F16-95EB-87989B3476C1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59" creationId="{E5037F1B-4EC4-8467-7D9E-1F0B38D71AA0}"/>
          </ac:spMkLst>
        </pc:spChg>
        <pc:spChg chg="mod">
          <ac:chgData name="Lee, Yong Joong" userId="8d007218-2bcc-4c75-9734-b702fefd2994" providerId="ADAL" clId="{22F8AD89-10CE-41DB-A9D9-10BA5EC8B3D9}" dt="2023-06-21T13:16:55.463" v="164"/>
          <ac:spMkLst>
            <pc:docMk/>
            <pc:sldMk cId="1646810637" sldId="259"/>
            <ac:spMk id="60" creationId="{23F8BF33-416B-C5B3-577B-637D3EC702BD}"/>
          </ac:spMkLst>
        </pc:spChg>
        <pc:grpChg chg="add mod">
          <ac:chgData name="Lee, Yong Joong" userId="8d007218-2bcc-4c75-9734-b702fefd2994" providerId="ADAL" clId="{22F8AD89-10CE-41DB-A9D9-10BA5EC8B3D9}" dt="2023-06-21T13:19:18.958" v="233" actId="1076"/>
          <ac:grpSpMkLst>
            <pc:docMk/>
            <pc:sldMk cId="1646810637" sldId="259"/>
            <ac:grpSpMk id="3" creationId="{6E6C3AC9-5184-9399-2459-8E486EE95CAF}"/>
          </ac:grpSpMkLst>
        </pc:grpChg>
        <pc:grpChg chg="mod">
          <ac:chgData name="Lee, Yong Joong" userId="8d007218-2bcc-4c75-9734-b702fefd2994" providerId="ADAL" clId="{22F8AD89-10CE-41DB-A9D9-10BA5EC8B3D9}" dt="2023-06-21T13:16:55.463" v="164"/>
          <ac:grpSpMkLst>
            <pc:docMk/>
            <pc:sldMk cId="1646810637" sldId="259"/>
            <ac:grpSpMk id="24" creationId="{242DD116-E53F-3057-9B40-2EE2338A0EB0}"/>
          </ac:grpSpMkLst>
        </pc:grpChg>
        <pc:grpChg chg="mod">
          <ac:chgData name="Lee, Yong Joong" userId="8d007218-2bcc-4c75-9734-b702fefd2994" providerId="ADAL" clId="{22F8AD89-10CE-41DB-A9D9-10BA5EC8B3D9}" dt="2023-06-21T13:16:55.463" v="164"/>
          <ac:grpSpMkLst>
            <pc:docMk/>
            <pc:sldMk cId="1646810637" sldId="259"/>
            <ac:grpSpMk id="26" creationId="{6AE6E14B-D33A-DD19-50A4-A5496202C7CC}"/>
          </ac:grpSpMkLst>
        </pc:grpChg>
        <pc:picChg chg="mod">
          <ac:chgData name="Lee, Yong Joong" userId="8d007218-2bcc-4c75-9734-b702fefd2994" providerId="ADAL" clId="{22F8AD89-10CE-41DB-A9D9-10BA5EC8B3D9}" dt="2023-06-21T13:16:55.463" v="164"/>
          <ac:picMkLst>
            <pc:docMk/>
            <pc:sldMk cId="1646810637" sldId="259"/>
            <ac:picMk id="4" creationId="{8788C598-5D91-E3D0-2E03-CFCC03863E7E}"/>
          </ac:picMkLst>
        </pc:pic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6" creationId="{DEC99007-97C9-C402-388F-C3FB3B293392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9" creationId="{594F4CC1-9443-0FC1-E39C-648F7E6C31CD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13" creationId="{F40FD0C5-988B-A5BF-8A5B-EFE05387F497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16" creationId="{9001838F-372E-5EC0-2AF5-F32F4225D450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18" creationId="{35B75D94-CDD5-3009-BDD9-BA4D3D3BF16B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21" creationId="{78BC6B63-27BD-0CC5-2E0D-820DEE6B2324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29" creationId="{F4EE5DF2-9685-35D3-7C0B-55C0F8189780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46" creationId="{5820377E-4A42-6FAB-CE47-708FD7A0B9CD}"/>
          </ac:cxnSpMkLst>
        </pc:cxnChg>
        <pc:cxnChg chg="mod">
          <ac:chgData name="Lee, Yong Joong" userId="8d007218-2bcc-4c75-9734-b702fefd2994" providerId="ADAL" clId="{22F8AD89-10CE-41DB-A9D9-10BA5EC8B3D9}" dt="2023-06-21T13:16:55.463" v="164"/>
          <ac:cxnSpMkLst>
            <pc:docMk/>
            <pc:sldMk cId="1646810637" sldId="259"/>
            <ac:cxnSpMk id="49" creationId="{11F66926-1AC0-275A-0166-6621FDF1B207}"/>
          </ac:cxnSpMkLst>
        </pc:cxnChg>
      </pc:sldChg>
      <pc:sldChg chg="addSp delSp modSp new mod">
        <pc:chgData name="Lee, Yong Joong" userId="8d007218-2bcc-4c75-9734-b702fefd2994" providerId="ADAL" clId="{22F8AD89-10CE-41DB-A9D9-10BA5EC8B3D9}" dt="2023-06-21T13:58:26.807" v="895" actId="1076"/>
        <pc:sldMkLst>
          <pc:docMk/>
          <pc:sldMk cId="272638401" sldId="260"/>
        </pc:sldMkLst>
        <pc:spChg chg="mod">
          <ac:chgData name="Lee, Yong Joong" userId="8d007218-2bcc-4c75-9734-b702fefd2994" providerId="ADAL" clId="{22F8AD89-10CE-41DB-A9D9-10BA5EC8B3D9}" dt="2023-06-21T13:39:43.849" v="350" actId="20577"/>
          <ac:spMkLst>
            <pc:docMk/>
            <pc:sldMk cId="272638401" sldId="260"/>
            <ac:spMk id="2" creationId="{BA51C175-A51A-B880-5DF6-1805CB535995}"/>
          </ac:spMkLst>
        </pc:spChg>
        <pc:spChg chg="mod">
          <ac:chgData name="Lee, Yong Joong" userId="8d007218-2bcc-4c75-9734-b702fefd2994" providerId="ADAL" clId="{22F8AD89-10CE-41DB-A9D9-10BA5EC8B3D9}" dt="2023-06-21T13:58:01.299" v="888" actId="14100"/>
          <ac:spMkLst>
            <pc:docMk/>
            <pc:sldMk cId="272638401" sldId="260"/>
            <ac:spMk id="3" creationId="{A921916F-571C-28AF-5C47-76A067E30B49}"/>
          </ac:spMkLst>
        </pc:spChg>
        <pc:spChg chg="del mod">
          <ac:chgData name="Lee, Yong Joong" userId="8d007218-2bcc-4c75-9734-b702fefd2994" providerId="ADAL" clId="{22F8AD89-10CE-41DB-A9D9-10BA5EC8B3D9}" dt="2023-06-21T13:58:07.604" v="889" actId="478"/>
          <ac:spMkLst>
            <pc:docMk/>
            <pc:sldMk cId="272638401" sldId="260"/>
            <ac:spMk id="4" creationId="{0D6A51C6-9D99-5C38-CA0E-2B0A6AD0E8CD}"/>
          </ac:spMkLst>
        </pc:spChg>
        <pc:spChg chg="add del mod">
          <ac:chgData name="Lee, Yong Joong" userId="8d007218-2bcc-4c75-9734-b702fefd2994" providerId="ADAL" clId="{22F8AD89-10CE-41DB-A9D9-10BA5EC8B3D9}" dt="2023-06-21T13:58:12.389" v="890" actId="478"/>
          <ac:spMkLst>
            <pc:docMk/>
            <pc:sldMk cId="272638401" sldId="260"/>
            <ac:spMk id="9" creationId="{62819EF9-0FA3-9C40-047A-CF6C44FAB6CE}"/>
          </ac:spMkLst>
        </pc:spChg>
        <pc:grpChg chg="add mod">
          <ac:chgData name="Lee, Yong Joong" userId="8d007218-2bcc-4c75-9734-b702fefd2994" providerId="ADAL" clId="{22F8AD89-10CE-41DB-A9D9-10BA5EC8B3D9}" dt="2023-06-21T13:58:26.807" v="895" actId="1076"/>
          <ac:grpSpMkLst>
            <pc:docMk/>
            <pc:sldMk cId="272638401" sldId="260"/>
            <ac:grpSpMk id="7" creationId="{BC30C88A-3888-82D4-44C6-5DEC5CD018E5}"/>
          </ac:grpSpMkLst>
        </pc:grpChg>
        <pc:picChg chg="add mod">
          <ac:chgData name="Lee, Yong Joong" userId="8d007218-2bcc-4c75-9734-b702fefd2994" providerId="ADAL" clId="{22F8AD89-10CE-41DB-A9D9-10BA5EC8B3D9}" dt="2023-06-21T13:43:40.487" v="371" actId="164"/>
          <ac:picMkLst>
            <pc:docMk/>
            <pc:sldMk cId="272638401" sldId="260"/>
            <ac:picMk id="5" creationId="{BBC73104-8633-1548-4F2B-1FF98CFD66D4}"/>
          </ac:picMkLst>
        </pc:picChg>
        <pc:picChg chg="add mod">
          <ac:chgData name="Lee, Yong Joong" userId="8d007218-2bcc-4c75-9734-b702fefd2994" providerId="ADAL" clId="{22F8AD89-10CE-41DB-A9D9-10BA5EC8B3D9}" dt="2023-06-21T13:43:40.487" v="371" actId="164"/>
          <ac:picMkLst>
            <pc:docMk/>
            <pc:sldMk cId="272638401" sldId="260"/>
            <ac:picMk id="6" creationId="{B2F2E07F-386E-82F2-AA4D-9F9281250CAA}"/>
          </ac:picMkLst>
        </pc:picChg>
      </pc:sldChg>
      <pc:sldChg chg="addSp delSp modSp new mod">
        <pc:chgData name="Lee, Yong Joong" userId="8d007218-2bcc-4c75-9734-b702fefd2994" providerId="ADAL" clId="{22F8AD89-10CE-41DB-A9D9-10BA5EC8B3D9}" dt="2023-06-21T15:27:01.372" v="961" actId="113"/>
        <pc:sldMkLst>
          <pc:docMk/>
          <pc:sldMk cId="1151021474" sldId="261"/>
        </pc:sldMkLst>
        <pc:spChg chg="mod">
          <ac:chgData name="Lee, Yong Joong" userId="8d007218-2bcc-4c75-9734-b702fefd2994" providerId="ADAL" clId="{22F8AD89-10CE-41DB-A9D9-10BA5EC8B3D9}" dt="2023-06-21T15:20:03.209" v="912" actId="20577"/>
          <ac:spMkLst>
            <pc:docMk/>
            <pc:sldMk cId="1151021474" sldId="261"/>
            <ac:spMk id="2" creationId="{6C0BF825-AD89-9720-E069-8258D9A4DF59}"/>
          </ac:spMkLst>
        </pc:spChg>
        <pc:spChg chg="mod">
          <ac:chgData name="Lee, Yong Joong" userId="8d007218-2bcc-4c75-9734-b702fefd2994" providerId="ADAL" clId="{22F8AD89-10CE-41DB-A9D9-10BA5EC8B3D9}" dt="2023-06-21T15:27:01.372" v="961" actId="113"/>
          <ac:spMkLst>
            <pc:docMk/>
            <pc:sldMk cId="1151021474" sldId="261"/>
            <ac:spMk id="3" creationId="{A86AD46B-4E07-7006-F870-0371D3FCA79B}"/>
          </ac:spMkLst>
        </pc:spChg>
        <pc:spChg chg="del">
          <ac:chgData name="Lee, Yong Joong" userId="8d007218-2bcc-4c75-9734-b702fefd2994" providerId="ADAL" clId="{22F8AD89-10CE-41DB-A9D9-10BA5EC8B3D9}" dt="2023-06-21T15:21:20.922" v="934"/>
          <ac:spMkLst>
            <pc:docMk/>
            <pc:sldMk cId="1151021474" sldId="261"/>
            <ac:spMk id="4" creationId="{D8F83195-439E-56D4-7529-FAC17D2A8A2D}"/>
          </ac:spMkLst>
        </pc:spChg>
        <pc:spChg chg="add mod">
          <ac:chgData name="Lee, Yong Joong" userId="8d007218-2bcc-4c75-9734-b702fefd2994" providerId="ADAL" clId="{22F8AD89-10CE-41DB-A9D9-10BA5EC8B3D9}" dt="2023-06-21T15:25:42.988" v="955" actId="207"/>
          <ac:spMkLst>
            <pc:docMk/>
            <pc:sldMk cId="1151021474" sldId="261"/>
            <ac:spMk id="9" creationId="{14445095-E2B2-595A-464D-BED617293B8F}"/>
          </ac:spMkLst>
        </pc:spChg>
        <pc:spChg chg="add mod">
          <ac:chgData name="Lee, Yong Joong" userId="8d007218-2bcc-4c75-9734-b702fefd2994" providerId="ADAL" clId="{22F8AD89-10CE-41DB-A9D9-10BA5EC8B3D9}" dt="2023-06-21T15:26:16.566" v="960" actId="207"/>
          <ac:spMkLst>
            <pc:docMk/>
            <pc:sldMk cId="1151021474" sldId="261"/>
            <ac:spMk id="10" creationId="{635B0CF7-619F-F74A-D005-FF6699D4AD61}"/>
          </ac:spMkLst>
        </pc:spChg>
        <pc:picChg chg="add del mod">
          <ac:chgData name="Lee, Yong Joong" userId="8d007218-2bcc-4c75-9734-b702fefd2994" providerId="ADAL" clId="{22F8AD89-10CE-41DB-A9D9-10BA5EC8B3D9}" dt="2023-06-21T15:19:50.010" v="910"/>
          <ac:picMkLst>
            <pc:docMk/>
            <pc:sldMk cId="1151021474" sldId="261"/>
            <ac:picMk id="5" creationId="{05C17A73-B62C-CEF7-1410-05D753C4978B}"/>
          </ac:picMkLst>
        </pc:picChg>
        <pc:picChg chg="add del mod">
          <ac:chgData name="Lee, Yong Joong" userId="8d007218-2bcc-4c75-9734-b702fefd2994" providerId="ADAL" clId="{22F8AD89-10CE-41DB-A9D9-10BA5EC8B3D9}" dt="2023-06-21T15:19:50.010" v="910"/>
          <ac:picMkLst>
            <pc:docMk/>
            <pc:sldMk cId="1151021474" sldId="261"/>
            <ac:picMk id="6" creationId="{09259903-9006-47DC-C3F4-A320A1AA6B97}"/>
          </ac:picMkLst>
        </pc:picChg>
        <pc:picChg chg="add mod">
          <ac:chgData name="Lee, Yong Joong" userId="8d007218-2bcc-4c75-9734-b702fefd2994" providerId="ADAL" clId="{22F8AD89-10CE-41DB-A9D9-10BA5EC8B3D9}" dt="2023-06-21T15:24:42.279" v="943" actId="1076"/>
          <ac:picMkLst>
            <pc:docMk/>
            <pc:sldMk cId="1151021474" sldId="261"/>
            <ac:picMk id="7" creationId="{01E54D15-C0E8-89BF-E3A5-BD4C56D6B6A0}"/>
          </ac:picMkLst>
        </pc:picChg>
        <pc:picChg chg="add mod">
          <ac:chgData name="Lee, Yong Joong" userId="8d007218-2bcc-4c75-9734-b702fefd2994" providerId="ADAL" clId="{22F8AD89-10CE-41DB-A9D9-10BA5EC8B3D9}" dt="2023-06-21T15:24:57.123" v="948" actId="14100"/>
          <ac:picMkLst>
            <pc:docMk/>
            <pc:sldMk cId="1151021474" sldId="261"/>
            <ac:picMk id="8" creationId="{16ED8648-7833-6478-575F-F2ADAFCDF56E}"/>
          </ac:picMkLst>
        </pc:picChg>
      </pc:sldChg>
      <pc:sldChg chg="addSp delSp modSp new mod">
        <pc:chgData name="Lee, Yong Joong" userId="8d007218-2bcc-4c75-9734-b702fefd2994" providerId="ADAL" clId="{22F8AD89-10CE-41DB-A9D9-10BA5EC8B3D9}" dt="2023-06-21T15:28:57.450" v="1000" actId="207"/>
        <pc:sldMkLst>
          <pc:docMk/>
          <pc:sldMk cId="1192204129" sldId="262"/>
        </pc:sldMkLst>
        <pc:spChg chg="mod">
          <ac:chgData name="Lee, Yong Joong" userId="8d007218-2bcc-4c75-9734-b702fefd2994" providerId="ADAL" clId="{22F8AD89-10CE-41DB-A9D9-10BA5EC8B3D9}" dt="2023-06-21T15:27:22.863" v="974"/>
          <ac:spMkLst>
            <pc:docMk/>
            <pc:sldMk cId="1192204129" sldId="262"/>
            <ac:spMk id="2" creationId="{500D0968-42B9-0EBD-8CB1-F11B90E7536A}"/>
          </ac:spMkLst>
        </pc:spChg>
        <pc:spChg chg="mod">
          <ac:chgData name="Lee, Yong Joong" userId="8d007218-2bcc-4c75-9734-b702fefd2994" providerId="ADAL" clId="{22F8AD89-10CE-41DB-A9D9-10BA5EC8B3D9}" dt="2023-06-21T15:28:20.763" v="996" actId="15"/>
          <ac:spMkLst>
            <pc:docMk/>
            <pc:sldMk cId="1192204129" sldId="262"/>
            <ac:spMk id="3" creationId="{13CA9F62-1284-D103-AD3F-6790F8CA5051}"/>
          </ac:spMkLst>
        </pc:spChg>
        <pc:spChg chg="del">
          <ac:chgData name="Lee, Yong Joong" userId="8d007218-2bcc-4c75-9734-b702fefd2994" providerId="ADAL" clId="{22F8AD89-10CE-41DB-A9D9-10BA5EC8B3D9}" dt="2023-06-21T15:28:38.778" v="997"/>
          <ac:spMkLst>
            <pc:docMk/>
            <pc:sldMk cId="1192204129" sldId="262"/>
            <ac:spMk id="4" creationId="{2F5027C6-B2D5-D9E7-7081-97EA5A24ABA8}"/>
          </ac:spMkLst>
        </pc:spChg>
        <pc:spChg chg="add mod">
          <ac:chgData name="Lee, Yong Joong" userId="8d007218-2bcc-4c75-9734-b702fefd2994" providerId="ADAL" clId="{22F8AD89-10CE-41DB-A9D9-10BA5EC8B3D9}" dt="2023-06-21T15:28:57.450" v="1000" actId="207"/>
          <ac:spMkLst>
            <pc:docMk/>
            <pc:sldMk cId="1192204129" sldId="262"/>
            <ac:spMk id="6" creationId="{D4721A72-DF17-DD50-DB28-AC4CE45A0E83}"/>
          </ac:spMkLst>
        </pc:spChg>
        <pc:picChg chg="add mod">
          <ac:chgData name="Lee, Yong Joong" userId="8d007218-2bcc-4c75-9734-b702fefd2994" providerId="ADAL" clId="{22F8AD89-10CE-41DB-A9D9-10BA5EC8B3D9}" dt="2023-06-21T15:28:38.778" v="997"/>
          <ac:picMkLst>
            <pc:docMk/>
            <pc:sldMk cId="1192204129" sldId="262"/>
            <ac:picMk id="5" creationId="{E9F39E22-13C4-F97E-90BC-DC203EC1531D}"/>
          </ac:picMkLst>
        </pc:picChg>
      </pc:sldChg>
      <pc:sldChg chg="addSp delSp modSp new mod modClrScheme chgLayout">
        <pc:chgData name="Lee, Yong Joong" userId="8d007218-2bcc-4c75-9734-b702fefd2994" providerId="ADAL" clId="{22F8AD89-10CE-41DB-A9D9-10BA5EC8B3D9}" dt="2023-06-21T16:33:35.110" v="1079" actId="1076"/>
        <pc:sldMkLst>
          <pc:docMk/>
          <pc:sldMk cId="1960899262" sldId="263"/>
        </pc:sldMkLst>
        <pc:spChg chg="mod ord">
          <ac:chgData name="Lee, Yong Joong" userId="8d007218-2bcc-4c75-9734-b702fefd2994" providerId="ADAL" clId="{22F8AD89-10CE-41DB-A9D9-10BA5EC8B3D9}" dt="2023-06-21T16:31:30.218" v="1038" actId="700"/>
          <ac:spMkLst>
            <pc:docMk/>
            <pc:sldMk cId="1960899262" sldId="263"/>
            <ac:spMk id="2" creationId="{77C6295C-B50C-4219-34C2-A9C89FBFAC0C}"/>
          </ac:spMkLst>
        </pc:spChg>
        <pc:spChg chg="del mod ord">
          <ac:chgData name="Lee, Yong Joong" userId="8d007218-2bcc-4c75-9734-b702fefd2994" providerId="ADAL" clId="{22F8AD89-10CE-41DB-A9D9-10BA5EC8B3D9}" dt="2023-06-21T16:31:30.218" v="1038" actId="700"/>
          <ac:spMkLst>
            <pc:docMk/>
            <pc:sldMk cId="1960899262" sldId="263"/>
            <ac:spMk id="3" creationId="{A0B05DE3-3136-F940-0065-EF0CE862D6E4}"/>
          </ac:spMkLst>
        </pc:spChg>
        <pc:spChg chg="del mod ord">
          <ac:chgData name="Lee, Yong Joong" userId="8d007218-2bcc-4c75-9734-b702fefd2994" providerId="ADAL" clId="{22F8AD89-10CE-41DB-A9D9-10BA5EC8B3D9}" dt="2023-06-21T16:31:30.218" v="1038" actId="700"/>
          <ac:spMkLst>
            <pc:docMk/>
            <pc:sldMk cId="1960899262" sldId="263"/>
            <ac:spMk id="4" creationId="{0404BA7F-8054-A9FA-B479-C721281B72BA}"/>
          </ac:spMkLst>
        </pc:spChg>
        <pc:spChg chg="add mod ord">
          <ac:chgData name="Lee, Yong Joong" userId="8d007218-2bcc-4c75-9734-b702fefd2994" providerId="ADAL" clId="{22F8AD89-10CE-41DB-A9D9-10BA5EC8B3D9}" dt="2023-06-21T16:32:50.927" v="1069" actId="1076"/>
          <ac:spMkLst>
            <pc:docMk/>
            <pc:sldMk cId="1960899262" sldId="263"/>
            <ac:spMk id="5" creationId="{0296D7AC-15A5-9F85-B6DB-208AE0F6DB92}"/>
          </ac:spMkLst>
        </pc:spChg>
        <pc:spChg chg="add mod ord">
          <ac:chgData name="Lee, Yong Joong" userId="8d007218-2bcc-4c75-9734-b702fefd2994" providerId="ADAL" clId="{22F8AD89-10CE-41DB-A9D9-10BA5EC8B3D9}" dt="2023-06-21T16:32:57.646" v="1070" actId="1076"/>
          <ac:spMkLst>
            <pc:docMk/>
            <pc:sldMk cId="1960899262" sldId="263"/>
            <ac:spMk id="6" creationId="{1A0A5C6E-9EA5-E911-ACCB-E5CACEE6642E}"/>
          </ac:spMkLst>
        </pc:spChg>
        <pc:spChg chg="add mod ord">
          <ac:chgData name="Lee, Yong Joong" userId="8d007218-2bcc-4c75-9734-b702fefd2994" providerId="ADAL" clId="{22F8AD89-10CE-41DB-A9D9-10BA5EC8B3D9}" dt="2023-06-21T16:33:05.216" v="1071" actId="1076"/>
          <ac:spMkLst>
            <pc:docMk/>
            <pc:sldMk cId="1960899262" sldId="263"/>
            <ac:spMk id="7" creationId="{27DE46BE-4F56-3D47-4C99-BC5569FCEDA2}"/>
          </ac:spMkLst>
        </pc:spChg>
        <pc:spChg chg="add mod ord">
          <ac:chgData name="Lee, Yong Joong" userId="8d007218-2bcc-4c75-9734-b702fefd2994" providerId="ADAL" clId="{22F8AD89-10CE-41DB-A9D9-10BA5EC8B3D9}" dt="2023-06-21T16:33:08.427" v="1072" actId="1076"/>
          <ac:spMkLst>
            <pc:docMk/>
            <pc:sldMk cId="1960899262" sldId="263"/>
            <ac:spMk id="8" creationId="{F36293AA-45C4-6792-FBF7-9CD41D48FE1D}"/>
          </ac:spMkLst>
        </pc:spChg>
        <pc:picChg chg="add mod">
          <ac:chgData name="Lee, Yong Joong" userId="8d007218-2bcc-4c75-9734-b702fefd2994" providerId="ADAL" clId="{22F8AD89-10CE-41DB-A9D9-10BA5EC8B3D9}" dt="2023-06-21T16:33:35.110" v="1079" actId="1076"/>
          <ac:picMkLst>
            <pc:docMk/>
            <pc:sldMk cId="1960899262" sldId="263"/>
            <ac:picMk id="9" creationId="{53A8BA51-87F1-04CB-B5B1-EB33D4F0C222}"/>
          </ac:picMkLst>
        </pc:picChg>
        <pc:picChg chg="add mod">
          <ac:chgData name="Lee, Yong Joong" userId="8d007218-2bcc-4c75-9734-b702fefd2994" providerId="ADAL" clId="{22F8AD89-10CE-41DB-A9D9-10BA5EC8B3D9}" dt="2023-06-21T16:33:32.905" v="1078" actId="1076"/>
          <ac:picMkLst>
            <pc:docMk/>
            <pc:sldMk cId="1960899262" sldId="263"/>
            <ac:picMk id="10" creationId="{44BB5FA3-5360-5C34-0EAA-B78E88E46858}"/>
          </ac:picMkLst>
        </pc:picChg>
      </pc:sldChg>
      <pc:sldChg chg="addSp modSp mod">
        <pc:chgData name="Lee, Yong Joong" userId="8d007218-2bcc-4c75-9734-b702fefd2994" providerId="ADAL" clId="{22F8AD89-10CE-41DB-A9D9-10BA5EC8B3D9}" dt="2023-06-22T13:20:23.212" v="4111" actId="1076"/>
        <pc:sldMkLst>
          <pc:docMk/>
          <pc:sldMk cId="2579423719" sldId="2751"/>
        </pc:sldMkLst>
        <pc:spChg chg="mod">
          <ac:chgData name="Lee, Yong Joong" userId="8d007218-2bcc-4c75-9734-b702fefd2994" providerId="ADAL" clId="{22F8AD89-10CE-41DB-A9D9-10BA5EC8B3D9}" dt="2023-06-22T12:36:34.373" v="4054" actId="20577"/>
          <ac:spMkLst>
            <pc:docMk/>
            <pc:sldMk cId="2579423719" sldId="2751"/>
            <ac:spMk id="2" creationId="{0BE5C4A5-24DB-B8A1-019F-B96FE29FC0F9}"/>
          </ac:spMkLst>
        </pc:spChg>
        <pc:spChg chg="add mod">
          <ac:chgData name="Lee, Yong Joong" userId="8d007218-2bcc-4c75-9734-b702fefd2994" providerId="ADAL" clId="{22F8AD89-10CE-41DB-A9D9-10BA5EC8B3D9}" dt="2023-06-22T13:20:23.212" v="4111" actId="1076"/>
          <ac:spMkLst>
            <pc:docMk/>
            <pc:sldMk cId="2579423719" sldId="2751"/>
            <ac:spMk id="4" creationId="{B27A6857-3396-3BBC-8171-44E20DEA7949}"/>
          </ac:spMkLst>
        </pc:spChg>
      </pc:sldChg>
      <pc:sldChg chg="addSp modSp mod">
        <pc:chgData name="Lee, Yong Joong" userId="8d007218-2bcc-4c75-9734-b702fefd2994" providerId="ADAL" clId="{22F8AD89-10CE-41DB-A9D9-10BA5EC8B3D9}" dt="2023-06-21T17:24:28.314" v="1434" actId="1076"/>
        <pc:sldMkLst>
          <pc:docMk/>
          <pc:sldMk cId="1694197058" sldId="2891"/>
        </pc:sldMkLst>
        <pc:spChg chg="mod">
          <ac:chgData name="Lee, Yong Joong" userId="8d007218-2bcc-4c75-9734-b702fefd2994" providerId="ADAL" clId="{22F8AD89-10CE-41DB-A9D9-10BA5EC8B3D9}" dt="2023-06-21T16:45:25.949" v="1088" actId="20577"/>
          <ac:spMkLst>
            <pc:docMk/>
            <pc:sldMk cId="1694197058" sldId="2891"/>
            <ac:spMk id="2" creationId="{A9E99E89-B05A-34A0-3315-703B7DCB61E6}"/>
          </ac:spMkLst>
        </pc:spChg>
        <pc:spChg chg="mod">
          <ac:chgData name="Lee, Yong Joong" userId="8d007218-2bcc-4c75-9734-b702fefd2994" providerId="ADAL" clId="{22F8AD89-10CE-41DB-A9D9-10BA5EC8B3D9}" dt="2023-06-21T17:08:06.076" v="1191" actId="20577"/>
          <ac:spMkLst>
            <pc:docMk/>
            <pc:sldMk cId="1694197058" sldId="2891"/>
            <ac:spMk id="4" creationId="{28F2C5DD-D0B3-FC85-DF94-34ECAC35FFBE}"/>
          </ac:spMkLst>
        </pc:spChg>
        <pc:spChg chg="add mod">
          <ac:chgData name="Lee, Yong Joong" userId="8d007218-2bcc-4c75-9734-b702fefd2994" providerId="ADAL" clId="{22F8AD89-10CE-41DB-A9D9-10BA5EC8B3D9}" dt="2023-06-21T17:24:28.314" v="1434" actId="1076"/>
          <ac:spMkLst>
            <pc:docMk/>
            <pc:sldMk cId="1694197058" sldId="2891"/>
            <ac:spMk id="5" creationId="{30F59F55-58B2-C3C0-2FC8-149A12907EDE}"/>
          </ac:spMkLst>
        </pc:spChg>
        <pc:picChg chg="mod">
          <ac:chgData name="Lee, Yong Joong" userId="8d007218-2bcc-4c75-9734-b702fefd2994" providerId="ADAL" clId="{22F8AD89-10CE-41DB-A9D9-10BA5EC8B3D9}" dt="2023-06-21T17:08:20.792" v="1194" actId="14100"/>
          <ac:picMkLst>
            <pc:docMk/>
            <pc:sldMk cId="1694197058" sldId="2891"/>
            <ac:picMk id="1026" creationId="{AD374BD6-11B2-7EF6-F12B-E361100E12F7}"/>
          </ac:picMkLst>
        </pc:picChg>
      </pc:sldChg>
      <pc:sldChg chg="addSp modSp mod">
        <pc:chgData name="Lee, Yong Joong" userId="8d007218-2bcc-4c75-9734-b702fefd2994" providerId="ADAL" clId="{22F8AD89-10CE-41DB-A9D9-10BA5EC8B3D9}" dt="2023-06-21T17:24:48.675" v="1436" actId="1076"/>
        <pc:sldMkLst>
          <pc:docMk/>
          <pc:sldMk cId="2326427829" sldId="2892"/>
        </pc:sldMkLst>
        <pc:spChg chg="mod">
          <ac:chgData name="Lee, Yong Joong" userId="8d007218-2bcc-4c75-9734-b702fefd2994" providerId="ADAL" clId="{22F8AD89-10CE-41DB-A9D9-10BA5EC8B3D9}" dt="2023-06-21T16:45:44.894" v="1101" actId="20577"/>
          <ac:spMkLst>
            <pc:docMk/>
            <pc:sldMk cId="2326427829" sldId="2892"/>
            <ac:spMk id="2" creationId="{ECB049D7-2B5F-E2EA-518F-98FE3248F61E}"/>
          </ac:spMkLst>
        </pc:spChg>
        <pc:spChg chg="mod">
          <ac:chgData name="Lee, Yong Joong" userId="8d007218-2bcc-4c75-9734-b702fefd2994" providerId="ADAL" clId="{22F8AD89-10CE-41DB-A9D9-10BA5EC8B3D9}" dt="2023-06-21T16:45:53.407" v="1103" actId="1076"/>
          <ac:spMkLst>
            <pc:docMk/>
            <pc:sldMk cId="2326427829" sldId="2892"/>
            <ac:spMk id="3" creationId="{78A08FE9-A265-F55A-7303-A3ABECE6C472}"/>
          </ac:spMkLst>
        </pc:spChg>
        <pc:spChg chg="add mod">
          <ac:chgData name="Lee, Yong Joong" userId="8d007218-2bcc-4c75-9734-b702fefd2994" providerId="ADAL" clId="{22F8AD89-10CE-41DB-A9D9-10BA5EC8B3D9}" dt="2023-06-21T17:24:48.675" v="1436" actId="1076"/>
          <ac:spMkLst>
            <pc:docMk/>
            <pc:sldMk cId="2326427829" sldId="2892"/>
            <ac:spMk id="4" creationId="{5BDFB289-32C4-D775-0CA6-D82BB3B1E8C7}"/>
          </ac:spMkLst>
        </pc:spChg>
      </pc:sldChg>
      <pc:sldChg chg="addSp modSp mod">
        <pc:chgData name="Lee, Yong Joong" userId="8d007218-2bcc-4c75-9734-b702fefd2994" providerId="ADAL" clId="{22F8AD89-10CE-41DB-A9D9-10BA5EC8B3D9}" dt="2023-06-21T17:28:33.156" v="1490" actId="20577"/>
        <pc:sldMkLst>
          <pc:docMk/>
          <pc:sldMk cId="1696313335" sldId="2893"/>
        </pc:sldMkLst>
        <pc:spChg chg="mod">
          <ac:chgData name="Lee, Yong Joong" userId="8d007218-2bcc-4c75-9734-b702fefd2994" providerId="ADAL" clId="{22F8AD89-10CE-41DB-A9D9-10BA5EC8B3D9}" dt="2023-06-21T16:46:03.163" v="1112" actId="20577"/>
          <ac:spMkLst>
            <pc:docMk/>
            <pc:sldMk cId="1696313335" sldId="2893"/>
            <ac:spMk id="2" creationId="{07AA1D53-2F85-4EA7-02CB-AA1BB9593320}"/>
          </ac:spMkLst>
        </pc:spChg>
        <pc:spChg chg="mod">
          <ac:chgData name="Lee, Yong Joong" userId="8d007218-2bcc-4c75-9734-b702fefd2994" providerId="ADAL" clId="{22F8AD89-10CE-41DB-A9D9-10BA5EC8B3D9}" dt="2023-06-21T17:09:12.482" v="1263" actId="20577"/>
          <ac:spMkLst>
            <pc:docMk/>
            <pc:sldMk cId="1696313335" sldId="2893"/>
            <ac:spMk id="4" creationId="{02FD212B-9FDB-58D8-5500-98CB98B8A115}"/>
          </ac:spMkLst>
        </pc:spChg>
        <pc:spChg chg="add mod">
          <ac:chgData name="Lee, Yong Joong" userId="8d007218-2bcc-4c75-9734-b702fefd2994" providerId="ADAL" clId="{22F8AD89-10CE-41DB-A9D9-10BA5EC8B3D9}" dt="2023-06-21T17:28:33.156" v="1490" actId="20577"/>
          <ac:spMkLst>
            <pc:docMk/>
            <pc:sldMk cId="1696313335" sldId="2893"/>
            <ac:spMk id="5" creationId="{12337CBA-D02C-EE34-A0FB-3C2CC2B602E7}"/>
          </ac:spMkLst>
        </pc:spChg>
      </pc:sldChg>
      <pc:sldChg chg="addSp modSp mod modAnim">
        <pc:chgData name="Lee, Yong Joong" userId="8d007218-2bcc-4c75-9734-b702fefd2994" providerId="ADAL" clId="{22F8AD89-10CE-41DB-A9D9-10BA5EC8B3D9}" dt="2023-06-21T17:30:09.672" v="1514" actId="1076"/>
        <pc:sldMkLst>
          <pc:docMk/>
          <pc:sldMk cId="972258687" sldId="2894"/>
        </pc:sldMkLst>
        <pc:spChg chg="mod">
          <ac:chgData name="Lee, Yong Joong" userId="8d007218-2bcc-4c75-9734-b702fefd2994" providerId="ADAL" clId="{22F8AD89-10CE-41DB-A9D9-10BA5EC8B3D9}" dt="2023-06-21T16:46:11.229" v="1121" actId="20577"/>
          <ac:spMkLst>
            <pc:docMk/>
            <pc:sldMk cId="972258687" sldId="2894"/>
            <ac:spMk id="2" creationId="{831A9C5E-F9AE-1845-EE37-537BAFAC923C}"/>
          </ac:spMkLst>
        </pc:spChg>
        <pc:spChg chg="mod">
          <ac:chgData name="Lee, Yong Joong" userId="8d007218-2bcc-4c75-9734-b702fefd2994" providerId="ADAL" clId="{22F8AD89-10CE-41DB-A9D9-10BA5EC8B3D9}" dt="2023-06-21T17:18:45.272" v="1342" actId="14100"/>
          <ac:spMkLst>
            <pc:docMk/>
            <pc:sldMk cId="972258687" sldId="2894"/>
            <ac:spMk id="4" creationId="{96CCCE6E-08FF-E2DA-A498-898A468F71CD}"/>
          </ac:spMkLst>
        </pc:spChg>
        <pc:spChg chg="add mod">
          <ac:chgData name="Lee, Yong Joong" userId="8d007218-2bcc-4c75-9734-b702fefd2994" providerId="ADAL" clId="{22F8AD89-10CE-41DB-A9D9-10BA5EC8B3D9}" dt="2023-06-21T17:21:01.689" v="1416" actId="1076"/>
          <ac:spMkLst>
            <pc:docMk/>
            <pc:sldMk cId="972258687" sldId="2894"/>
            <ac:spMk id="5" creationId="{38E78FAE-4235-8B81-0821-830CB4C201BB}"/>
          </ac:spMkLst>
        </pc:spChg>
        <pc:spChg chg="add mod">
          <ac:chgData name="Lee, Yong Joong" userId="8d007218-2bcc-4c75-9734-b702fefd2994" providerId="ADAL" clId="{22F8AD89-10CE-41DB-A9D9-10BA5EC8B3D9}" dt="2023-06-21T17:30:09.672" v="1514" actId="1076"/>
          <ac:spMkLst>
            <pc:docMk/>
            <pc:sldMk cId="972258687" sldId="2894"/>
            <ac:spMk id="7" creationId="{8879D921-C879-C0E5-1F30-DFFCDB799EBE}"/>
          </ac:spMkLst>
        </pc:spChg>
      </pc:sldChg>
      <pc:sldChg chg="addSp delSp modSp new mod modAnim">
        <pc:chgData name="Lee, Yong Joong" userId="8d007218-2bcc-4c75-9734-b702fefd2994" providerId="ADAL" clId="{22F8AD89-10CE-41DB-A9D9-10BA5EC8B3D9}" dt="2023-06-22T15:07:34.825" v="4645" actId="20577"/>
        <pc:sldMkLst>
          <pc:docMk/>
          <pc:sldMk cId="3499758468" sldId="2895"/>
        </pc:sldMkLst>
        <pc:spChg chg="mod">
          <ac:chgData name="Lee, Yong Joong" userId="8d007218-2bcc-4c75-9734-b702fefd2994" providerId="ADAL" clId="{22F8AD89-10CE-41DB-A9D9-10BA5EC8B3D9}" dt="2023-06-22T15:07:34.825" v="4645" actId="20577"/>
          <ac:spMkLst>
            <pc:docMk/>
            <pc:sldMk cId="3499758468" sldId="2895"/>
            <ac:spMk id="2" creationId="{AAD0DDD2-258A-DE3A-ACC2-C10A0A56592C}"/>
          </ac:spMkLst>
        </pc:spChg>
        <pc:spChg chg="mod">
          <ac:chgData name="Lee, Yong Joong" userId="8d007218-2bcc-4c75-9734-b702fefd2994" providerId="ADAL" clId="{22F8AD89-10CE-41DB-A9D9-10BA5EC8B3D9}" dt="2023-06-22T14:08:48.827" v="4633" actId="20577"/>
          <ac:spMkLst>
            <pc:docMk/>
            <pc:sldMk cId="3499758468" sldId="2895"/>
            <ac:spMk id="3" creationId="{C7C246CB-7E24-8307-AF84-C8AABEBB988D}"/>
          </ac:spMkLst>
        </pc:spChg>
        <pc:spChg chg="del">
          <ac:chgData name="Lee, Yong Joong" userId="8d007218-2bcc-4c75-9734-b702fefd2994" providerId="ADAL" clId="{22F8AD89-10CE-41DB-A9D9-10BA5EC8B3D9}" dt="2023-06-21T17:56:21.752" v="1569"/>
          <ac:spMkLst>
            <pc:docMk/>
            <pc:sldMk cId="3499758468" sldId="2895"/>
            <ac:spMk id="4" creationId="{66A7CAF6-92C8-56E2-1237-BD9E60E8684D}"/>
          </ac:spMkLst>
        </pc:spChg>
        <pc:spChg chg="add mod">
          <ac:chgData name="Lee, Yong Joong" userId="8d007218-2bcc-4c75-9734-b702fefd2994" providerId="ADAL" clId="{22F8AD89-10CE-41DB-A9D9-10BA5EC8B3D9}" dt="2023-06-22T14:08:14.681" v="4620" actId="20577"/>
          <ac:spMkLst>
            <pc:docMk/>
            <pc:sldMk cId="3499758468" sldId="2895"/>
            <ac:spMk id="4" creationId="{B6C02A7A-1D9B-5160-F6E7-4C2A5017F0B6}"/>
          </ac:spMkLst>
        </pc:spChg>
        <pc:picChg chg="add mod">
          <ac:chgData name="Lee, Yong Joong" userId="8d007218-2bcc-4c75-9734-b702fefd2994" providerId="ADAL" clId="{22F8AD89-10CE-41DB-A9D9-10BA5EC8B3D9}" dt="2023-06-22T13:23:35.035" v="4173" actId="1076"/>
          <ac:picMkLst>
            <pc:docMk/>
            <pc:sldMk cId="3499758468" sldId="2895"/>
            <ac:picMk id="5" creationId="{A620466F-210A-371C-95D9-96077FFD1F30}"/>
          </ac:picMkLst>
        </pc:picChg>
      </pc:sldChg>
      <pc:sldChg chg="addSp delSp modSp new del mod modClrScheme chgLayout">
        <pc:chgData name="Lee, Yong Joong" userId="8d007218-2bcc-4c75-9734-b702fefd2994" providerId="ADAL" clId="{22F8AD89-10CE-41DB-A9D9-10BA5EC8B3D9}" dt="2023-06-21T18:09:17.390" v="2083" actId="47"/>
        <pc:sldMkLst>
          <pc:docMk/>
          <pc:sldMk cId="3499666693" sldId="2896"/>
        </pc:sldMkLst>
        <pc:spChg chg="mod ord">
          <ac:chgData name="Lee, Yong Joong" userId="8d007218-2bcc-4c75-9734-b702fefd2994" providerId="ADAL" clId="{22F8AD89-10CE-41DB-A9D9-10BA5EC8B3D9}" dt="2023-06-21T18:03:56.427" v="2033"/>
          <ac:spMkLst>
            <pc:docMk/>
            <pc:sldMk cId="3499666693" sldId="2896"/>
            <ac:spMk id="2" creationId="{046D3666-89FB-30AC-3786-1634E35D5521}"/>
          </ac:spMkLst>
        </pc:spChg>
        <pc:spChg chg="del mod ord">
          <ac:chgData name="Lee, Yong Joong" userId="8d007218-2bcc-4c75-9734-b702fefd2994" providerId="ADAL" clId="{22F8AD89-10CE-41DB-A9D9-10BA5EC8B3D9}" dt="2023-06-21T18:04:01.489" v="2034" actId="478"/>
          <ac:spMkLst>
            <pc:docMk/>
            <pc:sldMk cId="3499666693" sldId="2896"/>
            <ac:spMk id="3" creationId="{AC2CCFC7-00C6-E442-4A02-30EF04EA3304}"/>
          </ac:spMkLst>
        </pc:spChg>
        <pc:spChg chg="del">
          <ac:chgData name="Lee, Yong Joong" userId="8d007218-2bcc-4c75-9734-b702fefd2994" providerId="ADAL" clId="{22F8AD89-10CE-41DB-A9D9-10BA5EC8B3D9}" dt="2023-06-21T18:03:26.203" v="2027" actId="700"/>
          <ac:spMkLst>
            <pc:docMk/>
            <pc:sldMk cId="3499666693" sldId="2896"/>
            <ac:spMk id="4" creationId="{C8CE94F6-9BFE-7D2C-4418-CB7F18F5AD31}"/>
          </ac:spMkLst>
        </pc:spChg>
        <pc:spChg chg="add del mod">
          <ac:chgData name="Lee, Yong Joong" userId="8d007218-2bcc-4c75-9734-b702fefd2994" providerId="ADAL" clId="{22F8AD89-10CE-41DB-A9D9-10BA5EC8B3D9}" dt="2023-06-21T18:04:06.510" v="2035" actId="478"/>
          <ac:spMkLst>
            <pc:docMk/>
            <pc:sldMk cId="3499666693" sldId="2896"/>
            <ac:spMk id="6" creationId="{CC3DFC8C-F8E4-C975-5392-6448319D8E12}"/>
          </ac:spMkLst>
        </pc:spChg>
        <pc:spChg chg="add del mod topLvl">
          <ac:chgData name="Lee, Yong Joong" userId="8d007218-2bcc-4c75-9734-b702fefd2994" providerId="ADAL" clId="{22F8AD89-10CE-41DB-A9D9-10BA5EC8B3D9}" dt="2023-06-21T18:06:16.164" v="2063" actId="478"/>
          <ac:spMkLst>
            <pc:docMk/>
            <pc:sldMk cId="3499666693" sldId="2896"/>
            <ac:spMk id="9" creationId="{2441DA7A-175F-DE7F-AD79-627AA37FEC1E}"/>
          </ac:spMkLst>
        </pc:spChg>
        <pc:spChg chg="add del mod topLvl">
          <ac:chgData name="Lee, Yong Joong" userId="8d007218-2bcc-4c75-9734-b702fefd2994" providerId="ADAL" clId="{22F8AD89-10CE-41DB-A9D9-10BA5EC8B3D9}" dt="2023-06-21T18:05:08.813" v="2046" actId="478"/>
          <ac:spMkLst>
            <pc:docMk/>
            <pc:sldMk cId="3499666693" sldId="2896"/>
            <ac:spMk id="10" creationId="{C892090F-7997-7917-90E1-32DCA6473E9F}"/>
          </ac:spMkLst>
        </pc:spChg>
        <pc:spChg chg="add del mod topLvl">
          <ac:chgData name="Lee, Yong Joong" userId="8d007218-2bcc-4c75-9734-b702fefd2994" providerId="ADAL" clId="{22F8AD89-10CE-41DB-A9D9-10BA5EC8B3D9}" dt="2023-06-21T18:05:13.067" v="2048" actId="478"/>
          <ac:spMkLst>
            <pc:docMk/>
            <pc:sldMk cId="3499666693" sldId="2896"/>
            <ac:spMk id="11" creationId="{A928286F-BFF4-6A2E-6217-0B25915EB7CD}"/>
          </ac:spMkLst>
        </pc:spChg>
        <pc:spChg chg="add del mod topLvl">
          <ac:chgData name="Lee, Yong Joong" userId="8d007218-2bcc-4c75-9734-b702fefd2994" providerId="ADAL" clId="{22F8AD89-10CE-41DB-A9D9-10BA5EC8B3D9}" dt="2023-06-21T18:05:04" v="2044" actId="478"/>
          <ac:spMkLst>
            <pc:docMk/>
            <pc:sldMk cId="3499666693" sldId="2896"/>
            <ac:spMk id="15" creationId="{1848BDC8-98F6-381B-EE40-A032F9F27DFE}"/>
          </ac:spMkLst>
        </pc:spChg>
        <pc:spChg chg="add del mod topLvl">
          <ac:chgData name="Lee, Yong Joong" userId="8d007218-2bcc-4c75-9734-b702fefd2994" providerId="ADAL" clId="{22F8AD89-10CE-41DB-A9D9-10BA5EC8B3D9}" dt="2023-06-21T18:05:21.728" v="2051" actId="478"/>
          <ac:spMkLst>
            <pc:docMk/>
            <pc:sldMk cId="3499666693" sldId="2896"/>
            <ac:spMk id="17" creationId="{B965F5A5-BD77-95C9-5108-1BD2CE54CE2A}"/>
          </ac:spMkLst>
        </pc:spChg>
        <pc:spChg chg="add del mod topLvl">
          <ac:chgData name="Lee, Yong Joong" userId="8d007218-2bcc-4c75-9734-b702fefd2994" providerId="ADAL" clId="{22F8AD89-10CE-41DB-A9D9-10BA5EC8B3D9}" dt="2023-06-21T18:05:19.510" v="2050" actId="478"/>
          <ac:spMkLst>
            <pc:docMk/>
            <pc:sldMk cId="3499666693" sldId="2896"/>
            <ac:spMk id="19" creationId="{7C1A3CDF-210D-D821-5D11-20E97EBF0FBA}"/>
          </ac:spMkLst>
        </pc:spChg>
        <pc:spChg chg="add del mod topLvl">
          <ac:chgData name="Lee, Yong Joong" userId="8d007218-2bcc-4c75-9734-b702fefd2994" providerId="ADAL" clId="{22F8AD89-10CE-41DB-A9D9-10BA5EC8B3D9}" dt="2023-06-21T18:05:27.287" v="2054" actId="478"/>
          <ac:spMkLst>
            <pc:docMk/>
            <pc:sldMk cId="3499666693" sldId="2896"/>
            <ac:spMk id="21" creationId="{321B8276-659B-5DC0-B18D-94CB9C117547}"/>
          </ac:spMkLst>
        </pc:spChg>
        <pc:spChg chg="add mod">
          <ac:chgData name="Lee, Yong Joong" userId="8d007218-2bcc-4c75-9734-b702fefd2994" providerId="ADAL" clId="{22F8AD89-10CE-41DB-A9D9-10BA5EC8B3D9}" dt="2023-06-21T18:07:09.435" v="2065" actId="1076"/>
          <ac:spMkLst>
            <pc:docMk/>
            <pc:sldMk cId="3499666693" sldId="2896"/>
            <ac:spMk id="25" creationId="{CEF3A553-6693-15D8-6237-FE2E24BA9458}"/>
          </ac:spMkLst>
        </pc:spChg>
        <pc:spChg chg="add mod">
          <ac:chgData name="Lee, Yong Joong" userId="8d007218-2bcc-4c75-9734-b702fefd2994" providerId="ADAL" clId="{22F8AD89-10CE-41DB-A9D9-10BA5EC8B3D9}" dt="2023-06-21T18:07:09.435" v="2065" actId="1076"/>
          <ac:spMkLst>
            <pc:docMk/>
            <pc:sldMk cId="3499666693" sldId="2896"/>
            <ac:spMk id="26" creationId="{F3136108-0022-34B9-5FC4-AE2DC95DD38F}"/>
          </ac:spMkLst>
        </pc:spChg>
        <pc:spChg chg="add mod">
          <ac:chgData name="Lee, Yong Joong" userId="8d007218-2bcc-4c75-9734-b702fefd2994" providerId="ADAL" clId="{22F8AD89-10CE-41DB-A9D9-10BA5EC8B3D9}" dt="2023-06-21T18:07:09.435" v="2065" actId="1076"/>
          <ac:spMkLst>
            <pc:docMk/>
            <pc:sldMk cId="3499666693" sldId="2896"/>
            <ac:spMk id="27" creationId="{61B6017E-DE3A-23F8-9F48-5DC689860321}"/>
          </ac:spMkLst>
        </pc:spChg>
        <pc:grpChg chg="add del mod">
          <ac:chgData name="Lee, Yong Joong" userId="8d007218-2bcc-4c75-9734-b702fefd2994" providerId="ADAL" clId="{22F8AD89-10CE-41DB-A9D9-10BA5EC8B3D9}" dt="2023-06-21T18:04:53.077" v="2041" actId="165"/>
          <ac:grpSpMkLst>
            <pc:docMk/>
            <pc:sldMk cId="3499666693" sldId="2896"/>
            <ac:grpSpMk id="7" creationId="{8F97431F-9327-2851-4749-72A9B5EF906B}"/>
          </ac:grpSpMkLst>
        </pc:grpChg>
        <pc:picChg chg="add del mod topLvl">
          <ac:chgData name="Lee, Yong Joong" userId="8d007218-2bcc-4c75-9734-b702fefd2994" providerId="ADAL" clId="{22F8AD89-10CE-41DB-A9D9-10BA5EC8B3D9}" dt="2023-06-21T18:06:06.978" v="2059" actId="478"/>
          <ac:picMkLst>
            <pc:docMk/>
            <pc:sldMk cId="3499666693" sldId="2896"/>
            <ac:picMk id="8" creationId="{6DD20985-3825-3CEE-2981-C804C9E54D4B}"/>
          </ac:picMkLst>
        </pc:picChg>
        <pc:picChg chg="add del mod">
          <ac:chgData name="Lee, Yong Joong" userId="8d007218-2bcc-4c75-9734-b702fefd2994" providerId="ADAL" clId="{22F8AD89-10CE-41DB-A9D9-10BA5EC8B3D9}" dt="2023-06-21T18:06:04.947" v="2058" actId="478"/>
          <ac:picMkLst>
            <pc:docMk/>
            <pc:sldMk cId="3499666693" sldId="2896"/>
            <ac:picMk id="23" creationId="{A5D3793A-0775-72C7-7D64-ED21CB2A3664}"/>
          </ac:picMkLst>
        </pc:picChg>
        <pc:picChg chg="add mod">
          <ac:chgData name="Lee, Yong Joong" userId="8d007218-2bcc-4c75-9734-b702fefd2994" providerId="ADAL" clId="{22F8AD89-10CE-41DB-A9D9-10BA5EC8B3D9}" dt="2023-06-21T18:07:09.435" v="2065" actId="1076"/>
          <ac:picMkLst>
            <pc:docMk/>
            <pc:sldMk cId="3499666693" sldId="2896"/>
            <ac:picMk id="24" creationId="{51A8BEAA-2EEF-F7AB-E467-DF2FE32C8655}"/>
          </ac:picMkLst>
        </pc:picChg>
        <pc:cxnChg chg="add del mod topLvl">
          <ac:chgData name="Lee, Yong Joong" userId="8d007218-2bcc-4c75-9734-b702fefd2994" providerId="ADAL" clId="{22F8AD89-10CE-41DB-A9D9-10BA5EC8B3D9}" dt="2023-06-21T18:05:15.213" v="2049" actId="478"/>
          <ac:cxnSpMkLst>
            <pc:docMk/>
            <pc:sldMk cId="3499666693" sldId="2896"/>
            <ac:cxnSpMk id="12" creationId="{146B0B0A-CBE1-6CD9-0C7A-FA0A1583D7A6}"/>
          </ac:cxnSpMkLst>
        </pc:cxnChg>
        <pc:cxnChg chg="add del mod topLvl">
          <ac:chgData name="Lee, Yong Joong" userId="8d007218-2bcc-4c75-9734-b702fefd2994" providerId="ADAL" clId="{22F8AD89-10CE-41DB-A9D9-10BA5EC8B3D9}" dt="2023-06-21T18:06:10.235" v="2061" actId="478"/>
          <ac:cxnSpMkLst>
            <pc:docMk/>
            <pc:sldMk cId="3499666693" sldId="2896"/>
            <ac:cxnSpMk id="13" creationId="{B873A89E-27D5-A502-1AF0-3DBED42A1491}"/>
          </ac:cxnSpMkLst>
        </pc:cxnChg>
        <pc:cxnChg chg="add del mod topLvl">
          <ac:chgData name="Lee, Yong Joong" userId="8d007218-2bcc-4c75-9734-b702fefd2994" providerId="ADAL" clId="{22F8AD89-10CE-41DB-A9D9-10BA5EC8B3D9}" dt="2023-06-21T18:05:10.281" v="2047" actId="478"/>
          <ac:cxnSpMkLst>
            <pc:docMk/>
            <pc:sldMk cId="3499666693" sldId="2896"/>
            <ac:cxnSpMk id="14" creationId="{103257BC-A69F-0521-B902-EE92043DA081}"/>
          </ac:cxnSpMkLst>
        </pc:cxnChg>
        <pc:cxnChg chg="add del mod topLvl">
          <ac:chgData name="Lee, Yong Joong" userId="8d007218-2bcc-4c75-9734-b702fefd2994" providerId="ADAL" clId="{22F8AD89-10CE-41DB-A9D9-10BA5EC8B3D9}" dt="2023-06-21T18:05:05.256" v="2045" actId="478"/>
          <ac:cxnSpMkLst>
            <pc:docMk/>
            <pc:sldMk cId="3499666693" sldId="2896"/>
            <ac:cxnSpMk id="16" creationId="{1EC9F099-F28F-16A0-BBB1-DB000C9D3BDF}"/>
          </ac:cxnSpMkLst>
        </pc:cxnChg>
        <pc:cxnChg chg="add del mod topLvl">
          <ac:chgData name="Lee, Yong Joong" userId="8d007218-2bcc-4c75-9734-b702fefd2994" providerId="ADAL" clId="{22F8AD89-10CE-41DB-A9D9-10BA5EC8B3D9}" dt="2023-06-21T18:05:22.924" v="2052" actId="478"/>
          <ac:cxnSpMkLst>
            <pc:docMk/>
            <pc:sldMk cId="3499666693" sldId="2896"/>
            <ac:cxnSpMk id="18" creationId="{A1487B97-811A-788C-AED9-66AEC0D2987B}"/>
          </ac:cxnSpMkLst>
        </pc:cxnChg>
        <pc:cxnChg chg="add del mod topLvl">
          <ac:chgData name="Lee, Yong Joong" userId="8d007218-2bcc-4c75-9734-b702fefd2994" providerId="ADAL" clId="{22F8AD89-10CE-41DB-A9D9-10BA5EC8B3D9}" dt="2023-06-21T18:05:24.080" v="2053" actId="478"/>
          <ac:cxnSpMkLst>
            <pc:docMk/>
            <pc:sldMk cId="3499666693" sldId="2896"/>
            <ac:cxnSpMk id="20" creationId="{DD867B8E-3A70-9AA5-7793-161FAE3EF924}"/>
          </ac:cxnSpMkLst>
        </pc:cxnChg>
        <pc:cxnChg chg="add del mod topLvl">
          <ac:chgData name="Lee, Yong Joong" userId="8d007218-2bcc-4c75-9734-b702fefd2994" providerId="ADAL" clId="{22F8AD89-10CE-41DB-A9D9-10BA5EC8B3D9}" dt="2023-06-21T18:05:28.932" v="2055" actId="478"/>
          <ac:cxnSpMkLst>
            <pc:docMk/>
            <pc:sldMk cId="3499666693" sldId="2896"/>
            <ac:cxnSpMk id="22" creationId="{AB12DB79-2B49-B1F7-600C-A2EE46C32509}"/>
          </ac:cxnSpMkLst>
        </pc:cxnChg>
      </pc:sldChg>
      <pc:sldChg chg="addSp delSp modSp new mod">
        <pc:chgData name="Lee, Yong Joong" userId="8d007218-2bcc-4c75-9734-b702fefd2994" providerId="ADAL" clId="{22F8AD89-10CE-41DB-A9D9-10BA5EC8B3D9}" dt="2023-06-21T18:13:57.439" v="2332" actId="20577"/>
        <pc:sldMkLst>
          <pc:docMk/>
          <pc:sldMk cId="3016856547" sldId="2897"/>
        </pc:sldMkLst>
        <pc:spChg chg="mod">
          <ac:chgData name="Lee, Yong Joong" userId="8d007218-2bcc-4c75-9734-b702fefd2994" providerId="ADAL" clId="{22F8AD89-10CE-41DB-A9D9-10BA5EC8B3D9}" dt="2023-06-21T18:08:48.461" v="2082" actId="20577"/>
          <ac:spMkLst>
            <pc:docMk/>
            <pc:sldMk cId="3016856547" sldId="2897"/>
            <ac:spMk id="2" creationId="{D678FEC4-1108-D26E-2C4A-0E31EFFB9B3B}"/>
          </ac:spMkLst>
        </pc:spChg>
        <pc:spChg chg="mod">
          <ac:chgData name="Lee, Yong Joong" userId="8d007218-2bcc-4c75-9734-b702fefd2994" providerId="ADAL" clId="{22F8AD89-10CE-41DB-A9D9-10BA5EC8B3D9}" dt="2023-06-21T18:13:57.439" v="2332" actId="20577"/>
          <ac:spMkLst>
            <pc:docMk/>
            <pc:sldMk cId="3016856547" sldId="2897"/>
            <ac:spMk id="3" creationId="{E9D1836A-BCB3-A502-F5CE-7CA4BA7E773C}"/>
          </ac:spMkLst>
        </pc:spChg>
        <pc:spChg chg="del">
          <ac:chgData name="Lee, Yong Joong" userId="8d007218-2bcc-4c75-9734-b702fefd2994" providerId="ADAL" clId="{22F8AD89-10CE-41DB-A9D9-10BA5EC8B3D9}" dt="2023-06-21T18:07:54.901" v="2069" actId="478"/>
          <ac:spMkLst>
            <pc:docMk/>
            <pc:sldMk cId="3016856547" sldId="2897"/>
            <ac:spMk id="4" creationId="{48B821D6-F6FF-5185-A88A-F172EBDC3B7C}"/>
          </ac:spMkLst>
        </pc:spChg>
        <pc:spChg chg="add mod">
          <ac:chgData name="Lee, Yong Joong" userId="8d007218-2bcc-4c75-9734-b702fefd2994" providerId="ADAL" clId="{22F8AD89-10CE-41DB-A9D9-10BA5EC8B3D9}" dt="2023-06-21T18:08:26.733" v="2072" actId="1076"/>
          <ac:spMkLst>
            <pc:docMk/>
            <pc:sldMk cId="3016856547" sldId="2897"/>
            <ac:spMk id="6" creationId="{E23D2F17-5247-0FAB-F87C-FB42663C05F1}"/>
          </ac:spMkLst>
        </pc:spChg>
        <pc:spChg chg="add mod">
          <ac:chgData name="Lee, Yong Joong" userId="8d007218-2bcc-4c75-9734-b702fefd2994" providerId="ADAL" clId="{22F8AD89-10CE-41DB-A9D9-10BA5EC8B3D9}" dt="2023-06-21T18:08:26.733" v="2072" actId="1076"/>
          <ac:spMkLst>
            <pc:docMk/>
            <pc:sldMk cId="3016856547" sldId="2897"/>
            <ac:spMk id="7" creationId="{E3113EEF-8186-73AE-0252-2A9DDC8DD3E0}"/>
          </ac:spMkLst>
        </pc:spChg>
        <pc:spChg chg="add mod">
          <ac:chgData name="Lee, Yong Joong" userId="8d007218-2bcc-4c75-9734-b702fefd2994" providerId="ADAL" clId="{22F8AD89-10CE-41DB-A9D9-10BA5EC8B3D9}" dt="2023-06-21T18:08:26.733" v="2072" actId="1076"/>
          <ac:spMkLst>
            <pc:docMk/>
            <pc:sldMk cId="3016856547" sldId="2897"/>
            <ac:spMk id="8" creationId="{683404BD-6EDA-9C10-7CE1-B1A99B631AF4}"/>
          </ac:spMkLst>
        </pc:spChg>
        <pc:picChg chg="add mod">
          <ac:chgData name="Lee, Yong Joong" userId="8d007218-2bcc-4c75-9734-b702fefd2994" providerId="ADAL" clId="{22F8AD89-10CE-41DB-A9D9-10BA5EC8B3D9}" dt="2023-06-21T18:08:26.733" v="2072" actId="1076"/>
          <ac:picMkLst>
            <pc:docMk/>
            <pc:sldMk cId="3016856547" sldId="2897"/>
            <ac:picMk id="5" creationId="{045E0C4F-EF47-9FBA-0A1A-A4BA3C6F4880}"/>
          </ac:picMkLst>
        </pc:picChg>
      </pc:sldChg>
      <pc:sldChg chg="addSp delSp modSp new mod modClrScheme chgLayout">
        <pc:chgData name="Lee, Yong Joong" userId="8d007218-2bcc-4c75-9734-b702fefd2994" providerId="ADAL" clId="{22F8AD89-10CE-41DB-A9D9-10BA5EC8B3D9}" dt="2023-06-22T13:59:41.066" v="4574" actId="20577"/>
        <pc:sldMkLst>
          <pc:docMk/>
          <pc:sldMk cId="196997420" sldId="3327"/>
        </pc:sldMkLst>
        <pc:spChg chg="add mod">
          <ac:chgData name="Lee, Yong Joong" userId="8d007218-2bcc-4c75-9734-b702fefd2994" providerId="ADAL" clId="{22F8AD89-10CE-41DB-A9D9-10BA5EC8B3D9}" dt="2023-06-22T13:59:41.066" v="4574" actId="20577"/>
          <ac:spMkLst>
            <pc:docMk/>
            <pc:sldMk cId="196997420" sldId="3327"/>
            <ac:spMk id="2" creationId="{21DA7B73-888C-8B7C-2E38-909ED7B8B256}"/>
          </ac:spMkLst>
        </pc:spChg>
        <pc:spChg chg="del mod ord">
          <ac:chgData name="Lee, Yong Joong" userId="8d007218-2bcc-4c75-9734-b702fefd2994" providerId="ADAL" clId="{22F8AD89-10CE-41DB-A9D9-10BA5EC8B3D9}" dt="2023-06-21T18:53:21.412" v="2334" actId="700"/>
          <ac:spMkLst>
            <pc:docMk/>
            <pc:sldMk cId="196997420" sldId="3327"/>
            <ac:spMk id="2" creationId="{33CE8BDE-A907-9D35-6514-7A9F322515CD}"/>
          </ac:spMkLst>
        </pc:spChg>
        <pc:spChg chg="del mod ord">
          <ac:chgData name="Lee, Yong Joong" userId="8d007218-2bcc-4c75-9734-b702fefd2994" providerId="ADAL" clId="{22F8AD89-10CE-41DB-A9D9-10BA5EC8B3D9}" dt="2023-06-21T18:53:21.412" v="2334" actId="700"/>
          <ac:spMkLst>
            <pc:docMk/>
            <pc:sldMk cId="196997420" sldId="3327"/>
            <ac:spMk id="3" creationId="{10BCD13F-B80E-7A65-3DC5-237E41F7BCDF}"/>
          </ac:spMkLst>
        </pc:spChg>
        <pc:spChg chg="add mod ord">
          <ac:chgData name="Lee, Yong Joong" userId="8d007218-2bcc-4c75-9734-b702fefd2994" providerId="ADAL" clId="{22F8AD89-10CE-41DB-A9D9-10BA5EC8B3D9}" dt="2023-06-21T18:53:34.721" v="2363" actId="20577"/>
          <ac:spMkLst>
            <pc:docMk/>
            <pc:sldMk cId="196997420" sldId="3327"/>
            <ac:spMk id="4" creationId="{A4D2CB71-D0CD-4346-F649-DFC2B0DC852D}"/>
          </ac:spMkLst>
        </pc:spChg>
        <pc:spChg chg="add mod ord">
          <ac:chgData name="Lee, Yong Joong" userId="8d007218-2bcc-4c75-9734-b702fefd2994" providerId="ADAL" clId="{22F8AD89-10CE-41DB-A9D9-10BA5EC8B3D9}" dt="2023-06-21T18:56:29.080" v="2509" actId="14100"/>
          <ac:spMkLst>
            <pc:docMk/>
            <pc:sldMk cId="196997420" sldId="3327"/>
            <ac:spMk id="5" creationId="{DF962B6C-EB7A-F457-192C-5FB77C44382B}"/>
          </ac:spMkLst>
        </pc:spChg>
        <pc:spChg chg="add del mod ord">
          <ac:chgData name="Lee, Yong Joong" userId="8d007218-2bcc-4c75-9734-b702fefd2994" providerId="ADAL" clId="{22F8AD89-10CE-41DB-A9D9-10BA5EC8B3D9}" dt="2023-06-21T18:55:53.639" v="2503"/>
          <ac:spMkLst>
            <pc:docMk/>
            <pc:sldMk cId="196997420" sldId="3327"/>
            <ac:spMk id="6" creationId="{1DAB154F-8E86-D77E-0A65-A6B158F45AF1}"/>
          </ac:spMkLst>
        </pc:spChg>
        <pc:picChg chg="add mod">
          <ac:chgData name="Lee, Yong Joong" userId="8d007218-2bcc-4c75-9734-b702fefd2994" providerId="ADAL" clId="{22F8AD89-10CE-41DB-A9D9-10BA5EC8B3D9}" dt="2023-06-22T13:28:44.994" v="4524" actId="1076"/>
          <ac:picMkLst>
            <pc:docMk/>
            <pc:sldMk cId="196997420" sldId="3327"/>
            <ac:picMk id="8" creationId="{30D6DC06-7DF9-63D6-F188-D2454DF9851B}"/>
          </ac:picMkLst>
        </pc:picChg>
      </pc:sldChg>
      <pc:sldChg chg="addSp delSp modSp new mod">
        <pc:chgData name="Lee, Yong Joong" userId="8d007218-2bcc-4c75-9734-b702fefd2994" providerId="ADAL" clId="{22F8AD89-10CE-41DB-A9D9-10BA5EC8B3D9}" dt="2023-06-22T13:28:05.788" v="4523" actId="1076"/>
        <pc:sldMkLst>
          <pc:docMk/>
          <pc:sldMk cId="4124872239" sldId="3328"/>
        </pc:sldMkLst>
        <pc:spChg chg="mod">
          <ac:chgData name="Lee, Yong Joong" userId="8d007218-2bcc-4c75-9734-b702fefd2994" providerId="ADAL" clId="{22F8AD89-10CE-41DB-A9D9-10BA5EC8B3D9}" dt="2023-06-21T18:56:53.714" v="2556" actId="20577"/>
          <ac:spMkLst>
            <pc:docMk/>
            <pc:sldMk cId="4124872239" sldId="3328"/>
            <ac:spMk id="2" creationId="{5ACB4FE0-97F0-0B03-22FC-838C97D94D99}"/>
          </ac:spMkLst>
        </pc:spChg>
        <pc:spChg chg="mod">
          <ac:chgData name="Lee, Yong Joong" userId="8d007218-2bcc-4c75-9734-b702fefd2994" providerId="ADAL" clId="{22F8AD89-10CE-41DB-A9D9-10BA5EC8B3D9}" dt="2023-06-21T19:34:13.263" v="2976" actId="20577"/>
          <ac:spMkLst>
            <pc:docMk/>
            <pc:sldMk cId="4124872239" sldId="3328"/>
            <ac:spMk id="3" creationId="{D69E3E01-1EA2-06B4-BD67-E5FEEB89CFFC}"/>
          </ac:spMkLst>
        </pc:spChg>
        <pc:spChg chg="add mod">
          <ac:chgData name="Lee, Yong Joong" userId="8d007218-2bcc-4c75-9734-b702fefd2994" providerId="ADAL" clId="{22F8AD89-10CE-41DB-A9D9-10BA5EC8B3D9}" dt="2023-06-22T13:28:05.788" v="4523" actId="1076"/>
          <ac:spMkLst>
            <pc:docMk/>
            <pc:sldMk cId="4124872239" sldId="3328"/>
            <ac:spMk id="4" creationId="{4C20FBC4-63EF-4E69-DC31-A342AE9D3AC8}"/>
          </ac:spMkLst>
        </pc:spChg>
        <pc:spChg chg="del">
          <ac:chgData name="Lee, Yong Joong" userId="8d007218-2bcc-4c75-9734-b702fefd2994" providerId="ADAL" clId="{22F8AD89-10CE-41DB-A9D9-10BA5EC8B3D9}" dt="2023-06-21T19:41:07.562" v="2977"/>
          <ac:spMkLst>
            <pc:docMk/>
            <pc:sldMk cId="4124872239" sldId="3328"/>
            <ac:spMk id="4" creationId="{DD03878A-922D-B838-B964-1DF7E24FD00F}"/>
          </ac:spMkLst>
        </pc:spChg>
        <pc:picChg chg="add mod">
          <ac:chgData name="Lee, Yong Joong" userId="8d007218-2bcc-4c75-9734-b702fefd2994" providerId="ADAL" clId="{22F8AD89-10CE-41DB-A9D9-10BA5EC8B3D9}" dt="2023-06-22T13:26:03.951" v="4301" actId="1076"/>
          <ac:picMkLst>
            <pc:docMk/>
            <pc:sldMk cId="4124872239" sldId="3328"/>
            <ac:picMk id="6" creationId="{072C002F-CF7C-D033-CEE2-5ACBE9456263}"/>
          </ac:picMkLst>
        </pc:picChg>
      </pc:sldChg>
      <pc:sldChg chg="modSp new mod">
        <pc:chgData name="Lee, Yong Joong" userId="8d007218-2bcc-4c75-9734-b702fefd2994" providerId="ADAL" clId="{22F8AD89-10CE-41DB-A9D9-10BA5EC8B3D9}" dt="2023-06-21T20:11:58.998" v="3913" actId="20577"/>
        <pc:sldMkLst>
          <pc:docMk/>
          <pc:sldMk cId="3049194214" sldId="3329"/>
        </pc:sldMkLst>
        <pc:spChg chg="mod">
          <ac:chgData name="Lee, Yong Joong" userId="8d007218-2bcc-4c75-9734-b702fefd2994" providerId="ADAL" clId="{22F8AD89-10CE-41DB-A9D9-10BA5EC8B3D9}" dt="2023-06-21T19:42:31.181" v="2987" actId="20577"/>
          <ac:spMkLst>
            <pc:docMk/>
            <pc:sldMk cId="3049194214" sldId="3329"/>
            <ac:spMk id="2" creationId="{0A5C8D3C-AD45-2901-E846-51879163DE1A}"/>
          </ac:spMkLst>
        </pc:spChg>
        <pc:spChg chg="mod">
          <ac:chgData name="Lee, Yong Joong" userId="8d007218-2bcc-4c75-9734-b702fefd2994" providerId="ADAL" clId="{22F8AD89-10CE-41DB-A9D9-10BA5EC8B3D9}" dt="2023-06-21T20:11:58.998" v="3913" actId="20577"/>
          <ac:spMkLst>
            <pc:docMk/>
            <pc:sldMk cId="3049194214" sldId="3329"/>
            <ac:spMk id="3" creationId="{BA818172-5B82-8E4D-6141-0C3C2993CE5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y9f\Documents\Projects\Post_Irradiation_Examination\Tungsten\LANL_Rod\Irradiation_Condition\Dose\W_rods_calc5_sandbox_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y9f\Documents\Management\Reviews\Director's_Review\2023\TVP\Neutron_Spectrum_at_TVP_Window_n_2ndmirror_fromLuk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Displacement dose distribution - Rod</a:t>
            </a:r>
            <a:r>
              <a:rPr lang="en-US" sz="1200" baseline="0"/>
              <a:t> #5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DPA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final!$R$7:$R$19</c:f>
              <c:numCache>
                <c:formatCode>0.0</c:formatCode>
                <c:ptCount val="13"/>
                <c:pt idx="0">
                  <c:v>-6</c:v>
                </c:pt>
                <c:pt idx="1">
                  <c:v>-5</c:v>
                </c:pt>
                <c:pt idx="2">
                  <c:v>-4</c:v>
                </c:pt>
                <c:pt idx="3">
                  <c:v>-3</c:v>
                </c:pt>
                <c:pt idx="4">
                  <c:v>-2</c:v>
                </c:pt>
                <c:pt idx="5">
                  <c:v>-1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</c:numCache>
            </c:numRef>
          </c:cat>
          <c:val>
            <c:numRef>
              <c:f>final!$U$7:$U$19</c:f>
              <c:numCache>
                <c:formatCode>0.00</c:formatCode>
                <c:ptCount val="13"/>
                <c:pt idx="0">
                  <c:v>2.5794938185895564</c:v>
                </c:pt>
                <c:pt idx="1">
                  <c:v>3.0468304963083148</c:v>
                </c:pt>
                <c:pt idx="2">
                  <c:v>4.6883276730645278</c:v>
                </c:pt>
                <c:pt idx="3">
                  <c:v>8.7293828230370902</c:v>
                </c:pt>
                <c:pt idx="4">
                  <c:v>15.438966284295631</c:v>
                </c:pt>
                <c:pt idx="5">
                  <c:v>22.203916641811801</c:v>
                </c:pt>
                <c:pt idx="6">
                  <c:v>24.523145667255832</c:v>
                </c:pt>
                <c:pt idx="7">
                  <c:v>20.570046099310638</c:v>
                </c:pt>
                <c:pt idx="8">
                  <c:v>13.380277557161673</c:v>
                </c:pt>
                <c:pt idx="9">
                  <c:v>7.2996550414784211</c:v>
                </c:pt>
                <c:pt idx="10">
                  <c:v>4.0397061380443642</c:v>
                </c:pt>
                <c:pt idx="11">
                  <c:v>2.8440959279970661</c:v>
                </c:pt>
                <c:pt idx="12">
                  <c:v>2.5347882374707371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3A-084B-A508-37C43D9CE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0669872"/>
        <c:axId val="1"/>
      </c:lineChart>
      <c:catAx>
        <c:axId val="730669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Axial Location [cm]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6"/>
        <c:tickLblSkip val="1"/>
        <c:noMultiLvlLbl val="0"/>
      </c:catAx>
      <c:valAx>
        <c:axId val="1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Displacement</a:t>
                </a:r>
                <a:r>
                  <a:rPr lang="en-US" baseline="0"/>
                  <a:t> damage [dpa]</a:t>
                </a:r>
                <a:endParaRPr lang="en-US"/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6698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/>
              <a:t>Neutron spectrum at the 2nd</a:t>
            </a:r>
            <a:r>
              <a:rPr lang="en-US" sz="1100" b="1" baseline="0" dirty="0"/>
              <a:t> TVP</a:t>
            </a:r>
            <a:r>
              <a:rPr lang="en-US" sz="1100" b="1" dirty="0"/>
              <a:t> mirror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Sheet1!$F$3:$F$123</c:f>
                <c:numCache>
                  <c:formatCode>General</c:formatCode>
                  <c:ptCount val="121"/>
                  <c:pt idx="0">
                    <c:v>6.2283911935110074E-6</c:v>
                  </c:pt>
                  <c:pt idx="1">
                    <c:v>6.6897938343558302E-6</c:v>
                  </c:pt>
                  <c:pt idx="2">
                    <c:v>5.6048815789473693E-6</c:v>
                  </c:pt>
                  <c:pt idx="3">
                    <c:v>5.4084925087108007E-6</c:v>
                  </c:pt>
                  <c:pt idx="4">
                    <c:v>6.8185539667896663E-6</c:v>
                  </c:pt>
                  <c:pt idx="5">
                    <c:v>6.5085890327308292E-6</c:v>
                  </c:pt>
                  <c:pt idx="6">
                    <c:v>8.060454986418315E-6</c:v>
                  </c:pt>
                  <c:pt idx="7">
                    <c:v>7.7830894659782691E-6</c:v>
                  </c:pt>
                  <c:pt idx="8">
                    <c:v>1.1111431841831423E-5</c:v>
                  </c:pt>
                  <c:pt idx="9">
                    <c:v>1.1050373316477853E-5</c:v>
                  </c:pt>
                  <c:pt idx="10">
                    <c:v>8.4775202780996558E-6</c:v>
                  </c:pt>
                  <c:pt idx="11">
                    <c:v>6.8759061349693268E-6</c:v>
                  </c:pt>
                  <c:pt idx="12">
                    <c:v>6.0785592105263138E-6</c:v>
                  </c:pt>
                  <c:pt idx="13">
                    <c:v>7.3438127758420417E-5</c:v>
                  </c:pt>
                  <c:pt idx="14">
                    <c:v>6.7761808118081223E-6</c:v>
                  </c:pt>
                  <c:pt idx="15">
                    <c:v>1.1070255178309721E-4</c:v>
                  </c:pt>
                  <c:pt idx="16">
                    <c:v>4.1692479627473795E-6</c:v>
                  </c:pt>
                  <c:pt idx="17">
                    <c:v>3.8730816059181637E-6</c:v>
                  </c:pt>
                  <c:pt idx="18">
                    <c:v>1.4564112903225809E-4</c:v>
                  </c:pt>
                  <c:pt idx="19">
                    <c:v>2.7208265668303594E-6</c:v>
                  </c:pt>
                  <c:pt idx="20">
                    <c:v>3.7267880648899186E-6</c:v>
                  </c:pt>
                  <c:pt idx="21">
                    <c:v>2.0594507975460115E-6</c:v>
                  </c:pt>
                  <c:pt idx="22">
                    <c:v>4.8298649366471764E-6</c:v>
                  </c:pt>
                  <c:pt idx="23">
                    <c:v>4.452981300813005E-6</c:v>
                  </c:pt>
                  <c:pt idx="24">
                    <c:v>1.3217834916974169E-5</c:v>
                  </c:pt>
                  <c:pt idx="25">
                    <c:v>9.0689384465070846E-7</c:v>
                  </c:pt>
                  <c:pt idx="26">
                    <c:v>5.8705546274738065E-6</c:v>
                  </c:pt>
                  <c:pt idx="27">
                    <c:v>2.3598227633505424E-6</c:v>
                  </c:pt>
                  <c:pt idx="28">
                    <c:v>1.2042077125543244E-5</c:v>
                  </c:pt>
                  <c:pt idx="29">
                    <c:v>1.7316331258812669E-5</c:v>
                  </c:pt>
                  <c:pt idx="30">
                    <c:v>2.1900031981460026E-5</c:v>
                  </c:pt>
                  <c:pt idx="31">
                    <c:v>1.0198408251533738E-5</c:v>
                  </c:pt>
                  <c:pt idx="32">
                    <c:v>1.5776653094541903E-5</c:v>
                  </c:pt>
                  <c:pt idx="33">
                    <c:v>6.6249727255129709E-6</c:v>
                  </c:pt>
                  <c:pt idx="34">
                    <c:v>1.9925167158671582E-5</c:v>
                  </c:pt>
                  <c:pt idx="35">
                    <c:v>4.661089350268688E-6</c:v>
                  </c:pt>
                  <c:pt idx="36">
                    <c:v>5.082306461001163E-6</c:v>
                  </c:pt>
                  <c:pt idx="37">
                    <c:v>5.3003311088849526E-6</c:v>
                  </c:pt>
                  <c:pt idx="38">
                    <c:v>7.4427563567362383E-6</c:v>
                  </c:pt>
                  <c:pt idx="39">
                    <c:v>1.6353469976175427E-6</c:v>
                  </c:pt>
                  <c:pt idx="40">
                    <c:v>1.9753403669370425E-6</c:v>
                  </c:pt>
                  <c:pt idx="41">
                    <c:v>2.8459873159509196E-6</c:v>
                  </c:pt>
                  <c:pt idx="42">
                    <c:v>2.0816336257309941E-6</c:v>
                  </c:pt>
                  <c:pt idx="43">
                    <c:v>9.2617317073170708E-7</c:v>
                  </c:pt>
                  <c:pt idx="44">
                    <c:v>6.3690395448954517E-7</c:v>
                  </c:pt>
                  <c:pt idx="45">
                    <c:v>1.0758382340009768E-6</c:v>
                  </c:pt>
                  <c:pt idx="46">
                    <c:v>1.4234387077997676E-6</c:v>
                  </c:pt>
                  <c:pt idx="47">
                    <c:v>9.8900717423133291E-7</c:v>
                  </c:pt>
                  <c:pt idx="48">
                    <c:v>9.869826467527698E-7</c:v>
                  </c:pt>
                  <c:pt idx="49">
                    <c:v>5.2470555744639448E-7</c:v>
                  </c:pt>
                  <c:pt idx="50">
                    <c:v>3.7109487833140215E-7</c:v>
                  </c:pt>
                  <c:pt idx="51">
                    <c:v>3.7390932515337425E-7</c:v>
                  </c:pt>
                  <c:pt idx="52">
                    <c:v>3.683577485380117E-7</c:v>
                  </c:pt>
                  <c:pt idx="53">
                    <c:v>2.2980721254355411E-7</c:v>
                  </c:pt>
                  <c:pt idx="54">
                    <c:v>1.7825116697416959E-7</c:v>
                  </c:pt>
                  <c:pt idx="55">
                    <c:v>7.4891628724963357E-8</c:v>
                  </c:pt>
                  <c:pt idx="56">
                    <c:v>1.0033879996119524E-7</c:v>
                  </c:pt>
                  <c:pt idx="57">
                    <c:v>1.9171190259690227E-7</c:v>
                  </c:pt>
                  <c:pt idx="58">
                    <c:v>8.386011262777743E-8</c:v>
                  </c:pt>
                  <c:pt idx="59">
                    <c:v>8.6499306170078271E-8</c:v>
                  </c:pt>
                  <c:pt idx="60">
                    <c:v>5.5616101197373495E-8</c:v>
                  </c:pt>
                  <c:pt idx="61">
                    <c:v>4.1052938650306763E-8</c:v>
                  </c:pt>
                  <c:pt idx="62">
                    <c:v>2.9878127680311871E-8</c:v>
                  </c:pt>
                  <c:pt idx="63">
                    <c:v>2.1478346109175387E-8</c:v>
                  </c:pt>
                  <c:pt idx="64">
                    <c:v>2.0815656365313659E-8</c:v>
                  </c:pt>
                  <c:pt idx="65">
                    <c:v>2.202696726917441E-8</c:v>
                  </c:pt>
                  <c:pt idx="66">
                    <c:v>1.6489602250679079E-8</c:v>
                  </c:pt>
                  <c:pt idx="67">
                    <c:v>9.1451415581413215E-9</c:v>
                  </c:pt>
                  <c:pt idx="68">
                    <c:v>6.4448652751423144E-9</c:v>
                  </c:pt>
                  <c:pt idx="69">
                    <c:v>4.2275371225749992E-9</c:v>
                  </c:pt>
                  <c:pt idx="70">
                    <c:v>8.0907649285438413E-9</c:v>
                  </c:pt>
                  <c:pt idx="71">
                    <c:v>4.3671896319018412E-9</c:v>
                  </c:pt>
                  <c:pt idx="72">
                    <c:v>3.2360672514619879E-9</c:v>
                  </c:pt>
                  <c:pt idx="73">
                    <c:v>3.1115375919473478E-9</c:v>
                  </c:pt>
                  <c:pt idx="74">
                    <c:v>2.9016921125461259E-9</c:v>
                  </c:pt>
                  <c:pt idx="75">
                    <c:v>1.9307449804592082E-9</c:v>
                  </c:pt>
                  <c:pt idx="76">
                    <c:v>2.0666474194800158E-9</c:v>
                  </c:pt>
                  <c:pt idx="77">
                    <c:v>1.313369946829005E-9</c:v>
                  </c:pt>
                  <c:pt idx="78">
                    <c:v>9.9515161902430035E-10</c:v>
                  </c:pt>
                  <c:pt idx="79">
                    <c:v>8.460090193027666E-10</c:v>
                  </c:pt>
                  <c:pt idx="80">
                    <c:v>4.872179026651217E-10</c:v>
                  </c:pt>
                  <c:pt idx="81">
                    <c:v>5.0431393865030693E-10</c:v>
                  </c:pt>
                  <c:pt idx="82">
                    <c:v>3.4437285575048708E-10</c:v>
                  </c:pt>
                  <c:pt idx="83">
                    <c:v>2.949426248548199E-10</c:v>
                  </c:pt>
                  <c:pt idx="84">
                    <c:v>2.181719234317344E-10</c:v>
                  </c:pt>
                  <c:pt idx="85">
                    <c:v>2.388699316072301E-10</c:v>
                  </c:pt>
                  <c:pt idx="86">
                    <c:v>1.1900042491268918E-10</c:v>
                  </c:pt>
                  <c:pt idx="87">
                    <c:v>1.0729136318101258E-10</c:v>
                  </c:pt>
                  <c:pt idx="88">
                    <c:v>5.1740436432637568E-11</c:v>
                  </c:pt>
                  <c:pt idx="89">
                    <c:v>2.7323338357563086E-11</c:v>
                  </c:pt>
                  <c:pt idx="90">
                    <c:v>2.2234581691772893E-11</c:v>
                  </c:pt>
                  <c:pt idx="91">
                    <c:v>9.8143674846625743E-12</c:v>
                  </c:pt>
                  <c:pt idx="92">
                    <c:v>1.3631411476608182E-11</c:v>
                  </c:pt>
                  <c:pt idx="93">
                    <c:v>3.7766028455284578E-12</c:v>
                  </c:pt>
                  <c:pt idx="94">
                    <c:v>1.7606197416974162E-12</c:v>
                  </c:pt>
                  <c:pt idx="95">
                    <c:v>1.8142718368343916E-12</c:v>
                  </c:pt>
                  <c:pt idx="96">
                    <c:v>2.8794625533566165E-13</c:v>
                  </c:pt>
                  <c:pt idx="97">
                    <c:v>5.3488430299761126E-13</c:v>
                  </c:pt>
                  <c:pt idx="98">
                    <c:v>1.9601493419844522E-12</c:v>
                  </c:pt>
                  <c:pt idx="99">
                    <c:v>4.3880945203481297E-13</c:v>
                  </c:pt>
                  <c:pt idx="100">
                    <c:v>1.7963866164542291E-13</c:v>
                  </c:pt>
                  <c:pt idx="101">
                    <c:v>7.1108638343558282E-14</c:v>
                  </c:pt>
                  <c:pt idx="102">
                    <c:v>3.176608016569201E-13</c:v>
                  </c:pt>
                  <c:pt idx="103">
                    <c:v>3.3275087882307392E-14</c:v>
                  </c:pt>
                  <c:pt idx="104">
                    <c:v>1.8116601476014756E-14</c:v>
                  </c:pt>
                  <c:pt idx="105">
                    <c:v>1.5422085490962386E-14</c:v>
                  </c:pt>
                  <c:pt idx="106">
                    <c:v>5.3247485642219632E-14</c:v>
                  </c:pt>
                  <c:pt idx="107">
                    <c:v>1.2092471295368734E-14</c:v>
                  </c:pt>
                  <c:pt idx="108">
                    <c:v>9.4839478974107795E-14</c:v>
                  </c:pt>
                  <c:pt idx="109">
                    <c:v>5.5270169689308136E-15</c:v>
                  </c:pt>
                  <c:pt idx="110">
                    <c:v>4.0269513325608344E-15</c:v>
                  </c:pt>
                  <c:pt idx="111">
                    <c:v>2.8344446625766863E-15</c:v>
                  </c:pt>
                  <c:pt idx="112">
                    <c:v>2.135368421052632E-15</c:v>
                  </c:pt>
                  <c:pt idx="113">
                    <c:v>1.5364053039101821E-15</c:v>
                  </c:pt>
                  <c:pt idx="114">
                    <c:v>1.0485702337023368E-15</c:v>
                  </c:pt>
                  <c:pt idx="115">
                    <c:v>7.7720297997068873E-16</c:v>
                  </c:pt>
                  <c:pt idx="116">
                    <c:v>6.0385955956538615E-16</c:v>
                  </c:pt>
                  <c:pt idx="117">
                    <c:v>4.2430424289126903E-16</c:v>
                  </c:pt>
                  <c:pt idx="118">
                    <c:v>2.7080680235049275E-16</c:v>
                  </c:pt>
                  <c:pt idx="119">
                    <c:v>2.0703923761365296E-16</c:v>
                  </c:pt>
                  <c:pt idx="120">
                    <c:v>1.1885786625000001E-16</c:v>
                  </c:pt>
                </c:numCache>
              </c:numRef>
            </c:plus>
            <c:minus>
              <c:numRef>
                <c:f>Sheet1!$F$3:$F$123</c:f>
                <c:numCache>
                  <c:formatCode>General</c:formatCode>
                  <c:ptCount val="121"/>
                  <c:pt idx="0">
                    <c:v>6.2283911935110074E-6</c:v>
                  </c:pt>
                  <c:pt idx="1">
                    <c:v>6.6897938343558302E-6</c:v>
                  </c:pt>
                  <c:pt idx="2">
                    <c:v>5.6048815789473693E-6</c:v>
                  </c:pt>
                  <c:pt idx="3">
                    <c:v>5.4084925087108007E-6</c:v>
                  </c:pt>
                  <c:pt idx="4">
                    <c:v>6.8185539667896663E-6</c:v>
                  </c:pt>
                  <c:pt idx="5">
                    <c:v>6.5085890327308292E-6</c:v>
                  </c:pt>
                  <c:pt idx="6">
                    <c:v>8.060454986418315E-6</c:v>
                  </c:pt>
                  <c:pt idx="7">
                    <c:v>7.7830894659782691E-6</c:v>
                  </c:pt>
                  <c:pt idx="8">
                    <c:v>1.1111431841831423E-5</c:v>
                  </c:pt>
                  <c:pt idx="9">
                    <c:v>1.1050373316477853E-5</c:v>
                  </c:pt>
                  <c:pt idx="10">
                    <c:v>8.4775202780996558E-6</c:v>
                  </c:pt>
                  <c:pt idx="11">
                    <c:v>6.8759061349693268E-6</c:v>
                  </c:pt>
                  <c:pt idx="12">
                    <c:v>6.0785592105263138E-6</c:v>
                  </c:pt>
                  <c:pt idx="13">
                    <c:v>7.3438127758420417E-5</c:v>
                  </c:pt>
                  <c:pt idx="14">
                    <c:v>6.7761808118081223E-6</c:v>
                  </c:pt>
                  <c:pt idx="15">
                    <c:v>1.1070255178309721E-4</c:v>
                  </c:pt>
                  <c:pt idx="16">
                    <c:v>4.1692479627473795E-6</c:v>
                  </c:pt>
                  <c:pt idx="17">
                    <c:v>3.8730816059181637E-6</c:v>
                  </c:pt>
                  <c:pt idx="18">
                    <c:v>1.4564112903225809E-4</c:v>
                  </c:pt>
                  <c:pt idx="19">
                    <c:v>2.7208265668303594E-6</c:v>
                  </c:pt>
                  <c:pt idx="20">
                    <c:v>3.7267880648899186E-6</c:v>
                  </c:pt>
                  <c:pt idx="21">
                    <c:v>2.0594507975460115E-6</c:v>
                  </c:pt>
                  <c:pt idx="22">
                    <c:v>4.8298649366471764E-6</c:v>
                  </c:pt>
                  <c:pt idx="23">
                    <c:v>4.452981300813005E-6</c:v>
                  </c:pt>
                  <c:pt idx="24">
                    <c:v>1.3217834916974169E-5</c:v>
                  </c:pt>
                  <c:pt idx="25">
                    <c:v>9.0689384465070846E-7</c:v>
                  </c:pt>
                  <c:pt idx="26">
                    <c:v>5.8705546274738065E-6</c:v>
                  </c:pt>
                  <c:pt idx="27">
                    <c:v>2.3598227633505424E-6</c:v>
                  </c:pt>
                  <c:pt idx="28">
                    <c:v>1.2042077125543244E-5</c:v>
                  </c:pt>
                  <c:pt idx="29">
                    <c:v>1.7316331258812669E-5</c:v>
                  </c:pt>
                  <c:pt idx="30">
                    <c:v>2.1900031981460026E-5</c:v>
                  </c:pt>
                  <c:pt idx="31">
                    <c:v>1.0198408251533738E-5</c:v>
                  </c:pt>
                  <c:pt idx="32">
                    <c:v>1.5776653094541903E-5</c:v>
                  </c:pt>
                  <c:pt idx="33">
                    <c:v>6.6249727255129709E-6</c:v>
                  </c:pt>
                  <c:pt idx="34">
                    <c:v>1.9925167158671582E-5</c:v>
                  </c:pt>
                  <c:pt idx="35">
                    <c:v>4.661089350268688E-6</c:v>
                  </c:pt>
                  <c:pt idx="36">
                    <c:v>5.082306461001163E-6</c:v>
                  </c:pt>
                  <c:pt idx="37">
                    <c:v>5.3003311088849526E-6</c:v>
                  </c:pt>
                  <c:pt idx="38">
                    <c:v>7.4427563567362383E-6</c:v>
                  </c:pt>
                  <c:pt idx="39">
                    <c:v>1.6353469976175427E-6</c:v>
                  </c:pt>
                  <c:pt idx="40">
                    <c:v>1.9753403669370425E-6</c:v>
                  </c:pt>
                  <c:pt idx="41">
                    <c:v>2.8459873159509196E-6</c:v>
                  </c:pt>
                  <c:pt idx="42">
                    <c:v>2.0816336257309941E-6</c:v>
                  </c:pt>
                  <c:pt idx="43">
                    <c:v>9.2617317073170708E-7</c:v>
                  </c:pt>
                  <c:pt idx="44">
                    <c:v>6.3690395448954517E-7</c:v>
                  </c:pt>
                  <c:pt idx="45">
                    <c:v>1.0758382340009768E-6</c:v>
                  </c:pt>
                  <c:pt idx="46">
                    <c:v>1.4234387077997676E-6</c:v>
                  </c:pt>
                  <c:pt idx="47">
                    <c:v>9.8900717423133291E-7</c:v>
                  </c:pt>
                  <c:pt idx="48">
                    <c:v>9.869826467527698E-7</c:v>
                  </c:pt>
                  <c:pt idx="49">
                    <c:v>5.2470555744639448E-7</c:v>
                  </c:pt>
                  <c:pt idx="50">
                    <c:v>3.7109487833140215E-7</c:v>
                  </c:pt>
                  <c:pt idx="51">
                    <c:v>3.7390932515337425E-7</c:v>
                  </c:pt>
                  <c:pt idx="52">
                    <c:v>3.683577485380117E-7</c:v>
                  </c:pt>
                  <c:pt idx="53">
                    <c:v>2.2980721254355411E-7</c:v>
                  </c:pt>
                  <c:pt idx="54">
                    <c:v>1.7825116697416959E-7</c:v>
                  </c:pt>
                  <c:pt idx="55">
                    <c:v>7.4891628724963357E-8</c:v>
                  </c:pt>
                  <c:pt idx="56">
                    <c:v>1.0033879996119524E-7</c:v>
                  </c:pt>
                  <c:pt idx="57">
                    <c:v>1.9171190259690227E-7</c:v>
                  </c:pt>
                  <c:pt idx="58">
                    <c:v>8.386011262777743E-8</c:v>
                  </c:pt>
                  <c:pt idx="59">
                    <c:v>8.6499306170078271E-8</c:v>
                  </c:pt>
                  <c:pt idx="60">
                    <c:v>5.5616101197373495E-8</c:v>
                  </c:pt>
                  <c:pt idx="61">
                    <c:v>4.1052938650306763E-8</c:v>
                  </c:pt>
                  <c:pt idx="62">
                    <c:v>2.9878127680311871E-8</c:v>
                  </c:pt>
                  <c:pt idx="63">
                    <c:v>2.1478346109175387E-8</c:v>
                  </c:pt>
                  <c:pt idx="64">
                    <c:v>2.0815656365313659E-8</c:v>
                  </c:pt>
                  <c:pt idx="65">
                    <c:v>2.202696726917441E-8</c:v>
                  </c:pt>
                  <c:pt idx="66">
                    <c:v>1.6489602250679079E-8</c:v>
                  </c:pt>
                  <c:pt idx="67">
                    <c:v>9.1451415581413215E-9</c:v>
                  </c:pt>
                  <c:pt idx="68">
                    <c:v>6.4448652751423144E-9</c:v>
                  </c:pt>
                  <c:pt idx="69">
                    <c:v>4.2275371225749992E-9</c:v>
                  </c:pt>
                  <c:pt idx="70">
                    <c:v>8.0907649285438413E-9</c:v>
                  </c:pt>
                  <c:pt idx="71">
                    <c:v>4.3671896319018412E-9</c:v>
                  </c:pt>
                  <c:pt idx="72">
                    <c:v>3.2360672514619879E-9</c:v>
                  </c:pt>
                  <c:pt idx="73">
                    <c:v>3.1115375919473478E-9</c:v>
                  </c:pt>
                  <c:pt idx="74">
                    <c:v>2.9016921125461259E-9</c:v>
                  </c:pt>
                  <c:pt idx="75">
                    <c:v>1.9307449804592082E-9</c:v>
                  </c:pt>
                  <c:pt idx="76">
                    <c:v>2.0666474194800158E-9</c:v>
                  </c:pt>
                  <c:pt idx="77">
                    <c:v>1.313369946829005E-9</c:v>
                  </c:pt>
                  <c:pt idx="78">
                    <c:v>9.9515161902430035E-10</c:v>
                  </c:pt>
                  <c:pt idx="79">
                    <c:v>8.460090193027666E-10</c:v>
                  </c:pt>
                  <c:pt idx="80">
                    <c:v>4.872179026651217E-10</c:v>
                  </c:pt>
                  <c:pt idx="81">
                    <c:v>5.0431393865030693E-10</c:v>
                  </c:pt>
                  <c:pt idx="82">
                    <c:v>3.4437285575048708E-10</c:v>
                  </c:pt>
                  <c:pt idx="83">
                    <c:v>2.949426248548199E-10</c:v>
                  </c:pt>
                  <c:pt idx="84">
                    <c:v>2.181719234317344E-10</c:v>
                  </c:pt>
                  <c:pt idx="85">
                    <c:v>2.388699316072301E-10</c:v>
                  </c:pt>
                  <c:pt idx="86">
                    <c:v>1.1900042491268918E-10</c:v>
                  </c:pt>
                  <c:pt idx="87">
                    <c:v>1.0729136318101258E-10</c:v>
                  </c:pt>
                  <c:pt idx="88">
                    <c:v>5.1740436432637568E-11</c:v>
                  </c:pt>
                  <c:pt idx="89">
                    <c:v>2.7323338357563086E-11</c:v>
                  </c:pt>
                  <c:pt idx="90">
                    <c:v>2.2234581691772893E-11</c:v>
                  </c:pt>
                  <c:pt idx="91">
                    <c:v>9.8143674846625743E-12</c:v>
                  </c:pt>
                  <c:pt idx="92">
                    <c:v>1.3631411476608182E-11</c:v>
                  </c:pt>
                  <c:pt idx="93">
                    <c:v>3.7766028455284578E-12</c:v>
                  </c:pt>
                  <c:pt idx="94">
                    <c:v>1.7606197416974162E-12</c:v>
                  </c:pt>
                  <c:pt idx="95">
                    <c:v>1.8142718368343916E-12</c:v>
                  </c:pt>
                  <c:pt idx="96">
                    <c:v>2.8794625533566165E-13</c:v>
                  </c:pt>
                  <c:pt idx="97">
                    <c:v>5.3488430299761126E-13</c:v>
                  </c:pt>
                  <c:pt idx="98">
                    <c:v>1.9601493419844522E-12</c:v>
                  </c:pt>
                  <c:pt idx="99">
                    <c:v>4.3880945203481297E-13</c:v>
                  </c:pt>
                  <c:pt idx="100">
                    <c:v>1.7963866164542291E-13</c:v>
                  </c:pt>
                  <c:pt idx="101">
                    <c:v>7.1108638343558282E-14</c:v>
                  </c:pt>
                  <c:pt idx="102">
                    <c:v>3.176608016569201E-13</c:v>
                  </c:pt>
                  <c:pt idx="103">
                    <c:v>3.3275087882307392E-14</c:v>
                  </c:pt>
                  <c:pt idx="104">
                    <c:v>1.8116601476014756E-14</c:v>
                  </c:pt>
                  <c:pt idx="105">
                    <c:v>1.5422085490962386E-14</c:v>
                  </c:pt>
                  <c:pt idx="106">
                    <c:v>5.3247485642219632E-14</c:v>
                  </c:pt>
                  <c:pt idx="107">
                    <c:v>1.2092471295368734E-14</c:v>
                  </c:pt>
                  <c:pt idx="108">
                    <c:v>9.4839478974107795E-14</c:v>
                  </c:pt>
                  <c:pt idx="109">
                    <c:v>5.5270169689308136E-15</c:v>
                  </c:pt>
                  <c:pt idx="110">
                    <c:v>4.0269513325608344E-15</c:v>
                  </c:pt>
                  <c:pt idx="111">
                    <c:v>2.8344446625766863E-15</c:v>
                  </c:pt>
                  <c:pt idx="112">
                    <c:v>2.135368421052632E-15</c:v>
                  </c:pt>
                  <c:pt idx="113">
                    <c:v>1.5364053039101821E-15</c:v>
                  </c:pt>
                  <c:pt idx="114">
                    <c:v>1.0485702337023368E-15</c:v>
                  </c:pt>
                  <c:pt idx="115">
                    <c:v>7.7720297997068873E-16</c:v>
                  </c:pt>
                  <c:pt idx="116">
                    <c:v>6.0385955956538615E-16</c:v>
                  </c:pt>
                  <c:pt idx="117">
                    <c:v>4.2430424289126903E-16</c:v>
                  </c:pt>
                  <c:pt idx="118">
                    <c:v>2.7080680235049275E-16</c:v>
                  </c:pt>
                  <c:pt idx="119">
                    <c:v>2.0703923761365296E-16</c:v>
                  </c:pt>
                  <c:pt idx="120">
                    <c:v>1.1885786625000001E-16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Sheet1!$I$2:$I$123</c:f>
              <c:numCache>
                <c:formatCode>0.00E+00</c:formatCode>
                <c:ptCount val="122"/>
                <c:pt idx="0">
                  <c:v>1.0000000000000001E-9</c:v>
                </c:pt>
                <c:pt idx="1">
                  <c:v>1.2589000000000001E-9</c:v>
                </c:pt>
                <c:pt idx="2">
                  <c:v>1.5849E-9</c:v>
                </c:pt>
                <c:pt idx="3">
                  <c:v>1.9952999999999999E-9</c:v>
                </c:pt>
                <c:pt idx="4">
                  <c:v>2.5119E-9</c:v>
                </c:pt>
                <c:pt idx="5">
                  <c:v>3.1623000000000001E-9</c:v>
                </c:pt>
                <c:pt idx="6">
                  <c:v>3.9810999999999998E-9</c:v>
                </c:pt>
                <c:pt idx="7">
                  <c:v>5.0119E-9</c:v>
                </c:pt>
                <c:pt idx="8">
                  <c:v>6.3095999999999998E-9</c:v>
                </c:pt>
                <c:pt idx="9">
                  <c:v>7.9433000000000001E-9</c:v>
                </c:pt>
                <c:pt idx="10">
                  <c:v>1E-8</c:v>
                </c:pt>
                <c:pt idx="11">
                  <c:v>1.2588999999999999E-8</c:v>
                </c:pt>
                <c:pt idx="12">
                  <c:v>1.5848999999999999E-8</c:v>
                </c:pt>
                <c:pt idx="13">
                  <c:v>1.9953E-8</c:v>
                </c:pt>
                <c:pt idx="14">
                  <c:v>2.5119000000000001E-8</c:v>
                </c:pt>
                <c:pt idx="15">
                  <c:v>3.1622999999999998E-8</c:v>
                </c:pt>
                <c:pt idx="16">
                  <c:v>3.9810999999999998E-8</c:v>
                </c:pt>
                <c:pt idx="17">
                  <c:v>5.0119E-8</c:v>
                </c:pt>
                <c:pt idx="18">
                  <c:v>6.3095999999999998E-8</c:v>
                </c:pt>
                <c:pt idx="19">
                  <c:v>7.9432999999999994E-8</c:v>
                </c:pt>
                <c:pt idx="20">
                  <c:v>9.9999999999999995E-8</c:v>
                </c:pt>
                <c:pt idx="21">
                  <c:v>1.2589E-7</c:v>
                </c:pt>
                <c:pt idx="22">
                  <c:v>1.5849000000000001E-7</c:v>
                </c:pt>
                <c:pt idx="23">
                  <c:v>1.9952999999999999E-7</c:v>
                </c:pt>
                <c:pt idx="24">
                  <c:v>2.5119000000000001E-7</c:v>
                </c:pt>
                <c:pt idx="25">
                  <c:v>3.1623000000000002E-7</c:v>
                </c:pt>
                <c:pt idx="26">
                  <c:v>3.9811000000000001E-7</c:v>
                </c:pt>
                <c:pt idx="27">
                  <c:v>5.0119E-7</c:v>
                </c:pt>
                <c:pt idx="28">
                  <c:v>6.3096000000000003E-7</c:v>
                </c:pt>
                <c:pt idx="29">
                  <c:v>7.9433000000000005E-7</c:v>
                </c:pt>
                <c:pt idx="30">
                  <c:v>9.9999999999999995E-7</c:v>
                </c:pt>
                <c:pt idx="31">
                  <c:v>1.2588999999999999E-6</c:v>
                </c:pt>
                <c:pt idx="32">
                  <c:v>1.5849000000000001E-6</c:v>
                </c:pt>
                <c:pt idx="33">
                  <c:v>1.9953000000000002E-6</c:v>
                </c:pt>
                <c:pt idx="34">
                  <c:v>2.5119E-6</c:v>
                </c:pt>
                <c:pt idx="35">
                  <c:v>3.1623000000000002E-6</c:v>
                </c:pt>
                <c:pt idx="36">
                  <c:v>3.9810999999999999E-6</c:v>
                </c:pt>
                <c:pt idx="37">
                  <c:v>5.0119000000000002E-6</c:v>
                </c:pt>
                <c:pt idx="38">
                  <c:v>6.3095999999999997E-6</c:v>
                </c:pt>
                <c:pt idx="39">
                  <c:v>7.9433000000000007E-6</c:v>
                </c:pt>
                <c:pt idx="40">
                  <c:v>1.0000000000000001E-5</c:v>
                </c:pt>
                <c:pt idx="41">
                  <c:v>1.2588999999999999E-5</c:v>
                </c:pt>
                <c:pt idx="42">
                  <c:v>1.5849E-5</c:v>
                </c:pt>
                <c:pt idx="43">
                  <c:v>1.9953E-5</c:v>
                </c:pt>
                <c:pt idx="44">
                  <c:v>2.5119000000000001E-5</c:v>
                </c:pt>
                <c:pt idx="45">
                  <c:v>3.1622999999999999E-5</c:v>
                </c:pt>
                <c:pt idx="46">
                  <c:v>3.9811000000000002E-5</c:v>
                </c:pt>
                <c:pt idx="47">
                  <c:v>5.0118999999999999E-5</c:v>
                </c:pt>
                <c:pt idx="48">
                  <c:v>6.3095999999999994E-5</c:v>
                </c:pt>
                <c:pt idx="49">
                  <c:v>7.9432999999999997E-5</c:v>
                </c:pt>
                <c:pt idx="50">
                  <c:v>1E-4</c:v>
                </c:pt>
                <c:pt idx="51">
                  <c:v>1.2589E-4</c:v>
                </c:pt>
                <c:pt idx="52">
                  <c:v>1.5849000000000001E-4</c:v>
                </c:pt>
                <c:pt idx="53">
                  <c:v>1.9953000000000001E-4</c:v>
                </c:pt>
                <c:pt idx="54">
                  <c:v>2.5118999999999999E-4</c:v>
                </c:pt>
                <c:pt idx="55">
                  <c:v>3.1623000000000003E-4</c:v>
                </c:pt>
                <c:pt idx="56">
                  <c:v>3.9811000000000002E-4</c:v>
                </c:pt>
                <c:pt idx="57">
                  <c:v>5.0118999999999999E-4</c:v>
                </c:pt>
                <c:pt idx="58">
                  <c:v>6.3095999999999996E-4</c:v>
                </c:pt>
                <c:pt idx="59">
                  <c:v>7.9432999999999999E-4</c:v>
                </c:pt>
                <c:pt idx="60">
                  <c:v>1E-3</c:v>
                </c:pt>
                <c:pt idx="61">
                  <c:v>1.2589000000000001E-3</c:v>
                </c:pt>
                <c:pt idx="62">
                  <c:v>1.5849E-3</c:v>
                </c:pt>
                <c:pt idx="63">
                  <c:v>1.9953000000000002E-3</c:v>
                </c:pt>
                <c:pt idx="64">
                  <c:v>2.5119000000000001E-3</c:v>
                </c:pt>
                <c:pt idx="65">
                  <c:v>3.1622999999999998E-3</c:v>
                </c:pt>
                <c:pt idx="66">
                  <c:v>3.9810999999999996E-3</c:v>
                </c:pt>
                <c:pt idx="67">
                  <c:v>5.0118999999999997E-3</c:v>
                </c:pt>
                <c:pt idx="68">
                  <c:v>6.3096000000000003E-3</c:v>
                </c:pt>
                <c:pt idx="69">
                  <c:v>7.9433000000000004E-3</c:v>
                </c:pt>
                <c:pt idx="70">
                  <c:v>0.01</c:v>
                </c:pt>
                <c:pt idx="71">
                  <c:v>1.2588999999999999E-2</c:v>
                </c:pt>
                <c:pt idx="72">
                  <c:v>1.5848999999999999E-2</c:v>
                </c:pt>
                <c:pt idx="73">
                  <c:v>1.9952999999999999E-2</c:v>
                </c:pt>
                <c:pt idx="74">
                  <c:v>2.5118999999999999E-2</c:v>
                </c:pt>
                <c:pt idx="75">
                  <c:v>3.1622999999999998E-2</c:v>
                </c:pt>
                <c:pt idx="76">
                  <c:v>3.9810999999999999E-2</c:v>
                </c:pt>
                <c:pt idx="77">
                  <c:v>5.0118999999999997E-2</c:v>
                </c:pt>
                <c:pt idx="78">
                  <c:v>6.3095999999999999E-2</c:v>
                </c:pt>
                <c:pt idx="79">
                  <c:v>7.9433000000000004E-2</c:v>
                </c:pt>
                <c:pt idx="80">
                  <c:v>0.1</c:v>
                </c:pt>
                <c:pt idx="81">
                  <c:v>0.12589</c:v>
                </c:pt>
                <c:pt idx="82">
                  <c:v>0.15848999999999999</c:v>
                </c:pt>
                <c:pt idx="83">
                  <c:v>0.19953000000000001</c:v>
                </c:pt>
                <c:pt idx="84">
                  <c:v>0.25119000000000002</c:v>
                </c:pt>
                <c:pt idx="85">
                  <c:v>0.31623000000000001</c:v>
                </c:pt>
                <c:pt idx="86">
                  <c:v>0.39811000000000002</c:v>
                </c:pt>
                <c:pt idx="87">
                  <c:v>0.50119000000000002</c:v>
                </c:pt>
                <c:pt idx="88">
                  <c:v>0.63095999999999997</c:v>
                </c:pt>
                <c:pt idx="89">
                  <c:v>0.79432999999999998</c:v>
                </c:pt>
                <c:pt idx="90">
                  <c:v>1</c:v>
                </c:pt>
                <c:pt idx="91">
                  <c:v>1.2588999999999999</c:v>
                </c:pt>
                <c:pt idx="92">
                  <c:v>1.5849</c:v>
                </c:pt>
                <c:pt idx="93">
                  <c:v>1.9953000000000001</c:v>
                </c:pt>
                <c:pt idx="94">
                  <c:v>2.5118999999999998</c:v>
                </c:pt>
                <c:pt idx="95">
                  <c:v>3.1623000000000001</c:v>
                </c:pt>
                <c:pt idx="96">
                  <c:v>3.9811000000000001</c:v>
                </c:pt>
                <c:pt idx="97">
                  <c:v>5.0118999999999998</c:v>
                </c:pt>
                <c:pt idx="98">
                  <c:v>6.3095999999999997</c:v>
                </c:pt>
                <c:pt idx="99">
                  <c:v>7.9432999999999998</c:v>
                </c:pt>
                <c:pt idx="100">
                  <c:v>10</c:v>
                </c:pt>
                <c:pt idx="101">
                  <c:v>12.589</c:v>
                </c:pt>
                <c:pt idx="102">
                  <c:v>15.849</c:v>
                </c:pt>
                <c:pt idx="103">
                  <c:v>19.952999999999999</c:v>
                </c:pt>
                <c:pt idx="104">
                  <c:v>25.119</c:v>
                </c:pt>
                <c:pt idx="105">
                  <c:v>31.623000000000001</c:v>
                </c:pt>
                <c:pt idx="106">
                  <c:v>39.811</c:v>
                </c:pt>
                <c:pt idx="107">
                  <c:v>50.119</c:v>
                </c:pt>
                <c:pt idx="108">
                  <c:v>63.095999999999997</c:v>
                </c:pt>
                <c:pt idx="109">
                  <c:v>79.433000000000007</c:v>
                </c:pt>
                <c:pt idx="110">
                  <c:v>100</c:v>
                </c:pt>
                <c:pt idx="111">
                  <c:v>125.89</c:v>
                </c:pt>
                <c:pt idx="112">
                  <c:v>158.49</c:v>
                </c:pt>
                <c:pt idx="113">
                  <c:v>199.53</c:v>
                </c:pt>
                <c:pt idx="114">
                  <c:v>251.19</c:v>
                </c:pt>
                <c:pt idx="115">
                  <c:v>316.23</c:v>
                </c:pt>
                <c:pt idx="116">
                  <c:v>398.11</c:v>
                </c:pt>
                <c:pt idx="117">
                  <c:v>501.19</c:v>
                </c:pt>
                <c:pt idx="118">
                  <c:v>630.96</c:v>
                </c:pt>
                <c:pt idx="119">
                  <c:v>794.33</c:v>
                </c:pt>
                <c:pt idx="120">
                  <c:v>1000</c:v>
                </c:pt>
                <c:pt idx="121">
                  <c:v>1400</c:v>
                </c:pt>
              </c:numCache>
            </c:numRef>
          </c:xVal>
          <c:yVal>
            <c:numRef>
              <c:f>Sheet1!$J$2:$J$123</c:f>
              <c:numCache>
                <c:formatCode>0.00E+00</c:formatCode>
                <c:ptCount val="122"/>
                <c:pt idx="0">
                  <c:v>106.8312</c:v>
                </c:pt>
                <c:pt idx="1">
                  <c:v>55.343232</c:v>
                </c:pt>
                <c:pt idx="2">
                  <c:v>87.131184000000005</c:v>
                </c:pt>
                <c:pt idx="3">
                  <c:v>99.087407999999996</c:v>
                </c:pt>
                <c:pt idx="4">
                  <c:v>137.85508799999999</c:v>
                </c:pt>
                <c:pt idx="5">
                  <c:v>347.34000000000003</c:v>
                </c:pt>
                <c:pt idx="6">
                  <c:v>472.45968000000005</c:v>
                </c:pt>
                <c:pt idx="7">
                  <c:v>610.88160000000005</c:v>
                </c:pt>
                <c:pt idx="8">
                  <c:v>989.3990399999999</c:v>
                </c:pt>
                <c:pt idx="9">
                  <c:v>1993.24272</c:v>
                </c:pt>
                <c:pt idx="10">
                  <c:v>2766.8020799999999</c:v>
                </c:pt>
                <c:pt idx="11">
                  <c:v>4097.0160000000005</c:v>
                </c:pt>
                <c:pt idx="12">
                  <c:v>4649.1311999999998</c:v>
                </c:pt>
                <c:pt idx="13">
                  <c:v>6497.6688000000004</c:v>
                </c:pt>
                <c:pt idx="14">
                  <c:v>11300.721600000001</c:v>
                </c:pt>
                <c:pt idx="15">
                  <c:v>14103.1296</c:v>
                </c:pt>
                <c:pt idx="16">
                  <c:v>16910.678400000001</c:v>
                </c:pt>
                <c:pt idx="17">
                  <c:v>16597.862400000002</c:v>
                </c:pt>
                <c:pt idx="18">
                  <c:v>20104.392</c:v>
                </c:pt>
                <c:pt idx="19">
                  <c:v>27146.28</c:v>
                </c:pt>
                <c:pt idx="20">
                  <c:v>18433.631999999998</c:v>
                </c:pt>
                <c:pt idx="21">
                  <c:v>16291.1952</c:v>
                </c:pt>
                <c:pt idx="22">
                  <c:v>14841.052799999999</c:v>
                </c:pt>
                <c:pt idx="23">
                  <c:v>14767.4352</c:v>
                </c:pt>
                <c:pt idx="24">
                  <c:v>15366.556799999998</c:v>
                </c:pt>
                <c:pt idx="25">
                  <c:v>19116.820800000001</c:v>
                </c:pt>
                <c:pt idx="26">
                  <c:v>18901.646400000001</c:v>
                </c:pt>
                <c:pt idx="27">
                  <c:v>24292.228800000001</c:v>
                </c:pt>
                <c:pt idx="28">
                  <c:v>27809.376</c:v>
                </c:pt>
                <c:pt idx="29">
                  <c:v>44244.815999999999</c:v>
                </c:pt>
                <c:pt idx="30">
                  <c:v>54269.712</c:v>
                </c:pt>
                <c:pt idx="31">
                  <c:v>80079.551999999996</c:v>
                </c:pt>
                <c:pt idx="32">
                  <c:v>74324.207999999999</c:v>
                </c:pt>
                <c:pt idx="33">
                  <c:v>101045.61599999999</c:v>
                </c:pt>
                <c:pt idx="34">
                  <c:v>85625.232000000004</c:v>
                </c:pt>
                <c:pt idx="35">
                  <c:v>146659.96799999999</c:v>
                </c:pt>
                <c:pt idx="36">
                  <c:v>108397.63200000001</c:v>
                </c:pt>
                <c:pt idx="37">
                  <c:v>137734.80000000002</c:v>
                </c:pt>
                <c:pt idx="38">
                  <c:v>161388.864</c:v>
                </c:pt>
                <c:pt idx="39">
                  <c:v>191000.54399999999</c:v>
                </c:pt>
                <c:pt idx="40">
                  <c:v>159845.61600000001</c:v>
                </c:pt>
                <c:pt idx="41">
                  <c:v>182609.61600000001</c:v>
                </c:pt>
                <c:pt idx="42">
                  <c:v>228379.53600000002</c:v>
                </c:pt>
                <c:pt idx="43">
                  <c:v>236836.31999999998</c:v>
                </c:pt>
                <c:pt idx="44">
                  <c:v>212649.36</c:v>
                </c:pt>
                <c:pt idx="45">
                  <c:v>215457.31200000001</c:v>
                </c:pt>
                <c:pt idx="46">
                  <c:v>266409.696</c:v>
                </c:pt>
                <c:pt idx="47">
                  <c:v>357769.44</c:v>
                </c:pt>
                <c:pt idx="48">
                  <c:v>388849.44</c:v>
                </c:pt>
                <c:pt idx="49">
                  <c:v>396906.72000000003</c:v>
                </c:pt>
                <c:pt idx="50">
                  <c:v>384108.48</c:v>
                </c:pt>
                <c:pt idx="51">
                  <c:v>353965.92</c:v>
                </c:pt>
                <c:pt idx="52">
                  <c:v>407527.68000000005</c:v>
                </c:pt>
                <c:pt idx="53">
                  <c:v>487939.19999999995</c:v>
                </c:pt>
                <c:pt idx="54">
                  <c:v>476575.68000000005</c:v>
                </c:pt>
                <c:pt idx="55">
                  <c:v>434269.92</c:v>
                </c:pt>
                <c:pt idx="56">
                  <c:v>262805.424</c:v>
                </c:pt>
                <c:pt idx="57">
                  <c:v>504386.4</c:v>
                </c:pt>
                <c:pt idx="58">
                  <c:v>632311.68000000005</c:v>
                </c:pt>
                <c:pt idx="59">
                  <c:v>604104.48</c:v>
                </c:pt>
                <c:pt idx="60">
                  <c:v>649027.68000000005</c:v>
                </c:pt>
                <c:pt idx="61">
                  <c:v>591450.72000000009</c:v>
                </c:pt>
                <c:pt idx="62">
                  <c:v>690748.8</c:v>
                </c:pt>
                <c:pt idx="63">
                  <c:v>662383.68000000005</c:v>
                </c:pt>
                <c:pt idx="64">
                  <c:v>480432.96</c:v>
                </c:pt>
                <c:pt idx="65">
                  <c:v>662145.12</c:v>
                </c:pt>
                <c:pt idx="66">
                  <c:v>698960.64</c:v>
                </c:pt>
                <c:pt idx="67">
                  <c:v>638117.76</c:v>
                </c:pt>
                <c:pt idx="68">
                  <c:v>580426.55999999994</c:v>
                </c:pt>
                <c:pt idx="69">
                  <c:v>478719.36</c:v>
                </c:pt>
                <c:pt idx="70">
                  <c:v>585459.84</c:v>
                </c:pt>
                <c:pt idx="71">
                  <c:v>897728.16</c:v>
                </c:pt>
                <c:pt idx="72">
                  <c:v>722604.96</c:v>
                </c:pt>
                <c:pt idx="73">
                  <c:v>866476.79999999993</c:v>
                </c:pt>
                <c:pt idx="74">
                  <c:v>1467644.6400000001</c:v>
                </c:pt>
                <c:pt idx="75">
                  <c:v>1041247.2</c:v>
                </c:pt>
                <c:pt idx="76">
                  <c:v>996586.08000000007</c:v>
                </c:pt>
                <c:pt idx="77">
                  <c:v>1209089.28</c:v>
                </c:pt>
                <c:pt idx="78">
                  <c:v>1149929.76</c:v>
                </c:pt>
                <c:pt idx="79">
                  <c:v>1707068.16</c:v>
                </c:pt>
                <c:pt idx="80">
                  <c:v>1230811.6800000002</c:v>
                </c:pt>
                <c:pt idx="81">
                  <c:v>1487132.64</c:v>
                </c:pt>
                <c:pt idx="82">
                  <c:v>1742603.52</c:v>
                </c:pt>
                <c:pt idx="83">
                  <c:v>1372459.2</c:v>
                </c:pt>
                <c:pt idx="84">
                  <c:v>1333214.3999999999</c:v>
                </c:pt>
                <c:pt idx="85">
                  <c:v>1785695.52</c:v>
                </c:pt>
                <c:pt idx="86">
                  <c:v>1546285.44</c:v>
                </c:pt>
                <c:pt idx="87">
                  <c:v>1296089.76</c:v>
                </c:pt>
                <c:pt idx="88">
                  <c:v>1384081.44</c:v>
                </c:pt>
                <c:pt idx="89">
                  <c:v>1017975.84</c:v>
                </c:pt>
                <c:pt idx="90">
                  <c:v>723441.6</c:v>
                </c:pt>
                <c:pt idx="91">
                  <c:v>632089.92000000004</c:v>
                </c:pt>
                <c:pt idx="92">
                  <c:v>416676.96</c:v>
                </c:pt>
                <c:pt idx="93">
                  <c:v>335061.55199999997</c:v>
                </c:pt>
                <c:pt idx="94">
                  <c:v>245518.22400000002</c:v>
                </c:pt>
                <c:pt idx="95">
                  <c:v>174097.728</c:v>
                </c:pt>
                <c:pt idx="96">
                  <c:v>126684.432</c:v>
                </c:pt>
                <c:pt idx="97">
                  <c:v>85974</c:v>
                </c:pt>
                <c:pt idx="98">
                  <c:v>66256.847999999998</c:v>
                </c:pt>
                <c:pt idx="99">
                  <c:v>57050.447999999997</c:v>
                </c:pt>
                <c:pt idx="100">
                  <c:v>37070.879999999997</c:v>
                </c:pt>
                <c:pt idx="101">
                  <c:v>26441.351999999999</c:v>
                </c:pt>
                <c:pt idx="102">
                  <c:v>20126.500799999998</c:v>
                </c:pt>
                <c:pt idx="103">
                  <c:v>21212.4192</c:v>
                </c:pt>
                <c:pt idx="104">
                  <c:v>26134.886399999999</c:v>
                </c:pt>
                <c:pt idx="105">
                  <c:v>24438.892800000001</c:v>
                </c:pt>
                <c:pt idx="106">
                  <c:v>24667.876799999998</c:v>
                </c:pt>
                <c:pt idx="107">
                  <c:v>27160.828799999999</c:v>
                </c:pt>
                <c:pt idx="108">
                  <c:v>21969.360000000001</c:v>
                </c:pt>
                <c:pt idx="109">
                  <c:v>25198.252800000002</c:v>
                </c:pt>
                <c:pt idx="110">
                  <c:v>16322.4432</c:v>
                </c:pt>
                <c:pt idx="111">
                  <c:v>13737.494400000001</c:v>
                </c:pt>
                <c:pt idx="112">
                  <c:v>10970.8032</c:v>
                </c:pt>
                <c:pt idx="113">
                  <c:v>8534.9375999999993</c:v>
                </c:pt>
                <c:pt idx="114">
                  <c:v>6552.4704000000002</c:v>
                </c:pt>
                <c:pt idx="115">
                  <c:v>4619.9328000000005</c:v>
                </c:pt>
                <c:pt idx="116">
                  <c:v>3731.616</c:v>
                </c:pt>
                <c:pt idx="117">
                  <c:v>3262.8086399999997</c:v>
                </c:pt>
                <c:pt idx="118">
                  <c:v>2480.0025599999999</c:v>
                </c:pt>
                <c:pt idx="119">
                  <c:v>1672.12752</c:v>
                </c:pt>
                <c:pt idx="120">
                  <c:v>1467.4329599999999</c:v>
                </c:pt>
                <c:pt idx="121">
                  <c:v>1913.1134399999999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39-F34E-A56C-65BA7567A1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8213440"/>
        <c:axId val="828215088"/>
      </c:scatterChart>
      <c:valAx>
        <c:axId val="828213440"/>
        <c:scaling>
          <c:logBase val="10"/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215088"/>
        <c:crosses val="autoZero"/>
        <c:crossBetween val="midCat"/>
      </c:valAx>
      <c:valAx>
        <c:axId val="828215088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neutrons/cm2/s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213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09393-EE53-E946-897B-20B312670A72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2FDA3-F2F2-A94F-A58B-1B0360E20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22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3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17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23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41318-D6EF-49B1-BF81-9D32C3173DC7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D96983B-0498-459E-B5DF-4E16EA9FF583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A3C1FB02-4A5D-4345-97D6-FA319242C7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F5A45A8C-7B43-450B-B52B-E0BCA3F255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7662613-1E13-4001-8843-A22DF0E42F2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26242" y="5382918"/>
            <a:ext cx="1661444" cy="4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0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41314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510018"/>
            <a:ext cx="5486400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131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7212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6696" y="1510018"/>
            <a:ext cx="361047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510018"/>
            <a:ext cx="3608418" cy="698774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41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828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8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503521"/>
            <a:ext cx="3541945" cy="4113087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6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439399"/>
            <a:ext cx="6590749" cy="409856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56944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2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Content with picture gree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19" y="1061548"/>
            <a:ext cx="11487913" cy="579645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290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327" y="2123096"/>
            <a:ext cx="6750567" cy="4480178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8" y="1200079"/>
            <a:ext cx="6847025" cy="692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A4A8ECE-C685-4987-A5C3-58EECB462B72}"/>
              </a:ext>
            </a:extLst>
          </p:cNvPr>
          <p:cNvSpPr/>
          <p:nvPr userDrawn="1"/>
        </p:nvSpPr>
        <p:spPr>
          <a:xfrm>
            <a:off x="7192903" y="0"/>
            <a:ext cx="4999097" cy="6537960"/>
          </a:xfrm>
          <a:custGeom>
            <a:avLst/>
            <a:gdLst>
              <a:gd name="connsiteX0" fmla="*/ 0 w 4999097"/>
              <a:gd name="connsiteY0" fmla="*/ 0 h 6537960"/>
              <a:gd name="connsiteX1" fmla="*/ 4999097 w 4999097"/>
              <a:gd name="connsiteY1" fmla="*/ 0 h 6537960"/>
              <a:gd name="connsiteX2" fmla="*/ 4999097 w 4999097"/>
              <a:gd name="connsiteY2" fmla="*/ 6537960 h 6537960"/>
              <a:gd name="connsiteX3" fmla="*/ 4569328 w 4999097"/>
              <a:gd name="connsiteY3" fmla="*/ 6537960 h 6537960"/>
              <a:gd name="connsiteX4" fmla="*/ 4569328 w 4999097"/>
              <a:gd name="connsiteY4" fmla="*/ 1099648 h 6537960"/>
              <a:gd name="connsiteX5" fmla="*/ 0 w 4999097"/>
              <a:gd name="connsiteY5" fmla="*/ 1099648 h 6537960"/>
              <a:gd name="connsiteX6" fmla="*/ 0 w 4999097"/>
              <a:gd name="connsiteY6" fmla="*/ 0 h 653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9097" h="6537960">
                <a:moveTo>
                  <a:pt x="0" y="0"/>
                </a:moveTo>
                <a:lnTo>
                  <a:pt x="4999097" y="0"/>
                </a:lnTo>
                <a:lnTo>
                  <a:pt x="4999097" y="6537960"/>
                </a:lnTo>
                <a:lnTo>
                  <a:pt x="4569328" y="6537960"/>
                </a:lnTo>
                <a:lnTo>
                  <a:pt x="4569328" y="1099648"/>
                </a:lnTo>
                <a:lnTo>
                  <a:pt x="0" y="109964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1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9769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54293" y="2434969"/>
            <a:ext cx="6912597" cy="4102991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547" y="1197864"/>
            <a:ext cx="6890257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29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1 line title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136808"/>
            <a:ext cx="6590749" cy="4401152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569449" cy="717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Content with pictur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1431992C-0C54-420C-9840-985D3FDE1808}"/>
              </a:ext>
            </a:extLst>
          </p:cNvPr>
          <p:cNvSpPr/>
          <p:nvPr userDrawn="1"/>
        </p:nvSpPr>
        <p:spPr>
          <a:xfrm>
            <a:off x="274320" y="1061548"/>
            <a:ext cx="11917681" cy="5476412"/>
          </a:xfrm>
          <a:prstGeom prst="rect">
            <a:avLst/>
          </a:prstGeom>
          <a:solidFill>
            <a:srgbClr val="C7C7C7"/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771F2B-1485-44F8-BB2A-B2108A0614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4263" y="1061548"/>
            <a:ext cx="4569329" cy="54764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5105" y="2400300"/>
            <a:ext cx="6821312" cy="4137660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5" y="1197864"/>
            <a:ext cx="6821312" cy="10237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A28E6D1F-0A06-4CB6-9205-F2F60BB1C0D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9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1014984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9850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637CE4E-4BAE-48A7-8D72-4077E262AA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47C6F43-7893-4B91-ACE1-361CC63A2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12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AEA976D-4F6E-45E4-BB2B-528E5F7E2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7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line title Content w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3731AE4-4172-4D78-B847-E9DC76CF8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56C1841-4413-4AF7-BA7D-9B3033762A72}"/>
              </a:ext>
            </a:extLst>
          </p:cNvPr>
          <p:cNvSpPr/>
          <p:nvPr userDrawn="1"/>
        </p:nvSpPr>
        <p:spPr>
          <a:xfrm>
            <a:off x="6031924" y="3569334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02BB18-66F2-4BE2-AAC8-C7C310FDDF7F}"/>
              </a:ext>
            </a:extLst>
          </p:cNvPr>
          <p:cNvSpPr/>
          <p:nvPr userDrawn="1"/>
        </p:nvSpPr>
        <p:spPr>
          <a:xfrm>
            <a:off x="6432353" y="-1"/>
            <a:ext cx="5759647" cy="3288665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1013" y="505527"/>
            <a:ext cx="5329879" cy="277043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1"/>
            <a:ext cx="5911397" cy="69971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768" y="1152940"/>
            <a:ext cx="5373874" cy="5625592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924185B-449C-4A9C-8023-9C8C30499A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31924" y="3575554"/>
            <a:ext cx="5748969" cy="27707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85D7318-24F7-4DFE-A45A-C54BCFADED84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02C364-70E4-4D7A-8904-3011CE6A868D}"/>
              </a:ext>
            </a:extLst>
          </p:cNvPr>
          <p:cNvSpPr/>
          <p:nvPr userDrawn="1"/>
        </p:nvSpPr>
        <p:spPr>
          <a:xfrm>
            <a:off x="-4391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FDBFD9B-8311-47C0-BBE5-4D8A347DDFF0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585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- discu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19"/>
            <a:ext cx="11000232" cy="1014984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851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071B01-7761-4948-BCB6-A1756C938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33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659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19"/>
            <a:ext cx="11430000" cy="72898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155700"/>
            <a:ext cx="11430000" cy="4545813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121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0149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640950"/>
            <a:ext cx="5431021" cy="250347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2417A8-62C4-4366-91E2-26F11E3A977D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46CC5DE-B92B-40D5-9D7B-AA6B7072E235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03970860-A418-4CC0-A257-74430DF059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21041CA-DA1D-417F-8F31-A802AAB4D8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ine tit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352479"/>
            <a:ext cx="5413469" cy="630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 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176530"/>
            <a:ext cx="5431021" cy="296789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0C23E9-033F-402D-8519-833325EC7409}"/>
              </a:ext>
            </a:extLst>
          </p:cNvPr>
          <p:cNvGrpSpPr/>
          <p:nvPr userDrawn="1"/>
        </p:nvGrpSpPr>
        <p:grpSpPr>
          <a:xfrm>
            <a:off x="9958640" y="3480010"/>
            <a:ext cx="1411536" cy="1640492"/>
            <a:chOff x="10541671" y="3480317"/>
            <a:chExt cx="1307492" cy="1519571"/>
          </a:xfrm>
        </p:grpSpPr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5D47CFE8-BA83-4429-BC70-ACA0C8095B41}"/>
                </a:ext>
              </a:extLst>
            </p:cNvPr>
            <p:cNvSpPr/>
            <p:nvPr userDrawn="1"/>
          </p:nvSpPr>
          <p:spPr>
            <a:xfrm rot="5400000">
              <a:off x="10435631" y="3586357"/>
              <a:ext cx="1519571" cy="1307492"/>
            </a:xfrm>
            <a:prstGeom prst="hexagon">
              <a:avLst>
                <a:gd name="adj" fmla="val 29245"/>
                <a:gd name="vf" fmla="val 115470"/>
              </a:avLst>
            </a:prstGeom>
            <a:gradFill>
              <a:gsLst>
                <a:gs pos="48700">
                  <a:srgbClr val="0C7E7E"/>
                </a:gs>
                <a:gs pos="0">
                  <a:srgbClr val="006D67"/>
                </a:gs>
                <a:gs pos="100000">
                  <a:srgbClr val="138689"/>
                </a:gs>
              </a:gsLst>
              <a:lin ang="13500000" scaled="1"/>
            </a:gradFill>
            <a:ln w="12700">
              <a:solidFill>
                <a:srgbClr val="64A8B5"/>
              </a:solidFill>
              <a:miter lim="800000"/>
            </a:ln>
            <a:effectLst>
              <a:outerShdw blurRad="1016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Graphic 13">
              <a:extLst>
                <a:ext uri="{FF2B5EF4-FFF2-40B4-BE49-F238E27FC236}">
                  <a16:creationId xmlns:a16="http://schemas.microsoft.com/office/drawing/2014/main" id="{34A65229-E5EF-4B34-B5D7-8BE42D0626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35967" y="3920644"/>
              <a:ext cx="1146890" cy="603060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70E6034-F76A-45A4-8614-7CF57F0AF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" y="457200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1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16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eade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381931" cy="1014984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147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19"/>
            <a:ext cx="11425236" cy="1017586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4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74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101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CECC100-04C4-4A07-9C9E-27A373DAA85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1480" y="6473952"/>
            <a:ext cx="1088136" cy="2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8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5" r:id="rId21"/>
    <p:sldLayoutId id="2147483686" r:id="rId22"/>
    <p:sldLayoutId id="2147483693" r:id="rId23"/>
    <p:sldLayoutId id="2147483694" r:id="rId24"/>
    <p:sldLayoutId id="2147483695" r:id="rId2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4D69-3196-4C2B-AF4B-F78BC130F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Irradiation campaign and PIE needs for STS target systems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8ABB3-63B9-413C-8BBB-363A447A8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Yong Joong Lee</a:t>
            </a:r>
          </a:p>
          <a:p>
            <a:r>
              <a:rPr lang="en-US" dirty="0"/>
              <a:t>On behalf of</a:t>
            </a:r>
          </a:p>
          <a:p>
            <a:r>
              <a:rPr lang="en-US" dirty="0"/>
              <a:t>Tom Muth, Justin Mach, Aaron Jacques, Tom </a:t>
            </a:r>
            <a:r>
              <a:rPr lang="en-US" dirty="0" err="1"/>
              <a:t>McManamy</a:t>
            </a:r>
            <a:r>
              <a:rPr lang="en-US" dirty="0"/>
              <a:t>, Joseph Tipton, Don Erdman, Ben Garrison, TS Byun</a:t>
            </a:r>
            <a:r>
              <a:rPr lang="en-US"/>
              <a:t>, Neelam Pradhan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61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D406-C284-4D10-6E43-99BD0257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WC-ball loaded bend fatigue tests on miniature discs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7BAAB-1BBE-FE0B-6BD0-4986886E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860052"/>
            <a:ext cx="5486400" cy="535531"/>
          </a:xfrm>
        </p:spPr>
        <p:txBody>
          <a:bodyPr/>
          <a:lstStyle/>
          <a:p>
            <a:r>
              <a:rPr lang="en-US" dirty="0"/>
              <a:t>Biaxial ball loading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C8516-8CED-976C-E71A-739F52B82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96" y="1456809"/>
            <a:ext cx="5486400" cy="1972191"/>
          </a:xfrm>
        </p:spPr>
        <p:txBody>
          <a:bodyPr/>
          <a:lstStyle/>
          <a:p>
            <a:r>
              <a:rPr lang="en-US" dirty="0"/>
              <a:t>Miniature disc samples can be cut from small diameter tungsten rods </a:t>
            </a:r>
          </a:p>
          <a:p>
            <a:pPr lvl="1"/>
            <a:r>
              <a:rPr lang="en-US" dirty="0"/>
              <a:t>Each cut location correlates to different </a:t>
            </a:r>
            <a:r>
              <a:rPr lang="en-US" dirty="0" err="1"/>
              <a:t>dpa</a:t>
            </a:r>
            <a:r>
              <a:rPr lang="en-US" dirty="0"/>
              <a:t> =&gt; Large S-N data points</a:t>
            </a:r>
          </a:p>
          <a:p>
            <a:r>
              <a:rPr lang="en-US" dirty="0"/>
              <a:t>Feasibility study with TEM/SP samples has performed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D82AC137-1D24-2702-FCEF-D949C85D5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6" y="860052"/>
            <a:ext cx="3738899" cy="3023987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FD2F0E5-D43C-1F51-ADCE-665679746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6" y="3934240"/>
            <a:ext cx="3738899" cy="2728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7C909-4891-7E4C-9F9A-47E02C378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96" y="3633187"/>
            <a:ext cx="5333595" cy="1330523"/>
          </a:xfrm>
          <a:prstGeom prst="rect">
            <a:avLst/>
          </a:prstGeom>
        </p:spPr>
      </p:pic>
      <p:pic>
        <p:nvPicPr>
          <p:cNvPr id="11" name="Picture 10" descr="A picture containing antenna, dome, device, fan&#10;&#10;Description automatically generated">
            <a:extLst>
              <a:ext uri="{FF2B5EF4-FFF2-40B4-BE49-F238E27FC236}">
                <a16:creationId xmlns:a16="http://schemas.microsoft.com/office/drawing/2014/main" id="{C0E23211-83E6-3682-BE4C-2EBC00CF9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770" y="3797133"/>
            <a:ext cx="2828450" cy="27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42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B12B-B161-28B6-8E95-4B123B40D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 fatigue tests with notched W-cantilever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98360-7FA3-9D61-3F67-5D05B2276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836137"/>
            <a:ext cx="5486400" cy="391084"/>
          </a:xfrm>
        </p:spPr>
        <p:txBody>
          <a:bodyPr/>
          <a:lstStyle/>
          <a:p>
            <a:r>
              <a:rPr lang="en-US" dirty="0"/>
              <a:t>Concept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AFC1E-452D-D7EE-DE0D-7CAF1679B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96" y="1298537"/>
            <a:ext cx="5486400" cy="1540916"/>
          </a:xfrm>
        </p:spPr>
        <p:txBody>
          <a:bodyPr/>
          <a:lstStyle/>
          <a:p>
            <a:r>
              <a:rPr lang="en-US" dirty="0"/>
              <a:t>Notches made with diamond wire saw</a:t>
            </a:r>
          </a:p>
          <a:p>
            <a:pPr lvl="1"/>
            <a:r>
              <a:rPr lang="en-US" dirty="0"/>
              <a:t>About 10 data points per each chosen </a:t>
            </a:r>
            <a:r>
              <a:rPr lang="en-US" dirty="0" err="1"/>
              <a:t>dpa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Wire diameter: 0.125 mm</a:t>
            </a:r>
          </a:p>
          <a:p>
            <a:pPr lvl="1"/>
            <a:r>
              <a:rPr lang="en-US" dirty="0"/>
              <a:t>Notch depth: 0.65 mm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E1B1B-DB98-9F05-F825-BD6BEC00D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4682" y="831746"/>
            <a:ext cx="5486400" cy="391084"/>
          </a:xfrm>
        </p:spPr>
        <p:txBody>
          <a:bodyPr/>
          <a:lstStyle/>
          <a:p>
            <a:r>
              <a:rPr lang="en-US" dirty="0"/>
              <a:t>Test setup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EE85D0-F94D-1CB3-A749-DD0F5BD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4682" y="1298537"/>
            <a:ext cx="5486400" cy="1540915"/>
          </a:xfrm>
        </p:spPr>
        <p:txBody>
          <a:bodyPr/>
          <a:lstStyle/>
          <a:p>
            <a:r>
              <a:rPr lang="en-US" dirty="0"/>
              <a:t>Piezo controller has max 75 Vdc excitation to provide 0–30-micron displacements </a:t>
            </a:r>
          </a:p>
          <a:p>
            <a:pPr lvl="1"/>
            <a:r>
              <a:rPr lang="en-US" dirty="0"/>
              <a:t>20 um lateral displacement will yield &gt;1000 MPa tensile load on the notch 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E772CA-9DB0-E625-A2EA-805D63879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971"/>
          <a:stretch/>
        </p:blipFill>
        <p:spPr>
          <a:xfrm>
            <a:off x="1099390" y="2729619"/>
            <a:ext cx="4361008" cy="175398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E117C33-2C66-3A67-DE7E-D50E172F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594" y="2839452"/>
            <a:ext cx="6210064" cy="3744228"/>
          </a:xfrm>
          <a:prstGeom prst="rect">
            <a:avLst/>
          </a:prstGeom>
        </p:spPr>
      </p:pic>
      <p:pic>
        <p:nvPicPr>
          <p:cNvPr id="9" name="W_rod_fatigue_0125dia">
            <a:hlinkClick r:id="" action="ppaction://media"/>
            <a:extLst>
              <a:ext uri="{FF2B5EF4-FFF2-40B4-BE49-F238E27FC236}">
                <a16:creationId xmlns:a16="http://schemas.microsoft.com/office/drawing/2014/main" id="{A525FAF4-8299-D85C-A8F0-76715D873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390" y="4410250"/>
            <a:ext cx="4152748" cy="20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003A-53A1-9F8B-A6A8-099C9225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Irradiated Inconel 718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5C8D-2012-14B2-574D-1AB5461B6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809851"/>
            <a:ext cx="5486400" cy="446455"/>
          </a:xfrm>
        </p:spPr>
        <p:txBody>
          <a:bodyPr/>
          <a:lstStyle/>
          <a:p>
            <a:r>
              <a:rPr lang="en-US" dirty="0"/>
              <a:t>Operational record with H</a:t>
            </a:r>
            <a:r>
              <a:rPr lang="en-US" baseline="30000" dirty="0"/>
              <a:t>+</a:t>
            </a:r>
            <a:r>
              <a:rPr lang="en-US" dirty="0"/>
              <a:t> beam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0DF81-3E31-A978-C6CD-03BB0C8E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96" y="1256306"/>
            <a:ext cx="5486400" cy="2352103"/>
          </a:xfrm>
        </p:spPr>
        <p:txBody>
          <a:bodyPr/>
          <a:lstStyle/>
          <a:p>
            <a:r>
              <a:rPr lang="en-US" dirty="0"/>
              <a:t>PBW of SNS: </a:t>
            </a:r>
          </a:p>
          <a:p>
            <a:pPr lvl="1"/>
            <a:r>
              <a:rPr lang="en-US" dirty="0"/>
              <a:t>9.7 DPA, 1833 He-</a:t>
            </a:r>
            <a:r>
              <a:rPr lang="en-US" dirty="0" err="1"/>
              <a:t>appm</a:t>
            </a:r>
            <a:r>
              <a:rPr lang="en-US" dirty="0"/>
              <a:t>, 7211 H-</a:t>
            </a:r>
            <a:r>
              <a:rPr lang="en-US" dirty="0" err="1"/>
              <a:t>appm</a:t>
            </a:r>
            <a:r>
              <a:rPr lang="en-US" dirty="0"/>
              <a:t> [D. A. McClintock et al., Acta </a:t>
            </a:r>
            <a:r>
              <a:rPr lang="en-US" dirty="0" err="1"/>
              <a:t>Materialia</a:t>
            </a:r>
            <a:r>
              <a:rPr lang="en-US" dirty="0"/>
              <a:t> 231 (2022) 117889</a:t>
            </a:r>
          </a:p>
          <a:p>
            <a:r>
              <a:rPr lang="en-US" dirty="0"/>
              <a:t>PBW of LANSCE</a:t>
            </a:r>
          </a:p>
          <a:p>
            <a:pPr lvl="1"/>
            <a:r>
              <a:rPr lang="en-US" dirty="0"/>
              <a:t>20 DPA at 400</a:t>
            </a:r>
            <a:r>
              <a:rPr lang="en-US" baseline="30000" dirty="0"/>
              <a:t>o</a:t>
            </a:r>
            <a:r>
              <a:rPr lang="en-US" dirty="0"/>
              <a:t>C [M. R. James et al., JNM 296 (2001) 139-144]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8BEE1-17D8-C7A6-FFA9-864C121774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4682" y="809851"/>
            <a:ext cx="5486400" cy="446455"/>
          </a:xfrm>
        </p:spPr>
        <p:txBody>
          <a:bodyPr/>
          <a:lstStyle/>
          <a:p>
            <a:r>
              <a:rPr lang="en-US" dirty="0"/>
              <a:t>Irradiated properties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01059-66B1-B88E-D99B-ADE1D43CC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4682" y="1256307"/>
            <a:ext cx="5486400" cy="2291824"/>
          </a:xfrm>
        </p:spPr>
        <p:txBody>
          <a:bodyPr/>
          <a:lstStyle/>
          <a:p>
            <a:r>
              <a:rPr lang="en-US" dirty="0"/>
              <a:t>Radiation induced embrittlement behavior:</a:t>
            </a:r>
          </a:p>
          <a:p>
            <a:pPr lvl="1"/>
            <a:r>
              <a:rPr lang="en-US" dirty="0"/>
              <a:t>Not fully understood </a:t>
            </a:r>
            <a:r>
              <a:rPr lang="en-US" b="1" dirty="0"/>
              <a:t>but</a:t>
            </a:r>
            <a:r>
              <a:rPr lang="en-US" dirty="0"/>
              <a:t> it seems that Inconel 718 retains a certain level of ductility at 10 </a:t>
            </a:r>
            <a:r>
              <a:rPr lang="en-US" dirty="0" err="1"/>
              <a:t>dpa</a:t>
            </a:r>
            <a:r>
              <a:rPr lang="en-US" dirty="0"/>
              <a:t>.</a:t>
            </a:r>
          </a:p>
          <a:p>
            <a:r>
              <a:rPr lang="en-US" dirty="0"/>
              <a:t>Unknowns:</a:t>
            </a:r>
          </a:p>
          <a:p>
            <a:pPr lvl="1"/>
            <a:r>
              <a:rPr lang="en-US" dirty="0"/>
              <a:t>Fatigue behavior under radiation damage</a:t>
            </a:r>
          </a:p>
          <a:p>
            <a:pPr lvl="1"/>
            <a:r>
              <a:rPr lang="en-US" dirty="0"/>
              <a:t>Disposal path of Nb-94 </a:t>
            </a:r>
          </a:p>
          <a:p>
            <a:pPr lvl="1"/>
            <a:endParaRPr lang="en-US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A045447-B3C8-4F5F-FFE9-E976BD61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96" y="3778144"/>
            <a:ext cx="3565563" cy="2582465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304F4B03-96B6-141A-A00E-8892177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34" y="3875454"/>
            <a:ext cx="3741500" cy="2484068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8B7755FB-5332-FC03-9AAD-5972F317F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129" y="3608409"/>
            <a:ext cx="3713766" cy="27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8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C4A5-24DB-B8A1-019F-B96FE29F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615029"/>
          </a:xfrm>
        </p:spPr>
        <p:txBody>
          <a:bodyPr/>
          <a:lstStyle/>
          <a:p>
            <a:r>
              <a:rPr lang="en-US" dirty="0"/>
              <a:t>DPA and He-Production Rates in Copper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41103-44CD-171E-CF9F-FCEB84C51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114816"/>
            <a:ext cx="5507832" cy="5011664"/>
          </a:xfrm>
        </p:spPr>
        <p:txBody>
          <a:bodyPr/>
          <a:lstStyle/>
          <a:p>
            <a:r>
              <a:rPr lang="en-US" dirty="0"/>
              <a:t>Reference Beam Profile:</a:t>
            </a:r>
          </a:p>
          <a:p>
            <a:pPr lvl="1"/>
            <a:r>
              <a:rPr lang="en-US" dirty="0"/>
              <a:t>90 cm2 beam footprint on the target</a:t>
            </a:r>
          </a:p>
          <a:p>
            <a:pPr lvl="1"/>
            <a:r>
              <a:rPr lang="en-US" dirty="0"/>
              <a:t>5000 hours annual beam on target operation</a:t>
            </a:r>
          </a:p>
          <a:p>
            <a:r>
              <a:rPr lang="en-US" dirty="0"/>
              <a:t>Reference DPA and He-Production Rates</a:t>
            </a:r>
          </a:p>
          <a:p>
            <a:pPr lvl="1"/>
            <a:r>
              <a:rPr lang="en-US" dirty="0"/>
              <a:t>Peak DPA rate (8th Cu layer): 0.9 DPA/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Volume-averaged He-production in 1st Cu layer: 22 He-</a:t>
            </a:r>
            <a:r>
              <a:rPr lang="en-US" dirty="0" err="1"/>
              <a:t>appm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Volume-averaged DPA rate in 1st Cu layer: 0.5 DPA/</a:t>
            </a:r>
            <a:r>
              <a:rPr lang="en-US" dirty="0" err="1"/>
              <a:t>yr</a:t>
            </a:r>
            <a:r>
              <a:rPr lang="en-US" dirty="0"/>
              <a:t> =&gt; 44 He-</a:t>
            </a:r>
            <a:r>
              <a:rPr lang="en-US" dirty="0" err="1"/>
              <a:t>appm</a:t>
            </a:r>
            <a:r>
              <a:rPr lang="en-US" dirty="0"/>
              <a:t>/DPA</a:t>
            </a:r>
          </a:p>
          <a:p>
            <a:r>
              <a:rPr lang="en-US" dirty="0"/>
              <a:t>Target representative numbers after 10 years of operation</a:t>
            </a:r>
          </a:p>
          <a:p>
            <a:pPr lvl="1"/>
            <a:r>
              <a:rPr lang="en-US" dirty="0"/>
              <a:t>He-content: 500 He-</a:t>
            </a:r>
            <a:r>
              <a:rPr lang="en-US" dirty="0" err="1"/>
              <a:t>appm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DPA: 10 DPA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2B63B0-E8B7-AB27-A31C-CE6A58ED65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/>
          <a:stretch/>
        </p:blipFill>
        <p:spPr>
          <a:xfrm>
            <a:off x="6096000" y="1782911"/>
            <a:ext cx="5653882" cy="3435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A6857-3396-3BBC-8171-44E20DEA7949}"/>
              </a:ext>
            </a:extLst>
          </p:cNvPr>
          <p:cNvSpPr txBox="1"/>
          <p:nvPr/>
        </p:nvSpPr>
        <p:spPr>
          <a:xfrm>
            <a:off x="7673546" y="5658706"/>
            <a:ext cx="2852063" cy="48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MCNP calculations by 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T. McClanahan and L. Zavorka</a:t>
            </a:r>
          </a:p>
        </p:txBody>
      </p:sp>
    </p:spTree>
    <p:extLst>
      <p:ext uri="{BB962C8B-B14F-4D97-AF65-F5344CB8AC3E}">
        <p14:creationId xmlns:p14="http://schemas.microsoft.com/office/powerpoint/2010/main" val="257942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9E89-B05A-34A0-3315-703B7DCB6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- Swelling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8FE8-A76B-B733-BE0D-15D58AE13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865633"/>
            <a:ext cx="5507832" cy="5512307"/>
          </a:xfrm>
        </p:spPr>
        <p:txBody>
          <a:bodyPr/>
          <a:lstStyle/>
          <a:p>
            <a:r>
              <a:rPr lang="en-US" dirty="0" err="1"/>
              <a:t>Zinkle</a:t>
            </a:r>
            <a:r>
              <a:rPr lang="en-US" dirty="0"/>
              <a:t>: Temperature range where swelling becomes an issue</a:t>
            </a:r>
          </a:p>
          <a:p>
            <a:pPr lvl="1"/>
            <a:r>
              <a:rPr lang="en-US" dirty="0"/>
              <a:t>Fission neutrons (1.1-1.3 DPA): &gt; 190 C</a:t>
            </a:r>
          </a:p>
          <a:p>
            <a:pPr lvl="1"/>
            <a:r>
              <a:rPr lang="en-US" dirty="0"/>
              <a:t>100 </a:t>
            </a:r>
            <a:r>
              <a:rPr lang="en-US" dirty="0" err="1"/>
              <a:t>appm</a:t>
            </a:r>
            <a:r>
              <a:rPr lang="en-US" dirty="0"/>
              <a:t>-He doping: &gt; 180 C</a:t>
            </a:r>
          </a:p>
          <a:p>
            <a:pPr lvl="2"/>
            <a:r>
              <a:rPr lang="en-US" dirty="0"/>
              <a:t>Lowering of the setoff temperature by -10 C</a:t>
            </a:r>
          </a:p>
          <a:p>
            <a:pPr lvl="2"/>
            <a:r>
              <a:rPr lang="en-US" dirty="0"/>
              <a:t>Lowering of max-swelling temp. by -20 C</a:t>
            </a:r>
          </a:p>
          <a:p>
            <a:pPr lvl="1"/>
            <a:r>
              <a:rPr lang="en-US" dirty="0"/>
              <a:t>Swelling and DPA</a:t>
            </a:r>
          </a:p>
          <a:p>
            <a:pPr lvl="2"/>
            <a:r>
              <a:rPr lang="en-US" dirty="0"/>
              <a:t>A steady-state swelling rate of 0.5%/dpa is observed in Cu at high doses, and the swelling level can be as high as 60%.</a:t>
            </a:r>
          </a:p>
          <a:p>
            <a:pPr lvl="1"/>
            <a:r>
              <a:rPr lang="en-US" dirty="0"/>
              <a:t>Swelling and DPA rate:</a:t>
            </a:r>
          </a:p>
          <a:p>
            <a:pPr lvl="2"/>
            <a:r>
              <a:rPr lang="en-US" dirty="0"/>
              <a:t>An order of magnitude decrease in neutron flux can lower the peak swelling temperature by 20 C</a:t>
            </a:r>
          </a:p>
          <a:p>
            <a:pPr lvl="3"/>
            <a:r>
              <a:rPr lang="en-US" b="1" dirty="0" err="1"/>
              <a:t>Zinkle</a:t>
            </a:r>
            <a:r>
              <a:rPr lang="en-US" dirty="0"/>
              <a:t>: 2e-7 dpa/s</a:t>
            </a:r>
          </a:p>
          <a:p>
            <a:pPr lvl="3"/>
            <a:r>
              <a:rPr lang="en-US" b="1" dirty="0"/>
              <a:t>STS</a:t>
            </a:r>
            <a:r>
              <a:rPr lang="en-US" dirty="0"/>
              <a:t>: &lt; </a:t>
            </a:r>
            <a:r>
              <a:rPr lang="en-US" b="1" dirty="0"/>
              <a:t>6e-8 dpa/s </a:t>
            </a:r>
            <a:r>
              <a:rPr lang="en-US" dirty="0"/>
              <a:t>&lt; 2e-7 dpa/s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2C5DD-D0B3-FC85-DF94-34ECAC35F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9035" y="862586"/>
            <a:ext cx="5504688" cy="3290314"/>
          </a:xfrm>
        </p:spPr>
        <p:txBody>
          <a:bodyPr/>
          <a:lstStyle/>
          <a:p>
            <a:r>
              <a:rPr lang="en-US" dirty="0"/>
              <a:t>Xu: Both He and H enhanced void swelling</a:t>
            </a:r>
          </a:p>
          <a:p>
            <a:pPr lvl="1"/>
            <a:r>
              <a:rPr lang="en-US" dirty="0"/>
              <a:t>The effect of H is more important at low temp. (646 K) </a:t>
            </a:r>
          </a:p>
          <a:p>
            <a:pPr lvl="2"/>
            <a:r>
              <a:rPr lang="en-US" b="1" dirty="0"/>
              <a:t>STS</a:t>
            </a:r>
            <a:r>
              <a:rPr lang="en-US" dirty="0"/>
              <a:t>: H production rate is by an order of magnitude higher than that of He.</a:t>
            </a:r>
          </a:p>
          <a:p>
            <a:pPr lvl="1"/>
            <a:r>
              <a:rPr lang="en-US" dirty="0"/>
              <a:t>He effect dominates at high temp. (683 K)</a:t>
            </a:r>
          </a:p>
          <a:p>
            <a:r>
              <a:rPr lang="en-US" b="1" dirty="0"/>
              <a:t>Questions:</a:t>
            </a:r>
          </a:p>
          <a:p>
            <a:pPr lvl="1"/>
            <a:r>
              <a:rPr lang="en-US" dirty="0"/>
              <a:t>Swelling rate in spallation environment</a:t>
            </a:r>
            <a:endParaRPr lang="en-US" b="1" dirty="0"/>
          </a:p>
          <a:p>
            <a:pPr lvl="1"/>
            <a:r>
              <a:rPr lang="en-US" dirty="0"/>
              <a:t>Swelling setoff temperature for high He-</a:t>
            </a:r>
            <a:r>
              <a:rPr lang="en-US" dirty="0" err="1"/>
              <a:t>appm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374BD6-11B2-7EF6-F12B-E361100E1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94" y="4220782"/>
            <a:ext cx="3029606" cy="2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59F55-58B2-C3C0-2FC8-149A12907EDE}"/>
              </a:ext>
            </a:extLst>
          </p:cNvPr>
          <p:cNvSpPr txBox="1"/>
          <p:nvPr/>
        </p:nvSpPr>
        <p:spPr>
          <a:xfrm>
            <a:off x="6008334" y="5202695"/>
            <a:ext cx="2085571" cy="48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0" i="0" u="none" strike="noStrike" baseline="0" dirty="0">
                <a:latin typeface="ArialUnicodeMS"/>
              </a:rPr>
              <a:t>S J </a:t>
            </a:r>
            <a:r>
              <a:rPr lang="en-US" sz="1400" b="0" i="0" u="none" strike="noStrike" baseline="0" dirty="0" err="1">
                <a:latin typeface="ArialUnicodeMS"/>
              </a:rPr>
              <a:t>Zinkle</a:t>
            </a:r>
            <a:r>
              <a:rPr lang="en-US" sz="1400" b="0" i="0" u="none" strike="noStrike" baseline="0" dirty="0">
                <a:latin typeface="ArialUnicodeMS"/>
              </a:rPr>
              <a:t> (2016) </a:t>
            </a:r>
          </a:p>
          <a:p>
            <a:pPr algn="l">
              <a:lnSpc>
                <a:spcPct val="90000"/>
              </a:lnSpc>
            </a:pPr>
            <a:r>
              <a:rPr lang="en-US" sz="1400" b="0" i="0" u="none" strike="noStrike" baseline="0" dirty="0">
                <a:latin typeface="ArialUnicodeMS"/>
              </a:rPr>
              <a:t>Phys. Scr. 2016 014004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4197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49D7-2B5F-E2EA-518F-98FE3248F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- Stress-Strain Curves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08FE9-A265-F55A-7303-A3ABECE6C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768" y="1188318"/>
            <a:ext cx="5507832" cy="5021563"/>
          </a:xfrm>
        </p:spPr>
        <p:txBody>
          <a:bodyPr/>
          <a:lstStyle/>
          <a:p>
            <a:r>
              <a:rPr lang="en-US" dirty="0"/>
              <a:t>Fission neutron radiation data:</a:t>
            </a:r>
          </a:p>
          <a:p>
            <a:pPr lvl="1"/>
            <a:r>
              <a:rPr lang="en-US" dirty="0"/>
              <a:t>He-production rate: Orders of magnitudes lower He-</a:t>
            </a:r>
            <a:r>
              <a:rPr lang="en-US" dirty="0" err="1"/>
              <a:t>appm</a:t>
            </a:r>
            <a:r>
              <a:rPr lang="en-US" dirty="0"/>
              <a:t>/DPA compared to STS</a:t>
            </a:r>
          </a:p>
          <a:p>
            <a:pPr lvl="1"/>
            <a:r>
              <a:rPr lang="en-US" dirty="0"/>
              <a:t>Radiation hardening effect saturates at 0.1 DPA</a:t>
            </a:r>
          </a:p>
          <a:p>
            <a:pPr lvl="1"/>
            <a:r>
              <a:rPr lang="en-US" dirty="0"/>
              <a:t>Yield stress at low temperatures (&lt; 250 C) increase more than factor 5</a:t>
            </a:r>
          </a:p>
          <a:p>
            <a:pPr lvl="1"/>
            <a:r>
              <a:rPr lang="en-US" dirty="0"/>
              <a:t>Loss of UE below 200 C with recovery of strain hardening above 200 C</a:t>
            </a:r>
          </a:p>
          <a:p>
            <a:r>
              <a:rPr lang="en-US" b="1" dirty="0"/>
              <a:t>Initial Postulation </a:t>
            </a:r>
            <a:r>
              <a:rPr lang="en-US" dirty="0"/>
              <a:t>on Inelastic Analysis Procedure (IAP) for DEMO:</a:t>
            </a:r>
          </a:p>
          <a:p>
            <a:pPr lvl="1"/>
            <a:r>
              <a:rPr lang="en-US" dirty="0"/>
              <a:t>T &lt; 200 C: Stress-strain curve with radiation hardening</a:t>
            </a:r>
          </a:p>
          <a:p>
            <a:pPr lvl="1"/>
            <a:r>
              <a:rPr lang="en-US" dirty="0"/>
              <a:t>T &gt; 200 C: Stress-strain curve of unirradiated Cu with modified yield strength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7E5DCB-7277-DEC4-D638-587B29C8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220" y="338617"/>
            <a:ext cx="3335664" cy="28300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24034D-22AD-5FF6-07F2-0F9C897E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20" y="3429000"/>
            <a:ext cx="3335664" cy="29294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FD390E-E904-8A2C-E06C-39F84C27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927" y="2013965"/>
            <a:ext cx="3064667" cy="2830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FB289-32C4-D775-0CA6-D82BB3B1E8C7}"/>
              </a:ext>
            </a:extLst>
          </p:cNvPr>
          <p:cNvSpPr txBox="1"/>
          <p:nvPr/>
        </p:nvSpPr>
        <p:spPr>
          <a:xfrm>
            <a:off x="9676661" y="5356627"/>
            <a:ext cx="2085571" cy="48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0" i="0" u="none" strike="noStrike" baseline="0" dirty="0">
                <a:latin typeface="ArialUnicodeMS"/>
              </a:rPr>
              <a:t>S J </a:t>
            </a:r>
            <a:r>
              <a:rPr lang="en-US" sz="1400" b="0" i="0" u="none" strike="noStrike" baseline="0" dirty="0" err="1">
                <a:latin typeface="ArialUnicodeMS"/>
              </a:rPr>
              <a:t>Zinkle</a:t>
            </a:r>
            <a:r>
              <a:rPr lang="en-US" sz="1400" b="0" i="0" u="none" strike="noStrike" baseline="0" dirty="0">
                <a:latin typeface="ArialUnicodeMS"/>
              </a:rPr>
              <a:t> (2016) </a:t>
            </a:r>
          </a:p>
          <a:p>
            <a:pPr algn="l">
              <a:lnSpc>
                <a:spcPct val="90000"/>
              </a:lnSpc>
            </a:pPr>
            <a:r>
              <a:rPr lang="en-US" sz="1400" b="0" i="0" u="none" strike="noStrike" baseline="0" dirty="0">
                <a:latin typeface="ArialUnicodeMS"/>
              </a:rPr>
              <a:t>Phys. Scr. 2016 014004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642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1D53-2F85-4EA7-02CB-AA1BB9593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19"/>
            <a:ext cx="11504904" cy="601981"/>
          </a:xfrm>
        </p:spPr>
        <p:txBody>
          <a:bodyPr/>
          <a:lstStyle/>
          <a:p>
            <a:r>
              <a:rPr lang="en-US" dirty="0"/>
              <a:t>Copper - Stress-Strain Curves: Helium Effect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CA75C-036B-2AEA-B161-B8D688441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876300"/>
            <a:ext cx="5507832" cy="3366742"/>
          </a:xfrm>
        </p:spPr>
        <p:txBody>
          <a:bodyPr/>
          <a:lstStyle/>
          <a:p>
            <a:r>
              <a:rPr lang="en-US" dirty="0"/>
              <a:t>Cyclotron at E = 40 MeV</a:t>
            </a:r>
          </a:p>
          <a:p>
            <a:pPr lvl="1"/>
            <a:r>
              <a:rPr lang="en-US" dirty="0"/>
              <a:t>Helium saturated at 40 He-</a:t>
            </a:r>
            <a:r>
              <a:rPr lang="en-US" dirty="0" err="1"/>
              <a:t>appm</a:t>
            </a:r>
            <a:endParaRPr lang="en-US" dirty="0"/>
          </a:p>
          <a:p>
            <a:pPr lvl="1"/>
            <a:r>
              <a:rPr lang="en-US" dirty="0"/>
              <a:t>Low irradiation temp.: 100 C</a:t>
            </a:r>
          </a:p>
          <a:p>
            <a:r>
              <a:rPr lang="en-US" dirty="0"/>
              <a:t>BOR-60 reactor: Sodium cooled fast reactor</a:t>
            </a:r>
          </a:p>
          <a:p>
            <a:pPr lvl="1"/>
            <a:r>
              <a:rPr lang="en-US" dirty="0"/>
              <a:t>Fast neutron fluence (~ 2 DPA): </a:t>
            </a:r>
          </a:p>
          <a:p>
            <a:pPr lvl="2"/>
            <a:r>
              <a:rPr lang="en-US" dirty="0"/>
              <a:t>7.7e21 n/cm2 (Trad = 335 C)</a:t>
            </a:r>
          </a:p>
          <a:p>
            <a:pPr lvl="2"/>
            <a:r>
              <a:rPr lang="en-US" dirty="0"/>
              <a:t>9.9e21 n/cm2 (Trad = 345 C)</a:t>
            </a:r>
          </a:p>
          <a:p>
            <a:pPr lvl="1"/>
            <a:r>
              <a:rPr lang="en-US" dirty="0"/>
              <a:t>2 He-</a:t>
            </a:r>
            <a:r>
              <a:rPr lang="en-US" dirty="0" err="1"/>
              <a:t>appm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D212B-9FDB-58D8-5500-98CB98B8A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814042"/>
            <a:ext cx="5504688" cy="3666518"/>
          </a:xfrm>
        </p:spPr>
        <p:txBody>
          <a:bodyPr/>
          <a:lstStyle/>
          <a:p>
            <a:r>
              <a:rPr lang="en-US" dirty="0"/>
              <a:t>Cu has a very low resistance to He-embrittlement</a:t>
            </a:r>
          </a:p>
          <a:p>
            <a:pPr lvl="1"/>
            <a:r>
              <a:rPr lang="en-US" dirty="0"/>
              <a:t>Almost complete loss of TE for T &gt; 300 C</a:t>
            </a:r>
          </a:p>
          <a:p>
            <a:pPr lvl="1"/>
            <a:r>
              <a:rPr lang="en-US" dirty="0"/>
              <a:t>Attributed to an effective He-accumulation at the grain boundaries during an accumulating recrystallization under irradiation</a:t>
            </a:r>
          </a:p>
          <a:p>
            <a:r>
              <a:rPr lang="en-US" b="1" dirty="0"/>
              <a:t>Question:</a:t>
            </a:r>
          </a:p>
          <a:p>
            <a:pPr lvl="1"/>
            <a:r>
              <a:rPr lang="en-US" dirty="0"/>
              <a:t>Whether He-embrittlement is progressively worsening with increasing He-</a:t>
            </a:r>
            <a:r>
              <a:rPr lang="en-US" dirty="0" err="1"/>
              <a:t>appm</a:t>
            </a:r>
            <a:r>
              <a:rPr lang="en-US" dirty="0"/>
              <a:t>.</a:t>
            </a:r>
          </a:p>
        </p:txBody>
      </p:sp>
      <p:pic>
        <p:nvPicPr>
          <p:cNvPr id="6" name="Picture 5" descr="A graph of a graph showing the effect of helium saturation on total elongation of pure copper&#10;&#10;Description automatically generated with low confidence">
            <a:extLst>
              <a:ext uri="{FF2B5EF4-FFF2-40B4-BE49-F238E27FC236}">
                <a16:creationId xmlns:a16="http://schemas.microsoft.com/office/drawing/2014/main" id="{9327E59C-E643-3FF4-998E-4E9C35F2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24" y="4326862"/>
            <a:ext cx="2926376" cy="2073938"/>
          </a:xfrm>
          <a:prstGeom prst="rect">
            <a:avLst/>
          </a:prstGeom>
        </p:spPr>
      </p:pic>
      <p:pic>
        <p:nvPicPr>
          <p:cNvPr id="8" name="Picture 7" descr="A picture containing text, diagram, line, parallel&#10;&#10;Description automatically generated">
            <a:extLst>
              <a:ext uri="{FF2B5EF4-FFF2-40B4-BE49-F238E27FC236}">
                <a16:creationId xmlns:a16="http://schemas.microsoft.com/office/drawing/2014/main" id="{314427CC-63AC-4FAA-A2CC-DF560DD4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83" y="4372582"/>
            <a:ext cx="3165271" cy="1990118"/>
          </a:xfrm>
          <a:prstGeom prst="rect">
            <a:avLst/>
          </a:prstGeom>
        </p:spPr>
      </p:pic>
      <p:pic>
        <p:nvPicPr>
          <p:cNvPr id="10" name="Picture 9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03A58B13-62D2-5F40-2BB7-51EAE25CA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657" y="4700410"/>
            <a:ext cx="4164524" cy="1433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37CBA-D02C-EE34-A0FB-3C2CC2B602E7}"/>
              </a:ext>
            </a:extLst>
          </p:cNvPr>
          <p:cNvSpPr txBox="1"/>
          <p:nvPr/>
        </p:nvSpPr>
        <p:spPr>
          <a:xfrm>
            <a:off x="3411611" y="3897021"/>
            <a:ext cx="3541354" cy="48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S. A. FABRITSIEV et al.  (1997)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Plasma Devices and Operations, Vol. 5</a:t>
            </a:r>
          </a:p>
        </p:txBody>
      </p:sp>
    </p:spTree>
    <p:extLst>
      <p:ext uri="{BB962C8B-B14F-4D97-AF65-F5344CB8AC3E}">
        <p14:creationId xmlns:p14="http://schemas.microsoft.com/office/powerpoint/2010/main" val="169631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9C5E-F9AE-1845-EE37-537BAFAC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- Thermal Conductivity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BAE562-1732-659A-3DC8-877A91C80DF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65135" y="781809"/>
                <a:ext cx="5507832" cy="5676303"/>
              </a:xfrm>
            </p:spPr>
            <p:txBody>
              <a:bodyPr/>
              <a:lstStyle/>
              <a:p>
                <a:r>
                  <a:rPr lang="en-US" dirty="0"/>
                  <a:t>Radiation effect on electrical resistivity: </a:t>
                </a:r>
              </a:p>
              <a:p>
                <a:pPr lvl="1"/>
                <a:r>
                  <a:rPr lang="en-US" dirty="0"/>
                  <a:t>Displace damage effect saturates at 0.1 DPA: </a:t>
                </a:r>
              </a:p>
              <a:p>
                <a:pPr lvl="2"/>
                <a:r>
                  <a:rPr lang="el-GR" dirty="0"/>
                  <a:t>Δ𝜌</a:t>
                </a:r>
                <a:r>
                  <a:rPr lang="en-US" dirty="0"/>
                  <a:t> </a:t>
                </a:r>
                <a:r>
                  <a:rPr lang="el-GR" dirty="0"/>
                  <a:t>=</a:t>
                </a:r>
                <a:r>
                  <a:rPr lang="en-US" dirty="0"/>
                  <a:t> </a:t>
                </a:r>
                <a:r>
                  <a:rPr lang="el-GR" dirty="0"/>
                  <a:t>1.2 [𝑛Ω∙𝑚]</a:t>
                </a:r>
                <a:r>
                  <a:rPr lang="en-US" dirty="0"/>
                  <a:t>; </a:t>
                </a:r>
                <a:r>
                  <a:rPr lang="el-GR" dirty="0"/>
                  <a:t>𝜌_0 = 17.7 [𝑛Ω∙𝑚]</a:t>
                </a:r>
                <a:endParaRPr lang="en-US" dirty="0"/>
              </a:p>
              <a:p>
                <a:pPr lvl="1"/>
                <a:r>
                  <a:rPr lang="en-US" dirty="0"/>
                  <a:t>Solid transmutation effect from thermal neutron capture is progressive:  </a:t>
                </a:r>
              </a:p>
              <a:p>
                <a:pPr lvl="2"/>
                <a:r>
                  <a:rPr lang="el-GR" dirty="0"/>
                  <a:t>Δ𝜌</a:t>
                </a:r>
                <a:r>
                  <a:rPr lang="en-US" dirty="0"/>
                  <a:t> </a:t>
                </a:r>
                <a:r>
                  <a:rPr lang="el-GR" dirty="0"/>
                  <a:t>=</a:t>
                </a:r>
                <a:r>
                  <a:rPr lang="en-US" dirty="0"/>
                  <a:t> </a:t>
                </a:r>
                <a:r>
                  <a:rPr lang="el-GR" dirty="0"/>
                  <a:t>𝐾∙Φ_(𝑡ℎ𝑒𝑟𝑚𝑎𝑙 ) [𝑛_𝑡ℎ𝑒𝑟𝑚𝑎𝑙/𝑚^2]</a:t>
                </a:r>
                <a:endParaRPr lang="en-US" dirty="0"/>
              </a:p>
              <a:p>
                <a:pPr lvl="2"/>
                <a:r>
                  <a:rPr lang="el-GR" dirty="0"/>
                  <a:t>𝐾</a:t>
                </a:r>
                <a:r>
                  <a:rPr lang="en-US" dirty="0"/>
                  <a:t> </a:t>
                </a:r>
                <a:r>
                  <a:rPr lang="el-GR" dirty="0"/>
                  <a:t>=</a:t>
                </a:r>
                <a:r>
                  <a:rPr lang="en-US" dirty="0"/>
                  <a:t> </a:t>
                </a:r>
                <a:r>
                  <a:rPr lang="el-GR" dirty="0"/>
                  <a:t>3.5∙10^(−25)  [𝑛Ω∙𝑚^3/𝑛_𝑡ℎ𝑒𝑟𝑚𝑎𝑙]</a:t>
                </a:r>
                <a:endParaRPr lang="en-US" dirty="0"/>
              </a:p>
              <a:p>
                <a:r>
                  <a:rPr lang="en-US" dirty="0"/>
                  <a:t>Franz-Wiedemann relation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; </a:t>
                </a:r>
                <a:r>
                  <a:rPr lang="en-US" b="0" i="1" dirty="0">
                    <a:ea typeface="Cambria Math" panose="02040503050406030204" pitchFamily="18" charset="0"/>
                  </a:rPr>
                  <a:t>L</a:t>
                </a:r>
                <a:r>
                  <a:rPr lang="en-US" b="0" dirty="0">
                    <a:ea typeface="Cambria Math" panose="02040503050406030204" pitchFamily="18" charset="0"/>
                  </a:rPr>
                  <a:t> = 2.33e-8 [W </a:t>
                </a:r>
                <a:r>
                  <a:rPr lang="el-GR" b="0" dirty="0">
                    <a:ea typeface="Cambria Math" panose="02040503050406030204" pitchFamily="18" charset="0"/>
                  </a:rPr>
                  <a:t>Ω</a:t>
                </a:r>
                <a:r>
                  <a:rPr lang="en-US" b="0" dirty="0">
                    <a:ea typeface="Cambria Math" panose="02040503050406030204" pitchFamily="18" charset="0"/>
                  </a:rPr>
                  <a:t> K^-2]</a:t>
                </a:r>
              </a:p>
              <a:p>
                <a:r>
                  <a:rPr lang="en-US" dirty="0">
                    <a:ea typeface="Cambria Math" panose="02040503050406030204" pitchFamily="18" charset="0"/>
                  </a:rPr>
                  <a:t>Thermal neutron fluence in Lasagna:</a:t>
                </a:r>
              </a:p>
              <a:p>
                <a:pPr lvl="1"/>
                <a:r>
                  <a:rPr lang="en-US" b="0" dirty="0">
                    <a:ea typeface="Cambria Math" panose="02040503050406030204" pitchFamily="18" charset="0"/>
                  </a:rPr>
                  <a:t>10^23 [</a:t>
                </a:r>
                <a:r>
                  <a:rPr lang="en-US" b="0" dirty="0" err="1">
                    <a:ea typeface="Cambria Math" panose="02040503050406030204" pitchFamily="18" charset="0"/>
                  </a:rPr>
                  <a:t>n_thermal</a:t>
                </a:r>
                <a:r>
                  <a:rPr lang="en-US" b="0" dirty="0">
                    <a:ea typeface="Cambria Math" panose="02040503050406030204" pitchFamily="18" charset="0"/>
                  </a:rPr>
                  <a:t>/m^2/year]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=&gt; 2% reduction in thermal conductivity + 6% (DPA effect)</a:t>
                </a:r>
              </a:p>
              <a:p>
                <a:r>
                  <a:rPr lang="en-US" b="0" dirty="0">
                    <a:ea typeface="Cambria Math" panose="02040503050406030204" pitchFamily="18" charset="0"/>
                  </a:rPr>
                  <a:t>Should there be additional thermal conductivity loss due to spallation products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BAE562-1732-659A-3DC8-877A91C80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5135" y="781809"/>
                <a:ext cx="5507832" cy="5676303"/>
              </a:xfrm>
              <a:blipFill>
                <a:blip r:embed="rId2"/>
                <a:stretch>
                  <a:fillRect l="-885" t="-1074" r="-111" b="-2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CCE6E-08FF-E2DA-A498-898A468F7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1493" y="781810"/>
            <a:ext cx="5504688" cy="2725065"/>
          </a:xfrm>
        </p:spPr>
        <p:txBody>
          <a:bodyPr/>
          <a:lstStyle/>
          <a:p>
            <a:r>
              <a:rPr lang="en-US" dirty="0"/>
              <a:t>IAP for ITER:</a:t>
            </a:r>
          </a:p>
          <a:p>
            <a:pPr lvl="1"/>
            <a:r>
              <a:rPr lang="en-US" dirty="0"/>
              <a:t>Lifetime neutron fluence: 5 DPA</a:t>
            </a:r>
          </a:p>
          <a:p>
            <a:pPr lvl="1"/>
            <a:r>
              <a:rPr lang="en-US" dirty="0"/>
              <a:t>Contributions from DPA, solid-transmutation and swelling = 15 %</a:t>
            </a:r>
          </a:p>
          <a:p>
            <a:r>
              <a:rPr lang="en-US" b="1" dirty="0"/>
              <a:t>Questions:</a:t>
            </a:r>
          </a:p>
          <a:p>
            <a:pPr lvl="1"/>
            <a:r>
              <a:rPr lang="en-US" dirty="0"/>
              <a:t>Quantitative evaluation of spallation product and swelling effects.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1CAA5174-BE94-A13D-720C-5FF010F1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72" y="3720261"/>
            <a:ext cx="3799655" cy="3137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E78FAE-4235-8B81-0821-830CB4C201BB}"/>
              </a:ext>
            </a:extLst>
          </p:cNvPr>
          <p:cNvSpPr txBox="1"/>
          <p:nvPr/>
        </p:nvSpPr>
        <p:spPr>
          <a:xfrm>
            <a:off x="3056165" y="2852331"/>
            <a:ext cx="6370655" cy="8679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latin typeface="+mn-lt"/>
              </a:rPr>
              <a:t>Has someone done proton irradiation and PIE on pure copper?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9D921-C879-C0E5-1F30-DFFCDB799EBE}"/>
              </a:ext>
            </a:extLst>
          </p:cNvPr>
          <p:cNvSpPr txBox="1"/>
          <p:nvPr/>
        </p:nvSpPr>
        <p:spPr>
          <a:xfrm>
            <a:off x="5220219" y="6232492"/>
            <a:ext cx="2042547" cy="48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n-lt"/>
              </a:rPr>
              <a:t>S. A. FABRITSIEV et al.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latin typeface="+mn-lt"/>
              </a:rPr>
              <a:t>JNM 233-237 (1996)</a:t>
            </a:r>
          </a:p>
        </p:txBody>
      </p:sp>
    </p:spTree>
    <p:extLst>
      <p:ext uri="{BB962C8B-B14F-4D97-AF65-F5344CB8AC3E}">
        <p14:creationId xmlns:p14="http://schemas.microsoft.com/office/powerpoint/2010/main" val="9722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DDD2-258A-DE3A-ACC2-C10A0A56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Response </a:t>
            </a:r>
            <a:r>
              <a:rPr lang="en-US"/>
              <a:t>of Solid Target </a:t>
            </a:r>
            <a:r>
              <a:rPr lang="en-US" dirty="0"/>
              <a:t>to Beam Pulse - </a:t>
            </a:r>
            <a:r>
              <a:rPr lang="en-US" dirty="0" err="1"/>
              <a:t>HiRadMat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46CB-7E24-8307-AF84-C8AABEBB98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 understand the structural integration of the W, Cu and Inconel parts under massive beam pulse</a:t>
            </a:r>
          </a:p>
          <a:p>
            <a:r>
              <a:rPr lang="en-US" dirty="0" err="1"/>
              <a:t>HiRadMat</a:t>
            </a:r>
            <a:r>
              <a:rPr lang="en-US" dirty="0"/>
              <a:t> beam will push the target prototype to its structural limit and beyond</a:t>
            </a:r>
          </a:p>
          <a:p>
            <a:pPr lvl="1"/>
            <a:r>
              <a:rPr lang="en-US" dirty="0"/>
              <a:t>Internal structural damage</a:t>
            </a:r>
          </a:p>
          <a:p>
            <a:pPr lvl="2"/>
            <a:r>
              <a:rPr lang="en-US" dirty="0"/>
              <a:t>Dynamic strain response</a:t>
            </a:r>
          </a:p>
          <a:p>
            <a:pPr lvl="2"/>
            <a:r>
              <a:rPr lang="en-US" dirty="0"/>
              <a:t>LDV</a:t>
            </a:r>
          </a:p>
          <a:p>
            <a:pPr lvl="2"/>
            <a:r>
              <a:rPr lang="en-US" dirty="0"/>
              <a:t>Acoustic fingerprint</a:t>
            </a:r>
          </a:p>
          <a:p>
            <a:pPr lvl="1"/>
            <a:r>
              <a:rPr lang="en-US" dirty="0"/>
              <a:t>Thermal contact damage</a:t>
            </a:r>
          </a:p>
          <a:p>
            <a:pPr lvl="2"/>
            <a:r>
              <a:rPr lang="en-US"/>
              <a:t>IR: Temperature </a:t>
            </a:r>
            <a:r>
              <a:rPr lang="en-US" dirty="0"/>
              <a:t>change on the surface</a:t>
            </a:r>
          </a:p>
        </p:txBody>
      </p:sp>
      <p:pic>
        <p:nvPicPr>
          <p:cNvPr id="5" name="max_principal">
            <a:hlinkClick r:id="" action="ppaction://media"/>
            <a:extLst>
              <a:ext uri="{FF2B5EF4-FFF2-40B4-BE49-F238E27FC236}">
                <a16:creationId xmlns:a16="http://schemas.microsoft.com/office/drawing/2014/main" id="{A620466F-210A-371C-95D9-96077FFD1F30}"/>
              </a:ext>
            </a:extLst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8369" y="1075230"/>
            <a:ext cx="5503863" cy="301466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02A7A-1D9B-5160-F6E7-4C2A5017F0B6}"/>
              </a:ext>
            </a:extLst>
          </p:cNvPr>
          <p:cNvSpPr txBox="1"/>
          <p:nvPr/>
        </p:nvSpPr>
        <p:spPr>
          <a:xfrm>
            <a:off x="6858000" y="4782065"/>
            <a:ext cx="4289957" cy="14219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Simulation based on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Proton momentum: 440 GeV/c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Bunch intensity: 5e9 protons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Number of bunches: 41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Pulse length: 1.025 us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=&gt;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&gt; 1.3 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GPa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latin typeface="+mn-lt"/>
              </a:rPr>
              <a:t>Max. Principal Stress in W </a:t>
            </a:r>
          </a:p>
        </p:txBody>
      </p:sp>
    </p:spTree>
    <p:extLst>
      <p:ext uri="{BB962C8B-B14F-4D97-AF65-F5344CB8AC3E}">
        <p14:creationId xmlns:p14="http://schemas.microsoft.com/office/powerpoint/2010/main" val="34997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FEC4-1108-D26E-2C4A-0E31EFFB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Viewing Periscope (TVP) Assembly - Beam imaging from luminescent coating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1836A-BCB3-A502-F5CE-7CA4BA7E77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Luminescent coating materials with high luminosity and radiation resistance</a:t>
            </a:r>
          </a:p>
          <a:p>
            <a:r>
              <a:rPr lang="en-US" dirty="0"/>
              <a:t>Vacuum windows with high transmission coefficients for visible and infrared lights</a:t>
            </a:r>
          </a:p>
          <a:p>
            <a:r>
              <a:rPr lang="en-US" dirty="0"/>
              <a:t>Mirror with high reflectivity and resistance to nitric acid corrosion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5E0C4F-EF47-9FBA-0A1A-A4BA3C6F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487" y="1545094"/>
            <a:ext cx="5695185" cy="4449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D2F17-5247-0FAB-F87C-FB42663C05F1}"/>
              </a:ext>
            </a:extLst>
          </p:cNvPr>
          <p:cNvSpPr txBox="1"/>
          <p:nvPr/>
        </p:nvSpPr>
        <p:spPr>
          <a:xfrm>
            <a:off x="8876235" y="2322161"/>
            <a:ext cx="5245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13EEF-8186-73AE-0252-2A9DDC8DD3E0}"/>
              </a:ext>
            </a:extLst>
          </p:cNvPr>
          <p:cNvSpPr txBox="1"/>
          <p:nvPr/>
        </p:nvSpPr>
        <p:spPr>
          <a:xfrm>
            <a:off x="8921757" y="1476415"/>
            <a:ext cx="5245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3404BD-6EDA-9C10-7CE1-B1A99B631AF4}"/>
              </a:ext>
            </a:extLst>
          </p:cNvPr>
          <p:cNvSpPr txBox="1"/>
          <p:nvPr/>
        </p:nvSpPr>
        <p:spPr>
          <a:xfrm>
            <a:off x="8765399" y="4477533"/>
            <a:ext cx="5245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M1</a:t>
            </a:r>
          </a:p>
        </p:txBody>
      </p:sp>
    </p:spTree>
    <p:extLst>
      <p:ext uri="{BB962C8B-B14F-4D97-AF65-F5344CB8AC3E}">
        <p14:creationId xmlns:p14="http://schemas.microsoft.com/office/powerpoint/2010/main" val="301685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598C-DCC9-EA85-11AD-607DE9D2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Target Station (STS) – Accelerator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6C3AC9-5184-9399-2459-8E486EE95CAF}"/>
              </a:ext>
            </a:extLst>
          </p:cNvPr>
          <p:cNvGrpSpPr/>
          <p:nvPr/>
        </p:nvGrpSpPr>
        <p:grpSpPr>
          <a:xfrm>
            <a:off x="739190" y="994787"/>
            <a:ext cx="11023042" cy="5542503"/>
            <a:chOff x="889233" y="1006453"/>
            <a:chExt cx="10413534" cy="5262571"/>
          </a:xfrm>
        </p:grpSpPr>
        <p:pic>
          <p:nvPicPr>
            <p:cNvPr id="4" name="Picture 3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8788C598-5D91-E3D0-2E03-CFCC03863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"/>
            <a:stretch/>
          </p:blipFill>
          <p:spPr>
            <a:xfrm>
              <a:off x="889233" y="1006453"/>
              <a:ext cx="10111671" cy="5105911"/>
            </a:xfrm>
            <a:prstGeom prst="rect">
              <a:avLst/>
            </a:prstGeom>
          </p:spPr>
        </p:pic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DD55B2BE-F008-70D1-52E9-87B0D61201EF}"/>
                </a:ext>
              </a:extLst>
            </p:cNvPr>
            <p:cNvSpPr/>
            <p:nvPr/>
          </p:nvSpPr>
          <p:spPr>
            <a:xfrm>
              <a:off x="1703939" y="2980120"/>
              <a:ext cx="0" cy="239331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127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C99007-97C9-C402-388F-C3FB3B2933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7365" y="2666215"/>
              <a:ext cx="156574" cy="313905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381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28EB9B-2647-B622-CE3F-F5FD866AA273}"/>
                </a:ext>
              </a:extLst>
            </p:cNvPr>
            <p:cNvSpPr txBox="1"/>
            <p:nvPr/>
          </p:nvSpPr>
          <p:spPr>
            <a:xfrm>
              <a:off x="1046853" y="2536952"/>
              <a:ext cx="784175" cy="182660"/>
            </a:xfrm>
            <a:prstGeom prst="rect">
              <a:avLst/>
            </a:prstGeom>
            <a:solidFill>
              <a:srgbClr val="FFA626"/>
            </a:solidFill>
            <a:effectLst>
              <a:outerShdw blurRad="12700" dist="38100" dir="13500000" algn="br" rotWithShape="0">
                <a:prstClr val="black">
                  <a:alpha val="24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100" b="0" kern="1200">
                  <a:latin typeface="Century Gothic" panose="020B0502020202020204" pitchFamily="34" charset="0"/>
                </a:rPr>
                <a:t>H-Source</a:t>
              </a:r>
              <a:endParaRPr lang="en-US" sz="1100" kern="1200">
                <a:latin typeface="+mj-lt"/>
              </a:endParaRPr>
            </a:p>
          </p:txBody>
        </p:sp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04F6BFFC-0D06-9BC0-E630-0083C42F024D}"/>
                </a:ext>
              </a:extLst>
            </p:cNvPr>
            <p:cNvSpPr/>
            <p:nvPr/>
          </p:nvSpPr>
          <p:spPr>
            <a:xfrm flipH="1">
              <a:off x="1833298" y="3291840"/>
              <a:ext cx="1" cy="527991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254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4F4CC1-9443-0FC1-E39C-648F7E6C3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7282" y="3819833"/>
              <a:ext cx="146018" cy="201754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127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CD8F0E-E5BE-E681-3D87-74F54D538583}"/>
                </a:ext>
              </a:extLst>
            </p:cNvPr>
            <p:cNvSpPr txBox="1"/>
            <p:nvPr/>
          </p:nvSpPr>
          <p:spPr>
            <a:xfrm>
              <a:off x="1375961" y="4021471"/>
              <a:ext cx="516303" cy="18266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effectLst>
              <a:outerShdw blurRad="12700" dist="38100" dir="13500000" algn="br" rotWithShape="0">
                <a:prstClr val="black">
                  <a:alpha val="24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100" b="0" kern="1200">
                  <a:latin typeface="Century Gothic" panose="020B0502020202020204" pitchFamily="34" charset="0"/>
                </a:rPr>
                <a:t>RFQ</a:t>
              </a:r>
              <a:endParaRPr lang="en-US" sz="1100" kern="1200">
                <a:latin typeface="+mj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F90C2CB-D183-EE7C-5DE9-6AF325D096B0}"/>
                </a:ext>
              </a:extLst>
            </p:cNvPr>
            <p:cNvSpPr/>
            <p:nvPr/>
          </p:nvSpPr>
          <p:spPr>
            <a:xfrm rot="2700000">
              <a:off x="1660085" y="3151650"/>
              <a:ext cx="87708" cy="87708"/>
            </a:xfrm>
            <a:prstGeom prst="ellipse">
              <a:avLst/>
            </a:prstGeom>
            <a:solidFill>
              <a:srgbClr val="FFA626"/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2E3355-72C4-DFEB-7E86-8D48100B27E4}"/>
                </a:ext>
              </a:extLst>
            </p:cNvPr>
            <p:cNvSpPr/>
            <p:nvPr/>
          </p:nvSpPr>
          <p:spPr>
            <a:xfrm rot="2700000">
              <a:off x="1790678" y="3235183"/>
              <a:ext cx="87708" cy="8770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0FD0C5-988B-A5BF-8A5B-EFE05387F497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2391050" y="2715609"/>
              <a:ext cx="155485" cy="304460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127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EE524E-56EE-7CA0-561D-82E0E43FAFC9}"/>
                </a:ext>
              </a:extLst>
            </p:cNvPr>
            <p:cNvSpPr txBox="1"/>
            <p:nvPr/>
          </p:nvSpPr>
          <p:spPr>
            <a:xfrm>
              <a:off x="2237165" y="2547597"/>
              <a:ext cx="938060" cy="182660"/>
            </a:xfrm>
            <a:prstGeom prst="rect">
              <a:avLst/>
            </a:prstGeom>
            <a:solidFill>
              <a:srgbClr val="C00000"/>
            </a:solidFill>
            <a:effectLst>
              <a:outerShdw blurRad="12700" dist="38100" dir="13500000" algn="br" rotWithShape="0">
                <a:prstClr val="black">
                  <a:alpha val="24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100" b="0" kern="1200">
                  <a:latin typeface="Century Gothic" panose="020B0502020202020204" pitchFamily="34" charset="0"/>
                </a:rPr>
                <a:t>Warm LINAC</a:t>
              </a:r>
              <a:endParaRPr lang="en-US" sz="1100" kern="1200">
                <a:latin typeface="+mj-lt"/>
              </a:endParaRPr>
            </a:p>
          </p:txBody>
        </p:sp>
        <p:sp>
          <p:nvSpPr>
            <p:cNvPr id="15" name="Straight Connector 14">
              <a:extLst>
                <a:ext uri="{FF2B5EF4-FFF2-40B4-BE49-F238E27FC236}">
                  <a16:creationId xmlns:a16="http://schemas.microsoft.com/office/drawing/2014/main" id="{B7BD0D69-B953-5C02-49C6-A388A3104936}"/>
                </a:ext>
              </a:extLst>
            </p:cNvPr>
            <p:cNvSpPr/>
            <p:nvPr/>
          </p:nvSpPr>
          <p:spPr>
            <a:xfrm flipH="1">
              <a:off x="5104271" y="3303426"/>
              <a:ext cx="0" cy="291097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12700" dir="10800000" sx="102000" sy="102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01838F-372E-5EC0-2AF5-F32F4225D450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V="1">
              <a:off x="4472061" y="3594523"/>
              <a:ext cx="632209" cy="931380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r="13200000" sx="104000" sy="104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F73409-E0E4-1CCE-805E-996887A88867}"/>
                </a:ext>
              </a:extLst>
            </p:cNvPr>
            <p:cNvSpPr/>
            <p:nvPr/>
          </p:nvSpPr>
          <p:spPr>
            <a:xfrm rot="2700000">
              <a:off x="5060417" y="3220204"/>
              <a:ext cx="87708" cy="8770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B75D94-CDD5-3009-BDD9-BA4D3D3BF16B}"/>
                </a:ext>
              </a:extLst>
            </p:cNvPr>
            <p:cNvCxnSpPr>
              <a:cxnSpLocks/>
              <a:stCxn id="41" idx="0"/>
            </p:cNvCxnSpPr>
            <p:nvPr/>
          </p:nvCxnSpPr>
          <p:spPr>
            <a:xfrm flipV="1">
              <a:off x="4148180" y="2700961"/>
              <a:ext cx="155485" cy="310414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127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A1FE94-9A58-ADD7-54EA-3AEAA58E64B1}"/>
                </a:ext>
              </a:extLst>
            </p:cNvPr>
            <p:cNvSpPr txBox="1"/>
            <p:nvPr/>
          </p:nvSpPr>
          <p:spPr>
            <a:xfrm>
              <a:off x="3531326" y="2542369"/>
              <a:ext cx="1741699" cy="1826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12700" dist="38100" dir="13500000" algn="br" rotWithShape="0">
                <a:prstClr val="black">
                  <a:alpha val="24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100" b="0" kern="1200">
                  <a:latin typeface="Century Gothic" panose="020B0502020202020204" pitchFamily="34" charset="0"/>
                </a:rPr>
                <a:t>Superconducting LINAC</a:t>
              </a:r>
              <a:endParaRPr lang="en-US" sz="1100" kern="1200">
                <a:latin typeface="+mj-lt"/>
              </a:endParaRPr>
            </a:p>
          </p:txBody>
        </p:sp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CFB68F7E-13FA-885F-57A9-F823E6675659}"/>
                </a:ext>
              </a:extLst>
            </p:cNvPr>
            <p:cNvSpPr/>
            <p:nvPr/>
          </p:nvSpPr>
          <p:spPr>
            <a:xfrm flipH="1">
              <a:off x="7507250" y="2426468"/>
              <a:ext cx="0" cy="212459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254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8BC6B63-27BD-0CC5-2E0D-820DEE6B2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4451" y="2632213"/>
              <a:ext cx="192799" cy="285974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127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B5671C-ED2F-1B43-C17A-F5DDF957D793}"/>
                </a:ext>
              </a:extLst>
            </p:cNvPr>
            <p:cNvSpPr/>
            <p:nvPr/>
          </p:nvSpPr>
          <p:spPr>
            <a:xfrm rot="2700000">
              <a:off x="7262226" y="2874333"/>
              <a:ext cx="87708" cy="8770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D259F0-931A-9E73-C778-E23F456AC820}"/>
                </a:ext>
              </a:extLst>
            </p:cNvPr>
            <p:cNvSpPr/>
            <p:nvPr/>
          </p:nvSpPr>
          <p:spPr>
            <a:xfrm>
              <a:off x="7368099" y="1345026"/>
              <a:ext cx="1418166" cy="1081442"/>
            </a:xfrm>
            <a:prstGeom prst="rect">
              <a:avLst/>
            </a:prstGeom>
            <a:solidFill>
              <a:schemeClr val="bg1">
                <a:alpha val="33000"/>
              </a:schemeClr>
            </a:solidFill>
            <a:ln w="63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2DD116-E53F-3057-9B40-2EE2338A0EB0}"/>
                </a:ext>
              </a:extLst>
            </p:cNvPr>
            <p:cNvGrpSpPr/>
            <p:nvPr/>
          </p:nvGrpSpPr>
          <p:grpSpPr>
            <a:xfrm>
              <a:off x="7507250" y="1878060"/>
              <a:ext cx="1007576" cy="475896"/>
              <a:chOff x="7656819" y="2025596"/>
              <a:chExt cx="1097875" cy="630618"/>
            </a:xfrm>
          </p:grpSpPr>
          <p:sp>
            <p:nvSpPr>
              <p:cNvPr id="58" name="Rectangle 73">
                <a:extLst>
                  <a:ext uri="{FF2B5EF4-FFF2-40B4-BE49-F238E27FC236}">
                    <a16:creationId xmlns:a16="http://schemas.microsoft.com/office/drawing/2014/main" id="{A5A45DAF-90A9-6F16-95EB-87989B347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6741" y="2048692"/>
                <a:ext cx="45422" cy="601357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79">
                <a:extLst>
                  <a:ext uri="{FF2B5EF4-FFF2-40B4-BE49-F238E27FC236}">
                    <a16:creationId xmlns:a16="http://schemas.microsoft.com/office/drawing/2014/main" id="{E5037F1B-4EC4-8467-7D9E-1F0B38D71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6819" y="2025596"/>
                <a:ext cx="0" cy="6306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80">
                <a:extLst>
                  <a:ext uri="{FF2B5EF4-FFF2-40B4-BE49-F238E27FC236}">
                    <a16:creationId xmlns:a16="http://schemas.microsoft.com/office/drawing/2014/main" id="{23F8BF33-416B-C5B3-577B-637D3EC70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63712" y="2650417"/>
                <a:ext cx="109098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2E4300-8918-D964-5781-684B879F3056}"/>
                </a:ext>
              </a:extLst>
            </p:cNvPr>
            <p:cNvSpPr/>
            <p:nvPr/>
          </p:nvSpPr>
          <p:spPr>
            <a:xfrm>
              <a:off x="2024495" y="4528560"/>
              <a:ext cx="3104479" cy="594309"/>
            </a:xfrm>
            <a:prstGeom prst="rect">
              <a:avLst/>
            </a:prstGeom>
            <a:solidFill>
              <a:schemeClr val="bg1">
                <a:alpha val="33000"/>
              </a:schemeClr>
            </a:solidFill>
            <a:ln w="63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E6E14B-D33A-DD19-50A4-A5496202C7CC}"/>
                </a:ext>
              </a:extLst>
            </p:cNvPr>
            <p:cNvGrpSpPr/>
            <p:nvPr/>
          </p:nvGrpSpPr>
          <p:grpSpPr>
            <a:xfrm>
              <a:off x="2136805" y="4587946"/>
              <a:ext cx="925042" cy="453227"/>
              <a:chOff x="3700926" y="4596457"/>
              <a:chExt cx="925042" cy="453227"/>
            </a:xfrm>
          </p:grpSpPr>
          <p:sp>
            <p:nvSpPr>
              <p:cNvPr id="55" name="Line 79">
                <a:extLst>
                  <a:ext uri="{FF2B5EF4-FFF2-40B4-BE49-F238E27FC236}">
                    <a16:creationId xmlns:a16="http://schemas.microsoft.com/office/drawing/2014/main" id="{4F10CEC6-260B-E6FE-C124-5F92F1F57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6576" y="4596457"/>
                <a:ext cx="1" cy="4532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80">
                <a:extLst>
                  <a:ext uri="{FF2B5EF4-FFF2-40B4-BE49-F238E27FC236}">
                    <a16:creationId xmlns:a16="http://schemas.microsoft.com/office/drawing/2014/main" id="{908069BD-3993-EFC4-CFCF-A7BA14C49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0926" y="5037580"/>
                <a:ext cx="925042" cy="55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73">
                <a:extLst>
                  <a:ext uri="{FF2B5EF4-FFF2-40B4-BE49-F238E27FC236}">
                    <a16:creationId xmlns:a16="http://schemas.microsoft.com/office/drawing/2014/main" id="{227C99C5-C613-75E6-CA98-9E4150F9D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1728" y="4605383"/>
                <a:ext cx="720333" cy="432197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CB3AA4-BBAE-0643-7709-40F6BE8822E2}"/>
                </a:ext>
              </a:extLst>
            </p:cNvPr>
            <p:cNvSpPr txBox="1"/>
            <p:nvPr/>
          </p:nvSpPr>
          <p:spPr>
            <a:xfrm>
              <a:off x="1337693" y="5384373"/>
              <a:ext cx="5038545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>
                  <a:latin typeface="+mn-lt"/>
                </a:rPr>
                <a:t>@ </a:t>
              </a:r>
              <a:r>
                <a:rPr lang="en-US" sz="1400" b="1">
                  <a:latin typeface="+mn-lt"/>
                </a:rPr>
                <a:t>60 Hz</a:t>
              </a:r>
              <a:r>
                <a:rPr lang="en-US" sz="1400">
                  <a:latin typeface="+mn-lt"/>
                </a:rPr>
                <a:t>, this represents a </a:t>
              </a:r>
              <a:r>
                <a:rPr lang="en-US" sz="1400" b="1">
                  <a:latin typeface="+mn-lt"/>
                </a:rPr>
                <a:t>1.4 MW </a:t>
              </a:r>
              <a:r>
                <a:rPr lang="en-US" sz="1400">
                  <a:latin typeface="+mn-lt"/>
                </a:rPr>
                <a:t>proton beam power</a:t>
              </a:r>
            </a:p>
            <a:p>
              <a:pPr>
                <a:lnSpc>
                  <a:spcPct val="90000"/>
                </a:lnSpc>
              </a:pPr>
              <a:r>
                <a:rPr lang="en-US" sz="1400" b="1">
                  <a:latin typeface="+mn-lt"/>
                </a:rPr>
                <a:t>PPU</a:t>
              </a:r>
              <a:r>
                <a:rPr lang="en-US" sz="1400">
                  <a:latin typeface="+mn-lt"/>
                </a:rPr>
                <a:t> will double the beam power capability to </a:t>
              </a:r>
              <a:r>
                <a:rPr lang="en-US" sz="1400" b="1">
                  <a:latin typeface="+mn-lt"/>
                </a:rPr>
                <a:t>2.8 MW  </a:t>
              </a:r>
              <a:r>
                <a:rPr lang="en-US" sz="1400">
                  <a:latin typeface="+mn-lt"/>
                </a:rPr>
                <a:t>and deliver </a:t>
              </a:r>
              <a:r>
                <a:rPr lang="en-US" sz="1400" b="1">
                  <a:latin typeface="+mn-lt"/>
                </a:rPr>
                <a:t>2.0 MW </a:t>
              </a:r>
              <a:r>
                <a:rPr lang="en-US" sz="1400">
                  <a:latin typeface="+mn-lt"/>
                </a:rPr>
                <a:t>to the first target station</a:t>
              </a:r>
            </a:p>
          </p:txBody>
        </p:sp>
        <p:sp>
          <p:nvSpPr>
            <p:cNvPr id="28" name="Straight Connector 27">
              <a:extLst>
                <a:ext uri="{FF2B5EF4-FFF2-40B4-BE49-F238E27FC236}">
                  <a16:creationId xmlns:a16="http://schemas.microsoft.com/office/drawing/2014/main" id="{5DAA32F6-3409-68D0-F1E1-734942BE6289}"/>
                </a:ext>
              </a:extLst>
            </p:cNvPr>
            <p:cNvSpPr/>
            <p:nvPr/>
          </p:nvSpPr>
          <p:spPr>
            <a:xfrm flipH="1">
              <a:off x="9789546" y="2451023"/>
              <a:ext cx="0" cy="113665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254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4EE5DF2-9685-35D3-7C0B-55C0F8189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96747" y="2557974"/>
              <a:ext cx="192799" cy="285974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127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2BAFE15-903C-8978-1C40-5D0E31659FE6}"/>
                </a:ext>
              </a:extLst>
            </p:cNvPr>
            <p:cNvSpPr/>
            <p:nvPr/>
          </p:nvSpPr>
          <p:spPr>
            <a:xfrm rot="2700000">
              <a:off x="9544522" y="2800094"/>
              <a:ext cx="87708" cy="8770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8DA08E-ADA1-347D-11DD-010D707C97FD}"/>
                </a:ext>
              </a:extLst>
            </p:cNvPr>
            <p:cNvSpPr txBox="1"/>
            <p:nvPr/>
          </p:nvSpPr>
          <p:spPr>
            <a:xfrm>
              <a:off x="3089681" y="4641357"/>
              <a:ext cx="2039313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latin typeface="+mn-lt"/>
                </a:rPr>
                <a:t>The LINAC accelerates a 26 mA, ~1 msec long H</a:t>
              </a:r>
              <a:r>
                <a:rPr lang="en-US" sz="1000" baseline="30000">
                  <a:latin typeface="+mn-lt"/>
                </a:rPr>
                <a:t>-</a:t>
              </a:r>
              <a:r>
                <a:rPr lang="en-US" sz="1000">
                  <a:latin typeface="+mn-lt"/>
                </a:rPr>
                <a:t> beam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240A67-CDA3-98EE-E12C-DA21D1F1C9D2}"/>
                </a:ext>
              </a:extLst>
            </p:cNvPr>
            <p:cNvSpPr txBox="1"/>
            <p:nvPr/>
          </p:nvSpPr>
          <p:spPr>
            <a:xfrm>
              <a:off x="7410850" y="1381375"/>
              <a:ext cx="1375425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latin typeface="+mn-lt"/>
                </a:rPr>
                <a:t>The accumulator ring compresses the pulse to ~700 </a:t>
              </a:r>
              <a:r>
                <a:rPr lang="en-US" sz="1000" err="1">
                  <a:latin typeface="+mn-lt"/>
                </a:rPr>
                <a:t>nsec</a:t>
              </a:r>
              <a:endParaRPr lang="en-US" sz="1000">
                <a:latin typeface="+mn-lt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2B86FA-7853-180F-9961-951E8F3CA546}"/>
                </a:ext>
              </a:extLst>
            </p:cNvPr>
            <p:cNvSpPr/>
            <p:nvPr/>
          </p:nvSpPr>
          <p:spPr>
            <a:xfrm>
              <a:off x="1885872" y="3215464"/>
              <a:ext cx="886317" cy="45719"/>
            </a:xfrm>
            <a:prstGeom prst="rect">
              <a:avLst/>
            </a:prstGeom>
            <a:solidFill>
              <a:srgbClr val="FF0000">
                <a:alpha val="46000"/>
              </a:srgbClr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EB5FFC-334F-D1EC-64EB-6EDB35C91FE0}"/>
                </a:ext>
              </a:extLst>
            </p:cNvPr>
            <p:cNvSpPr/>
            <p:nvPr/>
          </p:nvSpPr>
          <p:spPr>
            <a:xfrm>
              <a:off x="2994722" y="3215464"/>
              <a:ext cx="1856915" cy="56398"/>
            </a:xfrm>
            <a:prstGeom prst="rect">
              <a:avLst/>
            </a:prstGeom>
            <a:solidFill>
              <a:schemeClr val="accent1">
                <a:lumMod val="75000"/>
                <a:alpha val="46000"/>
              </a:schemeClr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7A7D877C-64AD-B4D7-6FA9-E41ACE71B5C0}"/>
                </a:ext>
              </a:extLst>
            </p:cNvPr>
            <p:cNvSpPr/>
            <p:nvPr/>
          </p:nvSpPr>
          <p:spPr>
            <a:xfrm>
              <a:off x="2778581" y="3020068"/>
              <a:ext cx="0" cy="239331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triangle"/>
            </a:ln>
            <a:effectLst>
              <a:outerShdw blurRad="25400" dist="127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E452116-E374-FFCC-AD4D-59D352C28920}"/>
                </a:ext>
              </a:extLst>
            </p:cNvPr>
            <p:cNvSpPr txBox="1"/>
            <p:nvPr/>
          </p:nvSpPr>
          <p:spPr>
            <a:xfrm>
              <a:off x="2778581" y="3001068"/>
              <a:ext cx="557325" cy="1324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900">
                  <a:latin typeface="+mn-lt"/>
                </a:rPr>
                <a:t>186 MeV</a:t>
              </a:r>
            </a:p>
          </p:txBody>
        </p:sp>
        <p:sp>
          <p:nvSpPr>
            <p:cNvPr id="37" name="Straight Connector 36">
              <a:extLst>
                <a:ext uri="{FF2B5EF4-FFF2-40B4-BE49-F238E27FC236}">
                  <a16:creationId xmlns:a16="http://schemas.microsoft.com/office/drawing/2014/main" id="{0F01C4B1-B119-DE46-57FD-A973AB204F9E}"/>
                </a:ext>
              </a:extLst>
            </p:cNvPr>
            <p:cNvSpPr/>
            <p:nvPr/>
          </p:nvSpPr>
          <p:spPr>
            <a:xfrm>
              <a:off x="4851639" y="3026937"/>
              <a:ext cx="0" cy="239331"/>
            </a:xfrm>
            <a:prstGeom prst="line">
              <a:avLst/>
            </a:prstGeom>
            <a:ln w="9525">
              <a:solidFill>
                <a:schemeClr val="tx1"/>
              </a:solidFill>
              <a:headEnd type="none"/>
              <a:tailEnd type="triangle"/>
            </a:ln>
            <a:effectLst>
              <a:outerShdw blurRad="25400" dist="127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925CC3-60DB-6ACC-459D-4AF2A36C89B4}"/>
                </a:ext>
              </a:extLst>
            </p:cNvPr>
            <p:cNvSpPr txBox="1"/>
            <p:nvPr/>
          </p:nvSpPr>
          <p:spPr>
            <a:xfrm>
              <a:off x="4884574" y="3002708"/>
              <a:ext cx="557325" cy="13241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900">
                  <a:latin typeface="+mn-lt"/>
                </a:rPr>
                <a:t>~1000 MeV</a:t>
              </a:r>
            </a:p>
          </p:txBody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C7DF767B-B92D-CB58-3E6B-852E0FF65CEF}"/>
                </a:ext>
              </a:extLst>
            </p:cNvPr>
            <p:cNvSpPr/>
            <p:nvPr/>
          </p:nvSpPr>
          <p:spPr>
            <a:xfrm>
              <a:off x="2391050" y="3020069"/>
              <a:ext cx="0" cy="24528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127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DCEEF7-83CA-FF67-49BF-3F3754690D06}"/>
                </a:ext>
              </a:extLst>
            </p:cNvPr>
            <p:cNvSpPr/>
            <p:nvPr/>
          </p:nvSpPr>
          <p:spPr>
            <a:xfrm rot="2700000">
              <a:off x="2347196" y="3221500"/>
              <a:ext cx="87708" cy="87708"/>
            </a:xfrm>
            <a:prstGeom prst="ellipse">
              <a:avLst/>
            </a:prstGeom>
            <a:solidFill>
              <a:srgbClr val="C00000"/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1" name="Straight Connector 40">
              <a:extLst>
                <a:ext uri="{FF2B5EF4-FFF2-40B4-BE49-F238E27FC236}">
                  <a16:creationId xmlns:a16="http://schemas.microsoft.com/office/drawing/2014/main" id="{44F1CC02-24D3-2E24-08FC-CA1DBCFDBD6D}"/>
                </a:ext>
              </a:extLst>
            </p:cNvPr>
            <p:cNvSpPr/>
            <p:nvPr/>
          </p:nvSpPr>
          <p:spPr>
            <a:xfrm>
              <a:off x="4148180" y="3011375"/>
              <a:ext cx="0" cy="239331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127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819481-39E8-563C-1426-41DD75893A6B}"/>
                </a:ext>
              </a:extLst>
            </p:cNvPr>
            <p:cNvSpPr/>
            <p:nvPr/>
          </p:nvSpPr>
          <p:spPr>
            <a:xfrm rot="2700000">
              <a:off x="4104326" y="3207551"/>
              <a:ext cx="87708" cy="8770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F0C10BC-CAA1-8F29-ADBE-2A52F09CD44D}"/>
                </a:ext>
              </a:extLst>
            </p:cNvPr>
            <p:cNvSpPr/>
            <p:nvPr/>
          </p:nvSpPr>
          <p:spPr>
            <a:xfrm>
              <a:off x="9372482" y="2053989"/>
              <a:ext cx="1511953" cy="405684"/>
            </a:xfrm>
            <a:prstGeom prst="rect">
              <a:avLst/>
            </a:prstGeom>
            <a:solidFill>
              <a:schemeClr val="bg1">
                <a:alpha val="33000"/>
              </a:schemeClr>
            </a:solidFill>
            <a:ln w="63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26221E-ECE0-1A9C-370D-5CA5A4901DD9}"/>
                </a:ext>
              </a:extLst>
            </p:cNvPr>
            <p:cNvSpPr txBox="1"/>
            <p:nvPr/>
          </p:nvSpPr>
          <p:spPr>
            <a:xfrm>
              <a:off x="9402006" y="2116008"/>
              <a:ext cx="1452903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>
                  <a:latin typeface="+mn-lt"/>
                </a:rPr>
                <a:t>Future</a:t>
              </a:r>
            </a:p>
            <a:p>
              <a:pPr algn="ctr">
                <a:lnSpc>
                  <a:spcPct val="90000"/>
                </a:lnSpc>
              </a:pPr>
              <a:r>
                <a:rPr lang="en-US" sz="1000">
                  <a:latin typeface="+mn-lt"/>
                </a:rPr>
                <a:t>Second Target Station</a:t>
              </a:r>
            </a:p>
          </p:txBody>
        </p:sp>
        <p:sp>
          <p:nvSpPr>
            <p:cNvPr id="45" name="Straight Connector 44">
              <a:extLst>
                <a:ext uri="{FF2B5EF4-FFF2-40B4-BE49-F238E27FC236}">
                  <a16:creationId xmlns:a16="http://schemas.microsoft.com/office/drawing/2014/main" id="{434E1357-1596-5AE8-5592-71E405B93395}"/>
                </a:ext>
              </a:extLst>
            </p:cNvPr>
            <p:cNvSpPr/>
            <p:nvPr/>
          </p:nvSpPr>
          <p:spPr>
            <a:xfrm>
              <a:off x="8166911" y="3695297"/>
              <a:ext cx="20842" cy="1011013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254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20377E-4A42-6FAB-CE47-708FD7A0B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1736" y="4697799"/>
              <a:ext cx="146018" cy="201754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st="12700" dir="13200000" sx="109000" sy="109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B6F546-1436-10F3-33AD-72A91C3650D4}"/>
                </a:ext>
              </a:extLst>
            </p:cNvPr>
            <p:cNvSpPr txBox="1"/>
            <p:nvPr/>
          </p:nvSpPr>
          <p:spPr>
            <a:xfrm>
              <a:off x="7602509" y="4903821"/>
              <a:ext cx="1434703" cy="18266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>
              <a:outerShdw blurRad="12700" dist="38100" dir="13500000" algn="br" rotWithShape="0">
                <a:prstClr val="black">
                  <a:alpha val="24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non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1100" b="0" kern="1200">
                  <a:latin typeface="Century Gothic" panose="020B0502020202020204" pitchFamily="34" charset="0"/>
                </a:rPr>
                <a:t>Liquid Hg Target</a:t>
              </a:r>
              <a:endParaRPr lang="en-US" sz="1100" kern="1200">
                <a:latin typeface="+mj-lt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6ECC4BF-9E91-20EE-BF16-779BDF3B5EE1}"/>
                </a:ext>
              </a:extLst>
            </p:cNvPr>
            <p:cNvSpPr/>
            <p:nvPr/>
          </p:nvSpPr>
          <p:spPr>
            <a:xfrm rot="2700000">
              <a:off x="8124291" y="3638640"/>
              <a:ext cx="87708" cy="8770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1F66926-1AC0-275A-0166-6621FDF1B207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 flipH="1">
              <a:off x="6982113" y="3416844"/>
              <a:ext cx="822978" cy="1224241"/>
            </a:xfrm>
            <a:prstGeom prst="line">
              <a:avLst/>
            </a:prstGeom>
            <a:ln w="15875">
              <a:solidFill>
                <a:schemeClr val="bg1"/>
              </a:solidFill>
              <a:miter lim="800000"/>
            </a:ln>
            <a:effectLst>
              <a:outerShdw blurRad="25400" dir="13200000" sx="103000" sy="103000" algn="br" rotWithShape="0">
                <a:prstClr val="black">
                  <a:alpha val="32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Straight Connector 49">
              <a:extLst>
                <a:ext uri="{FF2B5EF4-FFF2-40B4-BE49-F238E27FC236}">
                  <a16:creationId xmlns:a16="http://schemas.microsoft.com/office/drawing/2014/main" id="{35472E08-AD21-E708-5000-70A22F0F188D}"/>
                </a:ext>
              </a:extLst>
            </p:cNvPr>
            <p:cNvSpPr/>
            <p:nvPr/>
          </p:nvSpPr>
          <p:spPr>
            <a:xfrm>
              <a:off x="6982113" y="4641085"/>
              <a:ext cx="0" cy="18719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25400" dist="12700" dir="10800000" sx="103000" sy="103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2F8F935-152C-FBB3-494A-4B185C130EBF}"/>
                </a:ext>
              </a:extLst>
            </p:cNvPr>
            <p:cNvSpPr/>
            <p:nvPr/>
          </p:nvSpPr>
          <p:spPr>
            <a:xfrm rot="2700000">
              <a:off x="7787715" y="3350382"/>
              <a:ext cx="87708" cy="87708"/>
            </a:xfrm>
            <a:prstGeom prst="ellipse">
              <a:avLst/>
            </a:prstGeom>
            <a:solidFill>
              <a:srgbClr val="7030A0"/>
            </a:solidFill>
            <a:ln w="635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28E8786-2862-4B13-5758-42E4E78C90E0}"/>
                </a:ext>
              </a:extLst>
            </p:cNvPr>
            <p:cNvSpPr/>
            <p:nvPr/>
          </p:nvSpPr>
          <p:spPr>
            <a:xfrm>
              <a:off x="5974589" y="4828275"/>
              <a:ext cx="1397177" cy="201754"/>
            </a:xfrm>
            <a:prstGeom prst="rect">
              <a:avLst/>
            </a:prstGeom>
            <a:solidFill>
              <a:schemeClr val="bg1">
                <a:alpha val="33000"/>
              </a:schemeClr>
            </a:solidFill>
            <a:ln w="6350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458A79-7FF1-0E29-B98B-F7A06FB7DE05}"/>
                </a:ext>
              </a:extLst>
            </p:cNvPr>
            <p:cNvSpPr txBox="1"/>
            <p:nvPr/>
          </p:nvSpPr>
          <p:spPr>
            <a:xfrm>
              <a:off x="5947247" y="4857183"/>
              <a:ext cx="1452903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>
                  <a:latin typeface="+mn-lt"/>
                </a:rPr>
                <a:t>First Target Station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ABC9E8-408F-F9DC-A5D5-1CBD5CEC5F5E}"/>
                </a:ext>
              </a:extLst>
            </p:cNvPr>
            <p:cNvSpPr txBox="1"/>
            <p:nvPr/>
          </p:nvSpPr>
          <p:spPr>
            <a:xfrm>
              <a:off x="10262047" y="6079741"/>
              <a:ext cx="1040720" cy="189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700">
                  <a:solidFill>
                    <a:schemeClr val="bg1">
                      <a:lumMod val="65000"/>
                    </a:schemeClr>
                  </a:solidFill>
                </a:rPr>
                <a:t>21-G02146/</a:t>
              </a:r>
              <a:r>
                <a:rPr lang="en-US" sz="700" err="1">
                  <a:solidFill>
                    <a:schemeClr val="bg1">
                      <a:lumMod val="65000"/>
                    </a:schemeClr>
                  </a:solidFill>
                </a:rPr>
                <a:t>gim</a:t>
              </a:r>
              <a:endParaRPr lang="en-US" sz="70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810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7D7F16-0E4A-521A-ADCE-E818FD7A2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TVP windows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C4E5A-DC63-31A0-7BDE-98C97BC7C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838942"/>
            <a:ext cx="5486400" cy="535531"/>
          </a:xfrm>
        </p:spPr>
        <p:txBody>
          <a:bodyPr/>
          <a:lstStyle/>
          <a:p>
            <a:r>
              <a:rPr lang="en-US" dirty="0"/>
              <a:t>Radiation environment of TVP window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79FA1B-19BE-BFFB-31D1-B71DB57E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96" y="1403564"/>
            <a:ext cx="5486400" cy="1772773"/>
          </a:xfrm>
        </p:spPr>
        <p:txBody>
          <a:bodyPr/>
          <a:lstStyle/>
          <a:p>
            <a:r>
              <a:rPr lang="en-US" dirty="0"/>
              <a:t>Radiation environment of TVP window</a:t>
            </a:r>
          </a:p>
          <a:p>
            <a:pPr lvl="1"/>
            <a:r>
              <a:rPr lang="en-US" dirty="0"/>
              <a:t>Mostly neutron dose: 4.28e7 n/cm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pPr lvl="1"/>
            <a:r>
              <a:rPr lang="en-US" dirty="0"/>
              <a:t>50 </a:t>
            </a:r>
            <a:r>
              <a:rPr lang="en-US" dirty="0" err="1"/>
              <a:t>kGy</a:t>
            </a:r>
            <a:r>
              <a:rPr lang="en-US" dirty="0"/>
              <a:t> (5 </a:t>
            </a:r>
            <a:r>
              <a:rPr lang="en-US" dirty="0" err="1"/>
              <a:t>Mrad</a:t>
            </a:r>
            <a:r>
              <a:rPr lang="en-US" dirty="0"/>
              <a:t>) neutron dose/year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DCD5DC-08D9-CF82-B91C-6EA7BFE91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4682" y="838942"/>
            <a:ext cx="5486400" cy="535531"/>
          </a:xfrm>
        </p:spPr>
        <p:txBody>
          <a:bodyPr/>
          <a:lstStyle/>
          <a:p>
            <a:r>
              <a:rPr lang="en-US" dirty="0"/>
              <a:t>Proton irradiation campaign - </a:t>
            </a:r>
            <a:r>
              <a:rPr lang="en-US" dirty="0" err="1"/>
              <a:t>Pronova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996208-8334-794D-6E9C-71CBE29DB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4682" y="1418980"/>
            <a:ext cx="5486400" cy="1757357"/>
          </a:xfrm>
        </p:spPr>
        <p:txBody>
          <a:bodyPr/>
          <a:lstStyle/>
          <a:p>
            <a:r>
              <a:rPr lang="en-US" dirty="0"/>
              <a:t>Proton energy: 226 MeV</a:t>
            </a:r>
          </a:p>
          <a:p>
            <a:pPr lvl="1"/>
            <a:r>
              <a:rPr lang="en-US" dirty="0"/>
              <a:t>At high energies &gt; 10 MeV, the n-</a:t>
            </a:r>
            <a:r>
              <a:rPr lang="en-US" dirty="0" err="1"/>
              <a:t>dpa</a:t>
            </a:r>
            <a:r>
              <a:rPr lang="en-US" dirty="0"/>
              <a:t>-</a:t>
            </a:r>
            <a:r>
              <a:rPr lang="en-US" dirty="0" err="1"/>
              <a:t>xs</a:t>
            </a:r>
            <a:r>
              <a:rPr lang="en-US" dirty="0"/>
              <a:t> is similar to p-</a:t>
            </a:r>
            <a:r>
              <a:rPr lang="en-US" dirty="0" err="1"/>
              <a:t>dpa</a:t>
            </a:r>
            <a:r>
              <a:rPr lang="en-US" dirty="0"/>
              <a:t>-</a:t>
            </a:r>
            <a:r>
              <a:rPr lang="en-US" dirty="0" err="1"/>
              <a:t>xs</a:t>
            </a:r>
            <a:r>
              <a:rPr lang="en-US" dirty="0"/>
              <a:t> </a:t>
            </a:r>
          </a:p>
          <a:p>
            <a:r>
              <a:rPr lang="en-US" dirty="0"/>
              <a:t>Sample materials: </a:t>
            </a:r>
            <a:r>
              <a:rPr lang="en-US" sz="1800" dirty="0"/>
              <a:t>BaF</a:t>
            </a:r>
            <a:r>
              <a:rPr lang="en-US" sz="1800" baseline="-25000" dirty="0"/>
              <a:t>2</a:t>
            </a:r>
            <a:r>
              <a:rPr lang="en-US" sz="1800" dirty="0"/>
              <a:t>, </a:t>
            </a:r>
            <a:r>
              <a:rPr lang="en-US" sz="1800" dirty="0" err="1"/>
              <a:t>ZnSe</a:t>
            </a:r>
            <a:r>
              <a:rPr lang="en-US" sz="1800" dirty="0"/>
              <a:t>,  ZnS , CaF</a:t>
            </a:r>
            <a:r>
              <a:rPr lang="en-US" sz="1800" baseline="-25000" dirty="0"/>
              <a:t>2</a:t>
            </a:r>
            <a:r>
              <a:rPr lang="en-US" sz="1800" dirty="0"/>
              <a:t>, Ge</a:t>
            </a:r>
          </a:p>
          <a:p>
            <a:pPr lvl="1"/>
            <a:r>
              <a:rPr lang="en-US" dirty="0"/>
              <a:t>𝛷25 mm; ℓ4 mm)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4071AF2-43F5-054C-BE5D-32341C8DCB17}"/>
              </a:ext>
            </a:extLst>
          </p:cNvPr>
          <p:cNvGraphicFramePr>
            <a:graphicFrameLocks/>
          </p:cNvGraphicFramePr>
          <p:nvPr/>
        </p:nvGraphicFramePr>
        <p:xfrm>
          <a:off x="1504235" y="2485623"/>
          <a:ext cx="3653754" cy="241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1E67F8B-D69B-AFA7-8F03-A11C0509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6696" y="4788757"/>
            <a:ext cx="4956356" cy="161597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0FDED6-DE34-D67B-D41F-5E51ACCD1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951" y="4511324"/>
            <a:ext cx="2684769" cy="2072356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A9CC9935-A6E6-1425-7F52-AB6C6ACAF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41748" y="3220844"/>
            <a:ext cx="2784530" cy="207235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98CC728-77E3-C316-2F10-FA0DB22B3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273" y="2853017"/>
            <a:ext cx="2827447" cy="22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63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562B-412A-4537-A8DE-5C3632A0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TVP R&amp;D – Proton Irradiation for Windows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F261A-2A83-43BF-B23C-CF331340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59" y="1277925"/>
            <a:ext cx="6845778" cy="520469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+mn-lt"/>
              </a:rPr>
              <a:t>FTIR (Fourier-transform Infrared) and visible spectrometer measurements of proton irradiated samples done at ORNL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latin typeface="+mn-lt"/>
              </a:rPr>
              <a:t>Shortlisted Vacuum Window materials based on Proton Irradiation : </a:t>
            </a:r>
            <a:r>
              <a:rPr lang="en-US" sz="2400" dirty="0"/>
              <a:t>ZnSe, BaF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ZnSe and BaF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>
                <a:latin typeface="+mn-lt"/>
              </a:rPr>
              <a:t>showed little to no radiation damage until 20M</a:t>
            </a:r>
            <a:r>
              <a:rPr lang="en-US" sz="2000" dirty="0"/>
              <a:t>Rad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latin typeface="+mn-lt"/>
              </a:rPr>
              <a:t>ZnSe has wider wavelength range from visible -15</a:t>
            </a:r>
            <a:r>
              <a:rPr lang="en-US" sz="2000" dirty="0"/>
              <a:t>µm</a:t>
            </a:r>
            <a:r>
              <a:rPr lang="en-US" sz="2000" baseline="-25000" dirty="0"/>
              <a:t> </a:t>
            </a:r>
            <a:r>
              <a:rPr lang="en-US" sz="2000" dirty="0">
                <a:latin typeface="+mn-lt"/>
              </a:rPr>
              <a:t>but lower transmission (~70%)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BaF</a:t>
            </a:r>
            <a:r>
              <a:rPr lang="en-US" sz="2000" baseline="-25000" dirty="0"/>
              <a:t>2 </a:t>
            </a:r>
            <a:r>
              <a:rPr lang="en-US" sz="2000" dirty="0"/>
              <a:t>has higher transmission(~90%), but range is visible - 10µm</a:t>
            </a:r>
            <a:endParaRPr lang="en-US" sz="2000" baseline="-250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3612B-0105-FBDA-8682-BDBD4B9C6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2975" y="3836247"/>
            <a:ext cx="4606791" cy="2258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28BBE-DA70-84F4-B9BE-4BC7F4E44D53}"/>
              </a:ext>
            </a:extLst>
          </p:cNvPr>
          <p:cNvSpPr txBox="1"/>
          <p:nvPr/>
        </p:nvSpPr>
        <p:spPr>
          <a:xfrm>
            <a:off x="7463642" y="6214982"/>
            <a:ext cx="43492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ZnSe Transmission at 0-20 </a:t>
            </a:r>
            <a:r>
              <a:rPr lang="en-US" dirty="0" err="1">
                <a:latin typeface="+mn-lt"/>
              </a:rPr>
              <a:t>MRad</a:t>
            </a:r>
            <a:r>
              <a:rPr lang="en-US" dirty="0">
                <a:latin typeface="+mn-lt"/>
              </a:rPr>
              <a:t> Dose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C68997-FEA6-6293-1D0D-033DFA5A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673" y="899171"/>
            <a:ext cx="376155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6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D2CB71-D0CD-4346-F649-DFC2B0DC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Luminescent Coating Materials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962B6C-EB7A-F457-192C-5FB77C443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187952"/>
          </a:xfrm>
        </p:spPr>
        <p:txBody>
          <a:bodyPr/>
          <a:lstStyle/>
          <a:p>
            <a:r>
              <a:rPr lang="en-US" dirty="0"/>
              <a:t>Candidate materials:</a:t>
            </a:r>
          </a:p>
          <a:p>
            <a:pPr lvl="1"/>
            <a:r>
              <a:rPr lang="en-US" dirty="0"/>
              <a:t>Ce-doped YAG</a:t>
            </a:r>
          </a:p>
          <a:p>
            <a:pPr lvl="1"/>
            <a:r>
              <a:rPr lang="en-US" dirty="0"/>
              <a:t>Cr-doped Al2O3</a:t>
            </a:r>
          </a:p>
          <a:p>
            <a:pPr lvl="1"/>
            <a:r>
              <a:rPr lang="en-US" dirty="0"/>
              <a:t>mixed Ce-doped YAG/Al2O3  (1:1)</a:t>
            </a:r>
          </a:p>
          <a:p>
            <a:pPr lvl="1"/>
            <a:r>
              <a:rPr lang="en-US" dirty="0"/>
              <a:t>Etc.</a:t>
            </a:r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Development of coating parameters</a:t>
            </a:r>
          </a:p>
          <a:p>
            <a:pPr lvl="1"/>
            <a:r>
              <a:rPr lang="en-US" dirty="0"/>
              <a:t>Radiation induced luminescence attenuation</a:t>
            </a:r>
          </a:p>
        </p:txBody>
      </p:sp>
      <p:pic>
        <p:nvPicPr>
          <p:cNvPr id="8" name="Content Placeholder 7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30D6DC06-7DF9-63D6-F188-D2454DF9851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42050" y="1222332"/>
            <a:ext cx="5503863" cy="363791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DA7B73-888C-8B7C-2E38-909ED7B8B256}"/>
              </a:ext>
            </a:extLst>
          </p:cNvPr>
          <p:cNvSpPr txBox="1"/>
          <p:nvPr/>
        </p:nvSpPr>
        <p:spPr>
          <a:xfrm>
            <a:off x="6594927" y="5146590"/>
            <a:ext cx="4798108" cy="6740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Damage rate to MWh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&lt; 0.003 DPA/MWh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Coating material represented by Al2O3 (Alumina)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9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4FE0-97F0-0B03-22FC-838C97D94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- Radiation Campaign Feasibility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E3E01-1EA2-06B4-BD67-E5FEEB89CF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Radiation requirement</a:t>
            </a:r>
          </a:p>
          <a:p>
            <a:pPr lvl="1"/>
            <a:r>
              <a:rPr lang="en-US" dirty="0"/>
              <a:t>Order of 0.1 DPA damage in the coating material</a:t>
            </a:r>
          </a:p>
          <a:p>
            <a:pPr lvl="2"/>
            <a:r>
              <a:rPr lang="en-US" dirty="0"/>
              <a:t>Corresponds to several 100 MWh beam on target at SNS</a:t>
            </a:r>
          </a:p>
          <a:p>
            <a:r>
              <a:rPr lang="en-US" dirty="0"/>
              <a:t>Michigan Ion Beam Laboratory (Option)</a:t>
            </a:r>
          </a:p>
          <a:p>
            <a:pPr lvl="1"/>
            <a:r>
              <a:rPr lang="en-US" dirty="0"/>
              <a:t>Beam parameters (Jiao)</a:t>
            </a:r>
          </a:p>
          <a:p>
            <a:pPr lvl="2"/>
            <a:r>
              <a:rPr lang="en-US" dirty="0"/>
              <a:t>Maximum proton energy: 4.8 MeV – below Coulomb barrier</a:t>
            </a:r>
          </a:p>
          <a:p>
            <a:pPr lvl="2"/>
            <a:r>
              <a:rPr lang="en-US" dirty="0"/>
              <a:t>Maximum proton current: 25-40 </a:t>
            </a:r>
            <a:r>
              <a:rPr lang="en-US" dirty="0" err="1"/>
              <a:t>uA</a:t>
            </a:r>
            <a:endParaRPr lang="en-US" dirty="0"/>
          </a:p>
          <a:p>
            <a:pPr lvl="2"/>
            <a:r>
              <a:rPr lang="en-US" dirty="0"/>
              <a:t>Beam intensity: Variable – Beam raster with FWHM 2-3 mm  </a:t>
            </a:r>
          </a:p>
        </p:txBody>
      </p:sp>
      <p:pic>
        <p:nvPicPr>
          <p:cNvPr id="6" name="Content Placeholder 5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072C002F-CF7C-D033-CEE2-5ACBE94562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23002" y="1092127"/>
            <a:ext cx="5503863" cy="330231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20FBC4-63EF-4E69-DC31-A342AE9D3AC8}"/>
              </a:ext>
            </a:extLst>
          </p:cNvPr>
          <p:cNvSpPr txBox="1"/>
          <p:nvPr/>
        </p:nvSpPr>
        <p:spPr>
          <a:xfrm>
            <a:off x="6759145" y="4534930"/>
            <a:ext cx="4798108" cy="867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Simulation based on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Proton energy: 4.8 MeV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Beam current density: 10 </a:t>
            </a:r>
            <a:r>
              <a:rPr lang="en-US" sz="1400" dirty="0" err="1"/>
              <a:t>uA</a:t>
            </a:r>
            <a:r>
              <a:rPr lang="en-US" sz="1400" dirty="0"/>
              <a:t>/cm2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Coating material represented by Al2O3 (Alumina)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4872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C8D3C-AD45-2901-E846-51879163D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8172-5B82-8E4D-6141-0C3C2993C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93318"/>
            <a:ext cx="11430000" cy="5964682"/>
          </a:xfrm>
        </p:spPr>
        <p:txBody>
          <a:bodyPr/>
          <a:lstStyle/>
          <a:p>
            <a:r>
              <a:rPr lang="en-US" sz="2400" dirty="0"/>
              <a:t>Design by analysis of the STS target needs data on radiation damage characteristics of the following materials in spallation environments:</a:t>
            </a:r>
          </a:p>
          <a:p>
            <a:pPr lvl="1"/>
            <a:r>
              <a:rPr lang="en-US" sz="2000" dirty="0"/>
              <a:t>Tungsten: Fatigue data is lacking. Tests are planned with tungsten rods irradiated at LANSCE</a:t>
            </a:r>
          </a:p>
          <a:p>
            <a:pPr lvl="1"/>
            <a:r>
              <a:rPr lang="en-US" sz="2000" dirty="0"/>
              <a:t>Copper: Critical are radiation induced swelling and helium embrittlement. </a:t>
            </a:r>
          </a:p>
          <a:p>
            <a:pPr lvl="1"/>
            <a:r>
              <a:rPr lang="en-US" sz="2000" dirty="0"/>
              <a:t>Inconel 718: Fatigue data is lacking</a:t>
            </a:r>
          </a:p>
          <a:p>
            <a:r>
              <a:rPr lang="en-US" sz="2400" dirty="0"/>
              <a:t>Dynamic response of the integrated target segment monolithic structure and structural internal damage mechanism damage can be understood with </a:t>
            </a:r>
            <a:r>
              <a:rPr lang="en-US" sz="2400" dirty="0" err="1"/>
              <a:t>HiRadMat</a:t>
            </a:r>
            <a:r>
              <a:rPr lang="en-US" sz="2400"/>
              <a:t> beams.</a:t>
            </a:r>
            <a:endParaRPr lang="en-US" sz="2400" dirty="0"/>
          </a:p>
          <a:p>
            <a:r>
              <a:rPr lang="en-US" sz="2400" dirty="0"/>
              <a:t>Luminescent coating materials R&amp;D needs dedicated irradiation campaign </a:t>
            </a:r>
          </a:p>
          <a:p>
            <a:pPr lvl="1"/>
            <a:r>
              <a:rPr lang="en-US" sz="2000" dirty="0"/>
              <a:t>Preferred is proton beam with energy below Coulomb barrier </a:t>
            </a:r>
          </a:p>
          <a:p>
            <a:pPr lvl="2"/>
            <a:r>
              <a:rPr lang="en-US" sz="1800" dirty="0"/>
              <a:t>Only marginal activation  </a:t>
            </a:r>
          </a:p>
          <a:p>
            <a:pPr lvl="2"/>
            <a:r>
              <a:rPr lang="en-US" sz="1800" dirty="0"/>
              <a:t>High DPA rates</a:t>
            </a:r>
          </a:p>
        </p:txBody>
      </p:sp>
    </p:spTree>
    <p:extLst>
      <p:ext uri="{BB962C8B-B14F-4D97-AF65-F5344CB8AC3E}">
        <p14:creationId xmlns:p14="http://schemas.microsoft.com/office/powerpoint/2010/main" val="304919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20359-ADC5-C4AB-1240-2365EACB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Beam on Target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AD0F4-5947-3842-EFA0-5A7860F74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3475832" cy="4203944"/>
          </a:xfrm>
        </p:spPr>
        <p:txBody>
          <a:bodyPr/>
          <a:lstStyle/>
          <a:p>
            <a:r>
              <a:rPr lang="en-US" dirty="0"/>
              <a:t>Beam energy: 1.3 GeV</a:t>
            </a:r>
          </a:p>
          <a:p>
            <a:r>
              <a:rPr lang="en-US" dirty="0"/>
              <a:t>Beam power: 700 kW</a:t>
            </a:r>
          </a:p>
          <a:p>
            <a:r>
              <a:rPr lang="en-US" dirty="0"/>
              <a:t>Pulse length: 700 ns</a:t>
            </a:r>
          </a:p>
          <a:p>
            <a:r>
              <a:rPr lang="en-US" dirty="0"/>
              <a:t>Pulse repetition rate: 15 Hz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FE802-3325-5793-AC40-EFB11556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967" y="818808"/>
            <a:ext cx="4064000" cy="304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1A75ED-2C68-BC27-95E6-05F24C5A3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967" y="3535681"/>
            <a:ext cx="4064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90058-7B6D-B894-CA64-C46C116CC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672" y="3614045"/>
            <a:ext cx="40640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B36806-2A82-9622-2AD6-0F1C9DF21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967" y="812681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2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0832A-2EDB-C313-D15C-D0013B2D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Target Systems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507613-77C1-B676-53F5-55525082B6FD}"/>
              </a:ext>
            </a:extLst>
          </p:cNvPr>
          <p:cNvGrpSpPr/>
          <p:nvPr/>
        </p:nvGrpSpPr>
        <p:grpSpPr>
          <a:xfrm>
            <a:off x="683001" y="1065124"/>
            <a:ext cx="11211209" cy="5225143"/>
            <a:chOff x="198021" y="295577"/>
            <a:chExt cx="12409120" cy="6562423"/>
          </a:xfrm>
        </p:grpSpPr>
        <p:pic>
          <p:nvPicPr>
            <p:cNvPr id="36" name="Content Placeholder 52">
              <a:extLst>
                <a:ext uri="{FF2B5EF4-FFF2-40B4-BE49-F238E27FC236}">
                  <a16:creationId xmlns:a16="http://schemas.microsoft.com/office/drawing/2014/main" id="{69C0B10B-6E7E-9491-6991-286C7A90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549979" y="295577"/>
              <a:ext cx="8011501" cy="656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3E5D5E-257F-C4B4-7512-B926FFDEEDE7}"/>
                </a:ext>
              </a:extLst>
            </p:cNvPr>
            <p:cNvSpPr txBox="1"/>
            <p:nvPr/>
          </p:nvSpPr>
          <p:spPr>
            <a:xfrm>
              <a:off x="9561481" y="2496992"/>
              <a:ext cx="2120623" cy="742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Target Viewing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Periscope (TVP)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C829E63-D6BD-73CE-7C48-91F58D8B1C9B}"/>
                </a:ext>
              </a:extLst>
            </p:cNvPr>
            <p:cNvSpPr txBox="1"/>
            <p:nvPr/>
          </p:nvSpPr>
          <p:spPr>
            <a:xfrm>
              <a:off x="198021" y="3799912"/>
              <a:ext cx="3687316" cy="429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Proton Beam Window (PBW)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B0A051B-AFAC-73AE-6658-083D42D8B102}"/>
                </a:ext>
              </a:extLst>
            </p:cNvPr>
            <p:cNvCxnSpPr>
              <a:cxnSpLocks/>
            </p:cNvCxnSpPr>
            <p:nvPr/>
          </p:nvCxnSpPr>
          <p:spPr>
            <a:xfrm>
              <a:off x="2866284" y="4228978"/>
              <a:ext cx="2434350" cy="1224982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106679F-061D-08C6-5592-91B1AD786C42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H="1">
              <a:off x="6184016" y="2868077"/>
              <a:ext cx="3377464" cy="165342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CD05FF-EF01-60F7-D473-C3FD069E18C4}"/>
                </a:ext>
              </a:extLst>
            </p:cNvPr>
            <p:cNvSpPr txBox="1"/>
            <p:nvPr/>
          </p:nvSpPr>
          <p:spPr>
            <a:xfrm>
              <a:off x="233178" y="5821173"/>
              <a:ext cx="1079120" cy="742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Proton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Beam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B46191-4CA8-5A03-935F-B8F7797178E9}"/>
                </a:ext>
              </a:extLst>
            </p:cNvPr>
            <p:cNvSpPr txBox="1"/>
            <p:nvPr/>
          </p:nvSpPr>
          <p:spPr>
            <a:xfrm>
              <a:off x="9822937" y="3365600"/>
              <a:ext cx="2784204" cy="742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Moderator Reflector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Assembly (MRA)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5E62892-4986-71EF-F509-2444F70F48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437" y="3754447"/>
              <a:ext cx="3006500" cy="138051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4C70DAE-C757-BB41-2DB0-5BC53E6639EC}"/>
                </a:ext>
              </a:extLst>
            </p:cNvPr>
            <p:cNvSpPr txBox="1"/>
            <p:nvPr/>
          </p:nvSpPr>
          <p:spPr>
            <a:xfrm>
              <a:off x="10211802" y="4179870"/>
              <a:ext cx="1845610" cy="4290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Target Wheel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67036C-075B-446A-B6C1-52ECE0DC7CD8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>
              <a:off x="7292679" y="4394403"/>
              <a:ext cx="2919123" cy="74055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6B4EF1-3FFB-77F2-0B70-A43FFE1ADBEE}"/>
                </a:ext>
              </a:extLst>
            </p:cNvPr>
            <p:cNvSpPr txBox="1"/>
            <p:nvPr/>
          </p:nvSpPr>
          <p:spPr>
            <a:xfrm>
              <a:off x="9878831" y="1810890"/>
              <a:ext cx="200247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Target Assembly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44988D2-C9C3-F1E8-F267-EFC4B6B871A2}"/>
                </a:ext>
              </a:extLst>
            </p:cNvPr>
            <p:cNvCxnSpPr>
              <a:cxnSpLocks/>
              <a:stCxn id="49" idx="1"/>
            </p:cNvCxnSpPr>
            <p:nvPr/>
          </p:nvCxnSpPr>
          <p:spPr>
            <a:xfrm flipH="1">
              <a:off x="6976753" y="1981706"/>
              <a:ext cx="2902078" cy="125745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83BB52C8-E579-4F32-2A40-7FAEA8699D95}"/>
              </a:ext>
            </a:extLst>
          </p:cNvPr>
          <p:cNvSpPr/>
          <p:nvPr/>
        </p:nvSpPr>
        <p:spPr>
          <a:xfrm rot="15713990">
            <a:off x="1893883" y="5195837"/>
            <a:ext cx="484632" cy="978408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01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C175-A51A-B880-5DF6-1805CB53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1916F-571C-28AF-5C47-76A067E30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815370"/>
          </a:xfrm>
        </p:spPr>
        <p:txBody>
          <a:bodyPr/>
          <a:lstStyle/>
          <a:p>
            <a:r>
              <a:rPr lang="en-US" dirty="0"/>
              <a:t>Rotating solid tungsten target with 21 segments</a:t>
            </a:r>
          </a:p>
          <a:p>
            <a:r>
              <a:rPr lang="en-US" dirty="0"/>
              <a:t>Integrated monolithic segment structure</a:t>
            </a:r>
          </a:p>
          <a:p>
            <a:pPr lvl="1"/>
            <a:r>
              <a:rPr lang="en-US" dirty="0"/>
              <a:t>Tungsten core bonded to Inconel 718 with thin copper thermal interface layer</a:t>
            </a:r>
          </a:p>
          <a:p>
            <a:pPr lvl="1"/>
            <a:r>
              <a:rPr lang="en-US" dirty="0"/>
              <a:t>Target segment is edge cooled with water channels integrated in the Inconel 718 structure    </a:t>
            </a:r>
          </a:p>
          <a:p>
            <a:r>
              <a:rPr lang="en-US" dirty="0"/>
              <a:t>Important to know the radiation damage behaviors of the target materials in spallation environment:</a:t>
            </a:r>
          </a:p>
          <a:p>
            <a:pPr lvl="1"/>
            <a:r>
              <a:rPr lang="en-US" dirty="0"/>
              <a:t>Tungsten</a:t>
            </a:r>
          </a:p>
          <a:p>
            <a:pPr lvl="1"/>
            <a:r>
              <a:rPr lang="en-US" dirty="0"/>
              <a:t>Copper</a:t>
            </a:r>
          </a:p>
          <a:p>
            <a:pPr lvl="1"/>
            <a:r>
              <a:rPr lang="en-US" dirty="0"/>
              <a:t>Inconel 718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30C88A-3888-82D4-44C6-5DEC5CD018E5}"/>
              </a:ext>
            </a:extLst>
          </p:cNvPr>
          <p:cNvGrpSpPr/>
          <p:nvPr/>
        </p:nvGrpSpPr>
        <p:grpSpPr>
          <a:xfrm>
            <a:off x="6303808" y="1024933"/>
            <a:ext cx="5630864" cy="5235190"/>
            <a:chOff x="4353384" y="13197"/>
            <a:chExt cx="7193345" cy="6844714"/>
          </a:xfrm>
        </p:grpSpPr>
        <p:pic>
          <p:nvPicPr>
            <p:cNvPr id="5" name="Content Placeholder 4" descr="A picture containing pogo stick, pole, outdoor&#10;&#10;Description automatically generated">
              <a:extLst>
                <a:ext uri="{FF2B5EF4-FFF2-40B4-BE49-F238E27FC236}">
                  <a16:creationId xmlns:a16="http://schemas.microsoft.com/office/drawing/2014/main" id="{BBC73104-8633-1548-4F2B-1FF98CFD6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4393" y="13197"/>
              <a:ext cx="4842336" cy="68027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F2E07F-386E-82F2-AA4D-9F9281250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3384" y="3564859"/>
              <a:ext cx="3737868" cy="3293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38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BF825-AD89-9720-E069-8258D9A4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- Radiation induced hardening and embrittlement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D46B-4E07-7006-F870-0371D3FCA7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We know some.</a:t>
            </a:r>
          </a:p>
          <a:p>
            <a:pPr lvl="1"/>
            <a:r>
              <a:rPr lang="en-US" dirty="0"/>
              <a:t>3-point bend tests (STIP-V):</a:t>
            </a:r>
          </a:p>
          <a:p>
            <a:pPr lvl="2"/>
            <a:r>
              <a:rPr lang="en-US" dirty="0"/>
              <a:t>For &gt; 1.3 dpa, DBTT is higher than 500 C</a:t>
            </a:r>
          </a:p>
          <a:p>
            <a:pPr lvl="2"/>
            <a:r>
              <a:rPr lang="en-US" dirty="0"/>
              <a:t>Flexural strength reduces by ~1/2 for &gt; 1.3 dpa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Tensile tests (STIP-II):</a:t>
            </a:r>
          </a:p>
          <a:p>
            <a:pPr lvl="2"/>
            <a:r>
              <a:rPr lang="en-US" dirty="0"/>
              <a:t>For &gt; 10.2 dpa, UTS is reduced by ~1/2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1E54D15-C0E8-89BF-E3A5-BD4C56D6B6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00" y="1268518"/>
            <a:ext cx="4056282" cy="248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D8648-7833-6478-575F-F2ADAFCDF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400" y="3750766"/>
            <a:ext cx="4056282" cy="3104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445095-E2B2-595A-464D-BED617293B8F}"/>
              </a:ext>
            </a:extLst>
          </p:cNvPr>
          <p:cNvSpPr txBox="1"/>
          <p:nvPr/>
        </p:nvSpPr>
        <p:spPr>
          <a:xfrm>
            <a:off x="2304577" y="3011194"/>
            <a:ext cx="3791423" cy="53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J. </a:t>
            </a:r>
            <a:r>
              <a:rPr lang="en-US" sz="1600" dirty="0" err="1">
                <a:latin typeface="+mn-lt"/>
              </a:rPr>
              <a:t>Habainy</a:t>
            </a:r>
            <a:r>
              <a:rPr lang="en-US" sz="1600" dirty="0">
                <a:latin typeface="+mn-lt"/>
              </a:rPr>
              <a:t> et al., </a:t>
            </a:r>
          </a:p>
          <a:p>
            <a:pPr algn="l">
              <a:lnSpc>
                <a:spcPct val="90000"/>
              </a:lnSpc>
            </a:pPr>
            <a:r>
              <a:rPr lang="en-US" sz="1600" dirty="0"/>
              <a:t>J of Nuclear Materials 514 (2019) 189</a:t>
            </a:r>
            <a:endParaRPr lang="en-US" sz="16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B0CF7-619F-F74A-D005-FF6699D4AD61}"/>
              </a:ext>
            </a:extLst>
          </p:cNvPr>
          <p:cNvSpPr txBox="1"/>
          <p:nvPr/>
        </p:nvSpPr>
        <p:spPr>
          <a:xfrm>
            <a:off x="1797226" y="5303095"/>
            <a:ext cx="4806124" cy="53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S. Saito et al.,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Nuclear Materials and Energy 34 (2023) 101338</a:t>
            </a:r>
          </a:p>
        </p:txBody>
      </p:sp>
    </p:spTree>
    <p:extLst>
      <p:ext uri="{BB962C8B-B14F-4D97-AF65-F5344CB8AC3E}">
        <p14:creationId xmlns:p14="http://schemas.microsoft.com/office/powerpoint/2010/main" val="115102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0968-42B9-0EBD-8CB1-F11B90E7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- Radiation induced thermal diffusivity decrease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A9F62-1284-D103-AD3F-6790F8CA50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We know some</a:t>
            </a:r>
          </a:p>
          <a:p>
            <a:pPr lvl="1"/>
            <a:r>
              <a:rPr lang="en-US" dirty="0"/>
              <a:t>Decrease of thermal diffusivity due to:</a:t>
            </a:r>
          </a:p>
          <a:p>
            <a:pPr lvl="2"/>
            <a:r>
              <a:rPr lang="en-US" dirty="0"/>
              <a:t>Displacement damage</a:t>
            </a:r>
          </a:p>
          <a:p>
            <a:pPr lvl="3"/>
            <a:r>
              <a:rPr lang="en-US" dirty="0"/>
              <a:t>Saturates at &gt; 1 dpa</a:t>
            </a:r>
          </a:p>
          <a:p>
            <a:pPr lvl="2"/>
            <a:r>
              <a:rPr lang="en-US" dirty="0"/>
              <a:t>Solid transmutation </a:t>
            </a:r>
          </a:p>
          <a:p>
            <a:pPr lvl="3"/>
            <a:r>
              <a:rPr lang="en-US" dirty="0"/>
              <a:t>Rhenium production via thermal neutron capture and beat decay</a:t>
            </a:r>
          </a:p>
          <a:p>
            <a:pPr lvl="1"/>
            <a:r>
              <a:rPr lang="en-US" dirty="0"/>
              <a:t>Loss of thermal conductivity increases energy deposition driven steady thermomechanical stress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E9F39E22-13C4-F97E-90BC-DC203EC153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26981" y="1546225"/>
            <a:ext cx="5334000" cy="4000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21A72-DF17-DD50-DB28-AC4CE45A0E83}"/>
              </a:ext>
            </a:extLst>
          </p:cNvPr>
          <p:cNvSpPr txBox="1"/>
          <p:nvPr/>
        </p:nvSpPr>
        <p:spPr>
          <a:xfrm>
            <a:off x="7870368" y="5803647"/>
            <a:ext cx="1843774" cy="480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J. </a:t>
            </a:r>
            <a:r>
              <a:rPr lang="en-US" sz="1400" dirty="0" err="1">
                <a:latin typeface="+mn-lt"/>
              </a:rPr>
              <a:t>Habainy</a:t>
            </a:r>
            <a:r>
              <a:rPr lang="en-US" sz="1400" dirty="0">
                <a:latin typeface="+mn-lt"/>
              </a:rPr>
              <a:t> et al.</a:t>
            </a:r>
          </a:p>
          <a:p>
            <a:pPr algn="ctr">
              <a:lnSpc>
                <a:spcPct val="90000"/>
              </a:lnSpc>
            </a:pPr>
            <a:r>
              <a:rPr lang="en-US" sz="1400" dirty="0"/>
              <a:t>JNM 509 (2018) 140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220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295C-B50C-4219-34C2-A9C89FBF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Tungsten – Fatigue (Missing Puzzle)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6D7AC-15A5-9F85-B6DB-208AE0F6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939916"/>
            <a:ext cx="5486400" cy="698774"/>
          </a:xfrm>
        </p:spPr>
        <p:txBody>
          <a:bodyPr/>
          <a:lstStyle/>
          <a:p>
            <a:r>
              <a:rPr lang="en-US" dirty="0"/>
              <a:t>Unirradiated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A5C6E-9EA5-E911-ACCB-E5CACEE66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96" y="1635113"/>
            <a:ext cx="5486400" cy="1147357"/>
          </a:xfrm>
        </p:spPr>
        <p:txBody>
          <a:bodyPr/>
          <a:lstStyle/>
          <a:p>
            <a:r>
              <a:rPr lang="en-US" dirty="0"/>
              <a:t>The fatigue S-N curve data point are highly stochastic, posing challenges with lifetime estimates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DE46BE-4F56-3D47-4C99-BC5569FCE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4682" y="939916"/>
            <a:ext cx="5486400" cy="698774"/>
          </a:xfrm>
        </p:spPr>
        <p:txBody>
          <a:bodyPr/>
          <a:lstStyle/>
          <a:p>
            <a:r>
              <a:rPr lang="en-US" dirty="0"/>
              <a:t>Irradiated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6293AA-45C4-6792-FBF7-9CD41D48F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4682" y="1638690"/>
            <a:ext cx="5486400" cy="1364029"/>
          </a:xfrm>
        </p:spPr>
        <p:txBody>
          <a:bodyPr/>
          <a:lstStyle/>
          <a:p>
            <a:r>
              <a:rPr lang="en-US" dirty="0"/>
              <a:t>We make educated guess … so far.</a:t>
            </a:r>
          </a:p>
          <a:p>
            <a:r>
              <a:rPr lang="en-US" dirty="0"/>
              <a:t>Fatigue data of unirradiated tungsten specimens were scaled with STIP-V bend test data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3A8BA51-87F1-04CB-B5B1-EB33D4F0C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298" y="3128280"/>
            <a:ext cx="4216175" cy="3438709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BB5FA3-5360-5C34-0EAA-B78E88E46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528" y="3144971"/>
            <a:ext cx="4216175" cy="3438709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9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F045-62BC-81E7-FB9C-76CB541F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</a:rPr>
              <a:t>Proton irradiated tungsten rods from LANSCE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A0872-6BDB-3DB1-7D62-929AD77CD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696" y="818926"/>
            <a:ext cx="5486400" cy="448125"/>
          </a:xfrm>
        </p:spPr>
        <p:txBody>
          <a:bodyPr/>
          <a:lstStyle/>
          <a:p>
            <a:r>
              <a:rPr lang="en-US" dirty="0"/>
              <a:t>Samples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7DDEC-57D0-27F8-FAF9-F48277B3D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96" y="1288974"/>
            <a:ext cx="5486400" cy="2728844"/>
          </a:xfrm>
        </p:spPr>
        <p:txBody>
          <a:bodyPr/>
          <a:lstStyle/>
          <a:p>
            <a:r>
              <a:rPr lang="en-US" dirty="0"/>
              <a:t>Inventory:</a:t>
            </a:r>
          </a:p>
          <a:p>
            <a:pPr lvl="1"/>
            <a:r>
              <a:rPr lang="en-US" dirty="0"/>
              <a:t>10+ H</a:t>
            </a:r>
            <a:r>
              <a:rPr lang="en-US" baseline="30000" dirty="0"/>
              <a:t>+</a:t>
            </a:r>
            <a:r>
              <a:rPr lang="en-US" dirty="0"/>
              <a:t>-irradiated rods (𝛷2.6 mm; ℓ106 mm)</a:t>
            </a:r>
          </a:p>
          <a:p>
            <a:pPr lvl="1"/>
            <a:r>
              <a:rPr lang="en-US" dirty="0"/>
              <a:t>2+ control rods</a:t>
            </a:r>
          </a:p>
          <a:p>
            <a:r>
              <a:rPr lang="en-US" dirty="0"/>
              <a:t>Irradiation profile:</a:t>
            </a:r>
          </a:p>
          <a:p>
            <a:pPr lvl="1"/>
            <a:r>
              <a:rPr lang="en-US" dirty="0"/>
              <a:t>Max DPA: 25</a:t>
            </a:r>
          </a:p>
          <a:p>
            <a:pPr lvl="1"/>
            <a:r>
              <a:rPr lang="en-US" dirty="0"/>
              <a:t>Max irradiation temperature: 271 C</a:t>
            </a:r>
          </a:p>
          <a:p>
            <a:pPr lvl="1"/>
            <a:r>
              <a:rPr lang="en-US" dirty="0"/>
              <a:t>H-</a:t>
            </a:r>
            <a:r>
              <a:rPr lang="en-US" dirty="0" err="1"/>
              <a:t>appm</a:t>
            </a:r>
            <a:r>
              <a:rPr lang="en-US" dirty="0"/>
              <a:t>/</a:t>
            </a:r>
            <a:r>
              <a:rPr lang="en-US" dirty="0" err="1"/>
              <a:t>dpa</a:t>
            </a:r>
            <a:r>
              <a:rPr lang="en-US" dirty="0"/>
              <a:t> = 447; He-</a:t>
            </a:r>
            <a:r>
              <a:rPr lang="en-US" dirty="0" err="1"/>
              <a:t>appm</a:t>
            </a:r>
            <a:r>
              <a:rPr lang="en-US" dirty="0"/>
              <a:t>/</a:t>
            </a:r>
            <a:r>
              <a:rPr lang="en-US" dirty="0" err="1"/>
              <a:t>dpa</a:t>
            </a:r>
            <a:r>
              <a:rPr lang="en-US" dirty="0"/>
              <a:t> = 83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95A3D-2359-7D74-DDEF-8F31C17BB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4682" y="818926"/>
            <a:ext cx="5486400" cy="448125"/>
          </a:xfrm>
        </p:spPr>
        <p:txBody>
          <a:bodyPr/>
          <a:lstStyle/>
          <a:p>
            <a:r>
              <a:rPr lang="en-US" dirty="0"/>
              <a:t>Tests to be performed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B02B7E-6256-93CF-C168-5BCA0F74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4682" y="1288975"/>
            <a:ext cx="5486400" cy="2594012"/>
          </a:xfrm>
        </p:spPr>
        <p:txBody>
          <a:bodyPr/>
          <a:lstStyle/>
          <a:p>
            <a:r>
              <a:rPr lang="en-US" dirty="0"/>
              <a:t>Radiography</a:t>
            </a:r>
          </a:p>
          <a:p>
            <a:r>
              <a:rPr lang="en-US" dirty="0"/>
              <a:t>Bend tests/Bend fatigue tests:</a:t>
            </a:r>
          </a:p>
          <a:p>
            <a:pPr lvl="1"/>
            <a:r>
              <a:rPr lang="en-US" dirty="0"/>
              <a:t>Cantilever loading on notched W rods</a:t>
            </a:r>
          </a:p>
          <a:p>
            <a:pPr lvl="1"/>
            <a:r>
              <a:rPr lang="en-US" dirty="0"/>
              <a:t>Biaxial ball loading on miniature discs</a:t>
            </a:r>
          </a:p>
          <a:p>
            <a:r>
              <a:rPr lang="en-US" dirty="0"/>
              <a:t>Elastic modulus</a:t>
            </a:r>
          </a:p>
          <a:p>
            <a:r>
              <a:rPr lang="en-US" dirty="0"/>
              <a:t>Microstructural characterization</a:t>
            </a:r>
          </a:p>
          <a:p>
            <a:endParaRPr lang="en-US" dirty="0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90916D10-E0EA-C44A-514A-8219BEBD3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6152" y="4017818"/>
            <a:ext cx="3255936" cy="2239976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C4CF9-C71D-45EE-89B2-6BCC66CD2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756"/>
          <a:stretch/>
        </p:blipFill>
        <p:spPr>
          <a:xfrm>
            <a:off x="4404202" y="5104855"/>
            <a:ext cx="3190973" cy="1588349"/>
          </a:xfrm>
          <a:prstGeom prst="rect">
            <a:avLst/>
          </a:prstGeom>
        </p:spPr>
      </p:pic>
      <p:pic>
        <p:nvPicPr>
          <p:cNvPr id="10" name="Picture 9" descr="A picture containing blur&#10;&#10;Description automatically generated">
            <a:extLst>
              <a:ext uri="{FF2B5EF4-FFF2-40B4-BE49-F238E27FC236}">
                <a16:creationId xmlns:a16="http://schemas.microsoft.com/office/drawing/2014/main" id="{DC7A0D37-BADE-3A1E-B268-EC65299F35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53" t="11809" r="62152" b="10933"/>
          <a:stretch/>
        </p:blipFill>
        <p:spPr>
          <a:xfrm rot="5400000">
            <a:off x="9617354" y="4796118"/>
            <a:ext cx="608531" cy="3255708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F237A24-CD3C-B55D-F55D-EF28F1424EC3}"/>
              </a:ext>
            </a:extLst>
          </p:cNvPr>
          <p:cNvGraphicFramePr>
            <a:graphicFrameLocks/>
          </p:cNvGraphicFramePr>
          <p:nvPr/>
        </p:nvGraphicFramePr>
        <p:xfrm>
          <a:off x="7685243" y="3594044"/>
          <a:ext cx="4010164" cy="2525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2FFAE7CA-B2BF-8FCD-4842-004E6D0FD1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77"/>
          <a:stretch/>
        </p:blipFill>
        <p:spPr>
          <a:xfrm>
            <a:off x="3943992" y="3882987"/>
            <a:ext cx="1604016" cy="1486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103C1D-F17A-3620-3EB8-D1E19414B72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1350" y="3717726"/>
            <a:ext cx="1612307" cy="155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902797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190913 ORNL test palette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3A3AF"/>
      </a:accent1>
      <a:accent2>
        <a:srgbClr val="85B248"/>
      </a:accent2>
      <a:accent3>
        <a:srgbClr val="2685C0"/>
      </a:accent3>
      <a:accent4>
        <a:srgbClr val="DDAC53"/>
      </a:accent4>
      <a:accent5>
        <a:srgbClr val="919785"/>
      </a:accent5>
      <a:accent6>
        <a:srgbClr val="CB4D3D"/>
      </a:accent6>
      <a:hlink>
        <a:srgbClr val="397D52"/>
      </a:hlink>
      <a:folHlink>
        <a:srgbClr val="00AAE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-Experience ORNL 2022-0518" id="{A2B9D5F2-B8A9-4DD4-9912-3B68DCA6422A}" vid="{F30427FC-7527-44A9-8488-BD8CC0463E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Experience-ORNL-Presentation-16x9-Template</Template>
  <TotalTime>3024</TotalTime>
  <Words>2006</Words>
  <Application>Microsoft Office PowerPoint</Application>
  <PresentationFormat>Widescreen</PresentationFormat>
  <Paragraphs>283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ArialUnicodeMS</vt:lpstr>
      <vt:lpstr>Arial</vt:lpstr>
      <vt:lpstr>Arial Black</vt:lpstr>
      <vt:lpstr>Calibri</vt:lpstr>
      <vt:lpstr>Cambria Math</vt:lpstr>
      <vt:lpstr>Century Gothic</vt:lpstr>
      <vt:lpstr>ORNL</vt:lpstr>
      <vt:lpstr>Irradiation campaign and PIE needs for STS target systems R&amp;D</vt:lpstr>
      <vt:lpstr>Second Target Station (STS) – Accelerator Layout</vt:lpstr>
      <vt:lpstr>STS Beam on Target Parameters</vt:lpstr>
      <vt:lpstr>STS Target Systems</vt:lpstr>
      <vt:lpstr>STS Target</vt:lpstr>
      <vt:lpstr>Tungsten - Radiation induced hardening and embrittlement </vt:lpstr>
      <vt:lpstr>Tungsten - Radiation induced thermal diffusivity decrease</vt:lpstr>
      <vt:lpstr>Tungsten – Fatigue (Missing Puzzle)</vt:lpstr>
      <vt:lpstr>Proton irradiated tungsten rods from LANSCE</vt:lpstr>
      <vt:lpstr>WC-ball loaded bend fatigue tests on miniature discs</vt:lpstr>
      <vt:lpstr>Bend fatigue tests with notched W-cantilever</vt:lpstr>
      <vt:lpstr>Irradiated Inconel 718</vt:lpstr>
      <vt:lpstr>DPA and He-Production Rates in Copper</vt:lpstr>
      <vt:lpstr>Copper - Swelling</vt:lpstr>
      <vt:lpstr>Copper - Stress-Strain Curves</vt:lpstr>
      <vt:lpstr>Copper - Stress-Strain Curves: Helium Effect </vt:lpstr>
      <vt:lpstr>Copper - Thermal Conductivity</vt:lpstr>
      <vt:lpstr>Dynamic Response of Solid Target to Beam Pulse - HiRadMat</vt:lpstr>
      <vt:lpstr>Target Viewing Periscope (TVP) Assembly - Beam imaging from luminescent coating</vt:lpstr>
      <vt:lpstr>R&amp;D TVP windows</vt:lpstr>
      <vt:lpstr>TVP R&amp;D – Proton Irradiation for Windows</vt:lpstr>
      <vt:lpstr>Luminescent Coating Materials</vt:lpstr>
      <vt:lpstr>Coating - Radiation Campaign Feasibility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Irradiation campaign and PIE needs for STS target systems R&amp;D</dc:title>
  <dc:creator>Lee, Yong Joong</dc:creator>
  <cp:lastModifiedBy>Lee, Yong Joong</cp:lastModifiedBy>
  <cp:revision>1</cp:revision>
  <cp:lastPrinted>2022-02-08T14:36:52Z</cp:lastPrinted>
  <dcterms:created xsi:type="dcterms:W3CDTF">2023-06-19T19:19:28Z</dcterms:created>
  <dcterms:modified xsi:type="dcterms:W3CDTF">2023-06-22T15:07:42Z</dcterms:modified>
</cp:coreProperties>
</file>