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309" r:id="rId3"/>
    <p:sldId id="265" r:id="rId4"/>
    <p:sldId id="302" r:id="rId5"/>
    <p:sldId id="266" r:id="rId6"/>
    <p:sldId id="286" r:id="rId7"/>
    <p:sldId id="287" r:id="rId8"/>
    <p:sldId id="257" r:id="rId9"/>
    <p:sldId id="256" r:id="rId10"/>
    <p:sldId id="288" r:id="rId11"/>
    <p:sldId id="258" r:id="rId12"/>
    <p:sldId id="279" r:id="rId13"/>
    <p:sldId id="269" r:id="rId14"/>
    <p:sldId id="260" r:id="rId15"/>
    <p:sldId id="300" r:id="rId16"/>
    <p:sldId id="295" r:id="rId17"/>
    <p:sldId id="303" r:id="rId18"/>
    <p:sldId id="305" r:id="rId19"/>
    <p:sldId id="307" r:id="rId20"/>
    <p:sldId id="282" r:id="rId21"/>
    <p:sldId id="311" r:id="rId22"/>
    <p:sldId id="310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idhar\Desktop\NTO2\distribu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idhar\Desktop\NTO2\distributi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idhar\Desktop\NTO2\distribu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idhar\Desktop\NTO2\distribu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idhar\Desktop\NTO2\distribu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idhar\Desktop\NTO2\distribu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idhar\Desktop\NTO2\distribu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Temperature</a:t>
            </a:r>
            <a:r>
              <a:rPr lang="en-US" baseline="0">
                <a:latin typeface="Helvetica" panose="020B0604020202020204" pitchFamily="34" charset="0"/>
                <a:cs typeface="Helvetica" panose="020B0604020202020204" pitchFamily="34" charset="0"/>
              </a:rPr>
              <a:t> factor</a:t>
            </a: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387424892339479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19764610910396"/>
          <c:y val="4.582271114627734E-2"/>
          <c:w val="0.80491169701091558"/>
          <c:h val="0.79132147509785333"/>
        </c:manualLayout>
      </c:layout>
      <c:scatterChart>
        <c:scatterStyle val="lineMarker"/>
        <c:varyColors val="0"/>
        <c:ser>
          <c:idx val="1"/>
          <c:order val="0"/>
          <c:tx>
            <c:strRef>
              <c:f>t_fact!$C$1</c:f>
              <c:strCache>
                <c:ptCount val="1"/>
                <c:pt idx="0">
                  <c:v>normalized data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t_fact!$A$2:$A$12</c:f>
              <c:numCache>
                <c:formatCode>General</c:formatCode>
                <c:ptCount val="11"/>
                <c:pt idx="0">
                  <c:v>20</c:v>
                </c:pt>
                <c:pt idx="1">
                  <c:v>30</c:v>
                </c:pt>
                <c:pt idx="2">
                  <c:v>38</c:v>
                </c:pt>
                <c:pt idx="3">
                  <c:v>42</c:v>
                </c:pt>
                <c:pt idx="4">
                  <c:v>57</c:v>
                </c:pt>
                <c:pt idx="5">
                  <c:v>65</c:v>
                </c:pt>
                <c:pt idx="6">
                  <c:v>75</c:v>
                </c:pt>
                <c:pt idx="7">
                  <c:v>90</c:v>
                </c:pt>
                <c:pt idx="8">
                  <c:v>120</c:v>
                </c:pt>
                <c:pt idx="9">
                  <c:v>160</c:v>
                </c:pt>
                <c:pt idx="10">
                  <c:v>190</c:v>
                </c:pt>
              </c:numCache>
            </c:numRef>
          </c:xVal>
          <c:yVal>
            <c:numRef>
              <c:f>t_fact!$C$2:$C$12</c:f>
              <c:numCache>
                <c:formatCode>General</c:formatCode>
                <c:ptCount val="11"/>
                <c:pt idx="0">
                  <c:v>1</c:v>
                </c:pt>
                <c:pt idx="1">
                  <c:v>1.0326086956521741</c:v>
                </c:pt>
                <c:pt idx="2">
                  <c:v>0.97826086956521752</c:v>
                </c:pt>
                <c:pt idx="3">
                  <c:v>0.94565217391304346</c:v>
                </c:pt>
                <c:pt idx="4">
                  <c:v>0.92391304347826098</c:v>
                </c:pt>
                <c:pt idx="5">
                  <c:v>0.86956521739130443</c:v>
                </c:pt>
                <c:pt idx="6">
                  <c:v>0.86956521739130443</c:v>
                </c:pt>
                <c:pt idx="7">
                  <c:v>0.73913043478260876</c:v>
                </c:pt>
                <c:pt idx="8">
                  <c:v>0.5434782608695653</c:v>
                </c:pt>
                <c:pt idx="9">
                  <c:v>0.35869565217391303</c:v>
                </c:pt>
                <c:pt idx="10">
                  <c:v>0.19565217391304349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5F-43D4-9967-7A604F7CC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440144"/>
        <c:axId val="640440472"/>
      </c:scatterChart>
      <c:valAx>
        <c:axId val="640440144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GB" sz="12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Temperature,</a:t>
                </a:r>
                <a:r>
                  <a:rPr lang="en-GB" sz="1200" baseline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C</a:t>
                </a:r>
                <a:endParaRPr lang="en-GB" sz="12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0440472"/>
        <c:crosses val="autoZero"/>
        <c:crossBetween val="midCat"/>
        <c:majorUnit val="20"/>
      </c:valAx>
      <c:valAx>
        <c:axId val="64044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GB" sz="12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Normalized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0440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5048118985127"/>
          <c:y val="5.0925925925925923E-2"/>
          <c:w val="0.76749114985330102"/>
          <c:h val="0.7591175096191401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steadystate!$Q$1</c:f>
              <c:strCache>
                <c:ptCount val="1"/>
                <c:pt idx="0">
                  <c:v>path x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steadystate!$P$2:$P$55</c:f>
              <c:numCache>
                <c:formatCode>0.00E+00</c:formatCode>
                <c:ptCount val="54"/>
                <c:pt idx="0" formatCode="General">
                  <c:v>0</c:v>
                </c:pt>
                <c:pt idx="1">
                  <c:v>6.8750000000000006E-2</c:v>
                </c:pt>
                <c:pt idx="2" formatCode="General">
                  <c:v>0.13750000000000001</c:v>
                </c:pt>
                <c:pt idx="3" formatCode="General">
                  <c:v>0.20624999999999999</c:v>
                </c:pt>
                <c:pt idx="4" formatCode="General">
                  <c:v>0.27500000000000002</c:v>
                </c:pt>
                <c:pt idx="5" formatCode="General">
                  <c:v>0.34375</c:v>
                </c:pt>
                <c:pt idx="6" formatCode="General">
                  <c:v>0.41249999999999998</c:v>
                </c:pt>
                <c:pt idx="7" formatCode="General">
                  <c:v>0.48125000000000001</c:v>
                </c:pt>
                <c:pt idx="8" formatCode="General">
                  <c:v>0.55000000000000004</c:v>
                </c:pt>
                <c:pt idx="9" formatCode="General">
                  <c:v>0.61875000000000002</c:v>
                </c:pt>
                <c:pt idx="10" formatCode="General">
                  <c:v>0.6875</c:v>
                </c:pt>
                <c:pt idx="11" formatCode="General">
                  <c:v>0.75624999999999998</c:v>
                </c:pt>
                <c:pt idx="12" formatCode="General">
                  <c:v>0.82499999999999996</c:v>
                </c:pt>
                <c:pt idx="13" formatCode="General">
                  <c:v>0.89375000000000004</c:v>
                </c:pt>
                <c:pt idx="14" formatCode="General">
                  <c:v>0.96250000000000002</c:v>
                </c:pt>
                <c:pt idx="15" formatCode="General">
                  <c:v>1.0313000000000001</c:v>
                </c:pt>
                <c:pt idx="16" formatCode="General">
                  <c:v>1.1000000000000001</c:v>
                </c:pt>
                <c:pt idx="17" formatCode="General">
                  <c:v>1.1688000000000001</c:v>
                </c:pt>
                <c:pt idx="18" formatCode="General">
                  <c:v>1.2375</c:v>
                </c:pt>
                <c:pt idx="19" formatCode="General">
                  <c:v>1.3063</c:v>
                </c:pt>
                <c:pt idx="20" formatCode="General">
                  <c:v>1.375</c:v>
                </c:pt>
                <c:pt idx="21" formatCode="General">
                  <c:v>1.4438</c:v>
                </c:pt>
                <c:pt idx="22" formatCode="General">
                  <c:v>1.5125</c:v>
                </c:pt>
                <c:pt idx="23" formatCode="General">
                  <c:v>1.5812999999999999</c:v>
                </c:pt>
                <c:pt idx="24" formatCode="General">
                  <c:v>1.65</c:v>
                </c:pt>
                <c:pt idx="25" formatCode="General">
                  <c:v>1.7188000000000001</c:v>
                </c:pt>
                <c:pt idx="26" formatCode="General">
                  <c:v>1.7875000000000001</c:v>
                </c:pt>
                <c:pt idx="27" formatCode="General">
                  <c:v>1.8563000000000001</c:v>
                </c:pt>
                <c:pt idx="28" formatCode="General">
                  <c:v>1.925</c:v>
                </c:pt>
                <c:pt idx="29" formatCode="General">
                  <c:v>1.9938</c:v>
                </c:pt>
                <c:pt idx="30" formatCode="General">
                  <c:v>2.0625</c:v>
                </c:pt>
                <c:pt idx="31" formatCode="General">
                  <c:v>2.1313</c:v>
                </c:pt>
                <c:pt idx="32" formatCode="General">
                  <c:v>2.2000000000000002</c:v>
                </c:pt>
                <c:pt idx="33" formatCode="General">
                  <c:v>2.2686999999999999</c:v>
                </c:pt>
                <c:pt idx="34" formatCode="General">
                  <c:v>2.3374999999999999</c:v>
                </c:pt>
                <c:pt idx="35" formatCode="General">
                  <c:v>2.4062999999999999</c:v>
                </c:pt>
                <c:pt idx="36" formatCode="General">
                  <c:v>2.4750000000000001</c:v>
                </c:pt>
                <c:pt idx="37" formatCode="General">
                  <c:v>2.5436999999999999</c:v>
                </c:pt>
                <c:pt idx="38" formatCode="General">
                  <c:v>2.6124999999999998</c:v>
                </c:pt>
                <c:pt idx="39" formatCode="General">
                  <c:v>2.6812</c:v>
                </c:pt>
                <c:pt idx="40" formatCode="General">
                  <c:v>2.75</c:v>
                </c:pt>
                <c:pt idx="41" formatCode="General">
                  <c:v>2.8188</c:v>
                </c:pt>
                <c:pt idx="42" formatCode="General">
                  <c:v>2.8875000000000002</c:v>
                </c:pt>
                <c:pt idx="43" formatCode="General">
                  <c:v>2.9563000000000001</c:v>
                </c:pt>
                <c:pt idx="44" formatCode="General">
                  <c:v>3.0249999999999999</c:v>
                </c:pt>
                <c:pt idx="45" formatCode="General">
                  <c:v>3.0937999999999999</c:v>
                </c:pt>
                <c:pt idx="46" formatCode="General">
                  <c:v>3.1625000000000001</c:v>
                </c:pt>
                <c:pt idx="47" formatCode="General">
                  <c:v>3.2313000000000001</c:v>
                </c:pt>
                <c:pt idx="48" formatCode="General">
                  <c:v>3.3</c:v>
                </c:pt>
              </c:numCache>
            </c:numRef>
          </c:xVal>
          <c:yVal>
            <c:numRef>
              <c:f>steadystate!$Q$2:$Q$55</c:f>
              <c:numCache>
                <c:formatCode>General</c:formatCode>
                <c:ptCount val="54"/>
                <c:pt idx="0">
                  <c:v>87.04</c:v>
                </c:pt>
                <c:pt idx="1">
                  <c:v>87.027000000000001</c:v>
                </c:pt>
                <c:pt idx="2">
                  <c:v>86.989000000000004</c:v>
                </c:pt>
                <c:pt idx="3">
                  <c:v>86.924999999999997</c:v>
                </c:pt>
                <c:pt idx="4">
                  <c:v>86.837000000000003</c:v>
                </c:pt>
                <c:pt idx="5">
                  <c:v>86.724000000000004</c:v>
                </c:pt>
                <c:pt idx="6">
                  <c:v>86.587999999999994</c:v>
                </c:pt>
                <c:pt idx="7">
                  <c:v>86.429000000000002</c:v>
                </c:pt>
                <c:pt idx="8">
                  <c:v>86.25</c:v>
                </c:pt>
                <c:pt idx="9">
                  <c:v>86.05</c:v>
                </c:pt>
                <c:pt idx="10">
                  <c:v>85.831999999999994</c:v>
                </c:pt>
                <c:pt idx="11">
                  <c:v>85.596000000000004</c:v>
                </c:pt>
                <c:pt idx="12">
                  <c:v>85.344999999999999</c:v>
                </c:pt>
                <c:pt idx="13">
                  <c:v>85.078999999999994</c:v>
                </c:pt>
                <c:pt idx="14">
                  <c:v>84.801000000000002</c:v>
                </c:pt>
                <c:pt idx="15">
                  <c:v>84.512</c:v>
                </c:pt>
                <c:pt idx="16">
                  <c:v>84.213999999999999</c:v>
                </c:pt>
                <c:pt idx="17">
                  <c:v>83.909000000000006</c:v>
                </c:pt>
                <c:pt idx="18">
                  <c:v>83.596999999999994</c:v>
                </c:pt>
                <c:pt idx="19">
                  <c:v>83.281999999999996</c:v>
                </c:pt>
                <c:pt idx="20">
                  <c:v>82.963999999999999</c:v>
                </c:pt>
                <c:pt idx="21">
                  <c:v>82.644999999999996</c:v>
                </c:pt>
                <c:pt idx="22">
                  <c:v>82.326999999999998</c:v>
                </c:pt>
                <c:pt idx="23">
                  <c:v>82.01</c:v>
                </c:pt>
                <c:pt idx="24">
                  <c:v>81.695999999999998</c:v>
                </c:pt>
                <c:pt idx="25">
                  <c:v>81.388999999999996</c:v>
                </c:pt>
                <c:pt idx="26">
                  <c:v>81.087999999999994</c:v>
                </c:pt>
                <c:pt idx="27">
                  <c:v>80.793999999999997</c:v>
                </c:pt>
                <c:pt idx="28">
                  <c:v>80.507999999999996</c:v>
                </c:pt>
                <c:pt idx="29">
                  <c:v>80.230999999999995</c:v>
                </c:pt>
                <c:pt idx="30">
                  <c:v>79.963999999999999</c:v>
                </c:pt>
                <c:pt idx="31">
                  <c:v>79.709000000000003</c:v>
                </c:pt>
                <c:pt idx="32">
                  <c:v>79.465999999999994</c:v>
                </c:pt>
                <c:pt idx="33">
                  <c:v>79.234999999999999</c:v>
                </c:pt>
                <c:pt idx="34">
                  <c:v>79.016000000000005</c:v>
                </c:pt>
                <c:pt idx="35">
                  <c:v>78.81</c:v>
                </c:pt>
                <c:pt idx="36">
                  <c:v>78.617999999999995</c:v>
                </c:pt>
                <c:pt idx="37">
                  <c:v>78.44</c:v>
                </c:pt>
                <c:pt idx="38">
                  <c:v>78.277000000000001</c:v>
                </c:pt>
                <c:pt idx="39">
                  <c:v>78.128</c:v>
                </c:pt>
                <c:pt idx="40">
                  <c:v>77.995000000000005</c:v>
                </c:pt>
                <c:pt idx="41">
                  <c:v>77.876000000000005</c:v>
                </c:pt>
                <c:pt idx="42">
                  <c:v>77.772999999999996</c:v>
                </c:pt>
                <c:pt idx="43">
                  <c:v>77.685000000000002</c:v>
                </c:pt>
                <c:pt idx="44">
                  <c:v>77.613</c:v>
                </c:pt>
                <c:pt idx="45">
                  <c:v>77.557000000000002</c:v>
                </c:pt>
                <c:pt idx="46">
                  <c:v>77.516000000000005</c:v>
                </c:pt>
                <c:pt idx="47">
                  <c:v>77.492000000000004</c:v>
                </c:pt>
                <c:pt idx="48">
                  <c:v>77.483999999999995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A4D-4B0B-A51D-AA3B16D2638C}"/>
            </c:ext>
          </c:extLst>
        </c:ser>
        <c:ser>
          <c:idx val="0"/>
          <c:order val="1"/>
          <c:tx>
            <c:strRef>
              <c:f>steadystate!$O$1</c:f>
              <c:strCache>
                <c:ptCount val="1"/>
                <c:pt idx="0">
                  <c:v>path 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steadystate!$N$2:$N$50</c:f>
              <c:numCache>
                <c:formatCode>General</c:formatCode>
                <c:ptCount val="49"/>
                <c:pt idx="0">
                  <c:v>0</c:v>
                </c:pt>
                <c:pt idx="1">
                  <c:v>0.15625</c:v>
                </c:pt>
                <c:pt idx="2">
                  <c:v>0.3125</c:v>
                </c:pt>
                <c:pt idx="3">
                  <c:v>0.46875</c:v>
                </c:pt>
                <c:pt idx="4">
                  <c:v>0.625</c:v>
                </c:pt>
                <c:pt idx="5">
                  <c:v>0.78125</c:v>
                </c:pt>
                <c:pt idx="6">
                  <c:v>0.9375</c:v>
                </c:pt>
                <c:pt idx="7">
                  <c:v>1.0938000000000001</c:v>
                </c:pt>
                <c:pt idx="8">
                  <c:v>1.25</c:v>
                </c:pt>
                <c:pt idx="9">
                  <c:v>1.4063000000000001</c:v>
                </c:pt>
                <c:pt idx="10">
                  <c:v>1.5625</c:v>
                </c:pt>
                <c:pt idx="11">
                  <c:v>1.7188000000000001</c:v>
                </c:pt>
                <c:pt idx="12">
                  <c:v>1.875</c:v>
                </c:pt>
                <c:pt idx="13">
                  <c:v>2.0312999999999999</c:v>
                </c:pt>
                <c:pt idx="14">
                  <c:v>2.1875</c:v>
                </c:pt>
                <c:pt idx="15">
                  <c:v>2.3437999999999999</c:v>
                </c:pt>
                <c:pt idx="16">
                  <c:v>2.5</c:v>
                </c:pt>
                <c:pt idx="17">
                  <c:v>2.6562999999999999</c:v>
                </c:pt>
                <c:pt idx="18">
                  <c:v>2.8125</c:v>
                </c:pt>
                <c:pt idx="19">
                  <c:v>2.9687999999999999</c:v>
                </c:pt>
                <c:pt idx="20">
                  <c:v>3.125</c:v>
                </c:pt>
                <c:pt idx="21">
                  <c:v>3.2812999999999999</c:v>
                </c:pt>
                <c:pt idx="22">
                  <c:v>3.4375</c:v>
                </c:pt>
                <c:pt idx="23">
                  <c:v>3.5937999999999999</c:v>
                </c:pt>
                <c:pt idx="24">
                  <c:v>3.75</c:v>
                </c:pt>
                <c:pt idx="25">
                  <c:v>3.9062999999999999</c:v>
                </c:pt>
                <c:pt idx="26">
                  <c:v>4.0625</c:v>
                </c:pt>
                <c:pt idx="27">
                  <c:v>4.2187999999999999</c:v>
                </c:pt>
                <c:pt idx="28">
                  <c:v>4.375</c:v>
                </c:pt>
                <c:pt idx="29">
                  <c:v>4.5312999999999999</c:v>
                </c:pt>
                <c:pt idx="30">
                  <c:v>4.6875</c:v>
                </c:pt>
                <c:pt idx="31">
                  <c:v>4.8437999999999999</c:v>
                </c:pt>
                <c:pt idx="32">
                  <c:v>5</c:v>
                </c:pt>
                <c:pt idx="33">
                  <c:v>5.1562999999999999</c:v>
                </c:pt>
                <c:pt idx="34">
                  <c:v>5.3125</c:v>
                </c:pt>
                <c:pt idx="35">
                  <c:v>5.4687999999999999</c:v>
                </c:pt>
                <c:pt idx="36">
                  <c:v>5.625</c:v>
                </c:pt>
                <c:pt idx="37">
                  <c:v>5.7812999999999999</c:v>
                </c:pt>
                <c:pt idx="38">
                  <c:v>5.9375</c:v>
                </c:pt>
                <c:pt idx="39">
                  <c:v>6.0937999999999999</c:v>
                </c:pt>
                <c:pt idx="40">
                  <c:v>6.25</c:v>
                </c:pt>
                <c:pt idx="41">
                  <c:v>6.4062999999999999</c:v>
                </c:pt>
                <c:pt idx="42">
                  <c:v>6.5625</c:v>
                </c:pt>
                <c:pt idx="43">
                  <c:v>6.7187999999999999</c:v>
                </c:pt>
                <c:pt idx="44">
                  <c:v>6.875</c:v>
                </c:pt>
                <c:pt idx="45">
                  <c:v>7.0312999999999999</c:v>
                </c:pt>
                <c:pt idx="46">
                  <c:v>7.1875</c:v>
                </c:pt>
                <c:pt idx="47">
                  <c:v>7.3437999999999999</c:v>
                </c:pt>
                <c:pt idx="48">
                  <c:v>7.5</c:v>
                </c:pt>
              </c:numCache>
            </c:numRef>
          </c:xVal>
          <c:yVal>
            <c:numRef>
              <c:f>steadystate!$O$2:$O$50</c:f>
              <c:numCache>
                <c:formatCode>General</c:formatCode>
                <c:ptCount val="49"/>
                <c:pt idx="0">
                  <c:v>87.04</c:v>
                </c:pt>
                <c:pt idx="1">
                  <c:v>86.944000000000003</c:v>
                </c:pt>
                <c:pt idx="2">
                  <c:v>86.66</c:v>
                </c:pt>
                <c:pt idx="3">
                  <c:v>86.194999999999993</c:v>
                </c:pt>
                <c:pt idx="4">
                  <c:v>85.558999999999997</c:v>
                </c:pt>
                <c:pt idx="5">
                  <c:v>84.768000000000001</c:v>
                </c:pt>
                <c:pt idx="6">
                  <c:v>83.843000000000004</c:v>
                </c:pt>
                <c:pt idx="7">
                  <c:v>82.796000000000006</c:v>
                </c:pt>
                <c:pt idx="8">
                  <c:v>81.650000000000006</c:v>
                </c:pt>
                <c:pt idx="9">
                  <c:v>80.426000000000002</c:v>
                </c:pt>
                <c:pt idx="10">
                  <c:v>79.141999999999996</c:v>
                </c:pt>
                <c:pt idx="11">
                  <c:v>77.813000000000002</c:v>
                </c:pt>
                <c:pt idx="12">
                  <c:v>76.453000000000003</c:v>
                </c:pt>
                <c:pt idx="13">
                  <c:v>75.075000000000003</c:v>
                </c:pt>
                <c:pt idx="14">
                  <c:v>73.686999999999998</c:v>
                </c:pt>
                <c:pt idx="15">
                  <c:v>72.301000000000002</c:v>
                </c:pt>
                <c:pt idx="16">
                  <c:v>70.924000000000007</c:v>
                </c:pt>
                <c:pt idx="17">
                  <c:v>69.558000000000007</c:v>
                </c:pt>
                <c:pt idx="18">
                  <c:v>68.201999999999998</c:v>
                </c:pt>
                <c:pt idx="19">
                  <c:v>66.86</c:v>
                </c:pt>
                <c:pt idx="20">
                  <c:v>65.53</c:v>
                </c:pt>
                <c:pt idx="21">
                  <c:v>64.213999999999999</c:v>
                </c:pt>
                <c:pt idx="22">
                  <c:v>62.91</c:v>
                </c:pt>
                <c:pt idx="23">
                  <c:v>61.616999999999997</c:v>
                </c:pt>
                <c:pt idx="24">
                  <c:v>60.335000000000001</c:v>
                </c:pt>
                <c:pt idx="25">
                  <c:v>59.061</c:v>
                </c:pt>
                <c:pt idx="26">
                  <c:v>57.792999999999999</c:v>
                </c:pt>
                <c:pt idx="27">
                  <c:v>56.530999999999999</c:v>
                </c:pt>
                <c:pt idx="28">
                  <c:v>55.273000000000003</c:v>
                </c:pt>
                <c:pt idx="29">
                  <c:v>54.017000000000003</c:v>
                </c:pt>
                <c:pt idx="30">
                  <c:v>52.764000000000003</c:v>
                </c:pt>
                <c:pt idx="31">
                  <c:v>51.512</c:v>
                </c:pt>
                <c:pt idx="32">
                  <c:v>50.261000000000003</c:v>
                </c:pt>
                <c:pt idx="33">
                  <c:v>49.01</c:v>
                </c:pt>
                <c:pt idx="34">
                  <c:v>47.758000000000003</c:v>
                </c:pt>
                <c:pt idx="35">
                  <c:v>46.505000000000003</c:v>
                </c:pt>
                <c:pt idx="36">
                  <c:v>45.250999999999998</c:v>
                </c:pt>
                <c:pt idx="37">
                  <c:v>43.994</c:v>
                </c:pt>
                <c:pt idx="38">
                  <c:v>42.735999999999997</c:v>
                </c:pt>
                <c:pt idx="39">
                  <c:v>41.473999999999997</c:v>
                </c:pt>
                <c:pt idx="40">
                  <c:v>40.210999999999999</c:v>
                </c:pt>
                <c:pt idx="41">
                  <c:v>38.944000000000003</c:v>
                </c:pt>
                <c:pt idx="42">
                  <c:v>37.673999999999999</c:v>
                </c:pt>
                <c:pt idx="43">
                  <c:v>36.402000000000001</c:v>
                </c:pt>
                <c:pt idx="44">
                  <c:v>35.125999999999998</c:v>
                </c:pt>
                <c:pt idx="45">
                  <c:v>33.847999999999999</c:v>
                </c:pt>
                <c:pt idx="46">
                  <c:v>32.567999999999998</c:v>
                </c:pt>
                <c:pt idx="47">
                  <c:v>31.285</c:v>
                </c:pt>
                <c:pt idx="48">
                  <c:v>30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A4D-4B0B-A51D-AA3B16D26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142032"/>
        <c:axId val="584079024"/>
      </c:scatterChart>
      <c:valAx>
        <c:axId val="19014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from beam</a:t>
                </a:r>
                <a:r>
                  <a:rPr lang="en-GB" sz="1400" baseline="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400" baseline="0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center</a:t>
                </a:r>
                <a:r>
                  <a:rPr lang="en-GB" sz="1400" baseline="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mm</a:t>
                </a:r>
                <a:endParaRPr lang="en-GB" sz="140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2720587897682663"/>
              <c:y val="0.8970800460118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40404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4079024"/>
        <c:crosses val="autoZero"/>
        <c:crossBetween val="midCat"/>
      </c:valAx>
      <c:valAx>
        <c:axId val="58407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Temperature, 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40404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0142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06911636045479"/>
          <c:y val="8.8541119860017517E-2"/>
          <c:w val="0.20232743935755509"/>
          <c:h val="0.19291691430273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40404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1866737672407"/>
          <c:y val="3.4361493563734601E-2"/>
          <c:w val="0.79934075575612218"/>
          <c:h val="0.7440701464369983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'transient therm'!$B$1</c:f>
              <c:strCache>
                <c:ptCount val="1"/>
                <c:pt idx="0">
                  <c:v>temp</c:v>
                </c:pt>
              </c:strCache>
            </c:strRef>
          </c:tx>
          <c:spPr>
            <a:ln w="19050" cap="rnd">
              <a:solidFill>
                <a:srgbClr val="0F2D62"/>
              </a:solidFill>
              <a:round/>
            </a:ln>
            <a:effectLst/>
          </c:spPr>
          <c:marker>
            <c:symbol val="none"/>
          </c:marker>
          <c:xVal>
            <c:numRef>
              <c:f>'transient therm'!$A$2:$A$89</c:f>
              <c:numCache>
                <c:formatCode>0.00E+00</c:formatCode>
                <c:ptCount val="88"/>
                <c:pt idx="0">
                  <c:v>9.9999999999999995E-8</c:v>
                </c:pt>
                <c:pt idx="1">
                  <c:v>1.9999999999999999E-7</c:v>
                </c:pt>
                <c:pt idx="2">
                  <c:v>3.4129000000000001E-7</c:v>
                </c:pt>
                <c:pt idx="3">
                  <c:v>6.8616000000000005E-7</c:v>
                </c:pt>
                <c:pt idx="4">
                  <c:v>1.0427E-6</c:v>
                </c:pt>
                <c:pt idx="5">
                  <c:v>1.4105000000000001E-6</c:v>
                </c:pt>
                <c:pt idx="6">
                  <c:v>1.7894E-6</c:v>
                </c:pt>
                <c:pt idx="7">
                  <c:v>2.1793E-6</c:v>
                </c:pt>
                <c:pt idx="8">
                  <c:v>2.5801999999999999E-6</c:v>
                </c:pt>
                <c:pt idx="9">
                  <c:v>2.9911E-6</c:v>
                </c:pt>
                <c:pt idx="10">
                  <c:v>3.4118000000000001E-6</c:v>
                </c:pt>
                <c:pt idx="11">
                  <c:v>3.8422999999999996E-6</c:v>
                </c:pt>
                <c:pt idx="12">
                  <c:v>4.2826000000000003E-6</c:v>
                </c:pt>
                <c:pt idx="13">
                  <c:v>4.7318000000000002E-6</c:v>
                </c:pt>
                <c:pt idx="14">
                  <c:v>5.1896999999999996E-6</c:v>
                </c:pt>
                <c:pt idx="15">
                  <c:v>5.6563999999999997E-6</c:v>
                </c:pt>
                <c:pt idx="16">
                  <c:v>6.1317000000000001E-6</c:v>
                </c:pt>
                <c:pt idx="17">
                  <c:v>6.6143999999999997E-6</c:v>
                </c:pt>
                <c:pt idx="18">
                  <c:v>7.1040000000000001E-6</c:v>
                </c:pt>
                <c:pt idx="19">
                  <c:v>7.6004000000000001E-6</c:v>
                </c:pt>
                <c:pt idx="20">
                  <c:v>8.1038000000000002E-6</c:v>
                </c:pt>
                <c:pt idx="21">
                  <c:v>8.6132999999999993E-6</c:v>
                </c:pt>
                <c:pt idx="22">
                  <c:v>9.1286999999999995E-6</c:v>
                </c:pt>
                <c:pt idx="23">
                  <c:v>9.6501999999999995E-6</c:v>
                </c:pt>
                <c:pt idx="24">
                  <c:v>1.0000000000000001E-5</c:v>
                </c:pt>
                <c:pt idx="25">
                  <c:v>1.04E-5</c:v>
                </c:pt>
                <c:pt idx="26">
                  <c:v>1.08E-5</c:v>
                </c:pt>
                <c:pt idx="27">
                  <c:v>1.2E-5</c:v>
                </c:pt>
                <c:pt idx="28">
                  <c:v>1.56E-5</c:v>
                </c:pt>
                <c:pt idx="29">
                  <c:v>1.9599999999999999E-5</c:v>
                </c:pt>
                <c:pt idx="30">
                  <c:v>2.3600000000000001E-5</c:v>
                </c:pt>
                <c:pt idx="31">
                  <c:v>2.76E-5</c:v>
                </c:pt>
                <c:pt idx="32">
                  <c:v>3.1600000000000002E-5</c:v>
                </c:pt>
                <c:pt idx="33">
                  <c:v>3.5599999999999998E-5</c:v>
                </c:pt>
                <c:pt idx="34">
                  <c:v>3.96E-5</c:v>
                </c:pt>
                <c:pt idx="35">
                  <c:v>4.3600000000000003E-5</c:v>
                </c:pt>
                <c:pt idx="36">
                  <c:v>4.7599999999999998E-5</c:v>
                </c:pt>
                <c:pt idx="37">
                  <c:v>5.0000000000000002E-5</c:v>
                </c:pt>
                <c:pt idx="38">
                  <c:v>5.9500000000000003E-5</c:v>
                </c:pt>
                <c:pt idx="39">
                  <c:v>6.8999999999999997E-5</c:v>
                </c:pt>
                <c:pt idx="40">
                  <c:v>9.7499999999999998E-5</c:v>
                </c:pt>
                <c:pt idx="41">
                  <c:v>1.83E-4</c:v>
                </c:pt>
                <c:pt idx="42">
                  <c:v>2.7799999999999998E-4</c:v>
                </c:pt>
                <c:pt idx="43">
                  <c:v>3.7300000000000001E-4</c:v>
                </c:pt>
                <c:pt idx="44">
                  <c:v>4.6799999999999999E-4</c:v>
                </c:pt>
                <c:pt idx="45">
                  <c:v>5.6300000000000002E-4</c:v>
                </c:pt>
                <c:pt idx="46">
                  <c:v>6.5799999999999995E-4</c:v>
                </c:pt>
                <c:pt idx="47">
                  <c:v>7.5299999999999998E-4</c:v>
                </c:pt>
                <c:pt idx="48">
                  <c:v>8.4800000000000001E-4</c:v>
                </c:pt>
                <c:pt idx="49">
                  <c:v>9.4300000000000004E-4</c:v>
                </c:pt>
                <c:pt idx="50">
                  <c:v>1E-3</c:v>
                </c:pt>
                <c:pt idx="51">
                  <c:v>1.099E-2</c:v>
                </c:pt>
                <c:pt idx="52">
                  <c:v>1.4319999999999999E-2</c:v>
                </c:pt>
                <c:pt idx="53">
                  <c:v>1.6407999999999999E-2</c:v>
                </c:pt>
                <c:pt idx="54">
                  <c:v>1.8497E-2</c:v>
                </c:pt>
                <c:pt idx="55">
                  <c:v>2.1035000000000002E-2</c:v>
                </c:pt>
                <c:pt idx="56">
                  <c:v>2.3889000000000001E-2</c:v>
                </c:pt>
                <c:pt idx="57">
                  <c:v>2.7119000000000001E-2</c:v>
                </c:pt>
                <c:pt idx="58">
                  <c:v>3.0817000000000001E-2</c:v>
                </c:pt>
                <c:pt idx="59">
                  <c:v>3.5099999999999999E-2</c:v>
                </c:pt>
                <c:pt idx="60">
                  <c:v>4.0127000000000003E-2</c:v>
                </c:pt>
                <c:pt idx="61">
                  <c:v>4.6119E-2</c:v>
                </c:pt>
                <c:pt idx="62">
                  <c:v>5.3400000000000003E-2</c:v>
                </c:pt>
                <c:pt idx="63">
                  <c:v>6.2455999999999998E-2</c:v>
                </c:pt>
                <c:pt idx="64">
                  <c:v>7.4031E-2</c:v>
                </c:pt>
                <c:pt idx="65">
                  <c:v>8.9291999999999996E-2</c:v>
                </c:pt>
                <c:pt idx="66">
                  <c:v>0.11012</c:v>
                </c:pt>
                <c:pt idx="67">
                  <c:v>0.13963</c:v>
                </c:pt>
                <c:pt idx="68">
                  <c:v>0.18307999999999999</c:v>
                </c:pt>
                <c:pt idx="69">
                  <c:v>0.25001000000000001</c:v>
                </c:pt>
                <c:pt idx="70" formatCode="General">
                  <c:v>0.34991</c:v>
                </c:pt>
                <c:pt idx="71" formatCode="General">
                  <c:v>0.44980999999999999</c:v>
                </c:pt>
                <c:pt idx="72" formatCode="General">
                  <c:v>0.54971000000000003</c:v>
                </c:pt>
                <c:pt idx="73" formatCode="General">
                  <c:v>0.64961000000000002</c:v>
                </c:pt>
                <c:pt idx="74" formatCode="General">
                  <c:v>0.74951000000000001</c:v>
                </c:pt>
                <c:pt idx="75" formatCode="General">
                  <c:v>0.84941</c:v>
                </c:pt>
                <c:pt idx="76" formatCode="General">
                  <c:v>0.94930999999999999</c:v>
                </c:pt>
                <c:pt idx="77" formatCode="General">
                  <c:v>1</c:v>
                </c:pt>
              </c:numCache>
            </c:numRef>
          </c:xVal>
          <c:yVal>
            <c:numRef>
              <c:f>'transient therm'!$B$2:$B$89</c:f>
              <c:numCache>
                <c:formatCode>General</c:formatCode>
                <c:ptCount val="88"/>
                <c:pt idx="0">
                  <c:v>90.037000000000006</c:v>
                </c:pt>
                <c:pt idx="1">
                  <c:v>93.031000000000006</c:v>
                </c:pt>
                <c:pt idx="2">
                  <c:v>97.231999999999999</c:v>
                </c:pt>
                <c:pt idx="3">
                  <c:v>107.11</c:v>
                </c:pt>
                <c:pt idx="4">
                  <c:v>117.02</c:v>
                </c:pt>
                <c:pt idx="5">
                  <c:v>126.96</c:v>
                </c:pt>
                <c:pt idx="6">
                  <c:v>136.91</c:v>
                </c:pt>
                <c:pt idx="7">
                  <c:v>146.87</c:v>
                </c:pt>
                <c:pt idx="8">
                  <c:v>156.86000000000001</c:v>
                </c:pt>
                <c:pt idx="9">
                  <c:v>166.86</c:v>
                </c:pt>
                <c:pt idx="10">
                  <c:v>176.87</c:v>
                </c:pt>
                <c:pt idx="11">
                  <c:v>186.9</c:v>
                </c:pt>
                <c:pt idx="12">
                  <c:v>196.95</c:v>
                </c:pt>
                <c:pt idx="13">
                  <c:v>207.01</c:v>
                </c:pt>
                <c:pt idx="14">
                  <c:v>217.07</c:v>
                </c:pt>
                <c:pt idx="15">
                  <c:v>227.13</c:v>
                </c:pt>
                <c:pt idx="16">
                  <c:v>237.23</c:v>
                </c:pt>
                <c:pt idx="17">
                  <c:v>247.34</c:v>
                </c:pt>
                <c:pt idx="18">
                  <c:v>257.45</c:v>
                </c:pt>
                <c:pt idx="19">
                  <c:v>267.56</c:v>
                </c:pt>
                <c:pt idx="20">
                  <c:v>277.69</c:v>
                </c:pt>
                <c:pt idx="21">
                  <c:v>287.82</c:v>
                </c:pt>
                <c:pt idx="22">
                  <c:v>297.95999999999998</c:v>
                </c:pt>
                <c:pt idx="23">
                  <c:v>308.10000000000002</c:v>
                </c:pt>
                <c:pt idx="24">
                  <c:v>314.83</c:v>
                </c:pt>
                <c:pt idx="25">
                  <c:v>314.83999999999997</c:v>
                </c:pt>
                <c:pt idx="26">
                  <c:v>314.83999999999997</c:v>
                </c:pt>
                <c:pt idx="27">
                  <c:v>314.83999999999997</c:v>
                </c:pt>
                <c:pt idx="28">
                  <c:v>314.76</c:v>
                </c:pt>
                <c:pt idx="29">
                  <c:v>314.73</c:v>
                </c:pt>
                <c:pt idx="30">
                  <c:v>314.73</c:v>
                </c:pt>
                <c:pt idx="31">
                  <c:v>314.70999999999998</c:v>
                </c:pt>
                <c:pt idx="32">
                  <c:v>314.69</c:v>
                </c:pt>
                <c:pt idx="33">
                  <c:v>314.67</c:v>
                </c:pt>
                <c:pt idx="34">
                  <c:v>314.64</c:v>
                </c:pt>
                <c:pt idx="35">
                  <c:v>314.63</c:v>
                </c:pt>
                <c:pt idx="36">
                  <c:v>314.61</c:v>
                </c:pt>
                <c:pt idx="37">
                  <c:v>314.58999999999997</c:v>
                </c:pt>
                <c:pt idx="38">
                  <c:v>314.54000000000002</c:v>
                </c:pt>
                <c:pt idx="39">
                  <c:v>314.48</c:v>
                </c:pt>
                <c:pt idx="40">
                  <c:v>314.27</c:v>
                </c:pt>
                <c:pt idx="41">
                  <c:v>313.58999999999997</c:v>
                </c:pt>
                <c:pt idx="42">
                  <c:v>312.77999999999997</c:v>
                </c:pt>
                <c:pt idx="43">
                  <c:v>311.95</c:v>
                </c:pt>
                <c:pt idx="44">
                  <c:v>311.11</c:v>
                </c:pt>
                <c:pt idx="45">
                  <c:v>310.27</c:v>
                </c:pt>
                <c:pt idx="46">
                  <c:v>309.43</c:v>
                </c:pt>
                <c:pt idx="47">
                  <c:v>308.58</c:v>
                </c:pt>
                <c:pt idx="48">
                  <c:v>307.75</c:v>
                </c:pt>
                <c:pt idx="49">
                  <c:v>306.91000000000003</c:v>
                </c:pt>
                <c:pt idx="50">
                  <c:v>306.41000000000003</c:v>
                </c:pt>
                <c:pt idx="51">
                  <c:v>251.06</c:v>
                </c:pt>
                <c:pt idx="52">
                  <c:v>234.71</c:v>
                </c:pt>
                <c:pt idx="53">
                  <c:v>225.38</c:v>
                </c:pt>
                <c:pt idx="54">
                  <c:v>216.95</c:v>
                </c:pt>
                <c:pt idx="55">
                  <c:v>207.83</c:v>
                </c:pt>
                <c:pt idx="56">
                  <c:v>198.77</c:v>
                </c:pt>
                <c:pt idx="57">
                  <c:v>189.81</c:v>
                </c:pt>
                <c:pt idx="58">
                  <c:v>180.96</c:v>
                </c:pt>
                <c:pt idx="59">
                  <c:v>172.22</c:v>
                </c:pt>
                <c:pt idx="60">
                  <c:v>163.62</c:v>
                </c:pt>
                <c:pt idx="61">
                  <c:v>155.18</c:v>
                </c:pt>
                <c:pt idx="62">
                  <c:v>146.94</c:v>
                </c:pt>
                <c:pt idx="63">
                  <c:v>138.91999999999999</c:v>
                </c:pt>
                <c:pt idx="64">
                  <c:v>131.13999999999999</c:v>
                </c:pt>
                <c:pt idx="65">
                  <c:v>123.63</c:v>
                </c:pt>
                <c:pt idx="66">
                  <c:v>116.39</c:v>
                </c:pt>
                <c:pt idx="67">
                  <c:v>109.43</c:v>
                </c:pt>
                <c:pt idx="68">
                  <c:v>102.77</c:v>
                </c:pt>
                <c:pt idx="69">
                  <c:v>96.602000000000004</c:v>
                </c:pt>
                <c:pt idx="70">
                  <c:v>91.632999999999996</c:v>
                </c:pt>
                <c:pt idx="71">
                  <c:v>88.897000000000006</c:v>
                </c:pt>
                <c:pt idx="72">
                  <c:v>87.341999999999999</c:v>
                </c:pt>
                <c:pt idx="73">
                  <c:v>86.471000000000004</c:v>
                </c:pt>
                <c:pt idx="74">
                  <c:v>85.98</c:v>
                </c:pt>
                <c:pt idx="75">
                  <c:v>85.703000000000003</c:v>
                </c:pt>
                <c:pt idx="76">
                  <c:v>85.546000000000006</c:v>
                </c:pt>
                <c:pt idx="77">
                  <c:v>85.489000000000004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50A-41E3-AE35-27F08D386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083944"/>
        <c:axId val="584084272"/>
      </c:scatterChart>
      <c:valAx>
        <c:axId val="584083944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Time, sec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40404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4084272"/>
        <c:crosses val="autoZero"/>
        <c:crossBetween val="midCat"/>
        <c:majorUnit val="0.1"/>
      </c:valAx>
      <c:valAx>
        <c:axId val="58408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Temperature, 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40404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4083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0404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9477175282167"/>
          <c:y val="4.2423551846438354E-2"/>
          <c:w val="0.84680680429130761"/>
          <c:h val="0.79136084785808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fluence!$D$2</c:f>
              <c:strCache>
                <c:ptCount val="1"/>
                <c:pt idx="0">
                  <c:v>g(T) 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fluence!$A$3:$A$335</c:f>
              <c:numCache>
                <c:formatCode>General</c:formatCode>
                <c:ptCount val="333"/>
                <c:pt idx="0">
                  <c:v>3.3</c:v>
                </c:pt>
                <c:pt idx="1">
                  <c:v>3.2889999999999997</c:v>
                </c:pt>
                <c:pt idx="2">
                  <c:v>3.2779999999999996</c:v>
                </c:pt>
                <c:pt idx="3">
                  <c:v>3.2669999999999995</c:v>
                </c:pt>
                <c:pt idx="4">
                  <c:v>3.2559999999999993</c:v>
                </c:pt>
                <c:pt idx="5">
                  <c:v>3.2449999999999992</c:v>
                </c:pt>
                <c:pt idx="6">
                  <c:v>3.2339999999999991</c:v>
                </c:pt>
                <c:pt idx="7">
                  <c:v>3.222999999999999</c:v>
                </c:pt>
                <c:pt idx="8">
                  <c:v>3.2119999999999989</c:v>
                </c:pt>
                <c:pt idx="9">
                  <c:v>3.2009999999999987</c:v>
                </c:pt>
                <c:pt idx="10">
                  <c:v>3.1899999999999986</c:v>
                </c:pt>
                <c:pt idx="11">
                  <c:v>3.1789999999999985</c:v>
                </c:pt>
                <c:pt idx="12">
                  <c:v>3.1679999999999984</c:v>
                </c:pt>
                <c:pt idx="13">
                  <c:v>3.1569999999999983</c:v>
                </c:pt>
                <c:pt idx="14">
                  <c:v>3.1459999999999981</c:v>
                </c:pt>
                <c:pt idx="15">
                  <c:v>3.134999999999998</c:v>
                </c:pt>
                <c:pt idx="16">
                  <c:v>3.1239999999999979</c:v>
                </c:pt>
                <c:pt idx="17">
                  <c:v>3.1129999999999978</c:v>
                </c:pt>
                <c:pt idx="18">
                  <c:v>3.1019999999999976</c:v>
                </c:pt>
                <c:pt idx="19">
                  <c:v>3.0909999999999975</c:v>
                </c:pt>
                <c:pt idx="20">
                  <c:v>3.0799999999999974</c:v>
                </c:pt>
                <c:pt idx="21">
                  <c:v>3.0689999999999973</c:v>
                </c:pt>
                <c:pt idx="22">
                  <c:v>3.0579999999999972</c:v>
                </c:pt>
                <c:pt idx="23">
                  <c:v>3.046999999999997</c:v>
                </c:pt>
                <c:pt idx="24">
                  <c:v>3.0359999999999969</c:v>
                </c:pt>
                <c:pt idx="25">
                  <c:v>3.0249999999999968</c:v>
                </c:pt>
                <c:pt idx="26">
                  <c:v>3.0139999999999967</c:v>
                </c:pt>
                <c:pt idx="27">
                  <c:v>3.0029999999999966</c:v>
                </c:pt>
                <c:pt idx="28">
                  <c:v>2.9919999999999964</c:v>
                </c:pt>
                <c:pt idx="29">
                  <c:v>2.9809999999999963</c:v>
                </c:pt>
                <c:pt idx="30">
                  <c:v>2.9699999999999962</c:v>
                </c:pt>
                <c:pt idx="31">
                  <c:v>2.9589999999999961</c:v>
                </c:pt>
                <c:pt idx="32">
                  <c:v>2.947999999999996</c:v>
                </c:pt>
                <c:pt idx="33">
                  <c:v>2.9369999999999958</c:v>
                </c:pt>
                <c:pt idx="34">
                  <c:v>2.9259999999999957</c:v>
                </c:pt>
                <c:pt idx="35">
                  <c:v>2.9149999999999956</c:v>
                </c:pt>
                <c:pt idx="36">
                  <c:v>2.9039999999999955</c:v>
                </c:pt>
                <c:pt idx="37">
                  <c:v>2.8929999999999954</c:v>
                </c:pt>
                <c:pt idx="38">
                  <c:v>2.8819999999999952</c:v>
                </c:pt>
                <c:pt idx="39">
                  <c:v>2.8709999999999951</c:v>
                </c:pt>
                <c:pt idx="40">
                  <c:v>2.859999999999995</c:v>
                </c:pt>
                <c:pt idx="41">
                  <c:v>2.8489999999999949</c:v>
                </c:pt>
                <c:pt idx="42">
                  <c:v>2.8379999999999947</c:v>
                </c:pt>
                <c:pt idx="43">
                  <c:v>2.8269999999999946</c:v>
                </c:pt>
                <c:pt idx="44">
                  <c:v>2.8159999999999945</c:v>
                </c:pt>
                <c:pt idx="45">
                  <c:v>2.8049999999999944</c:v>
                </c:pt>
                <c:pt idx="46">
                  <c:v>2.7939999999999943</c:v>
                </c:pt>
                <c:pt idx="47">
                  <c:v>2.7829999999999941</c:v>
                </c:pt>
                <c:pt idx="48">
                  <c:v>2.771999999999994</c:v>
                </c:pt>
                <c:pt idx="49">
                  <c:v>2.7609999999999939</c:v>
                </c:pt>
                <c:pt idx="50">
                  <c:v>2.7499999999999938</c:v>
                </c:pt>
                <c:pt idx="51">
                  <c:v>2.7389999999999937</c:v>
                </c:pt>
                <c:pt idx="52">
                  <c:v>2.7279999999999935</c:v>
                </c:pt>
                <c:pt idx="53">
                  <c:v>2.7169999999999934</c:v>
                </c:pt>
                <c:pt idx="54">
                  <c:v>2.7059999999999933</c:v>
                </c:pt>
                <c:pt idx="55">
                  <c:v>2.6949999999999932</c:v>
                </c:pt>
                <c:pt idx="56">
                  <c:v>2.6839999999999931</c:v>
                </c:pt>
                <c:pt idx="57">
                  <c:v>2.6729999999999929</c:v>
                </c:pt>
                <c:pt idx="58">
                  <c:v>2.6619999999999928</c:v>
                </c:pt>
                <c:pt idx="59">
                  <c:v>2.6509999999999927</c:v>
                </c:pt>
                <c:pt idx="60">
                  <c:v>2.6399999999999926</c:v>
                </c:pt>
                <c:pt idx="61">
                  <c:v>2.6289999999999925</c:v>
                </c:pt>
                <c:pt idx="62">
                  <c:v>2.6179999999999923</c:v>
                </c:pt>
                <c:pt idx="63">
                  <c:v>2.6069999999999922</c:v>
                </c:pt>
                <c:pt idx="64">
                  <c:v>2.5959999999999921</c:v>
                </c:pt>
                <c:pt idx="65">
                  <c:v>2.584999999999992</c:v>
                </c:pt>
                <c:pt idx="66">
                  <c:v>2.5739999999999919</c:v>
                </c:pt>
                <c:pt idx="67">
                  <c:v>2.5629999999999917</c:v>
                </c:pt>
                <c:pt idx="68">
                  <c:v>2.5519999999999916</c:v>
                </c:pt>
                <c:pt idx="69">
                  <c:v>2.5409999999999915</c:v>
                </c:pt>
                <c:pt idx="70">
                  <c:v>2.5299999999999914</c:v>
                </c:pt>
                <c:pt idx="71">
                  <c:v>2.5189999999999912</c:v>
                </c:pt>
                <c:pt idx="72">
                  <c:v>2.5079999999999911</c:v>
                </c:pt>
                <c:pt idx="73">
                  <c:v>2.496999999999991</c:v>
                </c:pt>
                <c:pt idx="74">
                  <c:v>2.4859999999999909</c:v>
                </c:pt>
                <c:pt idx="75">
                  <c:v>2.4749999999999908</c:v>
                </c:pt>
                <c:pt idx="76">
                  <c:v>2.4639999999999906</c:v>
                </c:pt>
                <c:pt idx="77">
                  <c:v>2.4529999999999905</c:v>
                </c:pt>
                <c:pt idx="78">
                  <c:v>2.4419999999999904</c:v>
                </c:pt>
                <c:pt idx="79">
                  <c:v>2.4309999999999903</c:v>
                </c:pt>
                <c:pt idx="80">
                  <c:v>2.4199999999999902</c:v>
                </c:pt>
                <c:pt idx="81">
                  <c:v>2.40899999999999</c:v>
                </c:pt>
                <c:pt idx="82">
                  <c:v>2.3979999999999899</c:v>
                </c:pt>
                <c:pt idx="83">
                  <c:v>2.3869999999999898</c:v>
                </c:pt>
                <c:pt idx="84">
                  <c:v>2.3759999999999897</c:v>
                </c:pt>
                <c:pt idx="85">
                  <c:v>2.3649999999999896</c:v>
                </c:pt>
                <c:pt idx="86">
                  <c:v>2.3539999999999894</c:v>
                </c:pt>
                <c:pt idx="87">
                  <c:v>2.3429999999999893</c:v>
                </c:pt>
                <c:pt idx="88">
                  <c:v>2.3319999999999892</c:v>
                </c:pt>
                <c:pt idx="89">
                  <c:v>2.3209999999999891</c:v>
                </c:pt>
                <c:pt idx="90">
                  <c:v>2.309999999999989</c:v>
                </c:pt>
                <c:pt idx="91">
                  <c:v>2.2989999999999888</c:v>
                </c:pt>
                <c:pt idx="92">
                  <c:v>2.2879999999999887</c:v>
                </c:pt>
                <c:pt idx="93">
                  <c:v>2.2769999999999886</c:v>
                </c:pt>
                <c:pt idx="94">
                  <c:v>2.2659999999999885</c:v>
                </c:pt>
                <c:pt idx="95">
                  <c:v>2.2549999999999883</c:v>
                </c:pt>
                <c:pt idx="96">
                  <c:v>2.2439999999999882</c:v>
                </c:pt>
                <c:pt idx="97">
                  <c:v>2.2329999999999881</c:v>
                </c:pt>
                <c:pt idx="98">
                  <c:v>2.221999999999988</c:v>
                </c:pt>
                <c:pt idx="99">
                  <c:v>2.2109999999999879</c:v>
                </c:pt>
                <c:pt idx="100">
                  <c:v>2.1999999999999877</c:v>
                </c:pt>
                <c:pt idx="101">
                  <c:v>2.1889999999999876</c:v>
                </c:pt>
                <c:pt idx="102">
                  <c:v>2.1779999999999875</c:v>
                </c:pt>
                <c:pt idx="103">
                  <c:v>2.1669999999999874</c:v>
                </c:pt>
                <c:pt idx="104">
                  <c:v>2.1559999999999873</c:v>
                </c:pt>
                <c:pt idx="105">
                  <c:v>2.1449999999999871</c:v>
                </c:pt>
                <c:pt idx="106">
                  <c:v>2.133999999999987</c:v>
                </c:pt>
                <c:pt idx="107">
                  <c:v>2.1229999999999869</c:v>
                </c:pt>
                <c:pt idx="108">
                  <c:v>2.1119999999999868</c:v>
                </c:pt>
                <c:pt idx="109">
                  <c:v>2.1009999999999867</c:v>
                </c:pt>
                <c:pt idx="110">
                  <c:v>2.0899999999999865</c:v>
                </c:pt>
                <c:pt idx="111">
                  <c:v>2.0789999999999864</c:v>
                </c:pt>
                <c:pt idx="112">
                  <c:v>2.0679999999999863</c:v>
                </c:pt>
                <c:pt idx="113">
                  <c:v>2.0569999999999862</c:v>
                </c:pt>
                <c:pt idx="114">
                  <c:v>2.0459999999999861</c:v>
                </c:pt>
                <c:pt idx="115">
                  <c:v>2.0349999999999859</c:v>
                </c:pt>
                <c:pt idx="116">
                  <c:v>2.0239999999999858</c:v>
                </c:pt>
                <c:pt idx="117">
                  <c:v>2.0129999999999857</c:v>
                </c:pt>
                <c:pt idx="118">
                  <c:v>2.0019999999999856</c:v>
                </c:pt>
                <c:pt idx="119">
                  <c:v>1.9909999999999857</c:v>
                </c:pt>
                <c:pt idx="120">
                  <c:v>1.9799999999999858</c:v>
                </c:pt>
                <c:pt idx="121">
                  <c:v>1.9689999999999859</c:v>
                </c:pt>
                <c:pt idx="122">
                  <c:v>1.957999999999986</c:v>
                </c:pt>
                <c:pt idx="123">
                  <c:v>1.9469999999999861</c:v>
                </c:pt>
                <c:pt idx="124">
                  <c:v>1.9359999999999862</c:v>
                </c:pt>
                <c:pt idx="125">
                  <c:v>1.9249999999999863</c:v>
                </c:pt>
                <c:pt idx="126">
                  <c:v>1.9139999999999864</c:v>
                </c:pt>
                <c:pt idx="127">
                  <c:v>1.9029999999999865</c:v>
                </c:pt>
                <c:pt idx="128">
                  <c:v>1.8919999999999866</c:v>
                </c:pt>
                <c:pt idx="129">
                  <c:v>1.8809999999999867</c:v>
                </c:pt>
                <c:pt idx="130">
                  <c:v>1.8699999999999868</c:v>
                </c:pt>
                <c:pt idx="131">
                  <c:v>1.8589999999999869</c:v>
                </c:pt>
                <c:pt idx="132">
                  <c:v>1.847999999999987</c:v>
                </c:pt>
                <c:pt idx="133">
                  <c:v>1.8369999999999871</c:v>
                </c:pt>
                <c:pt idx="134">
                  <c:v>1.8259999999999872</c:v>
                </c:pt>
                <c:pt idx="135">
                  <c:v>1.8149999999999873</c:v>
                </c:pt>
                <c:pt idx="136">
                  <c:v>1.8039999999999874</c:v>
                </c:pt>
                <c:pt idx="137">
                  <c:v>1.7929999999999875</c:v>
                </c:pt>
                <c:pt idx="138">
                  <c:v>1.7819999999999876</c:v>
                </c:pt>
                <c:pt idx="139">
                  <c:v>1.7709999999999877</c:v>
                </c:pt>
                <c:pt idx="140">
                  <c:v>1.7599999999999878</c:v>
                </c:pt>
                <c:pt idx="141">
                  <c:v>1.7489999999999879</c:v>
                </c:pt>
                <c:pt idx="142">
                  <c:v>1.737999999999988</c:v>
                </c:pt>
                <c:pt idx="143">
                  <c:v>1.7269999999999881</c:v>
                </c:pt>
                <c:pt idx="144">
                  <c:v>1.7159999999999882</c:v>
                </c:pt>
                <c:pt idx="145">
                  <c:v>1.7049999999999883</c:v>
                </c:pt>
                <c:pt idx="146">
                  <c:v>1.6939999999999884</c:v>
                </c:pt>
                <c:pt idx="147">
                  <c:v>1.6829999999999885</c:v>
                </c:pt>
                <c:pt idx="148">
                  <c:v>1.6719999999999886</c:v>
                </c:pt>
                <c:pt idx="149">
                  <c:v>1.6609999999999887</c:v>
                </c:pt>
                <c:pt idx="150">
                  <c:v>1.6499999999999888</c:v>
                </c:pt>
                <c:pt idx="151">
                  <c:v>1.6389999999999889</c:v>
                </c:pt>
                <c:pt idx="152">
                  <c:v>1.627999999999989</c:v>
                </c:pt>
                <c:pt idx="153">
                  <c:v>1.6169999999999891</c:v>
                </c:pt>
                <c:pt idx="154">
                  <c:v>1.6059999999999892</c:v>
                </c:pt>
                <c:pt idx="155">
                  <c:v>1.5949999999999893</c:v>
                </c:pt>
                <c:pt idx="156">
                  <c:v>1.5839999999999894</c:v>
                </c:pt>
                <c:pt idx="157">
                  <c:v>1.5729999999999895</c:v>
                </c:pt>
                <c:pt idx="158">
                  <c:v>1.5619999999999896</c:v>
                </c:pt>
                <c:pt idx="159">
                  <c:v>1.5509999999999897</c:v>
                </c:pt>
                <c:pt idx="160">
                  <c:v>1.5399999999999898</c:v>
                </c:pt>
                <c:pt idx="161">
                  <c:v>1.5289999999999899</c:v>
                </c:pt>
                <c:pt idx="162">
                  <c:v>1.51799999999999</c:v>
                </c:pt>
                <c:pt idx="163">
                  <c:v>1.5069999999999901</c:v>
                </c:pt>
                <c:pt idx="164">
                  <c:v>1.4959999999999902</c:v>
                </c:pt>
                <c:pt idx="165">
                  <c:v>1.4849999999999903</c:v>
                </c:pt>
                <c:pt idx="166">
                  <c:v>1.4739999999999904</c:v>
                </c:pt>
                <c:pt idx="167">
                  <c:v>1.4629999999999905</c:v>
                </c:pt>
                <c:pt idx="168">
                  <c:v>1.4519999999999906</c:v>
                </c:pt>
                <c:pt idx="169">
                  <c:v>1.4409999999999907</c:v>
                </c:pt>
                <c:pt idx="170">
                  <c:v>1.4299999999999908</c:v>
                </c:pt>
                <c:pt idx="171">
                  <c:v>1.4189999999999909</c:v>
                </c:pt>
                <c:pt idx="172">
                  <c:v>1.407999999999991</c:v>
                </c:pt>
                <c:pt idx="173">
                  <c:v>1.3969999999999911</c:v>
                </c:pt>
                <c:pt idx="174">
                  <c:v>1.3859999999999912</c:v>
                </c:pt>
                <c:pt idx="175">
                  <c:v>1.3749999999999913</c:v>
                </c:pt>
                <c:pt idx="176">
                  <c:v>1.3639999999999914</c:v>
                </c:pt>
                <c:pt idx="177">
                  <c:v>1.3529999999999915</c:v>
                </c:pt>
                <c:pt idx="178">
                  <c:v>1.3419999999999916</c:v>
                </c:pt>
                <c:pt idx="179">
                  <c:v>1.3309999999999917</c:v>
                </c:pt>
                <c:pt idx="180">
                  <c:v>1.3199999999999918</c:v>
                </c:pt>
                <c:pt idx="181">
                  <c:v>1.3089999999999919</c:v>
                </c:pt>
                <c:pt idx="182">
                  <c:v>1.297999999999992</c:v>
                </c:pt>
                <c:pt idx="183">
                  <c:v>1.2869999999999922</c:v>
                </c:pt>
                <c:pt idx="184">
                  <c:v>1.2759999999999923</c:v>
                </c:pt>
                <c:pt idx="185">
                  <c:v>1.2649999999999924</c:v>
                </c:pt>
                <c:pt idx="186">
                  <c:v>1.2539999999999925</c:v>
                </c:pt>
                <c:pt idx="187">
                  <c:v>1.2429999999999926</c:v>
                </c:pt>
                <c:pt idx="188">
                  <c:v>1.2319999999999927</c:v>
                </c:pt>
                <c:pt idx="189">
                  <c:v>1.2209999999999928</c:v>
                </c:pt>
                <c:pt idx="190">
                  <c:v>1.2099999999999929</c:v>
                </c:pt>
                <c:pt idx="191">
                  <c:v>1.198999999999993</c:v>
                </c:pt>
                <c:pt idx="192">
                  <c:v>1.1879999999999931</c:v>
                </c:pt>
                <c:pt idx="193">
                  <c:v>1.1769999999999932</c:v>
                </c:pt>
                <c:pt idx="194">
                  <c:v>1.1659999999999933</c:v>
                </c:pt>
                <c:pt idx="195">
                  <c:v>1.1549999999999934</c:v>
                </c:pt>
                <c:pt idx="196">
                  <c:v>1.1439999999999935</c:v>
                </c:pt>
                <c:pt idx="197">
                  <c:v>1.1329999999999936</c:v>
                </c:pt>
                <c:pt idx="198">
                  <c:v>1.1219999999999937</c:v>
                </c:pt>
                <c:pt idx="199">
                  <c:v>1.1109999999999938</c:v>
                </c:pt>
                <c:pt idx="200">
                  <c:v>1.0999999999999939</c:v>
                </c:pt>
                <c:pt idx="201">
                  <c:v>1.088999999999994</c:v>
                </c:pt>
                <c:pt idx="202">
                  <c:v>1.0779999999999941</c:v>
                </c:pt>
                <c:pt idx="203">
                  <c:v>1.0669999999999942</c:v>
                </c:pt>
                <c:pt idx="204">
                  <c:v>1.0559999999999943</c:v>
                </c:pt>
                <c:pt idx="205">
                  <c:v>1.0449999999999944</c:v>
                </c:pt>
                <c:pt idx="206">
                  <c:v>1.0339999999999945</c:v>
                </c:pt>
                <c:pt idx="207">
                  <c:v>1.0229999999999946</c:v>
                </c:pt>
                <c:pt idx="208">
                  <c:v>1.0119999999999947</c:v>
                </c:pt>
                <c:pt idx="209">
                  <c:v>1.0009999999999948</c:v>
                </c:pt>
                <c:pt idx="210">
                  <c:v>0.98999999999999477</c:v>
                </c:pt>
                <c:pt idx="211">
                  <c:v>0.97899999999999476</c:v>
                </c:pt>
                <c:pt idx="212">
                  <c:v>0.96799999999999475</c:v>
                </c:pt>
                <c:pt idx="213">
                  <c:v>0.95699999999999474</c:v>
                </c:pt>
                <c:pt idx="214">
                  <c:v>0.94599999999999473</c:v>
                </c:pt>
                <c:pt idx="215">
                  <c:v>0.93499999999999472</c:v>
                </c:pt>
                <c:pt idx="216">
                  <c:v>0.92399999999999471</c:v>
                </c:pt>
                <c:pt idx="217">
                  <c:v>0.9129999999999947</c:v>
                </c:pt>
                <c:pt idx="218">
                  <c:v>0.90199999999999469</c:v>
                </c:pt>
                <c:pt idx="219">
                  <c:v>0.89099999999999469</c:v>
                </c:pt>
                <c:pt idx="220">
                  <c:v>0.87999999999999468</c:v>
                </c:pt>
                <c:pt idx="221">
                  <c:v>0.86899999999999467</c:v>
                </c:pt>
                <c:pt idx="222">
                  <c:v>0.85799999999999466</c:v>
                </c:pt>
                <c:pt idx="223">
                  <c:v>0.84699999999999465</c:v>
                </c:pt>
                <c:pt idx="224">
                  <c:v>0.83599999999999464</c:v>
                </c:pt>
                <c:pt idx="225">
                  <c:v>0.82499999999999463</c:v>
                </c:pt>
                <c:pt idx="226">
                  <c:v>0.81399999999999462</c:v>
                </c:pt>
                <c:pt idx="227">
                  <c:v>0.80299999999999461</c:v>
                </c:pt>
                <c:pt idx="228">
                  <c:v>0.7919999999999946</c:v>
                </c:pt>
                <c:pt idx="229">
                  <c:v>0.78099999999999459</c:v>
                </c:pt>
                <c:pt idx="230">
                  <c:v>0.76999999999999458</c:v>
                </c:pt>
                <c:pt idx="231">
                  <c:v>0.75899999999999457</c:v>
                </c:pt>
                <c:pt idx="232">
                  <c:v>0.74799999999999456</c:v>
                </c:pt>
                <c:pt idx="233">
                  <c:v>0.73699999999999455</c:v>
                </c:pt>
                <c:pt idx="234">
                  <c:v>0.72599999999999454</c:v>
                </c:pt>
                <c:pt idx="235">
                  <c:v>0.71499999999999453</c:v>
                </c:pt>
                <c:pt idx="236">
                  <c:v>0.70399999999999452</c:v>
                </c:pt>
                <c:pt idx="237">
                  <c:v>0.69299999999999451</c:v>
                </c:pt>
                <c:pt idx="238">
                  <c:v>0.6819999999999945</c:v>
                </c:pt>
                <c:pt idx="239">
                  <c:v>0.67099999999999449</c:v>
                </c:pt>
                <c:pt idx="240">
                  <c:v>0.65999999999999448</c:v>
                </c:pt>
                <c:pt idx="241">
                  <c:v>0.64899999999999447</c:v>
                </c:pt>
                <c:pt idx="242">
                  <c:v>0.63799999999999446</c:v>
                </c:pt>
                <c:pt idx="243">
                  <c:v>0.62699999999999445</c:v>
                </c:pt>
                <c:pt idx="244">
                  <c:v>0.61599999999999444</c:v>
                </c:pt>
                <c:pt idx="245">
                  <c:v>0.60499999999999443</c:v>
                </c:pt>
                <c:pt idx="246">
                  <c:v>0.59399999999999442</c:v>
                </c:pt>
                <c:pt idx="247">
                  <c:v>0.58299999999999441</c:v>
                </c:pt>
                <c:pt idx="248">
                  <c:v>0.5719999999999944</c:v>
                </c:pt>
                <c:pt idx="249">
                  <c:v>0.56099999999999439</c:v>
                </c:pt>
                <c:pt idx="250">
                  <c:v>0.54999999999999438</c:v>
                </c:pt>
                <c:pt idx="251">
                  <c:v>0.53899999999999437</c:v>
                </c:pt>
                <c:pt idx="252">
                  <c:v>0.52799999999999436</c:v>
                </c:pt>
                <c:pt idx="253">
                  <c:v>0.51699999999999435</c:v>
                </c:pt>
                <c:pt idx="254">
                  <c:v>0.50599999999999434</c:v>
                </c:pt>
                <c:pt idx="255">
                  <c:v>0.49499999999999433</c:v>
                </c:pt>
                <c:pt idx="256">
                  <c:v>0.48399999999999432</c:v>
                </c:pt>
                <c:pt idx="257">
                  <c:v>0.47299999999999431</c:v>
                </c:pt>
                <c:pt idx="258">
                  <c:v>0.4619999999999943</c:v>
                </c:pt>
                <c:pt idx="259">
                  <c:v>0.45099999999999429</c:v>
                </c:pt>
                <c:pt idx="260">
                  <c:v>0.43999999999999428</c:v>
                </c:pt>
                <c:pt idx="261">
                  <c:v>0.42899999999999427</c:v>
                </c:pt>
                <c:pt idx="262">
                  <c:v>0.41799999999999427</c:v>
                </c:pt>
                <c:pt idx="263">
                  <c:v>0.40699999999999426</c:v>
                </c:pt>
                <c:pt idx="264">
                  <c:v>0.39599999999999425</c:v>
                </c:pt>
                <c:pt idx="265">
                  <c:v>0.38499999999999424</c:v>
                </c:pt>
                <c:pt idx="266">
                  <c:v>0.37399999999999423</c:v>
                </c:pt>
                <c:pt idx="267">
                  <c:v>0.36299999999999422</c:v>
                </c:pt>
                <c:pt idx="268">
                  <c:v>0.35199999999999421</c:v>
                </c:pt>
                <c:pt idx="269">
                  <c:v>0.3409999999999942</c:v>
                </c:pt>
                <c:pt idx="270">
                  <c:v>0.32999999999999419</c:v>
                </c:pt>
                <c:pt idx="271">
                  <c:v>0.31899999999999418</c:v>
                </c:pt>
                <c:pt idx="272">
                  <c:v>0.30799999999999417</c:v>
                </c:pt>
                <c:pt idx="273">
                  <c:v>0.29699999999999416</c:v>
                </c:pt>
                <c:pt idx="274">
                  <c:v>0.28599999999999415</c:v>
                </c:pt>
                <c:pt idx="275">
                  <c:v>0.27499999999999414</c:v>
                </c:pt>
                <c:pt idx="276">
                  <c:v>0.26399999999999413</c:v>
                </c:pt>
                <c:pt idx="277">
                  <c:v>0.25299999999999412</c:v>
                </c:pt>
                <c:pt idx="278">
                  <c:v>0.24199999999999411</c:v>
                </c:pt>
                <c:pt idx="279">
                  <c:v>0.2309999999999941</c:v>
                </c:pt>
                <c:pt idx="280">
                  <c:v>0.21999999999999409</c:v>
                </c:pt>
                <c:pt idx="281">
                  <c:v>0.20899999999999408</c:v>
                </c:pt>
                <c:pt idx="282">
                  <c:v>0.19799999999999407</c:v>
                </c:pt>
                <c:pt idx="283">
                  <c:v>0.18699999999999406</c:v>
                </c:pt>
                <c:pt idx="284">
                  <c:v>0.17599999999999405</c:v>
                </c:pt>
                <c:pt idx="285">
                  <c:v>0.16499999999999404</c:v>
                </c:pt>
                <c:pt idx="286">
                  <c:v>0.15399999999999403</c:v>
                </c:pt>
                <c:pt idx="287">
                  <c:v>0.14299999999999402</c:v>
                </c:pt>
                <c:pt idx="288">
                  <c:v>0.13199999999999401</c:v>
                </c:pt>
                <c:pt idx="289">
                  <c:v>0.12099999999999402</c:v>
                </c:pt>
                <c:pt idx="290">
                  <c:v>0.10999999999999402</c:v>
                </c:pt>
                <c:pt idx="291">
                  <c:v>9.8999999999994023E-2</c:v>
                </c:pt>
                <c:pt idx="292">
                  <c:v>8.7999999999994027E-2</c:v>
                </c:pt>
                <c:pt idx="293">
                  <c:v>7.6999999999994032E-2</c:v>
                </c:pt>
                <c:pt idx="294">
                  <c:v>6.5999999999994036E-2</c:v>
                </c:pt>
                <c:pt idx="295">
                  <c:v>5.499999999999404E-2</c:v>
                </c:pt>
                <c:pt idx="296">
                  <c:v>4.3999999999994044E-2</c:v>
                </c:pt>
                <c:pt idx="297">
                  <c:v>3.2999999999994048E-2</c:v>
                </c:pt>
                <c:pt idx="298">
                  <c:v>2.1999999999994049E-2</c:v>
                </c:pt>
                <c:pt idx="299">
                  <c:v>1.0999999999994049E-2</c:v>
                </c:pt>
              </c:numCache>
            </c:numRef>
          </c:xVal>
          <c:yVal>
            <c:numRef>
              <c:f>fluence!$D$3:$D$335</c:f>
              <c:numCache>
                <c:formatCode>General</c:formatCode>
                <c:ptCount val="333"/>
                <c:pt idx="0">
                  <c:v>0.55345771676642985</c:v>
                </c:pt>
                <c:pt idx="1">
                  <c:v>0.55356006619193487</c:v>
                </c:pt>
                <c:pt idx="2">
                  <c:v>0.55365603389698115</c:v>
                </c:pt>
                <c:pt idx="3">
                  <c:v>0.55374566035810191</c:v>
                </c:pt>
                <c:pt idx="4">
                  <c:v>0.55382898597314889</c:v>
                </c:pt>
                <c:pt idx="5">
                  <c:v>0.55390605106265256</c:v>
                </c:pt>
                <c:pt idx="6">
                  <c:v>0.55397689587118204</c:v>
                </c:pt>
                <c:pt idx="7">
                  <c:v>0.55404156056870579</c:v>
                </c:pt>
                <c:pt idx="8">
                  <c:v>0.55410008525195065</c:v>
                </c:pt>
                <c:pt idx="9">
                  <c:v>0.55415250994575926</c:v>
                </c:pt>
                <c:pt idx="10">
                  <c:v>0.55419887460444683</c:v>
                </c:pt>
                <c:pt idx="11">
                  <c:v>0.55423921911315577</c:v>
                </c:pt>
                <c:pt idx="12">
                  <c:v>0.55427358328920828</c:v>
                </c:pt>
                <c:pt idx="13">
                  <c:v>0.55430200688345777</c:v>
                </c:pt>
                <c:pt idx="14">
                  <c:v>0.55432452958163492</c:v>
                </c:pt>
                <c:pt idx="15">
                  <c:v>0.55434119100569412</c:v>
                </c:pt>
                <c:pt idx="16">
                  <c:v>0.55435203071515549</c:v>
                </c:pt>
                <c:pt idx="17">
                  <c:v>0.55435708820844254</c:v>
                </c:pt>
                <c:pt idx="18">
                  <c:v>0.55435640292421828</c:v>
                </c:pt>
                <c:pt idx="19">
                  <c:v>0.55435001424271568</c:v>
                </c:pt>
                <c:pt idx="20">
                  <c:v>0.5543379614870656</c:v>
                </c:pt>
                <c:pt idx="21">
                  <c:v>0.55432028392461885</c:v>
                </c:pt>
                <c:pt idx="22">
                  <c:v>0.5542970207682647</c:v>
                </c:pt>
                <c:pt idx="23">
                  <c:v>0.55426821117774516</c:v>
                </c:pt>
                <c:pt idx="24">
                  <c:v>0.55423389426096237</c:v>
                </c:pt>
                <c:pt idx="25">
                  <c:v>0.55419410907528222</c:v>
                </c:pt>
                <c:pt idx="26">
                  <c:v>0.55414889462883332</c:v>
                </c:pt>
                <c:pt idx="27">
                  <c:v>0.55409828988179721</c:v>
                </c:pt>
                <c:pt idx="28">
                  <c:v>0.55404233374769607</c:v>
                </c:pt>
                <c:pt idx="29">
                  <c:v>0.55398106509467304</c:v>
                </c:pt>
                <c:pt idx="30">
                  <c:v>0.55391452274676545</c:v>
                </c:pt>
                <c:pt idx="31">
                  <c:v>0.55384274548517298</c:v>
                </c:pt>
                <c:pt idx="32">
                  <c:v>0.55376577204951816</c:v>
                </c:pt>
                <c:pt idx="33">
                  <c:v>0.55368364113910085</c:v>
                </c:pt>
                <c:pt idx="34">
                  <c:v>0.55359639141414463</c:v>
                </c:pt>
                <c:pt idx="35">
                  <c:v>0.55350406149703701</c:v>
                </c:pt>
                <c:pt idx="36">
                  <c:v>0.55340668997356235</c:v>
                </c:pt>
                <c:pt idx="37">
                  <c:v>0.5533043153941255</c:v>
                </c:pt>
                <c:pt idx="38">
                  <c:v>0.55319697627497022</c:v>
                </c:pt>
                <c:pt idx="39">
                  <c:v>0.55308471109938728</c:v>
                </c:pt>
                <c:pt idx="40">
                  <c:v>0.5529675583189172</c:v>
                </c:pt>
                <c:pt idx="41">
                  <c:v>0.55284555635454113</c:v>
                </c:pt>
                <c:pt idx="42">
                  <c:v>0.55271874359786777</c:v>
                </c:pt>
                <c:pt idx="43">
                  <c:v>0.55258715841230788</c:v>
                </c:pt>
                <c:pt idx="44">
                  <c:v>0.55245083913424242</c:v>
                </c:pt>
                <c:pt idx="45">
                  <c:v>0.55230982407418128</c:v>
                </c:pt>
                <c:pt idx="46">
                  <c:v>0.55216415151791298</c:v>
                </c:pt>
                <c:pt idx="47">
                  <c:v>0.55201385972764516</c:v>
                </c:pt>
                <c:pt idx="48">
                  <c:v>0.5518589869431364</c:v>
                </c:pt>
                <c:pt idx="49">
                  <c:v>0.55169957138281811</c:v>
                </c:pt>
                <c:pt idx="50">
                  <c:v>0.55153565124490722</c:v>
                </c:pt>
                <c:pt idx="51">
                  <c:v>0.55136726470850972</c:v>
                </c:pt>
                <c:pt idx="52">
                  <c:v>0.55119444993471389</c:v>
                </c:pt>
                <c:pt idx="53">
                  <c:v>0.5510172450676738</c:v>
                </c:pt>
                <c:pt idx="54">
                  <c:v>0.55083568823568319</c:v>
                </c:pt>
                <c:pt idx="55">
                  <c:v>0.55064981755223941</c:v>
                </c:pt>
                <c:pt idx="56">
                  <c:v>0.55045967111709637</c:v>
                </c:pt>
                <c:pt idx="57">
                  <c:v>0.55026528701730881</c:v>
                </c:pt>
                <c:pt idx="58">
                  <c:v>0.55006670332826457</c:v>
                </c:pt>
                <c:pt idx="59">
                  <c:v>0.5498639581147079</c:v>
                </c:pt>
                <c:pt idx="60">
                  <c:v>0.54965708943175096</c:v>
                </c:pt>
                <c:pt idx="61">
                  <c:v>0.54944613532587572</c:v>
                </c:pt>
                <c:pt idx="62">
                  <c:v>0.54923113383592481</c:v>
                </c:pt>
                <c:pt idx="63">
                  <c:v>0.54901212299408164</c:v>
                </c:pt>
                <c:pt idx="64">
                  <c:v>0.54878914082683949</c:v>
                </c:pt>
                <c:pt idx="65">
                  <c:v>0.54856222535596033</c:v>
                </c:pt>
                <c:pt idx="66">
                  <c:v>0.54833141459942181</c:v>
                </c:pt>
                <c:pt idx="67">
                  <c:v>0.54809674657235319</c:v>
                </c:pt>
                <c:pt idx="68">
                  <c:v>0.5478582592879615</c:v>
                </c:pt>
                <c:pt idx="69">
                  <c:v>0.54761599075844503</c:v>
                </c:pt>
                <c:pt idx="70">
                  <c:v>0.54736997899589623</c:v>
                </c:pt>
                <c:pt idx="71">
                  <c:v>0.54712026201319319</c:v>
                </c:pt>
                <c:pt idx="72">
                  <c:v>0.5468668778248793</c:v>
                </c:pt>
                <c:pt idx="73">
                  <c:v>0.54660986444803328</c:v>
                </c:pt>
                <c:pt idx="74">
                  <c:v>0.54634925990312522</c:v>
                </c:pt>
                <c:pt idx="75">
                  <c:v>0.54608510221486251</c:v>
                </c:pt>
                <c:pt idx="76">
                  <c:v>0.54581742941302491</c:v>
                </c:pt>
                <c:pt idx="77">
                  <c:v>0.5455462795332866</c:v>
                </c:pt>
                <c:pt idx="78">
                  <c:v>0.54527169061802705</c:v>
                </c:pt>
                <c:pt idx="79">
                  <c:v>0.54499370071713094</c:v>
                </c:pt>
                <c:pt idx="80">
                  <c:v>0.54471234788877543</c:v>
                </c:pt>
                <c:pt idx="81">
                  <c:v>0.54442767020020644</c:v>
                </c:pt>
                <c:pt idx="82">
                  <c:v>0.54413970572850312</c:v>
                </c:pt>
                <c:pt idx="83">
                  <c:v>0.54384849256132917</c:v>
                </c:pt>
                <c:pt idx="84">
                  <c:v>0.54355406879767521</c:v>
                </c:pt>
                <c:pt idx="85">
                  <c:v>0.54325647254858644</c:v>
                </c:pt>
                <c:pt idx="86">
                  <c:v>0.54295574193787999</c:v>
                </c:pt>
                <c:pt idx="87">
                  <c:v>0.54265191510285027</c:v>
                </c:pt>
                <c:pt idx="88">
                  <c:v>0.54234503019496227</c:v>
                </c:pt>
                <c:pt idx="89">
                  <c:v>0.54203512538053289</c:v>
                </c:pt>
                <c:pt idx="90">
                  <c:v>0.54172223884140047</c:v>
                </c:pt>
                <c:pt idx="91">
                  <c:v>0.54140640877558344</c:v>
                </c:pt>
                <c:pt idx="92">
                  <c:v>0.5410876733979243</c:v>
                </c:pt>
                <c:pt idx="93">
                  <c:v>0.54076607094072549</c:v>
                </c:pt>
                <c:pt idx="94">
                  <c:v>0.5404416396543702</c:v>
                </c:pt>
                <c:pt idx="95">
                  <c:v>0.54011441780793334</c:v>
                </c:pt>
                <c:pt idx="96">
                  <c:v>0.53978444368977896</c:v>
                </c:pt>
                <c:pt idx="97">
                  <c:v>0.5394517556081474</c:v>
                </c:pt>
                <c:pt idx="98">
                  <c:v>0.53911639189173011</c:v>
                </c:pt>
                <c:pt idx="99">
                  <c:v>0.53877839089023172</c:v>
                </c:pt>
                <c:pt idx="100">
                  <c:v>0.5384377909749205</c:v>
                </c:pt>
                <c:pt idx="101">
                  <c:v>0.53809463053916895</c:v>
                </c:pt>
                <c:pt idx="102">
                  <c:v>0.53774894799897965</c:v>
                </c:pt>
                <c:pt idx="103">
                  <c:v>0.53740078179350159</c:v>
                </c:pt>
                <c:pt idx="104">
                  <c:v>0.53705017038553327</c:v>
                </c:pt>
                <c:pt idx="105">
                  <c:v>0.53669715226201542</c:v>
                </c:pt>
                <c:pt idx="106">
                  <c:v>0.53634176593451033</c:v>
                </c:pt>
                <c:pt idx="107">
                  <c:v>0.53598404993967153</c:v>
                </c:pt>
                <c:pt idx="108">
                  <c:v>0.53562404283969955</c:v>
                </c:pt>
                <c:pt idx="109">
                  <c:v>0.53526178322278817</c:v>
                </c:pt>
                <c:pt idx="110">
                  <c:v>0.53489730970355742</c:v>
                </c:pt>
                <c:pt idx="111">
                  <c:v>0.53453066092347623</c:v>
                </c:pt>
                <c:pt idx="112">
                  <c:v>0.53416187555127281</c:v>
                </c:pt>
                <c:pt idx="113">
                  <c:v>0.5337909922833336</c:v>
                </c:pt>
                <c:pt idx="114">
                  <c:v>0.53341804984409147</c:v>
                </c:pt>
                <c:pt idx="115">
                  <c:v>0.5330430869864009</c:v>
                </c:pt>
                <c:pt idx="116">
                  <c:v>0.53266614249190436</c:v>
                </c:pt>
                <c:pt idx="117">
                  <c:v>0.53228725517138398</c:v>
                </c:pt>
                <c:pt idx="118">
                  <c:v>0.53190646386510598</c:v>
                </c:pt>
                <c:pt idx="119">
                  <c:v>0.53152380744314975</c:v>
                </c:pt>
                <c:pt idx="120">
                  <c:v>0.5311393248057289</c:v>
                </c:pt>
                <c:pt idx="121">
                  <c:v>0.530753054883499</c:v>
                </c:pt>
                <c:pt idx="122">
                  <c:v>0.5303650366378565</c:v>
                </c:pt>
                <c:pt idx="123">
                  <c:v>0.52997530906122348</c:v>
                </c:pt>
                <c:pt idx="124">
                  <c:v>0.52958391117732506</c:v>
                </c:pt>
                <c:pt idx="125">
                  <c:v>0.52919088204145281</c:v>
                </c:pt>
                <c:pt idx="126">
                  <c:v>0.5287962607407185</c:v>
                </c:pt>
                <c:pt idx="127">
                  <c:v>0.52840008639429825</c:v>
                </c:pt>
                <c:pt idx="128">
                  <c:v>0.5280023981536629</c:v>
                </c:pt>
                <c:pt idx="129">
                  <c:v>0.52760323520280084</c:v>
                </c:pt>
                <c:pt idx="130">
                  <c:v>0.5272026367584286</c:v>
                </c:pt>
                <c:pt idx="131">
                  <c:v>0.52680064207019006</c:v>
                </c:pt>
                <c:pt idx="132">
                  <c:v>0.5263972904208476</c:v>
                </c:pt>
                <c:pt idx="133">
                  <c:v>0.52599262112646017</c:v>
                </c:pt>
                <c:pt idx="134">
                  <c:v>0.52558667353655297</c:v>
                </c:pt>
                <c:pt idx="135">
                  <c:v>0.52517948703427519</c:v>
                </c:pt>
                <c:pt idx="136">
                  <c:v>0.52477110103654911</c:v>
                </c:pt>
                <c:pt idx="137">
                  <c:v>0.52436155499420689</c:v>
                </c:pt>
                <c:pt idx="138">
                  <c:v>0.52395088839212012</c:v>
                </c:pt>
                <c:pt idx="139">
                  <c:v>0.52353914074931596</c:v>
                </c:pt>
                <c:pt idx="140">
                  <c:v>0.52312635161908638</c:v>
                </c:pt>
                <c:pt idx="141">
                  <c:v>0.52271256058908522</c:v>
                </c:pt>
                <c:pt idx="142">
                  <c:v>0.52229780728141639</c:v>
                </c:pt>
                <c:pt idx="143">
                  <c:v>0.52188213135271266</c:v>
                </c:pt>
                <c:pt idx="144">
                  <c:v>0.52146557249420333</c:v>
                </c:pt>
                <c:pt idx="145">
                  <c:v>0.5210481704317742</c:v>
                </c:pt>
                <c:pt idx="146">
                  <c:v>0.52062996492601576</c:v>
                </c:pt>
                <c:pt idx="147">
                  <c:v>0.52021099577226448</c:v>
                </c:pt>
                <c:pt idx="148">
                  <c:v>0.51979130280063179</c:v>
                </c:pt>
                <c:pt idx="149">
                  <c:v>0.5193709258760264</c:v>
                </c:pt>
                <c:pt idx="150">
                  <c:v>0.51894990489816539</c:v>
                </c:pt>
                <c:pt idx="151">
                  <c:v>0.51852827980157712</c:v>
                </c:pt>
                <c:pt idx="152">
                  <c:v>0.51810609055559509</c:v>
                </c:pt>
                <c:pt idx="153">
                  <c:v>0.51768337716434154</c:v>
                </c:pt>
                <c:pt idx="154">
                  <c:v>0.51726017966670435</c:v>
                </c:pt>
                <c:pt idx="155">
                  <c:v>0.51683653813630248</c:v>
                </c:pt>
                <c:pt idx="156">
                  <c:v>0.5164124926814444</c:v>
                </c:pt>
                <c:pt idx="157">
                  <c:v>0.51598808344507729</c:v>
                </c:pt>
                <c:pt idx="158">
                  <c:v>0.51556335060472758</c:v>
                </c:pt>
                <c:pt idx="159">
                  <c:v>0.51513833437243206</c:v>
                </c:pt>
                <c:pt idx="160">
                  <c:v>0.5147130749946629</c:v>
                </c:pt>
                <c:pt idx="161">
                  <c:v>0.51428761275224122</c:v>
                </c:pt>
                <c:pt idx="162">
                  <c:v>0.51386198796024429</c:v>
                </c:pt>
                <c:pt idx="163">
                  <c:v>0.51343624096790419</c:v>
                </c:pt>
                <c:pt idx="164">
                  <c:v>0.51301041215849796</c:v>
                </c:pt>
                <c:pt idx="165">
                  <c:v>0.51258454194922964</c:v>
                </c:pt>
                <c:pt idx="166">
                  <c:v>0.51215867079110466</c:v>
                </c:pt>
                <c:pt idx="167">
                  <c:v>0.51173283916879619</c:v>
                </c:pt>
                <c:pt idx="168">
                  <c:v>0.51130708760050325</c:v>
                </c:pt>
                <c:pt idx="169">
                  <c:v>0.51088145663780082</c:v>
                </c:pt>
                <c:pt idx="170">
                  <c:v>0.51045598686548443</c:v>
                </c:pt>
                <c:pt idx="171">
                  <c:v>0.51003071890140383</c:v>
                </c:pt>
                <c:pt idx="172">
                  <c:v>0.50960569339629125</c:v>
                </c:pt>
                <c:pt idx="173">
                  <c:v>0.5091809510335823</c:v>
                </c:pt>
                <c:pt idx="174">
                  <c:v>0.50875653252922781</c:v>
                </c:pt>
                <c:pt idx="175">
                  <c:v>0.50833247863150088</c:v>
                </c:pt>
                <c:pt idx="176">
                  <c:v>0.50790883012079413</c:v>
                </c:pt>
                <c:pt idx="177">
                  <c:v>0.5074856278094112</c:v>
                </c:pt>
                <c:pt idx="178">
                  <c:v>0.5070629125413515</c:v>
                </c:pt>
                <c:pt idx="179">
                  <c:v>0.50664072519208725</c:v>
                </c:pt>
                <c:pt idx="180">
                  <c:v>0.50621910666833292</c:v>
                </c:pt>
                <c:pt idx="181">
                  <c:v>0.5057980979078105</c:v>
                </c:pt>
                <c:pt idx="182">
                  <c:v>0.50537773987900403</c:v>
                </c:pt>
                <c:pt idx="183">
                  <c:v>0.50495807358091183</c:v>
                </c:pt>
                <c:pt idx="184">
                  <c:v>0.50453914004278821</c:v>
                </c:pt>
                <c:pt idx="185">
                  <c:v>0.50412098032388108</c:v>
                </c:pt>
                <c:pt idx="186">
                  <c:v>0.50370363551316255</c:v>
                </c:pt>
                <c:pt idx="187">
                  <c:v>0.50328714672905273</c:v>
                </c:pt>
                <c:pt idx="188">
                  <c:v>0.50287155511913739</c:v>
                </c:pt>
                <c:pt idx="189">
                  <c:v>0.50245690185987946</c:v>
                </c:pt>
                <c:pt idx="190">
                  <c:v>0.50204322815632496</c:v>
                </c:pt>
                <c:pt idx="191">
                  <c:v>0.50163057524180088</c:v>
                </c:pt>
                <c:pt idx="192">
                  <c:v>0.50121898437761003</c:v>
                </c:pt>
                <c:pt idx="193">
                  <c:v>0.50080849685271667</c:v>
                </c:pt>
                <c:pt idx="194">
                  <c:v>0.50039915398342905</c:v>
                </c:pt>
                <c:pt idx="195">
                  <c:v>0.49999099711307415</c:v>
                </c:pt>
                <c:pt idx="196">
                  <c:v>0.49958406761166785</c:v>
                </c:pt>
                <c:pt idx="197">
                  <c:v>0.49917840687557868</c:v>
                </c:pt>
                <c:pt idx="198">
                  <c:v>0.49877405632718674</c:v>
                </c:pt>
                <c:pt idx="199">
                  <c:v>0.49837105741453547</c:v>
                </c:pt>
                <c:pt idx="200">
                  <c:v>0.49796945161098027</c:v>
                </c:pt>
                <c:pt idx="201">
                  <c:v>0.49756928041482962</c:v>
                </c:pt>
                <c:pt idx="202">
                  <c:v>0.49717058534898162</c:v>
                </c:pt>
                <c:pt idx="203">
                  <c:v>0.49677340796055525</c:v>
                </c:pt>
                <c:pt idx="204">
                  <c:v>0.49637778982051672</c:v>
                </c:pt>
                <c:pt idx="205">
                  <c:v>0.49598377252329939</c:v>
                </c:pt>
                <c:pt idx="206">
                  <c:v>0.49559139768641991</c:v>
                </c:pt>
                <c:pt idx="207">
                  <c:v>0.49520070695008866</c:v>
                </c:pt>
                <c:pt idx="208">
                  <c:v>0.49481174197681432</c:v>
                </c:pt>
                <c:pt idx="209">
                  <c:v>0.4944245444510057</c:v>
                </c:pt>
                <c:pt idx="210">
                  <c:v>0.49403915607856619</c:v>
                </c:pt>
                <c:pt idx="211">
                  <c:v>0.49365561858648455</c:v>
                </c:pt>
                <c:pt idx="212">
                  <c:v>0.49327397372242077</c:v>
                </c:pt>
                <c:pt idx="213">
                  <c:v>0.49289426325428698</c:v>
                </c:pt>
                <c:pt idx="214">
                  <c:v>0.49251652896982334</c:v>
                </c:pt>
                <c:pt idx="215">
                  <c:v>0.49214081267617016</c:v>
                </c:pt>
                <c:pt idx="216">
                  <c:v>0.49176715619943401</c:v>
                </c:pt>
                <c:pt idx="217">
                  <c:v>0.49139560138425042</c:v>
                </c:pt>
                <c:pt idx="218">
                  <c:v>0.49102619009334147</c:v>
                </c:pt>
                <c:pt idx="219">
                  <c:v>0.49065896420706812</c:v>
                </c:pt>
                <c:pt idx="220">
                  <c:v>0.49029396562297956</c:v>
                </c:pt>
                <c:pt idx="221">
                  <c:v>0.48993123625535728</c:v>
                </c:pt>
                <c:pt idx="222">
                  <c:v>0.48957081803475377</c:v>
                </c:pt>
                <c:pt idx="223">
                  <c:v>0.48921275290752908</c:v>
                </c:pt>
                <c:pt idx="224">
                  <c:v>0.48885708283538032</c:v>
                </c:pt>
                <c:pt idx="225">
                  <c:v>0.48850384979486905</c:v>
                </c:pt>
                <c:pt idx="226">
                  <c:v>0.4881530957769431</c:v>
                </c:pt>
                <c:pt idx="227">
                  <c:v>0.48780486278645441</c:v>
                </c:pt>
                <c:pt idx="228">
                  <c:v>0.48745919284167216</c:v>
                </c:pt>
                <c:pt idx="229">
                  <c:v>0.48711612797379267</c:v>
                </c:pt>
                <c:pt idx="230">
                  <c:v>0.48677571022644472</c:v>
                </c:pt>
                <c:pt idx="231">
                  <c:v>0.48643798165518903</c:v>
                </c:pt>
                <c:pt idx="232">
                  <c:v>0.48610298432701637</c:v>
                </c:pt>
                <c:pt idx="233">
                  <c:v>0.48577076031983868</c:v>
                </c:pt>
                <c:pt idx="234">
                  <c:v>0.48544135172197844</c:v>
                </c:pt>
                <c:pt idx="235">
                  <c:v>0.48511480063165169</c:v>
                </c:pt>
                <c:pt idx="236">
                  <c:v>0.48479114915644839</c:v>
                </c:pt>
                <c:pt idx="237">
                  <c:v>0.4844704394128081</c:v>
                </c:pt>
                <c:pt idx="238">
                  <c:v>0.48415271352549138</c:v>
                </c:pt>
                <c:pt idx="239">
                  <c:v>0.48383801362704715</c:v>
                </c:pt>
                <c:pt idx="240">
                  <c:v>0.48352638185727592</c:v>
                </c:pt>
                <c:pt idx="241">
                  <c:v>0.48321786036268854</c:v>
                </c:pt>
                <c:pt idx="242">
                  <c:v>0.48291249129596103</c:v>
                </c:pt>
                <c:pt idx="243">
                  <c:v>0.48261031681538591</c:v>
                </c:pt>
                <c:pt idx="244">
                  <c:v>0.48231137908431765</c:v>
                </c:pt>
                <c:pt idx="245">
                  <c:v>0.48201572027061546</c:v>
                </c:pt>
                <c:pt idx="246">
                  <c:v>0.48172338254608094</c:v>
                </c:pt>
                <c:pt idx="247">
                  <c:v>0.48143440808589222</c:v>
                </c:pt>
                <c:pt idx="248">
                  <c:v>0.48114883906803274</c:v>
                </c:pt>
                <c:pt idx="249">
                  <c:v>0.48086671767271716</c:v>
                </c:pt>
                <c:pt idx="250">
                  <c:v>0.48058808608181169</c:v>
                </c:pt>
                <c:pt idx="251">
                  <c:v>0.4803129864782506</c:v>
                </c:pt>
                <c:pt idx="252">
                  <c:v>0.48004146104544854</c:v>
                </c:pt>
                <c:pt idx="253">
                  <c:v>0.47977355196670834</c:v>
                </c:pt>
                <c:pt idx="254">
                  <c:v>0.47950930142462378</c:v>
                </c:pt>
                <c:pt idx="255">
                  <c:v>0.47924875160047853</c:v>
                </c:pt>
                <c:pt idx="256">
                  <c:v>0.4789919446736407</c:v>
                </c:pt>
                <c:pt idx="257">
                  <c:v>0.47873892282095198</c:v>
                </c:pt>
                <c:pt idx="258">
                  <c:v>0.47848972821611335</c:v>
                </c:pt>
                <c:pt idx="259">
                  <c:v>0.47824440302906446</c:v>
                </c:pt>
                <c:pt idx="260">
                  <c:v>0.47800298942536013</c:v>
                </c:pt>
                <c:pt idx="261">
                  <c:v>0.47776552956554075</c:v>
                </c:pt>
                <c:pt idx="262">
                  <c:v>0.47753206560449868</c:v>
                </c:pt>
                <c:pt idx="263">
                  <c:v>0.47730263969083864</c:v>
                </c:pt>
                <c:pt idx="264">
                  <c:v>0.47707729396623466</c:v>
                </c:pt>
                <c:pt idx="265">
                  <c:v>0.47685607056478096</c:v>
                </c:pt>
                <c:pt idx="266">
                  <c:v>0.47663901161233724</c:v>
                </c:pt>
                <c:pt idx="267">
                  <c:v>0.47642615922587117</c:v>
                </c:pt>
                <c:pt idx="268">
                  <c:v>0.4762175555127921</c:v>
                </c:pt>
                <c:pt idx="269">
                  <c:v>0.47601324257028277</c:v>
                </c:pt>
                <c:pt idx="270">
                  <c:v>0.47581326248462341</c:v>
                </c:pt>
                <c:pt idx="271">
                  <c:v>0.47561765733051131</c:v>
                </c:pt>
                <c:pt idx="272">
                  <c:v>0.47542646917037457</c:v>
                </c:pt>
                <c:pt idx="273">
                  <c:v>0.47523974005368042</c:v>
                </c:pt>
                <c:pt idx="274">
                  <c:v>0.47505751201623714</c:v>
                </c:pt>
                <c:pt idx="275">
                  <c:v>0.47487982707949117</c:v>
                </c:pt>
                <c:pt idx="276">
                  <c:v>0.47470672724981633</c:v>
                </c:pt>
                <c:pt idx="277">
                  <c:v>0.47453825451780018</c:v>
                </c:pt>
                <c:pt idx="278">
                  <c:v>0.47437445085752039</c:v>
                </c:pt>
                <c:pt idx="279">
                  <c:v>0.47421535822581762</c:v>
                </c:pt>
                <c:pt idx="280">
                  <c:v>0.47406101856156091</c:v>
                </c:pt>
                <c:pt idx="281">
                  <c:v>0.47391147378490683</c:v>
                </c:pt>
                <c:pt idx="282">
                  <c:v>0.47376676579655108</c:v>
                </c:pt>
                <c:pt idx="283">
                  <c:v>0.47362693647697496</c:v>
                </c:pt>
                <c:pt idx="284">
                  <c:v>0.47349202768568355</c:v>
                </c:pt>
                <c:pt idx="285">
                  <c:v>0.47336208126043711</c:v>
                </c:pt>
                <c:pt idx="286">
                  <c:v>0.4732371390164769</c:v>
                </c:pt>
                <c:pt idx="287">
                  <c:v>0.47311724274573963</c:v>
                </c:pt>
                <c:pt idx="288">
                  <c:v>0.47300243421606991</c:v>
                </c:pt>
                <c:pt idx="289">
                  <c:v>0.47289275517042073</c:v>
                </c:pt>
                <c:pt idx="290">
                  <c:v>0.47278824732604807</c:v>
                </c:pt>
                <c:pt idx="291">
                  <c:v>0.47268895237369757</c:v>
                </c:pt>
                <c:pt idx="292">
                  <c:v>0.47259491197678272</c:v>
                </c:pt>
                <c:pt idx="293">
                  <c:v>0.47250616777055487</c:v>
                </c:pt>
                <c:pt idx="294">
                  <c:v>0.47242276136126438</c:v>
                </c:pt>
                <c:pt idx="295">
                  <c:v>0.4723447343253151</c:v>
                </c:pt>
                <c:pt idx="296">
                  <c:v>0.4722721282084078</c:v>
                </c:pt>
                <c:pt idx="297">
                  <c:v>0.47220498452467585</c:v>
                </c:pt>
                <c:pt idx="298">
                  <c:v>0.47214334475581121</c:v>
                </c:pt>
                <c:pt idx="299">
                  <c:v>0.47208725035018217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4B-42BD-AAF8-B5244DA3EA7A}"/>
            </c:ext>
          </c:extLst>
        </c:ser>
        <c:ser>
          <c:idx val="1"/>
          <c:order val="1"/>
          <c:tx>
            <c:strRef>
              <c:f>fluence!$E$2</c:f>
              <c:strCache>
                <c:ptCount val="1"/>
                <c:pt idx="0">
                  <c:v>f(Ø)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fluence!$A$3:$A$335</c:f>
              <c:numCache>
                <c:formatCode>General</c:formatCode>
                <c:ptCount val="333"/>
                <c:pt idx="0">
                  <c:v>3.3</c:v>
                </c:pt>
                <c:pt idx="1">
                  <c:v>3.2889999999999997</c:v>
                </c:pt>
                <c:pt idx="2">
                  <c:v>3.2779999999999996</c:v>
                </c:pt>
                <c:pt idx="3">
                  <c:v>3.2669999999999995</c:v>
                </c:pt>
                <c:pt idx="4">
                  <c:v>3.2559999999999993</c:v>
                </c:pt>
                <c:pt idx="5">
                  <c:v>3.2449999999999992</c:v>
                </c:pt>
                <c:pt idx="6">
                  <c:v>3.2339999999999991</c:v>
                </c:pt>
                <c:pt idx="7">
                  <c:v>3.222999999999999</c:v>
                </c:pt>
                <c:pt idx="8">
                  <c:v>3.2119999999999989</c:v>
                </c:pt>
                <c:pt idx="9">
                  <c:v>3.2009999999999987</c:v>
                </c:pt>
                <c:pt idx="10">
                  <c:v>3.1899999999999986</c:v>
                </c:pt>
                <c:pt idx="11">
                  <c:v>3.1789999999999985</c:v>
                </c:pt>
                <c:pt idx="12">
                  <c:v>3.1679999999999984</c:v>
                </c:pt>
                <c:pt idx="13">
                  <c:v>3.1569999999999983</c:v>
                </c:pt>
                <c:pt idx="14">
                  <c:v>3.1459999999999981</c:v>
                </c:pt>
                <c:pt idx="15">
                  <c:v>3.134999999999998</c:v>
                </c:pt>
                <c:pt idx="16">
                  <c:v>3.1239999999999979</c:v>
                </c:pt>
                <c:pt idx="17">
                  <c:v>3.1129999999999978</c:v>
                </c:pt>
                <c:pt idx="18">
                  <c:v>3.1019999999999976</c:v>
                </c:pt>
                <c:pt idx="19">
                  <c:v>3.0909999999999975</c:v>
                </c:pt>
                <c:pt idx="20">
                  <c:v>3.0799999999999974</c:v>
                </c:pt>
                <c:pt idx="21">
                  <c:v>3.0689999999999973</c:v>
                </c:pt>
                <c:pt idx="22">
                  <c:v>3.0579999999999972</c:v>
                </c:pt>
                <c:pt idx="23">
                  <c:v>3.046999999999997</c:v>
                </c:pt>
                <c:pt idx="24">
                  <c:v>3.0359999999999969</c:v>
                </c:pt>
                <c:pt idx="25">
                  <c:v>3.0249999999999968</c:v>
                </c:pt>
                <c:pt idx="26">
                  <c:v>3.0139999999999967</c:v>
                </c:pt>
                <c:pt idx="27">
                  <c:v>3.0029999999999966</c:v>
                </c:pt>
                <c:pt idx="28">
                  <c:v>2.9919999999999964</c:v>
                </c:pt>
                <c:pt idx="29">
                  <c:v>2.9809999999999963</c:v>
                </c:pt>
                <c:pt idx="30">
                  <c:v>2.9699999999999962</c:v>
                </c:pt>
                <c:pt idx="31">
                  <c:v>2.9589999999999961</c:v>
                </c:pt>
                <c:pt idx="32">
                  <c:v>2.947999999999996</c:v>
                </c:pt>
                <c:pt idx="33">
                  <c:v>2.9369999999999958</c:v>
                </c:pt>
                <c:pt idx="34">
                  <c:v>2.9259999999999957</c:v>
                </c:pt>
                <c:pt idx="35">
                  <c:v>2.9149999999999956</c:v>
                </c:pt>
                <c:pt idx="36">
                  <c:v>2.9039999999999955</c:v>
                </c:pt>
                <c:pt idx="37">
                  <c:v>2.8929999999999954</c:v>
                </c:pt>
                <c:pt idx="38">
                  <c:v>2.8819999999999952</c:v>
                </c:pt>
                <c:pt idx="39">
                  <c:v>2.8709999999999951</c:v>
                </c:pt>
                <c:pt idx="40">
                  <c:v>2.859999999999995</c:v>
                </c:pt>
                <c:pt idx="41">
                  <c:v>2.8489999999999949</c:v>
                </c:pt>
                <c:pt idx="42">
                  <c:v>2.8379999999999947</c:v>
                </c:pt>
                <c:pt idx="43">
                  <c:v>2.8269999999999946</c:v>
                </c:pt>
                <c:pt idx="44">
                  <c:v>2.8159999999999945</c:v>
                </c:pt>
                <c:pt idx="45">
                  <c:v>2.8049999999999944</c:v>
                </c:pt>
                <c:pt idx="46">
                  <c:v>2.7939999999999943</c:v>
                </c:pt>
                <c:pt idx="47">
                  <c:v>2.7829999999999941</c:v>
                </c:pt>
                <c:pt idx="48">
                  <c:v>2.771999999999994</c:v>
                </c:pt>
                <c:pt idx="49">
                  <c:v>2.7609999999999939</c:v>
                </c:pt>
                <c:pt idx="50">
                  <c:v>2.7499999999999938</c:v>
                </c:pt>
                <c:pt idx="51">
                  <c:v>2.7389999999999937</c:v>
                </c:pt>
                <c:pt idx="52">
                  <c:v>2.7279999999999935</c:v>
                </c:pt>
                <c:pt idx="53">
                  <c:v>2.7169999999999934</c:v>
                </c:pt>
                <c:pt idx="54">
                  <c:v>2.7059999999999933</c:v>
                </c:pt>
                <c:pt idx="55">
                  <c:v>2.6949999999999932</c:v>
                </c:pt>
                <c:pt idx="56">
                  <c:v>2.6839999999999931</c:v>
                </c:pt>
                <c:pt idx="57">
                  <c:v>2.6729999999999929</c:v>
                </c:pt>
                <c:pt idx="58">
                  <c:v>2.6619999999999928</c:v>
                </c:pt>
                <c:pt idx="59">
                  <c:v>2.6509999999999927</c:v>
                </c:pt>
                <c:pt idx="60">
                  <c:v>2.6399999999999926</c:v>
                </c:pt>
                <c:pt idx="61">
                  <c:v>2.6289999999999925</c:v>
                </c:pt>
                <c:pt idx="62">
                  <c:v>2.6179999999999923</c:v>
                </c:pt>
                <c:pt idx="63">
                  <c:v>2.6069999999999922</c:v>
                </c:pt>
                <c:pt idx="64">
                  <c:v>2.5959999999999921</c:v>
                </c:pt>
                <c:pt idx="65">
                  <c:v>2.584999999999992</c:v>
                </c:pt>
                <c:pt idx="66">
                  <c:v>2.5739999999999919</c:v>
                </c:pt>
                <c:pt idx="67">
                  <c:v>2.5629999999999917</c:v>
                </c:pt>
                <c:pt idx="68">
                  <c:v>2.5519999999999916</c:v>
                </c:pt>
                <c:pt idx="69">
                  <c:v>2.5409999999999915</c:v>
                </c:pt>
                <c:pt idx="70">
                  <c:v>2.5299999999999914</c:v>
                </c:pt>
                <c:pt idx="71">
                  <c:v>2.5189999999999912</c:v>
                </c:pt>
                <c:pt idx="72">
                  <c:v>2.5079999999999911</c:v>
                </c:pt>
                <c:pt idx="73">
                  <c:v>2.496999999999991</c:v>
                </c:pt>
                <c:pt idx="74">
                  <c:v>2.4859999999999909</c:v>
                </c:pt>
                <c:pt idx="75">
                  <c:v>2.4749999999999908</c:v>
                </c:pt>
                <c:pt idx="76">
                  <c:v>2.4639999999999906</c:v>
                </c:pt>
                <c:pt idx="77">
                  <c:v>2.4529999999999905</c:v>
                </c:pt>
                <c:pt idx="78">
                  <c:v>2.4419999999999904</c:v>
                </c:pt>
                <c:pt idx="79">
                  <c:v>2.4309999999999903</c:v>
                </c:pt>
                <c:pt idx="80">
                  <c:v>2.4199999999999902</c:v>
                </c:pt>
                <c:pt idx="81">
                  <c:v>2.40899999999999</c:v>
                </c:pt>
                <c:pt idx="82">
                  <c:v>2.3979999999999899</c:v>
                </c:pt>
                <c:pt idx="83">
                  <c:v>2.3869999999999898</c:v>
                </c:pt>
                <c:pt idx="84">
                  <c:v>2.3759999999999897</c:v>
                </c:pt>
                <c:pt idx="85">
                  <c:v>2.3649999999999896</c:v>
                </c:pt>
                <c:pt idx="86">
                  <c:v>2.3539999999999894</c:v>
                </c:pt>
                <c:pt idx="87">
                  <c:v>2.3429999999999893</c:v>
                </c:pt>
                <c:pt idx="88">
                  <c:v>2.3319999999999892</c:v>
                </c:pt>
                <c:pt idx="89">
                  <c:v>2.3209999999999891</c:v>
                </c:pt>
                <c:pt idx="90">
                  <c:v>2.309999999999989</c:v>
                </c:pt>
                <c:pt idx="91">
                  <c:v>2.2989999999999888</c:v>
                </c:pt>
                <c:pt idx="92">
                  <c:v>2.2879999999999887</c:v>
                </c:pt>
                <c:pt idx="93">
                  <c:v>2.2769999999999886</c:v>
                </c:pt>
                <c:pt idx="94">
                  <c:v>2.2659999999999885</c:v>
                </c:pt>
                <c:pt idx="95">
                  <c:v>2.2549999999999883</c:v>
                </c:pt>
                <c:pt idx="96">
                  <c:v>2.2439999999999882</c:v>
                </c:pt>
                <c:pt idx="97">
                  <c:v>2.2329999999999881</c:v>
                </c:pt>
                <c:pt idx="98">
                  <c:v>2.221999999999988</c:v>
                </c:pt>
                <c:pt idx="99">
                  <c:v>2.2109999999999879</c:v>
                </c:pt>
                <c:pt idx="100">
                  <c:v>2.1999999999999877</c:v>
                </c:pt>
                <c:pt idx="101">
                  <c:v>2.1889999999999876</c:v>
                </c:pt>
                <c:pt idx="102">
                  <c:v>2.1779999999999875</c:v>
                </c:pt>
                <c:pt idx="103">
                  <c:v>2.1669999999999874</c:v>
                </c:pt>
                <c:pt idx="104">
                  <c:v>2.1559999999999873</c:v>
                </c:pt>
                <c:pt idx="105">
                  <c:v>2.1449999999999871</c:v>
                </c:pt>
                <c:pt idx="106">
                  <c:v>2.133999999999987</c:v>
                </c:pt>
                <c:pt idx="107">
                  <c:v>2.1229999999999869</c:v>
                </c:pt>
                <c:pt idx="108">
                  <c:v>2.1119999999999868</c:v>
                </c:pt>
                <c:pt idx="109">
                  <c:v>2.1009999999999867</c:v>
                </c:pt>
                <c:pt idx="110">
                  <c:v>2.0899999999999865</c:v>
                </c:pt>
                <c:pt idx="111">
                  <c:v>2.0789999999999864</c:v>
                </c:pt>
                <c:pt idx="112">
                  <c:v>2.0679999999999863</c:v>
                </c:pt>
                <c:pt idx="113">
                  <c:v>2.0569999999999862</c:v>
                </c:pt>
                <c:pt idx="114">
                  <c:v>2.0459999999999861</c:v>
                </c:pt>
                <c:pt idx="115">
                  <c:v>2.0349999999999859</c:v>
                </c:pt>
                <c:pt idx="116">
                  <c:v>2.0239999999999858</c:v>
                </c:pt>
                <c:pt idx="117">
                  <c:v>2.0129999999999857</c:v>
                </c:pt>
                <c:pt idx="118">
                  <c:v>2.0019999999999856</c:v>
                </c:pt>
                <c:pt idx="119">
                  <c:v>1.9909999999999857</c:v>
                </c:pt>
                <c:pt idx="120">
                  <c:v>1.9799999999999858</c:v>
                </c:pt>
                <c:pt idx="121">
                  <c:v>1.9689999999999859</c:v>
                </c:pt>
                <c:pt idx="122">
                  <c:v>1.957999999999986</c:v>
                </c:pt>
                <c:pt idx="123">
                  <c:v>1.9469999999999861</c:v>
                </c:pt>
                <c:pt idx="124">
                  <c:v>1.9359999999999862</c:v>
                </c:pt>
                <c:pt idx="125">
                  <c:v>1.9249999999999863</c:v>
                </c:pt>
                <c:pt idx="126">
                  <c:v>1.9139999999999864</c:v>
                </c:pt>
                <c:pt idx="127">
                  <c:v>1.9029999999999865</c:v>
                </c:pt>
                <c:pt idx="128">
                  <c:v>1.8919999999999866</c:v>
                </c:pt>
                <c:pt idx="129">
                  <c:v>1.8809999999999867</c:v>
                </c:pt>
                <c:pt idx="130">
                  <c:v>1.8699999999999868</c:v>
                </c:pt>
                <c:pt idx="131">
                  <c:v>1.8589999999999869</c:v>
                </c:pt>
                <c:pt idx="132">
                  <c:v>1.847999999999987</c:v>
                </c:pt>
                <c:pt idx="133">
                  <c:v>1.8369999999999871</c:v>
                </c:pt>
                <c:pt idx="134">
                  <c:v>1.8259999999999872</c:v>
                </c:pt>
                <c:pt idx="135">
                  <c:v>1.8149999999999873</c:v>
                </c:pt>
                <c:pt idx="136">
                  <c:v>1.8039999999999874</c:v>
                </c:pt>
                <c:pt idx="137">
                  <c:v>1.7929999999999875</c:v>
                </c:pt>
                <c:pt idx="138">
                  <c:v>1.7819999999999876</c:v>
                </c:pt>
                <c:pt idx="139">
                  <c:v>1.7709999999999877</c:v>
                </c:pt>
                <c:pt idx="140">
                  <c:v>1.7599999999999878</c:v>
                </c:pt>
                <c:pt idx="141">
                  <c:v>1.7489999999999879</c:v>
                </c:pt>
                <c:pt idx="142">
                  <c:v>1.737999999999988</c:v>
                </c:pt>
                <c:pt idx="143">
                  <c:v>1.7269999999999881</c:v>
                </c:pt>
                <c:pt idx="144">
                  <c:v>1.7159999999999882</c:v>
                </c:pt>
                <c:pt idx="145">
                  <c:v>1.7049999999999883</c:v>
                </c:pt>
                <c:pt idx="146">
                  <c:v>1.6939999999999884</c:v>
                </c:pt>
                <c:pt idx="147">
                  <c:v>1.6829999999999885</c:v>
                </c:pt>
                <c:pt idx="148">
                  <c:v>1.6719999999999886</c:v>
                </c:pt>
                <c:pt idx="149">
                  <c:v>1.6609999999999887</c:v>
                </c:pt>
                <c:pt idx="150">
                  <c:v>1.6499999999999888</c:v>
                </c:pt>
                <c:pt idx="151">
                  <c:v>1.6389999999999889</c:v>
                </c:pt>
                <c:pt idx="152">
                  <c:v>1.627999999999989</c:v>
                </c:pt>
                <c:pt idx="153">
                  <c:v>1.6169999999999891</c:v>
                </c:pt>
                <c:pt idx="154">
                  <c:v>1.6059999999999892</c:v>
                </c:pt>
                <c:pt idx="155">
                  <c:v>1.5949999999999893</c:v>
                </c:pt>
                <c:pt idx="156">
                  <c:v>1.5839999999999894</c:v>
                </c:pt>
                <c:pt idx="157">
                  <c:v>1.5729999999999895</c:v>
                </c:pt>
                <c:pt idx="158">
                  <c:v>1.5619999999999896</c:v>
                </c:pt>
                <c:pt idx="159">
                  <c:v>1.5509999999999897</c:v>
                </c:pt>
                <c:pt idx="160">
                  <c:v>1.5399999999999898</c:v>
                </c:pt>
                <c:pt idx="161">
                  <c:v>1.5289999999999899</c:v>
                </c:pt>
                <c:pt idx="162">
                  <c:v>1.51799999999999</c:v>
                </c:pt>
                <c:pt idx="163">
                  <c:v>1.5069999999999901</c:v>
                </c:pt>
                <c:pt idx="164">
                  <c:v>1.4959999999999902</c:v>
                </c:pt>
                <c:pt idx="165">
                  <c:v>1.4849999999999903</c:v>
                </c:pt>
                <c:pt idx="166">
                  <c:v>1.4739999999999904</c:v>
                </c:pt>
                <c:pt idx="167">
                  <c:v>1.4629999999999905</c:v>
                </c:pt>
                <c:pt idx="168">
                  <c:v>1.4519999999999906</c:v>
                </c:pt>
                <c:pt idx="169">
                  <c:v>1.4409999999999907</c:v>
                </c:pt>
                <c:pt idx="170">
                  <c:v>1.4299999999999908</c:v>
                </c:pt>
                <c:pt idx="171">
                  <c:v>1.4189999999999909</c:v>
                </c:pt>
                <c:pt idx="172">
                  <c:v>1.407999999999991</c:v>
                </c:pt>
                <c:pt idx="173">
                  <c:v>1.3969999999999911</c:v>
                </c:pt>
                <c:pt idx="174">
                  <c:v>1.3859999999999912</c:v>
                </c:pt>
                <c:pt idx="175">
                  <c:v>1.3749999999999913</c:v>
                </c:pt>
                <c:pt idx="176">
                  <c:v>1.3639999999999914</c:v>
                </c:pt>
                <c:pt idx="177">
                  <c:v>1.3529999999999915</c:v>
                </c:pt>
                <c:pt idx="178">
                  <c:v>1.3419999999999916</c:v>
                </c:pt>
                <c:pt idx="179">
                  <c:v>1.3309999999999917</c:v>
                </c:pt>
                <c:pt idx="180">
                  <c:v>1.3199999999999918</c:v>
                </c:pt>
                <c:pt idx="181">
                  <c:v>1.3089999999999919</c:v>
                </c:pt>
                <c:pt idx="182">
                  <c:v>1.297999999999992</c:v>
                </c:pt>
                <c:pt idx="183">
                  <c:v>1.2869999999999922</c:v>
                </c:pt>
                <c:pt idx="184">
                  <c:v>1.2759999999999923</c:v>
                </c:pt>
                <c:pt idx="185">
                  <c:v>1.2649999999999924</c:v>
                </c:pt>
                <c:pt idx="186">
                  <c:v>1.2539999999999925</c:v>
                </c:pt>
                <c:pt idx="187">
                  <c:v>1.2429999999999926</c:v>
                </c:pt>
                <c:pt idx="188">
                  <c:v>1.2319999999999927</c:v>
                </c:pt>
                <c:pt idx="189">
                  <c:v>1.2209999999999928</c:v>
                </c:pt>
                <c:pt idx="190">
                  <c:v>1.2099999999999929</c:v>
                </c:pt>
                <c:pt idx="191">
                  <c:v>1.198999999999993</c:v>
                </c:pt>
                <c:pt idx="192">
                  <c:v>1.1879999999999931</c:v>
                </c:pt>
                <c:pt idx="193">
                  <c:v>1.1769999999999932</c:v>
                </c:pt>
                <c:pt idx="194">
                  <c:v>1.1659999999999933</c:v>
                </c:pt>
                <c:pt idx="195">
                  <c:v>1.1549999999999934</c:v>
                </c:pt>
                <c:pt idx="196">
                  <c:v>1.1439999999999935</c:v>
                </c:pt>
                <c:pt idx="197">
                  <c:v>1.1329999999999936</c:v>
                </c:pt>
                <c:pt idx="198">
                  <c:v>1.1219999999999937</c:v>
                </c:pt>
                <c:pt idx="199">
                  <c:v>1.1109999999999938</c:v>
                </c:pt>
                <c:pt idx="200">
                  <c:v>1.0999999999999939</c:v>
                </c:pt>
                <c:pt idx="201">
                  <c:v>1.088999999999994</c:v>
                </c:pt>
                <c:pt idx="202">
                  <c:v>1.0779999999999941</c:v>
                </c:pt>
                <c:pt idx="203">
                  <c:v>1.0669999999999942</c:v>
                </c:pt>
                <c:pt idx="204">
                  <c:v>1.0559999999999943</c:v>
                </c:pt>
                <c:pt idx="205">
                  <c:v>1.0449999999999944</c:v>
                </c:pt>
                <c:pt idx="206">
                  <c:v>1.0339999999999945</c:v>
                </c:pt>
                <c:pt idx="207">
                  <c:v>1.0229999999999946</c:v>
                </c:pt>
                <c:pt idx="208">
                  <c:v>1.0119999999999947</c:v>
                </c:pt>
                <c:pt idx="209">
                  <c:v>1.0009999999999948</c:v>
                </c:pt>
                <c:pt idx="210">
                  <c:v>0.98999999999999477</c:v>
                </c:pt>
                <c:pt idx="211">
                  <c:v>0.97899999999999476</c:v>
                </c:pt>
                <c:pt idx="212">
                  <c:v>0.96799999999999475</c:v>
                </c:pt>
                <c:pt idx="213">
                  <c:v>0.95699999999999474</c:v>
                </c:pt>
                <c:pt idx="214">
                  <c:v>0.94599999999999473</c:v>
                </c:pt>
                <c:pt idx="215">
                  <c:v>0.93499999999999472</c:v>
                </c:pt>
                <c:pt idx="216">
                  <c:v>0.92399999999999471</c:v>
                </c:pt>
                <c:pt idx="217">
                  <c:v>0.9129999999999947</c:v>
                </c:pt>
                <c:pt idx="218">
                  <c:v>0.90199999999999469</c:v>
                </c:pt>
                <c:pt idx="219">
                  <c:v>0.89099999999999469</c:v>
                </c:pt>
                <c:pt idx="220">
                  <c:v>0.87999999999999468</c:v>
                </c:pt>
                <c:pt idx="221">
                  <c:v>0.86899999999999467</c:v>
                </c:pt>
                <c:pt idx="222">
                  <c:v>0.85799999999999466</c:v>
                </c:pt>
                <c:pt idx="223">
                  <c:v>0.84699999999999465</c:v>
                </c:pt>
                <c:pt idx="224">
                  <c:v>0.83599999999999464</c:v>
                </c:pt>
                <c:pt idx="225">
                  <c:v>0.82499999999999463</c:v>
                </c:pt>
                <c:pt idx="226">
                  <c:v>0.81399999999999462</c:v>
                </c:pt>
                <c:pt idx="227">
                  <c:v>0.80299999999999461</c:v>
                </c:pt>
                <c:pt idx="228">
                  <c:v>0.7919999999999946</c:v>
                </c:pt>
                <c:pt idx="229">
                  <c:v>0.78099999999999459</c:v>
                </c:pt>
                <c:pt idx="230">
                  <c:v>0.76999999999999458</c:v>
                </c:pt>
                <c:pt idx="231">
                  <c:v>0.75899999999999457</c:v>
                </c:pt>
                <c:pt idx="232">
                  <c:v>0.74799999999999456</c:v>
                </c:pt>
                <c:pt idx="233">
                  <c:v>0.73699999999999455</c:v>
                </c:pt>
                <c:pt idx="234">
                  <c:v>0.72599999999999454</c:v>
                </c:pt>
                <c:pt idx="235">
                  <c:v>0.71499999999999453</c:v>
                </c:pt>
                <c:pt idx="236">
                  <c:v>0.70399999999999452</c:v>
                </c:pt>
                <c:pt idx="237">
                  <c:v>0.69299999999999451</c:v>
                </c:pt>
                <c:pt idx="238">
                  <c:v>0.6819999999999945</c:v>
                </c:pt>
                <c:pt idx="239">
                  <c:v>0.67099999999999449</c:v>
                </c:pt>
                <c:pt idx="240">
                  <c:v>0.65999999999999448</c:v>
                </c:pt>
                <c:pt idx="241">
                  <c:v>0.64899999999999447</c:v>
                </c:pt>
                <c:pt idx="242">
                  <c:v>0.63799999999999446</c:v>
                </c:pt>
                <c:pt idx="243">
                  <c:v>0.62699999999999445</c:v>
                </c:pt>
                <c:pt idx="244">
                  <c:v>0.61599999999999444</c:v>
                </c:pt>
                <c:pt idx="245">
                  <c:v>0.60499999999999443</c:v>
                </c:pt>
                <c:pt idx="246">
                  <c:v>0.59399999999999442</c:v>
                </c:pt>
                <c:pt idx="247">
                  <c:v>0.58299999999999441</c:v>
                </c:pt>
                <c:pt idx="248">
                  <c:v>0.5719999999999944</c:v>
                </c:pt>
                <c:pt idx="249">
                  <c:v>0.56099999999999439</c:v>
                </c:pt>
                <c:pt idx="250">
                  <c:v>0.54999999999999438</c:v>
                </c:pt>
                <c:pt idx="251">
                  <c:v>0.53899999999999437</c:v>
                </c:pt>
                <c:pt idx="252">
                  <c:v>0.52799999999999436</c:v>
                </c:pt>
                <c:pt idx="253">
                  <c:v>0.51699999999999435</c:v>
                </c:pt>
                <c:pt idx="254">
                  <c:v>0.50599999999999434</c:v>
                </c:pt>
                <c:pt idx="255">
                  <c:v>0.49499999999999433</c:v>
                </c:pt>
                <c:pt idx="256">
                  <c:v>0.48399999999999432</c:v>
                </c:pt>
                <c:pt idx="257">
                  <c:v>0.47299999999999431</c:v>
                </c:pt>
                <c:pt idx="258">
                  <c:v>0.4619999999999943</c:v>
                </c:pt>
                <c:pt idx="259">
                  <c:v>0.45099999999999429</c:v>
                </c:pt>
                <c:pt idx="260">
                  <c:v>0.43999999999999428</c:v>
                </c:pt>
                <c:pt idx="261">
                  <c:v>0.42899999999999427</c:v>
                </c:pt>
                <c:pt idx="262">
                  <c:v>0.41799999999999427</c:v>
                </c:pt>
                <c:pt idx="263">
                  <c:v>0.40699999999999426</c:v>
                </c:pt>
                <c:pt idx="264">
                  <c:v>0.39599999999999425</c:v>
                </c:pt>
                <c:pt idx="265">
                  <c:v>0.38499999999999424</c:v>
                </c:pt>
                <c:pt idx="266">
                  <c:v>0.37399999999999423</c:v>
                </c:pt>
                <c:pt idx="267">
                  <c:v>0.36299999999999422</c:v>
                </c:pt>
                <c:pt idx="268">
                  <c:v>0.35199999999999421</c:v>
                </c:pt>
                <c:pt idx="269">
                  <c:v>0.3409999999999942</c:v>
                </c:pt>
                <c:pt idx="270">
                  <c:v>0.32999999999999419</c:v>
                </c:pt>
                <c:pt idx="271">
                  <c:v>0.31899999999999418</c:v>
                </c:pt>
                <c:pt idx="272">
                  <c:v>0.30799999999999417</c:v>
                </c:pt>
                <c:pt idx="273">
                  <c:v>0.29699999999999416</c:v>
                </c:pt>
                <c:pt idx="274">
                  <c:v>0.28599999999999415</c:v>
                </c:pt>
                <c:pt idx="275">
                  <c:v>0.27499999999999414</c:v>
                </c:pt>
                <c:pt idx="276">
                  <c:v>0.26399999999999413</c:v>
                </c:pt>
                <c:pt idx="277">
                  <c:v>0.25299999999999412</c:v>
                </c:pt>
                <c:pt idx="278">
                  <c:v>0.24199999999999411</c:v>
                </c:pt>
                <c:pt idx="279">
                  <c:v>0.2309999999999941</c:v>
                </c:pt>
                <c:pt idx="280">
                  <c:v>0.21999999999999409</c:v>
                </c:pt>
                <c:pt idx="281">
                  <c:v>0.20899999999999408</c:v>
                </c:pt>
                <c:pt idx="282">
                  <c:v>0.19799999999999407</c:v>
                </c:pt>
                <c:pt idx="283">
                  <c:v>0.18699999999999406</c:v>
                </c:pt>
                <c:pt idx="284">
                  <c:v>0.17599999999999405</c:v>
                </c:pt>
                <c:pt idx="285">
                  <c:v>0.16499999999999404</c:v>
                </c:pt>
                <c:pt idx="286">
                  <c:v>0.15399999999999403</c:v>
                </c:pt>
                <c:pt idx="287">
                  <c:v>0.14299999999999402</c:v>
                </c:pt>
                <c:pt idx="288">
                  <c:v>0.13199999999999401</c:v>
                </c:pt>
                <c:pt idx="289">
                  <c:v>0.12099999999999402</c:v>
                </c:pt>
                <c:pt idx="290">
                  <c:v>0.10999999999999402</c:v>
                </c:pt>
                <c:pt idx="291">
                  <c:v>9.8999999999994023E-2</c:v>
                </c:pt>
                <c:pt idx="292">
                  <c:v>8.7999999999994027E-2</c:v>
                </c:pt>
                <c:pt idx="293">
                  <c:v>7.6999999999994032E-2</c:v>
                </c:pt>
                <c:pt idx="294">
                  <c:v>6.5999999999994036E-2</c:v>
                </c:pt>
                <c:pt idx="295">
                  <c:v>5.499999999999404E-2</c:v>
                </c:pt>
                <c:pt idx="296">
                  <c:v>4.3999999999994044E-2</c:v>
                </c:pt>
                <c:pt idx="297">
                  <c:v>3.2999999999994048E-2</c:v>
                </c:pt>
                <c:pt idx="298">
                  <c:v>2.1999999999994049E-2</c:v>
                </c:pt>
                <c:pt idx="299">
                  <c:v>1.0999999999994049E-2</c:v>
                </c:pt>
              </c:numCache>
            </c:numRef>
          </c:xVal>
          <c:yVal>
            <c:numRef>
              <c:f>fluence!$E$3:$E$335</c:f>
              <c:numCache>
                <c:formatCode>General</c:formatCode>
                <c:ptCount val="333"/>
                <c:pt idx="0">
                  <c:v>0.16529888822158664</c:v>
                </c:pt>
                <c:pt idx="1">
                  <c:v>0.16729107829441484</c:v>
                </c:pt>
                <c:pt idx="2">
                  <c:v>0.1693005061811847</c:v>
                </c:pt>
                <c:pt idx="3">
                  <c:v>0.17132721721859068</c:v>
                </c:pt>
                <c:pt idx="4">
                  <c:v>0.17337125520062915</c:v>
                </c:pt>
                <c:pt idx="5">
                  <c:v>0.17543266235308244</c:v>
                </c:pt>
                <c:pt idx="6">
                  <c:v>0.17751147930801331</c:v>
                </c:pt>
                <c:pt idx="7">
                  <c:v>0.17960774507827615</c:v>
                </c:pt>
                <c:pt idx="8">
                  <c:v>0.18172149703205126</c:v>
                </c:pt>
                <c:pt idx="9">
                  <c:v>0.1838527708674087</c:v>
                </c:pt>
                <c:pt idx="10">
                  <c:v>0.18600160058690909</c:v>
                </c:pt>
                <c:pt idx="11">
                  <c:v>0.18816801847224579</c:v>
                </c:pt>
                <c:pt idx="12">
                  <c:v>0.19035205505893735</c:v>
                </c:pt>
                <c:pt idx="13">
                  <c:v>0.19255373911107537</c:v>
                </c:pt>
                <c:pt idx="14">
                  <c:v>0.19477309759613581</c:v>
                </c:pt>
                <c:pt idx="15">
                  <c:v>0.19701015565985885</c:v>
                </c:pt>
                <c:pt idx="16">
                  <c:v>0.19926493660120576</c:v>
                </c:pt>
                <c:pt idx="17">
                  <c:v>0.20153746184739921</c:v>
                </c:pt>
                <c:pt idx="18">
                  <c:v>0.2038277509290537</c:v>
                </c:pt>
                <c:pt idx="19">
                  <c:v>0.20613582145540288</c:v>
                </c:pt>
                <c:pt idx="20">
                  <c:v>0.20846168908963209</c:v>
                </c:pt>
                <c:pt idx="21">
                  <c:v>0.2108053675243223</c:v>
                </c:pt>
                <c:pt idx="22">
                  <c:v>0.21316686845701216</c:v>
                </c:pt>
                <c:pt idx="23">
                  <c:v>0.2155462015658868</c:v>
                </c:pt>
                <c:pt idx="24">
                  <c:v>0.21794337448559947</c:v>
                </c:pt>
                <c:pt idx="25">
                  <c:v>0.2203583927832346</c:v>
                </c:pt>
                <c:pt idx="26">
                  <c:v>0.22279125993441726</c:v>
                </c:pt>
                <c:pt idx="27">
                  <c:v>0.22524197729957951</c:v>
                </c:pt>
                <c:pt idx="28">
                  <c:v>0.22771054410038929</c:v>
                </c:pt>
                <c:pt idx="29">
                  <c:v>0.23019695739634891</c:v>
                </c:pt>
                <c:pt idx="30">
                  <c:v>0.23270121206157199</c:v>
                </c:pt>
                <c:pt idx="31">
                  <c:v>0.23522330076174588</c:v>
                </c:pt>
                <c:pt idx="32">
                  <c:v>0.2377632139312871</c:v>
                </c:pt>
                <c:pt idx="33">
                  <c:v>0.24032093975069654</c:v>
                </c:pt>
                <c:pt idx="34">
                  <c:v>0.24289646412412416</c:v>
                </c:pt>
                <c:pt idx="35">
                  <c:v>0.24548977065714833</c:v>
                </c:pt>
                <c:pt idx="36">
                  <c:v>0.24810084063478036</c:v>
                </c:pt>
                <c:pt idx="37">
                  <c:v>0.25072965299969818</c:v>
                </c:pt>
                <c:pt idx="38">
                  <c:v>0.2533761843307209</c:v>
                </c:pt>
                <c:pt idx="39">
                  <c:v>0.25604040882152951</c:v>
                </c:pt>
                <c:pt idx="40">
                  <c:v>0.25872229825964138</c:v>
                </c:pt>
                <c:pt idx="41">
                  <c:v>0.2614218220056479</c:v>
                </c:pt>
                <c:pt idx="42">
                  <c:v>0.264138946972722</c:v>
                </c:pt>
                <c:pt idx="43">
                  <c:v>0.2668736376064032</c:v>
                </c:pt>
                <c:pt idx="44">
                  <c:v>0.26962585586466803</c:v>
                </c:pt>
                <c:pt idx="45">
                  <c:v>0.27239556119829422</c:v>
                </c:pt>
                <c:pt idx="46">
                  <c:v>0.27518271053152593</c:v>
                </c:pt>
                <c:pt idx="47">
                  <c:v>0.27798725824304815</c:v>
                </c:pt>
                <c:pt idx="48">
                  <c:v>0.28080915614727631</c:v>
                </c:pt>
                <c:pt idx="49">
                  <c:v>0.28364835347597234</c:v>
                </c:pt>
                <c:pt idx="50">
                  <c:v>0.2865047968601917</c:v>
                </c:pt>
                <c:pt idx="51">
                  <c:v>0.28937843031256999</c:v>
                </c:pt>
                <c:pt idx="52">
                  <c:v>0.29226919520995803</c:v>
                </c:pt>
                <c:pt idx="53">
                  <c:v>0.2951770302764114</c:v>
                </c:pt>
                <c:pt idx="54">
                  <c:v>0.29810187156654389</c:v>
                </c:pt>
                <c:pt idx="55">
                  <c:v>0.3010436524492503</c:v>
                </c:pt>
                <c:pt idx="56">
                  <c:v>0.30400230359180808</c:v>
                </c:pt>
                <c:pt idx="57">
                  <c:v>0.30697775294436475</c:v>
                </c:pt>
                <c:pt idx="58">
                  <c:v>0.30996992572481902</c:v>
                </c:pt>
                <c:pt idx="59">
                  <c:v>0.31297874440410151</c:v>
                </c:pt>
                <c:pt idx="60">
                  <c:v>0.31600412869186451</c:v>
                </c:pt>
                <c:pt idx="61">
                  <c:v>0.3190459955225885</c:v>
                </c:pt>
                <c:pt idx="62">
                  <c:v>0.32210425904210932</c:v>
                </c:pt>
                <c:pt idx="63">
                  <c:v>0.32517883059457825</c:v>
                </c:pt>
                <c:pt idx="64">
                  <c:v>0.3282696187098581</c:v>
                </c:pt>
                <c:pt idx="65">
                  <c:v>0.33137652909136561</c:v>
                </c:pt>
                <c:pt idx="66">
                  <c:v>0.33449946460436503</c:v>
                </c:pt>
                <c:pt idx="67">
                  <c:v>0.33763832526472082</c:v>
                </c:pt>
                <c:pt idx="68">
                  <c:v>0.34079300822811776</c:v>
                </c:pt>
                <c:pt idx="69">
                  <c:v>0.34396340777975387</c:v>
                </c:pt>
                <c:pt idx="70">
                  <c:v>0.34714941532451293</c:v>
                </c:pt>
                <c:pt idx="71">
                  <c:v>0.35035091937762475</c:v>
                </c:pt>
                <c:pt idx="72">
                  <c:v>0.35356780555581979</c:v>
                </c:pt>
                <c:pt idx="73">
                  <c:v>0.35679995656898306</c:v>
                </c:pt>
                <c:pt idx="74">
                  <c:v>0.36004725221231637</c:v>
                </c:pt>
                <c:pt idx="75">
                  <c:v>0.36330956935901404</c:v>
                </c:pt>
                <c:pt idx="76">
                  <c:v>0.36658678195345884</c:v>
                </c:pt>
                <c:pt idx="77">
                  <c:v>0.36987876100494405</c:v>
                </c:pt>
                <c:pt idx="78">
                  <c:v>0.37318537458192924</c:v>
                </c:pt>
                <c:pt idx="79">
                  <c:v>0.37650648780683493</c:v>
                </c:pt>
                <c:pt idx="80">
                  <c:v>0.37984196285138172</c:v>
                </c:pt>
                <c:pt idx="81">
                  <c:v>0.3831916589324813</c:v>
                </c:pt>
                <c:pt idx="82">
                  <c:v>0.3865554323086845</c:v>
                </c:pt>
                <c:pt idx="83">
                  <c:v>0.38993313627719223</c:v>
                </c:pt>
                <c:pt idx="84">
                  <c:v>0.39332462117143424</c:v>
                </c:pt>
                <c:pt idx="85">
                  <c:v>0.39672973435922315</c:v>
                </c:pt>
                <c:pt idx="86">
                  <c:v>0.40014832024148711</c:v>
                </c:pt>
                <c:pt idx="87">
                  <c:v>0.40358022025158807</c:v>
                </c:pt>
                <c:pt idx="88">
                  <c:v>0.40702527285522949</c:v>
                </c:pt>
                <c:pt idx="89">
                  <c:v>0.41048331355096007</c:v>
                </c:pt>
                <c:pt idx="90">
                  <c:v>0.41395417487127761</c:v>
                </c:pt>
                <c:pt idx="91">
                  <c:v>0.41743768638433704</c:v>
                </c:pt>
                <c:pt idx="92">
                  <c:v>0.42093367469626969</c:v>
                </c:pt>
                <c:pt idx="93">
                  <c:v>0.42444196345411578</c:v>
                </c:pt>
                <c:pt idx="94">
                  <c:v>0.4279623733493772</c:v>
                </c:pt>
                <c:pt idx="95">
                  <c:v>0.43149472212219153</c:v>
                </c:pt>
                <c:pt idx="96">
                  <c:v>0.43503882456613557</c:v>
                </c:pt>
                <c:pt idx="97">
                  <c:v>0.43859449253365851</c:v>
                </c:pt>
                <c:pt idx="98">
                  <c:v>0.44216153494215255</c:v>
                </c:pt>
                <c:pt idx="99">
                  <c:v>0.44573975778066011</c:v>
                </c:pt>
                <c:pt idx="100">
                  <c:v>0.44932896411722567</c:v>
                </c:pt>
                <c:pt idx="101">
                  <c:v>0.45292895410689321</c:v>
                </c:pt>
                <c:pt idx="102">
                  <c:v>0.45653952500035344</c:v>
                </c:pt>
                <c:pt idx="103">
                  <c:v>0.46016047115324227</c:v>
                </c:pt>
                <c:pt idx="104">
                  <c:v>0.46379158403609722</c:v>
                </c:pt>
                <c:pt idx="105">
                  <c:v>0.4674326522449701</c:v>
                </c:pt>
                <c:pt idx="106">
                  <c:v>0.47108346151270242</c:v>
                </c:pt>
                <c:pt idx="107">
                  <c:v>0.47474379472086309</c:v>
                </c:pt>
                <c:pt idx="108">
                  <c:v>0.47841343191235319</c:v>
                </c:pt>
                <c:pt idx="109">
                  <c:v>0.48209215030467795</c:v>
                </c:pt>
                <c:pt idx="110">
                  <c:v>0.48577972430388955</c:v>
                </c:pt>
                <c:pt idx="111">
                  <c:v>0.48947592551920138</c:v>
                </c:pt>
                <c:pt idx="112">
                  <c:v>0.49318052277827606</c:v>
                </c:pt>
                <c:pt idx="113">
                  <c:v>0.4968932821431884</c:v>
                </c:pt>
                <c:pt idx="114">
                  <c:v>0.50061396692706461</c:v>
                </c:pt>
                <c:pt idx="115">
                  <c:v>0.50434233771139969</c:v>
                </c:pt>
                <c:pt idx="116">
                  <c:v>0.50807815236405141</c:v>
                </c:pt>
                <c:pt idx="117">
                  <c:v>0.51182116605791617</c:v>
                </c:pt>
                <c:pt idx="118">
                  <c:v>0.51557113129028131</c:v>
                </c:pt>
                <c:pt idx="119">
                  <c:v>0.5193277979028601</c:v>
                </c:pt>
                <c:pt idx="120">
                  <c:v>0.52309091310250566</c:v>
                </c:pt>
                <c:pt idx="121">
                  <c:v>0.5268602214826057</c:v>
                </c:pt>
                <c:pt idx="122">
                  <c:v>0.53063546504515613</c:v>
                </c:pt>
                <c:pt idx="123">
                  <c:v>0.53441638322351614</c:v>
                </c:pt>
                <c:pt idx="124">
                  <c:v>0.53820271290584043</c:v>
                </c:pt>
                <c:pt idx="125">
                  <c:v>0.54199418845919189</c:v>
                </c:pt>
                <c:pt idx="126">
                  <c:v>0.54579054175432851</c:v>
                </c:pt>
                <c:pt idx="127">
                  <c:v>0.54959150219117014</c:v>
                </c:pt>
                <c:pt idx="128">
                  <c:v>0.55339679672493647</c:v>
                </c:pt>
                <c:pt idx="129">
                  <c:v>0.55720614989296124</c:v>
                </c:pt>
                <c:pt idx="130">
                  <c:v>0.56101928384217514</c:v>
                </c:pt>
                <c:pt idx="131">
                  <c:v>0.56483591835726055</c:v>
                </c:pt>
                <c:pt idx="132">
                  <c:v>0.56865577088947183</c:v>
                </c:pt>
                <c:pt idx="133">
                  <c:v>0.57247855658612157</c:v>
                </c:pt>
                <c:pt idx="134">
                  <c:v>0.57630398832072849</c:v>
                </c:pt>
                <c:pt idx="135">
                  <c:v>0.58013177672382521</c:v>
                </c:pt>
                <c:pt idx="136">
                  <c:v>0.58396163021442293</c:v>
                </c:pt>
                <c:pt idx="137">
                  <c:v>0.58779325503212843</c:v>
                </c:pt>
                <c:pt idx="138">
                  <c:v>0.59162635526991247</c:v>
                </c:pt>
                <c:pt idx="139">
                  <c:v>0.59546063290752305</c:v>
                </c:pt>
                <c:pt idx="140">
                  <c:v>0.59929578784554272</c:v>
                </c:pt>
                <c:pt idx="141">
                  <c:v>0.60313151794008324</c:v>
                </c:pt>
                <c:pt idx="142">
                  <c:v>0.60696751903811563</c:v>
                </c:pt>
                <c:pt idx="143">
                  <c:v>0.61080348501342885</c:v>
                </c:pt>
                <c:pt idx="144">
                  <c:v>0.6146391078032154</c:v>
                </c:pt>
                <c:pt idx="145">
                  <c:v>0.61847407744527616</c:v>
                </c:pt>
                <c:pt idx="146">
                  <c:v>0.6223080821158411</c:v>
                </c:pt>
                <c:pt idx="147">
                  <c:v>0.626140808168</c:v>
                </c:pt>
                <c:pt idx="148">
                  <c:v>0.62997194017073865</c:v>
                </c:pt>
                <c:pt idx="149">
                  <c:v>0.63380116094857297</c:v>
                </c:pt>
                <c:pt idx="150">
                  <c:v>0.63762815162177722</c:v>
                </c:pt>
                <c:pt idx="151">
                  <c:v>0.64145259164719948</c:v>
                </c:pt>
                <c:pt idx="152">
                  <c:v>0.64527415885965722</c:v>
                </c:pt>
                <c:pt idx="153">
                  <c:v>0.64909252951390883</c:v>
                </c:pt>
                <c:pt idx="154">
                  <c:v>0.65290737832719092</c:v>
                </c:pt>
                <c:pt idx="155">
                  <c:v>0.65671837852231874</c:v>
                </c:pt>
                <c:pt idx="156">
                  <c:v>0.66052520187133912</c:v>
                </c:pt>
                <c:pt idx="157">
                  <c:v>0.66432751873973062</c:v>
                </c:pt>
                <c:pt idx="158">
                  <c:v>0.66812499813114268</c:v>
                </c:pt>
                <c:pt idx="159">
                  <c:v>0.67191730773266645</c:v>
                </c:pt>
                <c:pt idx="160">
                  <c:v>0.67570411396062957</c:v>
                </c:pt>
                <c:pt idx="161">
                  <c:v>0.67948508200690627</c:v>
                </c:pt>
                <c:pt idx="162">
                  <c:v>0.68325987588573511</c:v>
                </c:pt>
                <c:pt idx="163">
                  <c:v>0.68702815848103604</c:v>
                </c:pt>
                <c:pt idx="164">
                  <c:v>0.69078959159421782</c:v>
                </c:pt>
                <c:pt idx="165">
                  <c:v>0.69454383599246672</c:v>
                </c:pt>
                <c:pt idx="166">
                  <c:v>0.69829055145750885</c:v>
                </c:pt>
                <c:pt idx="167">
                  <c:v>0.70202939683483534</c:v>
                </c:pt>
                <c:pt idx="168">
                  <c:v>0.70576003008338195</c:v>
                </c:pt>
                <c:pt idx="169">
                  <c:v>0.70948210832565395</c:v>
                </c:pt>
                <c:pt idx="170">
                  <c:v>0.71319528789828535</c:v>
                </c:pt>
                <c:pt idx="171">
                  <c:v>0.716899224403024</c:v>
                </c:pt>
                <c:pt idx="172">
                  <c:v>0.72059357275813107</c:v>
                </c:pt>
                <c:pt idx="173">
                  <c:v>0.72427798725018733</c:v>
                </c:pt>
                <c:pt idx="174">
                  <c:v>0.72795212158629141</c:v>
                </c:pt>
                <c:pt idx="175">
                  <c:v>0.73161562894664467</c:v>
                </c:pt>
                <c:pt idx="176">
                  <c:v>0.73526816203750811</c:v>
                </c:pt>
                <c:pt idx="177">
                  <c:v>0.73890937314452243</c:v>
                </c:pt>
                <c:pt idx="178">
                  <c:v>0.7425389141863793</c:v>
                </c:pt>
                <c:pt idx="179">
                  <c:v>0.74615643676883348</c:v>
                </c:pt>
                <c:pt idx="180">
                  <c:v>0.74976159223904404</c:v>
                </c:pt>
                <c:pt idx="181">
                  <c:v>0.75335403174023241</c:v>
                </c:pt>
                <c:pt idx="182">
                  <c:v>0.75693340626664829</c:v>
                </c:pt>
                <c:pt idx="183">
                  <c:v>0.76049936671882767</c:v>
                </c:pt>
                <c:pt idx="184">
                  <c:v>0.76405156395913509</c:v>
                </c:pt>
                <c:pt idx="185">
                  <c:v>0.7675896488675753</c:v>
                </c:pt>
                <c:pt idx="186">
                  <c:v>0.77111327239786387</c:v>
                </c:pt>
                <c:pt idx="187">
                  <c:v>0.77462208563374302</c:v>
                </c:pt>
                <c:pt idx="188">
                  <c:v>0.77811573984553184</c:v>
                </c:pt>
                <c:pt idx="189">
                  <c:v>0.78159388654689688</c:v>
                </c:pt>
                <c:pt idx="190">
                  <c:v>0.78505617755183177</c:v>
                </c:pt>
                <c:pt idx="191">
                  <c:v>0.78850226503183163</c:v>
                </c:pt>
                <c:pt idx="192">
                  <c:v>0.79193180157325138</c:v>
                </c:pt>
                <c:pt idx="193">
                  <c:v>0.79534444023483297</c:v>
                </c:pt>
                <c:pt idx="194">
                  <c:v>0.79873983460538922</c:v>
                </c:pt>
                <c:pt idx="195">
                  <c:v>0.80211763886163201</c:v>
                </c:pt>
                <c:pt idx="196">
                  <c:v>0.80547750782612959</c:v>
                </c:pt>
                <c:pt idx="197">
                  <c:v>0.80881909702538168</c:v>
                </c:pt>
                <c:pt idx="198">
                  <c:v>0.81214206274799716</c:v>
                </c:pt>
                <c:pt idx="199">
                  <c:v>0.81544606210296222</c:v>
                </c:pt>
                <c:pt idx="200">
                  <c:v>0.81873075307798371</c:v>
                </c:pt>
                <c:pt idx="201">
                  <c:v>0.82199579459789618</c:v>
                </c:pt>
                <c:pt idx="202">
                  <c:v>0.82524084658311636</c:v>
                </c:pt>
                <c:pt idx="203">
                  <c:v>0.82846557000813337</c:v>
                </c:pt>
                <c:pt idx="204">
                  <c:v>0.83166962696001889</c:v>
                </c:pt>
                <c:pt idx="205">
                  <c:v>0.83485268069694518</c:v>
                </c:pt>
                <c:pt idx="206">
                  <c:v>0.83801439570669478</c:v>
                </c:pt>
                <c:pt idx="207">
                  <c:v>0.84115443776515031</c:v>
                </c:pt>
                <c:pt idx="208">
                  <c:v>0.84427247399474725</c:v>
                </c:pt>
                <c:pt idx="209">
                  <c:v>0.84736817292287847</c:v>
                </c:pt>
                <c:pt idx="210">
                  <c:v>0.85044120454023453</c:v>
                </c:pt>
                <c:pt idx="211">
                  <c:v>0.85349124035906498</c:v>
                </c:pt>
                <c:pt idx="212">
                  <c:v>0.85651795347134896</c:v>
                </c:pt>
                <c:pt idx="213">
                  <c:v>0.85952101860685748</c:v>
                </c:pt>
                <c:pt idx="214">
                  <c:v>0.86250011219109546</c:v>
                </c:pt>
                <c:pt idx="215">
                  <c:v>0.86545491240310823</c:v>
                </c:pt>
                <c:pt idx="216">
                  <c:v>0.86838509923313856</c:v>
                </c:pt>
                <c:pt idx="217">
                  <c:v>0.87129035454011816</c:v>
                </c:pt>
                <c:pt idx="218">
                  <c:v>0.8741703621089828</c:v>
                </c:pt>
                <c:pt idx="219">
                  <c:v>0.87702480770779234</c:v>
                </c:pt>
                <c:pt idx="220">
                  <c:v>0.87985337914464523</c:v>
                </c:pt>
                <c:pt idx="221">
                  <c:v>0.8826557663243696</c:v>
                </c:pt>
                <c:pt idx="222">
                  <c:v>0.8854316613049803</c:v>
                </c:pt>
                <c:pt idx="223">
                  <c:v>0.88818075835388333</c:v>
                </c:pt>
                <c:pt idx="224">
                  <c:v>0.89090275400381769</c:v>
                </c:pt>
                <c:pt idx="225">
                  <c:v>0.89359734710851702</c:v>
                </c:pt>
                <c:pt idx="226">
                  <c:v>0.89626423889807827</c:v>
                </c:pt>
                <c:pt idx="227">
                  <c:v>0.89890313303402325</c:v>
                </c:pt>
                <c:pt idx="228">
                  <c:v>0.90151373566403836</c:v>
                </c:pt>
                <c:pt idx="229">
                  <c:v>0.90409575547637866</c:v>
                </c:pt>
                <c:pt idx="230">
                  <c:v>0.90664890375392215</c:v>
                </c:pt>
                <c:pt idx="231">
                  <c:v>0.90917289442786098</c:v>
                </c:pt>
                <c:pt idx="232">
                  <c:v>0.9116674441310133</c:v>
                </c:pt>
                <c:pt idx="233">
                  <c:v>0.91413227225074578</c:v>
                </c:pt>
                <c:pt idx="234">
                  <c:v>0.91656710098148864</c:v>
                </c:pt>
                <c:pt idx="235">
                  <c:v>0.9189716553768329</c:v>
                </c:pt>
                <c:pt idx="236">
                  <c:v>0.92134566340119439</c:v>
                </c:pt>
                <c:pt idx="237">
                  <c:v>0.92368885598103156</c:v>
                </c:pt>
                <c:pt idx="238">
                  <c:v>0.92600096705560286</c:v>
                </c:pt>
                <c:pt idx="239">
                  <c:v>0.9282817336272523</c:v>
                </c:pt>
                <c:pt idx="240">
                  <c:v>0.93053089581120685</c:v>
                </c:pt>
                <c:pt idx="241">
                  <c:v>0.9327481968848752</c:v>
                </c:pt>
                <c:pt idx="242">
                  <c:v>0.93493338333663389</c:v>
                </c:pt>
                <c:pt idx="243">
                  <c:v>0.93708620491408678</c:v>
                </c:pt>
                <c:pt idx="244">
                  <c:v>0.93920641467178689</c:v>
                </c:pt>
                <c:pt idx="245">
                  <c:v>0.94129376901840667</c:v>
                </c:pt>
                <c:pt idx="246">
                  <c:v>0.94334802776334392</c:v>
                </c:pt>
                <c:pt idx="247">
                  <c:v>0.94536895416275202</c:v>
                </c:pt>
                <c:pt idx="248">
                  <c:v>0.94735631496498107</c:v>
                </c:pt>
                <c:pt idx="249">
                  <c:v>0.9493098804554182</c:v>
                </c:pt>
                <c:pt idx="250">
                  <c:v>0.95122942450071502</c:v>
                </c:pt>
                <c:pt idx="251">
                  <c:v>0.95311472459238966</c:v>
                </c:pt>
                <c:pt idx="252">
                  <c:v>0.95496556188979309</c:v>
                </c:pt>
                <c:pt idx="253">
                  <c:v>0.95678172126242644</c:v>
                </c:pt>
                <c:pt idx="254">
                  <c:v>0.95856299133159872</c:v>
                </c:pt>
                <c:pt idx="255">
                  <c:v>0.9603091645114139</c:v>
                </c:pt>
                <c:pt idx="256">
                  <c:v>0.96202003704907535</c:v>
                </c:pt>
                <c:pt idx="257">
                  <c:v>0.9636954090644978</c:v>
                </c:pt>
                <c:pt idx="258">
                  <c:v>0.96533508458921491</c:v>
                </c:pt>
                <c:pt idx="259">
                  <c:v>0.96693887160457281</c:v>
                </c:pt>
                <c:pt idx="260">
                  <c:v>0.96850658207919837</c:v>
                </c:pt>
                <c:pt idx="261">
                  <c:v>0.9700380320057328</c:v>
                </c:pt>
                <c:pt idx="262">
                  <c:v>0.97153304143681996</c:v>
                </c:pt>
                <c:pt idx="263">
                  <c:v>0.97299143452033909</c:v>
                </c:pt>
                <c:pt idx="264">
                  <c:v>0.97441303953387415</c:v>
                </c:pt>
                <c:pt idx="265">
                  <c:v>0.97579768891840801</c:v>
                </c:pt>
                <c:pt idx="266">
                  <c:v>0.97714521931123344</c:v>
                </c:pt>
                <c:pt idx="267">
                  <c:v>0.97845547157807178</c:v>
                </c:pt>
                <c:pt idx="268">
                  <c:v>0.97972829084439106</c:v>
                </c:pt>
                <c:pt idx="269">
                  <c:v>0.98096352652591268</c:v>
                </c:pt>
                <c:pt idx="270">
                  <c:v>0.98216103235830132</c:v>
                </c:pt>
                <c:pt idx="271">
                  <c:v>0.98332066642602789</c:v>
                </c:pt>
                <c:pt idx="272">
                  <c:v>0.98444229119039728</c:v>
                </c:pt>
                <c:pt idx="273">
                  <c:v>0.98552577351673498</c:v>
                </c:pt>
                <c:pt idx="274">
                  <c:v>0.98657098470072369</c:v>
                </c:pt>
                <c:pt idx="275">
                  <c:v>0.987577800493882</c:v>
                </c:pt>
                <c:pt idx="276">
                  <c:v>0.98854610112818042</c:v>
                </c:pt>
                <c:pt idx="277">
                  <c:v>0.98947577133978559</c:v>
                </c:pt>
                <c:pt idx="278">
                  <c:v>0.9903667003919272</c:v>
                </c:pt>
                <c:pt idx="279">
                  <c:v>0.99121878209688075</c:v>
                </c:pt>
                <c:pt idx="280">
                  <c:v>0.9920319148370611</c:v>
                </c:pt>
                <c:pt idx="281">
                  <c:v>0.99280600158521948</c:v>
                </c:pt>
                <c:pt idx="282">
                  <c:v>0.99354094992373965</c:v>
                </c:pt>
                <c:pt idx="283">
                  <c:v>0.99423667206302635</c:v>
                </c:pt>
                <c:pt idx="284">
                  <c:v>0.99489308485898287</c:v>
                </c:pt>
                <c:pt idx="285">
                  <c:v>0.99551010982957089</c:v>
                </c:pt>
                <c:pt idx="286">
                  <c:v>0.99608767317044988</c:v>
                </c:pt>
                <c:pt idx="287">
                  <c:v>0.99662570576968945</c:v>
                </c:pt>
                <c:pt idx="288">
                  <c:v>0.99712414322155318</c:v>
                </c:pt>
                <c:pt idx="289">
                  <c:v>0.99758292583934727</c:v>
                </c:pt>
                <c:pt idx="290">
                  <c:v>0.9980019986673333</c:v>
                </c:pt>
                <c:pt idx="291">
                  <c:v>0.99838131149169906</c:v>
                </c:pt>
                <c:pt idx="292">
                  <c:v>0.99872081885058661</c:v>
                </c:pt>
                <c:pt idx="293">
                  <c:v>0.99902048004317323</c:v>
                </c:pt>
                <c:pt idx="294">
                  <c:v>0.99928025913780327</c:v>
                </c:pt>
                <c:pt idx="295">
                  <c:v>0.9995001249791694</c:v>
                </c:pt>
                <c:pt idx="296">
                  <c:v>0.99968005119453918</c:v>
                </c:pt>
                <c:pt idx="297">
                  <c:v>0.99982001619902816</c:v>
                </c:pt>
                <c:pt idx="298">
                  <c:v>0.9999200031999147</c:v>
                </c:pt>
                <c:pt idx="299">
                  <c:v>0.99998000019999866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F4B-42BD-AAF8-B5244DA3EA7A}"/>
            </c:ext>
          </c:extLst>
        </c:ser>
        <c:ser>
          <c:idx val="2"/>
          <c:order val="2"/>
          <c:tx>
            <c:strRef>
              <c:f>fluence!$F$2</c:f>
              <c:strCache>
                <c:ptCount val="1"/>
                <c:pt idx="0">
                  <c:v>sw(u)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fluence!$A$3:$A$335</c:f>
              <c:numCache>
                <c:formatCode>General</c:formatCode>
                <c:ptCount val="333"/>
                <c:pt idx="0">
                  <c:v>3.3</c:v>
                </c:pt>
                <c:pt idx="1">
                  <c:v>3.2889999999999997</c:v>
                </c:pt>
                <c:pt idx="2">
                  <c:v>3.2779999999999996</c:v>
                </c:pt>
                <c:pt idx="3">
                  <c:v>3.2669999999999995</c:v>
                </c:pt>
                <c:pt idx="4">
                  <c:v>3.2559999999999993</c:v>
                </c:pt>
                <c:pt idx="5">
                  <c:v>3.2449999999999992</c:v>
                </c:pt>
                <c:pt idx="6">
                  <c:v>3.2339999999999991</c:v>
                </c:pt>
                <c:pt idx="7">
                  <c:v>3.222999999999999</c:v>
                </c:pt>
                <c:pt idx="8">
                  <c:v>3.2119999999999989</c:v>
                </c:pt>
                <c:pt idx="9">
                  <c:v>3.2009999999999987</c:v>
                </c:pt>
                <c:pt idx="10">
                  <c:v>3.1899999999999986</c:v>
                </c:pt>
                <c:pt idx="11">
                  <c:v>3.1789999999999985</c:v>
                </c:pt>
                <c:pt idx="12">
                  <c:v>3.1679999999999984</c:v>
                </c:pt>
                <c:pt idx="13">
                  <c:v>3.1569999999999983</c:v>
                </c:pt>
                <c:pt idx="14">
                  <c:v>3.1459999999999981</c:v>
                </c:pt>
                <c:pt idx="15">
                  <c:v>3.134999999999998</c:v>
                </c:pt>
                <c:pt idx="16">
                  <c:v>3.1239999999999979</c:v>
                </c:pt>
                <c:pt idx="17">
                  <c:v>3.1129999999999978</c:v>
                </c:pt>
                <c:pt idx="18">
                  <c:v>3.1019999999999976</c:v>
                </c:pt>
                <c:pt idx="19">
                  <c:v>3.0909999999999975</c:v>
                </c:pt>
                <c:pt idx="20">
                  <c:v>3.0799999999999974</c:v>
                </c:pt>
                <c:pt idx="21">
                  <c:v>3.0689999999999973</c:v>
                </c:pt>
                <c:pt idx="22">
                  <c:v>3.0579999999999972</c:v>
                </c:pt>
                <c:pt idx="23">
                  <c:v>3.046999999999997</c:v>
                </c:pt>
                <c:pt idx="24">
                  <c:v>3.0359999999999969</c:v>
                </c:pt>
                <c:pt idx="25">
                  <c:v>3.0249999999999968</c:v>
                </c:pt>
                <c:pt idx="26">
                  <c:v>3.0139999999999967</c:v>
                </c:pt>
                <c:pt idx="27">
                  <c:v>3.0029999999999966</c:v>
                </c:pt>
                <c:pt idx="28">
                  <c:v>2.9919999999999964</c:v>
                </c:pt>
                <c:pt idx="29">
                  <c:v>2.9809999999999963</c:v>
                </c:pt>
                <c:pt idx="30">
                  <c:v>2.9699999999999962</c:v>
                </c:pt>
                <c:pt idx="31">
                  <c:v>2.9589999999999961</c:v>
                </c:pt>
                <c:pt idx="32">
                  <c:v>2.947999999999996</c:v>
                </c:pt>
                <c:pt idx="33">
                  <c:v>2.9369999999999958</c:v>
                </c:pt>
                <c:pt idx="34">
                  <c:v>2.9259999999999957</c:v>
                </c:pt>
                <c:pt idx="35">
                  <c:v>2.9149999999999956</c:v>
                </c:pt>
                <c:pt idx="36">
                  <c:v>2.9039999999999955</c:v>
                </c:pt>
                <c:pt idx="37">
                  <c:v>2.8929999999999954</c:v>
                </c:pt>
                <c:pt idx="38">
                  <c:v>2.8819999999999952</c:v>
                </c:pt>
                <c:pt idx="39">
                  <c:v>2.8709999999999951</c:v>
                </c:pt>
                <c:pt idx="40">
                  <c:v>2.859999999999995</c:v>
                </c:pt>
                <c:pt idx="41">
                  <c:v>2.8489999999999949</c:v>
                </c:pt>
                <c:pt idx="42">
                  <c:v>2.8379999999999947</c:v>
                </c:pt>
                <c:pt idx="43">
                  <c:v>2.8269999999999946</c:v>
                </c:pt>
                <c:pt idx="44">
                  <c:v>2.8159999999999945</c:v>
                </c:pt>
                <c:pt idx="45">
                  <c:v>2.8049999999999944</c:v>
                </c:pt>
                <c:pt idx="46">
                  <c:v>2.7939999999999943</c:v>
                </c:pt>
                <c:pt idx="47">
                  <c:v>2.7829999999999941</c:v>
                </c:pt>
                <c:pt idx="48">
                  <c:v>2.771999999999994</c:v>
                </c:pt>
                <c:pt idx="49">
                  <c:v>2.7609999999999939</c:v>
                </c:pt>
                <c:pt idx="50">
                  <c:v>2.7499999999999938</c:v>
                </c:pt>
                <c:pt idx="51">
                  <c:v>2.7389999999999937</c:v>
                </c:pt>
                <c:pt idx="52">
                  <c:v>2.7279999999999935</c:v>
                </c:pt>
                <c:pt idx="53">
                  <c:v>2.7169999999999934</c:v>
                </c:pt>
                <c:pt idx="54">
                  <c:v>2.7059999999999933</c:v>
                </c:pt>
                <c:pt idx="55">
                  <c:v>2.6949999999999932</c:v>
                </c:pt>
                <c:pt idx="56">
                  <c:v>2.6839999999999931</c:v>
                </c:pt>
                <c:pt idx="57">
                  <c:v>2.6729999999999929</c:v>
                </c:pt>
                <c:pt idx="58">
                  <c:v>2.6619999999999928</c:v>
                </c:pt>
                <c:pt idx="59">
                  <c:v>2.6509999999999927</c:v>
                </c:pt>
                <c:pt idx="60">
                  <c:v>2.6399999999999926</c:v>
                </c:pt>
                <c:pt idx="61">
                  <c:v>2.6289999999999925</c:v>
                </c:pt>
                <c:pt idx="62">
                  <c:v>2.6179999999999923</c:v>
                </c:pt>
                <c:pt idx="63">
                  <c:v>2.6069999999999922</c:v>
                </c:pt>
                <c:pt idx="64">
                  <c:v>2.5959999999999921</c:v>
                </c:pt>
                <c:pt idx="65">
                  <c:v>2.584999999999992</c:v>
                </c:pt>
                <c:pt idx="66">
                  <c:v>2.5739999999999919</c:v>
                </c:pt>
                <c:pt idx="67">
                  <c:v>2.5629999999999917</c:v>
                </c:pt>
                <c:pt idx="68">
                  <c:v>2.5519999999999916</c:v>
                </c:pt>
                <c:pt idx="69">
                  <c:v>2.5409999999999915</c:v>
                </c:pt>
                <c:pt idx="70">
                  <c:v>2.5299999999999914</c:v>
                </c:pt>
                <c:pt idx="71">
                  <c:v>2.5189999999999912</c:v>
                </c:pt>
                <c:pt idx="72">
                  <c:v>2.5079999999999911</c:v>
                </c:pt>
                <c:pt idx="73">
                  <c:v>2.496999999999991</c:v>
                </c:pt>
                <c:pt idx="74">
                  <c:v>2.4859999999999909</c:v>
                </c:pt>
                <c:pt idx="75">
                  <c:v>2.4749999999999908</c:v>
                </c:pt>
                <c:pt idx="76">
                  <c:v>2.4639999999999906</c:v>
                </c:pt>
                <c:pt idx="77">
                  <c:v>2.4529999999999905</c:v>
                </c:pt>
                <c:pt idx="78">
                  <c:v>2.4419999999999904</c:v>
                </c:pt>
                <c:pt idx="79">
                  <c:v>2.4309999999999903</c:v>
                </c:pt>
                <c:pt idx="80">
                  <c:v>2.4199999999999902</c:v>
                </c:pt>
                <c:pt idx="81">
                  <c:v>2.40899999999999</c:v>
                </c:pt>
                <c:pt idx="82">
                  <c:v>2.3979999999999899</c:v>
                </c:pt>
                <c:pt idx="83">
                  <c:v>2.3869999999999898</c:v>
                </c:pt>
                <c:pt idx="84">
                  <c:v>2.3759999999999897</c:v>
                </c:pt>
                <c:pt idx="85">
                  <c:v>2.3649999999999896</c:v>
                </c:pt>
                <c:pt idx="86">
                  <c:v>2.3539999999999894</c:v>
                </c:pt>
                <c:pt idx="87">
                  <c:v>2.3429999999999893</c:v>
                </c:pt>
                <c:pt idx="88">
                  <c:v>2.3319999999999892</c:v>
                </c:pt>
                <c:pt idx="89">
                  <c:v>2.3209999999999891</c:v>
                </c:pt>
                <c:pt idx="90">
                  <c:v>2.309999999999989</c:v>
                </c:pt>
                <c:pt idx="91">
                  <c:v>2.2989999999999888</c:v>
                </c:pt>
                <c:pt idx="92">
                  <c:v>2.2879999999999887</c:v>
                </c:pt>
                <c:pt idx="93">
                  <c:v>2.2769999999999886</c:v>
                </c:pt>
                <c:pt idx="94">
                  <c:v>2.2659999999999885</c:v>
                </c:pt>
                <c:pt idx="95">
                  <c:v>2.2549999999999883</c:v>
                </c:pt>
                <c:pt idx="96">
                  <c:v>2.2439999999999882</c:v>
                </c:pt>
                <c:pt idx="97">
                  <c:v>2.2329999999999881</c:v>
                </c:pt>
                <c:pt idx="98">
                  <c:v>2.221999999999988</c:v>
                </c:pt>
                <c:pt idx="99">
                  <c:v>2.2109999999999879</c:v>
                </c:pt>
                <c:pt idx="100">
                  <c:v>2.1999999999999877</c:v>
                </c:pt>
                <c:pt idx="101">
                  <c:v>2.1889999999999876</c:v>
                </c:pt>
                <c:pt idx="102">
                  <c:v>2.1779999999999875</c:v>
                </c:pt>
                <c:pt idx="103">
                  <c:v>2.1669999999999874</c:v>
                </c:pt>
                <c:pt idx="104">
                  <c:v>2.1559999999999873</c:v>
                </c:pt>
                <c:pt idx="105">
                  <c:v>2.1449999999999871</c:v>
                </c:pt>
                <c:pt idx="106">
                  <c:v>2.133999999999987</c:v>
                </c:pt>
                <c:pt idx="107">
                  <c:v>2.1229999999999869</c:v>
                </c:pt>
                <c:pt idx="108">
                  <c:v>2.1119999999999868</c:v>
                </c:pt>
                <c:pt idx="109">
                  <c:v>2.1009999999999867</c:v>
                </c:pt>
                <c:pt idx="110">
                  <c:v>2.0899999999999865</c:v>
                </c:pt>
                <c:pt idx="111">
                  <c:v>2.0789999999999864</c:v>
                </c:pt>
                <c:pt idx="112">
                  <c:v>2.0679999999999863</c:v>
                </c:pt>
                <c:pt idx="113">
                  <c:v>2.0569999999999862</c:v>
                </c:pt>
                <c:pt idx="114">
                  <c:v>2.0459999999999861</c:v>
                </c:pt>
                <c:pt idx="115">
                  <c:v>2.0349999999999859</c:v>
                </c:pt>
                <c:pt idx="116">
                  <c:v>2.0239999999999858</c:v>
                </c:pt>
                <c:pt idx="117">
                  <c:v>2.0129999999999857</c:v>
                </c:pt>
                <c:pt idx="118">
                  <c:v>2.0019999999999856</c:v>
                </c:pt>
                <c:pt idx="119">
                  <c:v>1.9909999999999857</c:v>
                </c:pt>
                <c:pt idx="120">
                  <c:v>1.9799999999999858</c:v>
                </c:pt>
                <c:pt idx="121">
                  <c:v>1.9689999999999859</c:v>
                </c:pt>
                <c:pt idx="122">
                  <c:v>1.957999999999986</c:v>
                </c:pt>
                <c:pt idx="123">
                  <c:v>1.9469999999999861</c:v>
                </c:pt>
                <c:pt idx="124">
                  <c:v>1.9359999999999862</c:v>
                </c:pt>
                <c:pt idx="125">
                  <c:v>1.9249999999999863</c:v>
                </c:pt>
                <c:pt idx="126">
                  <c:v>1.9139999999999864</c:v>
                </c:pt>
                <c:pt idx="127">
                  <c:v>1.9029999999999865</c:v>
                </c:pt>
                <c:pt idx="128">
                  <c:v>1.8919999999999866</c:v>
                </c:pt>
                <c:pt idx="129">
                  <c:v>1.8809999999999867</c:v>
                </c:pt>
                <c:pt idx="130">
                  <c:v>1.8699999999999868</c:v>
                </c:pt>
                <c:pt idx="131">
                  <c:v>1.8589999999999869</c:v>
                </c:pt>
                <c:pt idx="132">
                  <c:v>1.847999999999987</c:v>
                </c:pt>
                <c:pt idx="133">
                  <c:v>1.8369999999999871</c:v>
                </c:pt>
                <c:pt idx="134">
                  <c:v>1.8259999999999872</c:v>
                </c:pt>
                <c:pt idx="135">
                  <c:v>1.8149999999999873</c:v>
                </c:pt>
                <c:pt idx="136">
                  <c:v>1.8039999999999874</c:v>
                </c:pt>
                <c:pt idx="137">
                  <c:v>1.7929999999999875</c:v>
                </c:pt>
                <c:pt idx="138">
                  <c:v>1.7819999999999876</c:v>
                </c:pt>
                <c:pt idx="139">
                  <c:v>1.7709999999999877</c:v>
                </c:pt>
                <c:pt idx="140">
                  <c:v>1.7599999999999878</c:v>
                </c:pt>
                <c:pt idx="141">
                  <c:v>1.7489999999999879</c:v>
                </c:pt>
                <c:pt idx="142">
                  <c:v>1.737999999999988</c:v>
                </c:pt>
                <c:pt idx="143">
                  <c:v>1.7269999999999881</c:v>
                </c:pt>
                <c:pt idx="144">
                  <c:v>1.7159999999999882</c:v>
                </c:pt>
                <c:pt idx="145">
                  <c:v>1.7049999999999883</c:v>
                </c:pt>
                <c:pt idx="146">
                  <c:v>1.6939999999999884</c:v>
                </c:pt>
                <c:pt idx="147">
                  <c:v>1.6829999999999885</c:v>
                </c:pt>
                <c:pt idx="148">
                  <c:v>1.6719999999999886</c:v>
                </c:pt>
                <c:pt idx="149">
                  <c:v>1.6609999999999887</c:v>
                </c:pt>
                <c:pt idx="150">
                  <c:v>1.6499999999999888</c:v>
                </c:pt>
                <c:pt idx="151">
                  <c:v>1.6389999999999889</c:v>
                </c:pt>
                <c:pt idx="152">
                  <c:v>1.627999999999989</c:v>
                </c:pt>
                <c:pt idx="153">
                  <c:v>1.6169999999999891</c:v>
                </c:pt>
                <c:pt idx="154">
                  <c:v>1.6059999999999892</c:v>
                </c:pt>
                <c:pt idx="155">
                  <c:v>1.5949999999999893</c:v>
                </c:pt>
                <c:pt idx="156">
                  <c:v>1.5839999999999894</c:v>
                </c:pt>
                <c:pt idx="157">
                  <c:v>1.5729999999999895</c:v>
                </c:pt>
                <c:pt idx="158">
                  <c:v>1.5619999999999896</c:v>
                </c:pt>
                <c:pt idx="159">
                  <c:v>1.5509999999999897</c:v>
                </c:pt>
                <c:pt idx="160">
                  <c:v>1.5399999999999898</c:v>
                </c:pt>
                <c:pt idx="161">
                  <c:v>1.5289999999999899</c:v>
                </c:pt>
                <c:pt idx="162">
                  <c:v>1.51799999999999</c:v>
                </c:pt>
                <c:pt idx="163">
                  <c:v>1.5069999999999901</c:v>
                </c:pt>
                <c:pt idx="164">
                  <c:v>1.4959999999999902</c:v>
                </c:pt>
                <c:pt idx="165">
                  <c:v>1.4849999999999903</c:v>
                </c:pt>
                <c:pt idx="166">
                  <c:v>1.4739999999999904</c:v>
                </c:pt>
                <c:pt idx="167">
                  <c:v>1.4629999999999905</c:v>
                </c:pt>
                <c:pt idx="168">
                  <c:v>1.4519999999999906</c:v>
                </c:pt>
                <c:pt idx="169">
                  <c:v>1.4409999999999907</c:v>
                </c:pt>
                <c:pt idx="170">
                  <c:v>1.4299999999999908</c:v>
                </c:pt>
                <c:pt idx="171">
                  <c:v>1.4189999999999909</c:v>
                </c:pt>
                <c:pt idx="172">
                  <c:v>1.407999999999991</c:v>
                </c:pt>
                <c:pt idx="173">
                  <c:v>1.3969999999999911</c:v>
                </c:pt>
                <c:pt idx="174">
                  <c:v>1.3859999999999912</c:v>
                </c:pt>
                <c:pt idx="175">
                  <c:v>1.3749999999999913</c:v>
                </c:pt>
                <c:pt idx="176">
                  <c:v>1.3639999999999914</c:v>
                </c:pt>
                <c:pt idx="177">
                  <c:v>1.3529999999999915</c:v>
                </c:pt>
                <c:pt idx="178">
                  <c:v>1.3419999999999916</c:v>
                </c:pt>
                <c:pt idx="179">
                  <c:v>1.3309999999999917</c:v>
                </c:pt>
                <c:pt idx="180">
                  <c:v>1.3199999999999918</c:v>
                </c:pt>
                <c:pt idx="181">
                  <c:v>1.3089999999999919</c:v>
                </c:pt>
                <c:pt idx="182">
                  <c:v>1.297999999999992</c:v>
                </c:pt>
                <c:pt idx="183">
                  <c:v>1.2869999999999922</c:v>
                </c:pt>
                <c:pt idx="184">
                  <c:v>1.2759999999999923</c:v>
                </c:pt>
                <c:pt idx="185">
                  <c:v>1.2649999999999924</c:v>
                </c:pt>
                <c:pt idx="186">
                  <c:v>1.2539999999999925</c:v>
                </c:pt>
                <c:pt idx="187">
                  <c:v>1.2429999999999926</c:v>
                </c:pt>
                <c:pt idx="188">
                  <c:v>1.2319999999999927</c:v>
                </c:pt>
                <c:pt idx="189">
                  <c:v>1.2209999999999928</c:v>
                </c:pt>
                <c:pt idx="190">
                  <c:v>1.2099999999999929</c:v>
                </c:pt>
                <c:pt idx="191">
                  <c:v>1.198999999999993</c:v>
                </c:pt>
                <c:pt idx="192">
                  <c:v>1.1879999999999931</c:v>
                </c:pt>
                <c:pt idx="193">
                  <c:v>1.1769999999999932</c:v>
                </c:pt>
                <c:pt idx="194">
                  <c:v>1.1659999999999933</c:v>
                </c:pt>
                <c:pt idx="195">
                  <c:v>1.1549999999999934</c:v>
                </c:pt>
                <c:pt idx="196">
                  <c:v>1.1439999999999935</c:v>
                </c:pt>
                <c:pt idx="197">
                  <c:v>1.1329999999999936</c:v>
                </c:pt>
                <c:pt idx="198">
                  <c:v>1.1219999999999937</c:v>
                </c:pt>
                <c:pt idx="199">
                  <c:v>1.1109999999999938</c:v>
                </c:pt>
                <c:pt idx="200">
                  <c:v>1.0999999999999939</c:v>
                </c:pt>
                <c:pt idx="201">
                  <c:v>1.088999999999994</c:v>
                </c:pt>
                <c:pt idx="202">
                  <c:v>1.0779999999999941</c:v>
                </c:pt>
                <c:pt idx="203">
                  <c:v>1.0669999999999942</c:v>
                </c:pt>
                <c:pt idx="204">
                  <c:v>1.0559999999999943</c:v>
                </c:pt>
                <c:pt idx="205">
                  <c:v>1.0449999999999944</c:v>
                </c:pt>
                <c:pt idx="206">
                  <c:v>1.0339999999999945</c:v>
                </c:pt>
                <c:pt idx="207">
                  <c:v>1.0229999999999946</c:v>
                </c:pt>
                <c:pt idx="208">
                  <c:v>1.0119999999999947</c:v>
                </c:pt>
                <c:pt idx="209">
                  <c:v>1.0009999999999948</c:v>
                </c:pt>
                <c:pt idx="210">
                  <c:v>0.98999999999999477</c:v>
                </c:pt>
                <c:pt idx="211">
                  <c:v>0.97899999999999476</c:v>
                </c:pt>
                <c:pt idx="212">
                  <c:v>0.96799999999999475</c:v>
                </c:pt>
                <c:pt idx="213">
                  <c:v>0.95699999999999474</c:v>
                </c:pt>
                <c:pt idx="214">
                  <c:v>0.94599999999999473</c:v>
                </c:pt>
                <c:pt idx="215">
                  <c:v>0.93499999999999472</c:v>
                </c:pt>
                <c:pt idx="216">
                  <c:v>0.92399999999999471</c:v>
                </c:pt>
                <c:pt idx="217">
                  <c:v>0.9129999999999947</c:v>
                </c:pt>
                <c:pt idx="218">
                  <c:v>0.90199999999999469</c:v>
                </c:pt>
                <c:pt idx="219">
                  <c:v>0.89099999999999469</c:v>
                </c:pt>
                <c:pt idx="220">
                  <c:v>0.87999999999999468</c:v>
                </c:pt>
                <c:pt idx="221">
                  <c:v>0.86899999999999467</c:v>
                </c:pt>
                <c:pt idx="222">
                  <c:v>0.85799999999999466</c:v>
                </c:pt>
                <c:pt idx="223">
                  <c:v>0.84699999999999465</c:v>
                </c:pt>
                <c:pt idx="224">
                  <c:v>0.83599999999999464</c:v>
                </c:pt>
                <c:pt idx="225">
                  <c:v>0.82499999999999463</c:v>
                </c:pt>
                <c:pt idx="226">
                  <c:v>0.81399999999999462</c:v>
                </c:pt>
                <c:pt idx="227">
                  <c:v>0.80299999999999461</c:v>
                </c:pt>
                <c:pt idx="228">
                  <c:v>0.7919999999999946</c:v>
                </c:pt>
                <c:pt idx="229">
                  <c:v>0.78099999999999459</c:v>
                </c:pt>
                <c:pt idx="230">
                  <c:v>0.76999999999999458</c:v>
                </c:pt>
                <c:pt idx="231">
                  <c:v>0.75899999999999457</c:v>
                </c:pt>
                <c:pt idx="232">
                  <c:v>0.74799999999999456</c:v>
                </c:pt>
                <c:pt idx="233">
                  <c:v>0.73699999999999455</c:v>
                </c:pt>
                <c:pt idx="234">
                  <c:v>0.72599999999999454</c:v>
                </c:pt>
                <c:pt idx="235">
                  <c:v>0.71499999999999453</c:v>
                </c:pt>
                <c:pt idx="236">
                  <c:v>0.70399999999999452</c:v>
                </c:pt>
                <c:pt idx="237">
                  <c:v>0.69299999999999451</c:v>
                </c:pt>
                <c:pt idx="238">
                  <c:v>0.6819999999999945</c:v>
                </c:pt>
                <c:pt idx="239">
                  <c:v>0.67099999999999449</c:v>
                </c:pt>
                <c:pt idx="240">
                  <c:v>0.65999999999999448</c:v>
                </c:pt>
                <c:pt idx="241">
                  <c:v>0.64899999999999447</c:v>
                </c:pt>
                <c:pt idx="242">
                  <c:v>0.63799999999999446</c:v>
                </c:pt>
                <c:pt idx="243">
                  <c:v>0.62699999999999445</c:v>
                </c:pt>
                <c:pt idx="244">
                  <c:v>0.61599999999999444</c:v>
                </c:pt>
                <c:pt idx="245">
                  <c:v>0.60499999999999443</c:v>
                </c:pt>
                <c:pt idx="246">
                  <c:v>0.59399999999999442</c:v>
                </c:pt>
                <c:pt idx="247">
                  <c:v>0.58299999999999441</c:v>
                </c:pt>
                <c:pt idx="248">
                  <c:v>0.5719999999999944</c:v>
                </c:pt>
                <c:pt idx="249">
                  <c:v>0.56099999999999439</c:v>
                </c:pt>
                <c:pt idx="250">
                  <c:v>0.54999999999999438</c:v>
                </c:pt>
                <c:pt idx="251">
                  <c:v>0.53899999999999437</c:v>
                </c:pt>
                <c:pt idx="252">
                  <c:v>0.52799999999999436</c:v>
                </c:pt>
                <c:pt idx="253">
                  <c:v>0.51699999999999435</c:v>
                </c:pt>
                <c:pt idx="254">
                  <c:v>0.50599999999999434</c:v>
                </c:pt>
                <c:pt idx="255">
                  <c:v>0.49499999999999433</c:v>
                </c:pt>
                <c:pt idx="256">
                  <c:v>0.48399999999999432</c:v>
                </c:pt>
                <c:pt idx="257">
                  <c:v>0.47299999999999431</c:v>
                </c:pt>
                <c:pt idx="258">
                  <c:v>0.4619999999999943</c:v>
                </c:pt>
                <c:pt idx="259">
                  <c:v>0.45099999999999429</c:v>
                </c:pt>
                <c:pt idx="260">
                  <c:v>0.43999999999999428</c:v>
                </c:pt>
                <c:pt idx="261">
                  <c:v>0.42899999999999427</c:v>
                </c:pt>
                <c:pt idx="262">
                  <c:v>0.41799999999999427</c:v>
                </c:pt>
                <c:pt idx="263">
                  <c:v>0.40699999999999426</c:v>
                </c:pt>
                <c:pt idx="264">
                  <c:v>0.39599999999999425</c:v>
                </c:pt>
                <c:pt idx="265">
                  <c:v>0.38499999999999424</c:v>
                </c:pt>
                <c:pt idx="266">
                  <c:v>0.37399999999999423</c:v>
                </c:pt>
                <c:pt idx="267">
                  <c:v>0.36299999999999422</c:v>
                </c:pt>
                <c:pt idx="268">
                  <c:v>0.35199999999999421</c:v>
                </c:pt>
                <c:pt idx="269">
                  <c:v>0.3409999999999942</c:v>
                </c:pt>
                <c:pt idx="270">
                  <c:v>0.32999999999999419</c:v>
                </c:pt>
                <c:pt idx="271">
                  <c:v>0.31899999999999418</c:v>
                </c:pt>
                <c:pt idx="272">
                  <c:v>0.30799999999999417</c:v>
                </c:pt>
                <c:pt idx="273">
                  <c:v>0.29699999999999416</c:v>
                </c:pt>
                <c:pt idx="274">
                  <c:v>0.28599999999999415</c:v>
                </c:pt>
                <c:pt idx="275">
                  <c:v>0.27499999999999414</c:v>
                </c:pt>
                <c:pt idx="276">
                  <c:v>0.26399999999999413</c:v>
                </c:pt>
                <c:pt idx="277">
                  <c:v>0.25299999999999412</c:v>
                </c:pt>
                <c:pt idx="278">
                  <c:v>0.24199999999999411</c:v>
                </c:pt>
                <c:pt idx="279">
                  <c:v>0.2309999999999941</c:v>
                </c:pt>
                <c:pt idx="280">
                  <c:v>0.21999999999999409</c:v>
                </c:pt>
                <c:pt idx="281">
                  <c:v>0.20899999999999408</c:v>
                </c:pt>
                <c:pt idx="282">
                  <c:v>0.19799999999999407</c:v>
                </c:pt>
                <c:pt idx="283">
                  <c:v>0.18699999999999406</c:v>
                </c:pt>
                <c:pt idx="284">
                  <c:v>0.17599999999999405</c:v>
                </c:pt>
                <c:pt idx="285">
                  <c:v>0.16499999999999404</c:v>
                </c:pt>
                <c:pt idx="286">
                  <c:v>0.15399999999999403</c:v>
                </c:pt>
                <c:pt idx="287">
                  <c:v>0.14299999999999402</c:v>
                </c:pt>
                <c:pt idx="288">
                  <c:v>0.13199999999999401</c:v>
                </c:pt>
                <c:pt idx="289">
                  <c:v>0.12099999999999402</c:v>
                </c:pt>
                <c:pt idx="290">
                  <c:v>0.10999999999999402</c:v>
                </c:pt>
                <c:pt idx="291">
                  <c:v>9.8999999999994023E-2</c:v>
                </c:pt>
                <c:pt idx="292">
                  <c:v>8.7999999999994027E-2</c:v>
                </c:pt>
                <c:pt idx="293">
                  <c:v>7.6999999999994032E-2</c:v>
                </c:pt>
                <c:pt idx="294">
                  <c:v>6.5999999999994036E-2</c:v>
                </c:pt>
                <c:pt idx="295">
                  <c:v>5.499999999999404E-2</c:v>
                </c:pt>
                <c:pt idx="296">
                  <c:v>4.3999999999994044E-2</c:v>
                </c:pt>
                <c:pt idx="297">
                  <c:v>3.2999999999994048E-2</c:v>
                </c:pt>
                <c:pt idx="298">
                  <c:v>2.1999999999994049E-2</c:v>
                </c:pt>
                <c:pt idx="299">
                  <c:v>1.0999999999994049E-2</c:v>
                </c:pt>
              </c:numCache>
            </c:numRef>
          </c:xVal>
          <c:yVal>
            <c:numRef>
              <c:f>fluence!$F$3:$F$335</c:f>
              <c:numCache>
                <c:formatCode>General</c:formatCode>
                <c:ptCount val="333"/>
                <c:pt idx="0">
                  <c:v>9.1485945259148646E-2</c:v>
                </c:pt>
                <c:pt idx="1">
                  <c:v>9.2605660373976439E-2</c:v>
                </c:pt>
                <c:pt idx="2">
                  <c:v>9.373424678902606E-2</c:v>
                </c:pt>
                <c:pt idx="3">
                  <c:v>9.4871703036024463E-2</c:v>
                </c:pt>
                <c:pt idx="4">
                  <c:v>9.6018026464656459E-2</c:v>
                </c:pt>
                <c:pt idx="5">
                  <c:v>9.7173213231403571E-2</c:v>
                </c:pt>
                <c:pt idx="6">
                  <c:v>9.8337258288554774E-2</c:v>
                </c:pt>
                <c:pt idx="7">
                  <c:v>9.9510155373394402E-2</c:v>
                </c:pt>
                <c:pt idx="8">
                  <c:v>0.10069189699757169</c:v>
                </c:pt>
                <c:pt idx="9">
                  <c:v>0.1018824744366571</c:v>
                </c:pt>
                <c:pt idx="10">
                  <c:v>0.10308187771989084</c:v>
                </c:pt>
                <c:pt idx="11">
                  <c:v>0.10429009562012738</c:v>
                </c:pt>
                <c:pt idx="12">
                  <c:v>0.10550711564398187</c:v>
                </c:pt>
                <c:pt idx="13">
                  <c:v>0.10673292402218283</c:v>
                </c:pt>
                <c:pt idx="14">
                  <c:v>0.10796750570013586</c:v>
                </c:pt>
                <c:pt idx="15">
                  <c:v>0.10921084432870334</c:v>
                </c:pt>
                <c:pt idx="16">
                  <c:v>0.11046292225520513</c:v>
                </c:pt>
                <c:pt idx="17">
                  <c:v>0.11172372051464431</c:v>
                </c:pt>
                <c:pt idx="18">
                  <c:v>0.1129932188211637</c:v>
                </c:pt>
                <c:pt idx="19">
                  <c:v>0.11427139555973648</c:v>
                </c:pt>
                <c:pt idx="20">
                  <c:v>0.11555822777809711</c:v>
                </c:pt>
                <c:pt idx="21">
                  <c:v>0.11685369117891596</c:v>
                </c:pt>
                <c:pt idx="22">
                  <c:v>0.11815776011222241</c:v>
                </c:pt>
                <c:pt idx="23">
                  <c:v>0.11947040756808178</c:v>
                </c:pt>
                <c:pt idx="24">
                  <c:v>0.12079160516952907</c:v>
                </c:pt>
                <c:pt idx="25">
                  <c:v>0.12212132316576579</c:v>
                </c:pt>
                <c:pt idx="26">
                  <c:v>0.12345953042562241</c:v>
                </c:pt>
                <c:pt idx="27">
                  <c:v>0.12480619443129159</c:v>
                </c:pt>
                <c:pt idx="28">
                  <c:v>0.12616128127233736</c:v>
                </c:pt>
                <c:pt idx="29">
                  <c:v>0.12752475563998245</c:v>
                </c:pt>
                <c:pt idx="30">
                  <c:v>0.12889658082167951</c:v>
                </c:pt>
                <c:pt idx="31">
                  <c:v>0.13027671869596993</c:v>
                </c:pt>
                <c:pt idx="32">
                  <c:v>0.13166512972763394</c:v>
                </c:pt>
                <c:pt idx="33">
                  <c:v>0.13306177296313615</c:v>
                </c:pt>
                <c:pt idx="34">
                  <c:v>0.13446660602637037</c:v>
                </c:pt>
                <c:pt idx="35">
                  <c:v>0.13587958511470774</c:v>
                </c:pt>
                <c:pt idx="36">
                  <c:v>0.1373006649953521</c:v>
                </c:pt>
                <c:pt idx="37">
                  <c:v>0.13872979900200466</c:v>
                </c:pt>
                <c:pt idx="38">
                  <c:v>0.1401669390318443</c:v>
                </c:pt>
                <c:pt idx="39">
                  <c:v>0.14161203554282467</c:v>
                </c:pt>
                <c:pt idx="40">
                  <c:v>0.14306503755129255</c:v>
                </c:pt>
                <c:pt idx="41">
                  <c:v>0.14452589262993024</c:v>
                </c:pt>
                <c:pt idx="42">
                  <c:v>0.14599454690602673</c:v>
                </c:pt>
                <c:pt idx="43">
                  <c:v>0.14747094506007838</c:v>
                </c:pt>
                <c:pt idx="44">
                  <c:v>0.14895503032472415</c:v>
                </c:pt>
                <c:pt idx="45">
                  <c:v>0.15044674448401776</c:v>
                </c:pt>
                <c:pt idx="46">
                  <c:v>0.15194602787303949</c:v>
                </c:pt>
                <c:pt idx="47">
                  <c:v>0.15345281937785066</c:v>
                </c:pt>
                <c:pt idx="48">
                  <c:v>0.15496705643579289</c:v>
                </c:pt>
                <c:pt idx="49">
                  <c:v>0.15648867503613603</c:v>
                </c:pt>
                <c:pt idx="50">
                  <c:v>0.15801760972107567</c:v>
                </c:pt>
                <c:pt idx="51">
                  <c:v>0.1595537935870838</c:v>
                </c:pt>
                <c:pt idx="52">
                  <c:v>0.16109715828661433</c:v>
                </c:pt>
                <c:pt idx="53">
                  <c:v>0.16264763403016555</c:v>
                </c:pt>
                <c:pt idx="54">
                  <c:v>0.16420514958870244</c:v>
                </c:pt>
                <c:pt idx="55">
                  <c:v>0.16576963229643946</c:v>
                </c:pt>
                <c:pt idx="56">
                  <c:v>0.16734100805398636</c:v>
                </c:pt>
                <c:pt idx="57">
                  <c:v>0.16891920133185939</c:v>
                </c:pt>
                <c:pt idx="58">
                  <c:v>0.17050413517435822</c:v>
                </c:pt>
                <c:pt idx="59">
                  <c:v>0.17209573120381075</c:v>
                </c:pt>
                <c:pt idx="60">
                  <c:v>0.17369390962518672</c:v>
                </c:pt>
                <c:pt idx="61">
                  <c:v>0.17529858923108291</c:v>
                </c:pt>
                <c:pt idx="62">
                  <c:v>0.17690968740707813</c:v>
                </c:pt>
                <c:pt idx="63">
                  <c:v>0.17852712013746222</c:v>
                </c:pt>
                <c:pt idx="64">
                  <c:v>0.18015080201133724</c:v>
                </c:pt>
                <c:pt idx="65">
                  <c:v>0.18178064622909365</c:v>
                </c:pt>
                <c:pt idx="66">
                  <c:v>0.1834165646092607</c:v>
                </c:pt>
                <c:pt idx="67">
                  <c:v>0.18505846759573144</c:v>
                </c:pt>
                <c:pt idx="68">
                  <c:v>0.18670626426536455</c:v>
                </c:pt>
                <c:pt idx="69">
                  <c:v>0.18835986233596094</c:v>
                </c:pt>
                <c:pt idx="70">
                  <c:v>0.19001916817461631</c:v>
                </c:pt>
                <c:pt idx="71">
                  <c:v>0.19168408680644919</c:v>
                </c:pt>
                <c:pt idx="72">
                  <c:v>0.1933545219237052</c:v>
                </c:pt>
                <c:pt idx="73">
                  <c:v>0.195030375895236</c:v>
                </c:pt>
                <c:pt idx="74">
                  <c:v>0.19671154977635291</c:v>
                </c:pt>
                <c:pt idx="75">
                  <c:v>0.19839794331905486</c:v>
                </c:pt>
                <c:pt idx="76">
                  <c:v>0.20008945498262998</c:v>
                </c:pt>
                <c:pt idx="77">
                  <c:v>0.20178598194462891</c:v>
                </c:pt>
                <c:pt idx="78">
                  <c:v>0.20348742011221024</c:v>
                </c:pt>
                <c:pt idx="79">
                  <c:v>0.20519366413385631</c:v>
                </c:pt>
                <c:pt idx="80">
                  <c:v>0.20690460741145716</c:v>
                </c:pt>
                <c:pt idx="81">
                  <c:v>0.20862014211276292</c:v>
                </c:pt>
                <c:pt idx="82">
                  <c:v>0.2103401591842019</c:v>
                </c:pt>
                <c:pt idx="83">
                  <c:v>0.21206454836406233</c:v>
                </c:pt>
                <c:pt idx="84">
                  <c:v>0.21379319819603732</c:v>
                </c:pt>
                <c:pt idx="85">
                  <c:v>0.2155259960431293</c:v>
                </c:pt>
                <c:pt idx="86">
                  <c:v>0.21726282810191302</c:v>
                </c:pt>
                <c:pt idx="87">
                  <c:v>0.21900357941715437</c:v>
                </c:pt>
                <c:pt idx="88">
                  <c:v>0.22074813389678219</c:v>
                </c:pt>
                <c:pt idx="89">
                  <c:v>0.22249637432721123</c:v>
                </c:pt>
                <c:pt idx="90">
                  <c:v>0.22424818238901312</c:v>
                </c:pt>
                <c:pt idx="91">
                  <c:v>0.22600343867293218</c:v>
                </c:pt>
                <c:pt idx="92">
                  <c:v>0.22776202269624329</c:v>
                </c:pt>
                <c:pt idx="93">
                  <c:v>0.22952381291944918</c:v>
                </c:pt>
                <c:pt idx="94">
                  <c:v>0.23128868676331316</c:v>
                </c:pt>
                <c:pt idx="95">
                  <c:v>0.23305652062622345</c:v>
                </c:pt>
                <c:pt idx="96">
                  <c:v>0.23482718990188683</c:v>
                </c:pt>
                <c:pt idx="97">
                  <c:v>0.23660056899734658</c:v>
                </c:pt>
                <c:pt idx="98">
                  <c:v>0.23837653135132242</c:v>
                </c:pt>
                <c:pt idx="99">
                  <c:v>0.2401549494528657</c:v>
                </c:pt>
                <c:pt idx="100">
                  <c:v>0.24193569486032832</c:v>
                </c:pt>
                <c:pt idx="101">
                  <c:v>0.24371863822064091</c:v>
                </c:pt>
                <c:pt idx="102">
                  <c:v>0.24550364928889393</c:v>
                </c:pt>
                <c:pt idx="103">
                  <c:v>0.24729059694821842</c:v>
                </c:pt>
                <c:pt idx="104">
                  <c:v>0.24907934922996239</c:v>
                </c:pt>
                <c:pt idx="105">
                  <c:v>0.25086977333415644</c:v>
                </c:pt>
                <c:pt idx="106">
                  <c:v>0.25266173565026473</c:v>
                </c:pt>
                <c:pt idx="107">
                  <c:v>0.25445510177821623</c:v>
                </c:pt>
                <c:pt idx="108">
                  <c:v>0.25624973654970995</c:v>
                </c:pt>
                <c:pt idx="109">
                  <c:v>0.25804550404979032</c:v>
                </c:pt>
                <c:pt idx="110">
                  <c:v>0.25984226763868634</c:v>
                </c:pt>
                <c:pt idx="111">
                  <c:v>0.26163988997390897</c:v>
                </c:pt>
                <c:pt idx="112">
                  <c:v>0.26343823303260117</c:v>
                </c:pt>
                <c:pt idx="113">
                  <c:v>0.26523715813413501</c:v>
                </c:pt>
                <c:pt idx="114">
                  <c:v>0.2670365259629493</c:v>
                </c:pt>
                <c:pt idx="115">
                  <c:v>0.26883619659162239</c:v>
                </c:pt>
                <c:pt idx="116">
                  <c:v>0.27063602950417331</c:v>
                </c:pt>
                <c:pt idx="117">
                  <c:v>0.27243588361958532</c:v>
                </c:pt>
                <c:pt idx="118">
                  <c:v>0.27423561731554585</c:v>
                </c:pt>
                <c:pt idx="119">
                  <c:v>0.27603508845239483</c:v>
                </c:pt>
                <c:pt idx="120">
                  <c:v>0.27783415439727704</c:v>
                </c:pt>
                <c:pt idx="121">
                  <c:v>0.27963267204848985</c:v>
                </c:pt>
                <c:pt idx="122">
                  <c:v>0.28143049786002028</c:v>
                </c:pt>
                <c:pt idx="123">
                  <c:v>0.28322748786626423</c:v>
                </c:pt>
                <c:pt idx="124">
                  <c:v>0.28502349770692198</c:v>
                </c:pt>
                <c:pt idx="125">
                  <c:v>0.28681838265206117</c:v>
                </c:pt>
                <c:pt idx="126">
                  <c:v>0.28861199762733991</c:v>
                </c:pt>
                <c:pt idx="127">
                  <c:v>0.29040419723938649</c:v>
                </c:pt>
                <c:pt idx="128">
                  <c:v>0.29219483580132155</c:v>
                </c:pt>
                <c:pt idx="129">
                  <c:v>0.29398376735842313</c:v>
                </c:pt>
                <c:pt idx="130">
                  <c:v>0.29577084571392004</c:v>
                </c:pt>
                <c:pt idx="131">
                  <c:v>0.2975559244549103</c:v>
                </c:pt>
                <c:pt idx="132">
                  <c:v>0.29933885697839629</c:v>
                </c:pt>
                <c:pt idx="133">
                  <c:v>0.30111949651742664</c:v>
                </c:pt>
                <c:pt idx="134">
                  <c:v>0.30289769616734014</c:v>
                </c:pt>
                <c:pt idx="135">
                  <c:v>0.3046733089121012</c:v>
                </c:pt>
                <c:pt idx="136">
                  <c:v>0.30644618765072085</c:v>
                </c:pt>
                <c:pt idx="137">
                  <c:v>0.30821618522375327</c:v>
                </c:pt>
                <c:pt idx="138">
                  <c:v>0.30998315443986274</c:v>
                </c:pt>
                <c:pt idx="139">
                  <c:v>0.31174694810244846</c:v>
                </c:pt>
                <c:pt idx="140">
                  <c:v>0.31350741903632479</c:v>
                </c:pt>
                <c:pt idx="141">
                  <c:v>0.31526442011444272</c:v>
                </c:pt>
                <c:pt idx="142">
                  <c:v>0.31701780428464915</c:v>
                </c:pt>
                <c:pt idx="143">
                  <c:v>0.31876742459647295</c:v>
                </c:pt>
                <c:pt idx="144">
                  <c:v>0.3205131342279301</c:v>
                </c:pt>
                <c:pt idx="145">
                  <c:v>0.32225478651234057</c:v>
                </c:pt>
                <c:pt idx="146">
                  <c:v>0.32399223496514651</c:v>
                </c:pt>
                <c:pt idx="147">
                  <c:v>0.32572533331072573</c:v>
                </c:pt>
                <c:pt idx="148">
                  <c:v>0.32745393550918989</c:v>
                </c:pt>
                <c:pt idx="149">
                  <c:v>0.32917789578316076</c:v>
                </c:pt>
                <c:pt idx="150">
                  <c:v>0.33089706864451429</c:v>
                </c:pt>
                <c:pt idx="151">
                  <c:v>0.33261130892108581</c:v>
                </c:pt>
                <c:pt idx="152">
                  <c:v>0.33432047178332702</c:v>
                </c:pt>
                <c:pt idx="153">
                  <c:v>0.33602441277090533</c:v>
                </c:pt>
                <c:pt idx="154">
                  <c:v>0.33772298781923971</c:v>
                </c:pt>
                <c:pt idx="155">
                  <c:v>0.33941605328596114</c:v>
                </c:pt>
                <c:pt idx="156">
                  <c:v>0.34110346597729252</c:v>
                </c:pt>
                <c:pt idx="157">
                  <c:v>0.34278508317433726</c:v>
                </c:pt>
                <c:pt idx="158">
                  <c:v>0.34446076265926928</c:v>
                </c:pt>
                <c:pt idx="159">
                  <c:v>0.34613036274141468</c:v>
                </c:pt>
                <c:pt idx="160">
                  <c:v>0.3477937422832198</c:v>
                </c:pt>
                <c:pt idx="161">
                  <c:v>0.34945076072609266</c:v>
                </c:pt>
                <c:pt idx="162">
                  <c:v>0.35110127811611364</c:v>
                </c:pt>
                <c:pt idx="163">
                  <c:v>0.35274515512960469</c:v>
                </c:pt>
                <c:pt idx="164">
                  <c:v>0.35438225309855015</c:v>
                </c:pt>
                <c:pt idx="165">
                  <c:v>0.35601243403585942</c:v>
                </c:pt>
                <c:pt idx="166">
                  <c:v>0.3576355606604652</c:v>
                </c:pt>
                <c:pt idx="167">
                  <c:v>0.3592514964222478</c:v>
                </c:pt>
                <c:pt idx="168">
                  <c:v>0.36086010552677761</c:v>
                </c:pt>
                <c:pt idx="169">
                  <c:v>0.36246125295986809</c:v>
                </c:pt>
                <c:pt idx="170">
                  <c:v>0.36405480451193256</c:v>
                </c:pt>
                <c:pt idx="171">
                  <c:v>0.36564062680213316</c:v>
                </c:pt>
                <c:pt idx="172">
                  <c:v>0.36721858730231821</c:v>
                </c:pt>
                <c:pt idx="173">
                  <c:v>0.36878855436073915</c:v>
                </c:pt>
                <c:pt idx="174">
                  <c:v>0.37035039722553648</c:v>
                </c:pt>
                <c:pt idx="175">
                  <c:v>0.37190398606799235</c:v>
                </c:pt>
                <c:pt idx="176">
                  <c:v>0.37344919200553722</c:v>
                </c:pt>
                <c:pt idx="177">
                  <c:v>0.37498588712450642</c:v>
                </c:pt>
                <c:pt idx="178">
                  <c:v>0.37651394450263814</c:v>
                </c:pt>
                <c:pt idx="179">
                  <c:v>0.37803323823130558</c:v>
                </c:pt>
                <c:pt idx="180">
                  <c:v>0.37954364343747576</c:v>
                </c:pt>
                <c:pt idx="181">
                  <c:v>0.38104503630538983</c:v>
                </c:pt>
                <c:pt idx="182">
                  <c:v>0.38253729409795467</c:v>
                </c:pt>
                <c:pt idx="183">
                  <c:v>0.38402029517784264</c:v>
                </c:pt>
                <c:pt idx="184">
                  <c:v>0.38549391902828944</c:v>
                </c:pt>
                <c:pt idx="185">
                  <c:v>0.38695804627358571</c:v>
                </c:pt>
                <c:pt idx="186">
                  <c:v>0.38841255869925567</c:v>
                </c:pt>
                <c:pt idx="187">
                  <c:v>0.38985733927191446</c:v>
                </c:pt>
                <c:pt idx="188">
                  <c:v>0.39129227215880075</c:v>
                </c:pt>
                <c:pt idx="189">
                  <c:v>0.39271724274697595</c:v>
                </c:pt>
                <c:pt idx="190">
                  <c:v>0.39413213766218663</c:v>
                </c:pt>
                <c:pt idx="191">
                  <c:v>0.39553684478738066</c:v>
                </c:pt>
                <c:pt idx="192">
                  <c:v>0.39693125328087603</c:v>
                </c:pt>
                <c:pt idx="193">
                  <c:v>0.39831525359417203</c:v>
                </c:pt>
                <c:pt idx="194">
                  <c:v>0.39968873748940081</c:v>
                </c:pt>
                <c:pt idx="195">
                  <c:v>0.40105159805641211</c:v>
                </c:pt>
                <c:pt idx="196">
                  <c:v>0.40240372972948685</c:v>
                </c:pt>
                <c:pt idx="197">
                  <c:v>0.40374502830367415</c:v>
                </c:pt>
                <c:pt idx="198">
                  <c:v>0.40507539095074718</c:v>
                </c:pt>
                <c:pt idx="199">
                  <c:v>0.40639471623477225</c:v>
                </c:pt>
                <c:pt idx="200">
                  <c:v>0.40770290412728843</c:v>
                </c:pt>
                <c:pt idx="201">
                  <c:v>0.40899985602209127</c:v>
                </c:pt>
                <c:pt idx="202">
                  <c:v>0.41028547474961707</c:v>
                </c:pt>
                <c:pt idx="203">
                  <c:v>0.41155966459092436</c:v>
                </c:pt>
                <c:pt idx="204">
                  <c:v>0.41282233129126783</c:v>
                </c:pt>
                <c:pt idx="205">
                  <c:v>0.41407338207326039</c:v>
                </c:pt>
                <c:pt idx="206">
                  <c:v>0.41531272564962146</c:v>
                </c:pt>
                <c:pt idx="207">
                  <c:v>0.41654027223550677</c:v>
                </c:pt>
                <c:pt idx="208">
                  <c:v>0.41775593356041557</c:v>
                </c:pt>
                <c:pt idx="209">
                  <c:v>0.4189596228796752</c:v>
                </c:pt>
                <c:pt idx="210">
                  <c:v>0.42015125498549677</c:v>
                </c:pt>
                <c:pt idx="211">
                  <c:v>0.42133074621760019</c:v>
                </c:pt>
                <c:pt idx="212">
                  <c:v>0.42249801447340779</c:v>
                </c:pt>
                <c:pt idx="213">
                  <c:v>0.42365297921780132</c:v>
                </c:pt>
                <c:pt idx="214">
                  <c:v>0.42479556149244158</c:v>
                </c:pt>
                <c:pt idx="215">
                  <c:v>0.42592568392464936</c:v>
                </c:pt>
                <c:pt idx="216">
                  <c:v>0.42704327073584386</c:v>
                </c:pt>
                <c:pt idx="217">
                  <c:v>0.42814824774953814</c:v>
                </c:pt>
                <c:pt idx="218">
                  <c:v>0.42924054239889053</c:v>
                </c:pt>
                <c:pt idx="219">
                  <c:v>0.43032008373380848</c:v>
                </c:pt>
                <c:pt idx="220">
                  <c:v>0.43138680242760707</c:v>
                </c:pt>
                <c:pt idx="221">
                  <c:v>0.43244063078321815</c:v>
                </c:pt>
                <c:pt idx="222">
                  <c:v>0.43348150273895025</c:v>
                </c:pt>
                <c:pt idx="223">
                  <c:v>0.43450935387380013</c:v>
                </c:pt>
                <c:pt idx="224">
                  <c:v>0.43552412141231278</c:v>
                </c:pt>
                <c:pt idx="225">
                  <c:v>0.43652574422899243</c:v>
                </c:pt>
                <c:pt idx="226">
                  <c:v>0.43751416285226263</c:v>
                </c:pt>
                <c:pt idx="227">
                  <c:v>0.4384893194679757</c:v>
                </c:pt>
                <c:pt idx="228">
                  <c:v>0.43945115792247275</c:v>
                </c:pt>
                <c:pt idx="229">
                  <c:v>0.44039962372519442</c:v>
                </c:pt>
                <c:pt idx="230">
                  <c:v>0.44133466405084298</c:v>
                </c:pt>
                <c:pt idx="231">
                  <c:v>0.44225622774109496</c:v>
                </c:pt>
                <c:pt idx="232">
                  <c:v>0.44316426530586905</c:v>
                </c:pt>
                <c:pt idx="233">
                  <c:v>0.44405872892414655</c:v>
                </c:pt>
                <c:pt idx="234">
                  <c:v>0.44493957244434895</c:v>
                </c:pt>
                <c:pt idx="235">
                  <c:v>0.44580675138427123</c:v>
                </c:pt>
                <c:pt idx="236">
                  <c:v>0.44666022293057533</c:v>
                </c:pt>
                <c:pt idx="237">
                  <c:v>0.44749994593784437</c:v>
                </c:pt>
                <c:pt idx="238">
                  <c:v>0.44832588092719927</c:v>
                </c:pt>
                <c:pt idx="239">
                  <c:v>0.44913799008448146</c:v>
                </c:pt>
                <c:pt idx="240">
                  <c:v>0.44993623725800264</c:v>
                </c:pt>
                <c:pt idx="241">
                  <c:v>0.45072058795586517</c:v>
                </c:pt>
                <c:pt idx="242">
                  <c:v>0.45149100934285563</c:v>
                </c:pt>
                <c:pt idx="243">
                  <c:v>0.45224747023691508</c:v>
                </c:pt>
                <c:pt idx="244">
                  <c:v>0.45298994110518703</c:v>
                </c:pt>
                <c:pt idx="245">
                  <c:v>0.45371839405964964</c:v>
                </c:pt>
                <c:pt idx="246">
                  <c:v>0.45443280285233228</c:v>
                </c:pt>
                <c:pt idx="247">
                  <c:v>0.45513314287012346</c:v>
                </c:pt>
                <c:pt idx="248">
                  <c:v>0.45581939112917019</c:v>
                </c:pt>
                <c:pt idx="249">
                  <c:v>0.45649152626887646</c:v>
                </c:pt>
                <c:pt idx="250">
                  <c:v>0.45714952854550184</c:v>
                </c:pt>
                <c:pt idx="251">
                  <c:v>0.457793379825366</c:v>
                </c:pt>
                <c:pt idx="252">
                  <c:v>0.45842306357766399</c:v>
                </c:pt>
                <c:pt idx="253">
                  <c:v>0.45903856486689543</c:v>
                </c:pt>
                <c:pt idx="254">
                  <c:v>0.4596398703449126</c:v>
                </c:pt>
                <c:pt idx="255">
                  <c:v>0.46022696824259368</c:v>
                </c:pt>
                <c:pt idx="256">
                  <c:v>0.46079984836114446</c:v>
                </c:pt>
                <c:pt idx="257">
                  <c:v>0.46135850206303436</c:v>
                </c:pt>
                <c:pt idx="258">
                  <c:v>0.46190292226257224</c:v>
                </c:pt>
                <c:pt idx="259">
                  <c:v>0.46243310341612615</c:v>
                </c:pt>
                <c:pt idx="260">
                  <c:v>0.46294904151199473</c:v>
                </c:pt>
                <c:pt idx="261">
                  <c:v>0.46345073405993392</c:v>
                </c:pt>
                <c:pt idx="262">
                  <c:v>0.46393818008034565</c:v>
                </c:pt>
                <c:pt idx="263">
                  <c:v>0.46441138009313365</c:v>
                </c:pt>
                <c:pt idx="264">
                  <c:v>0.46487033610623429</c:v>
                </c:pt>
                <c:pt idx="265">
                  <c:v>0.46531505160382658</c:v>
                </c:pt>
                <c:pt idx="266">
                  <c:v>0.46574553153422682</c:v>
                </c:pt>
                <c:pt idx="267">
                  <c:v>0.46616178229747929</c:v>
                </c:pt>
                <c:pt idx="268">
                  <c:v>0.46656381173264172</c:v>
                </c:pt>
                <c:pt idx="269">
                  <c:v>0.46695162910477928</c:v>
                </c:pt>
                <c:pt idx="270">
                  <c:v>0.46732524509166912</c:v>
                </c:pt>
                <c:pt idx="271">
                  <c:v>0.46768467177022455</c:v>
                </c:pt>
                <c:pt idx="272">
                  <c:v>0.46802992260264431</c:v>
                </c:pt>
                <c:pt idx="273">
                  <c:v>0.46836101242229544</c:v>
                </c:pt>
                <c:pt idx="274">
                  <c:v>0.46867795741933493</c:v>
                </c:pt>
                <c:pt idx="275">
                  <c:v>0.46898077512607889</c:v>
                </c:pt>
                <c:pt idx="276">
                  <c:v>0.46926948440212451</c:v>
                </c:pt>
                <c:pt idx="277">
                  <c:v>0.46954410541923586</c:v>
                </c:pt>
                <c:pt idx="278">
                  <c:v>0.46980465964599488</c:v>
                </c:pt>
                <c:pt idx="279">
                  <c:v>0.47005116983223094</c:v>
                </c:pt>
                <c:pt idx="280">
                  <c:v>0.47028365999323285</c:v>
                </c:pt>
                <c:pt idx="281">
                  <c:v>0.4705021553937519</c:v>
                </c:pt>
                <c:pt idx="282">
                  <c:v>0.47070668253180326</c:v>
                </c:pt>
                <c:pt idx="283">
                  <c:v>0.47089726912227398</c:v>
                </c:pt>
                <c:pt idx="284">
                  <c:v>0.47107394408034464</c:v>
                </c:pt>
                <c:pt idx="285">
                  <c:v>0.471236737504732</c:v>
                </c:pt>
                <c:pt idx="286">
                  <c:v>0.4713856806607632</c:v>
                </c:pt>
                <c:pt idx="287">
                  <c:v>0.47152080596328222</c:v>
                </c:pt>
                <c:pt idx="288">
                  <c:v>0.47164214695940776</c:v>
                </c:pt>
                <c:pt idx="289">
                  <c:v>0.47174973831113842</c:v>
                </c:pt>
                <c:pt idx="290">
                  <c:v>0.47184361577782147</c:v>
                </c:pt>
                <c:pt idx="291">
                  <c:v>0.47192381619848944</c:v>
                </c:pt>
                <c:pt idx="292">
                  <c:v>0.47199037747407335</c:v>
                </c:pt>
                <c:pt idx="293">
                  <c:v>0.47204333854949987</c:v>
                </c:pt>
                <c:pt idx="294">
                  <c:v>0.47208273939568085</c:v>
                </c:pt>
                <c:pt idx="295">
                  <c:v>0.47210862099140499</c:v>
                </c:pt>
                <c:pt idx="296">
                  <c:v>0.47212102530513506</c:v>
                </c:pt>
                <c:pt idx="297">
                  <c:v>0.47211999527672327</c:v>
                </c:pt>
                <c:pt idx="298">
                  <c:v>0.47210557479904919</c:v>
                </c:pt>
                <c:pt idx="299">
                  <c:v>0.47207780869959198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F4B-42BD-AAF8-B5244DA3E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127144"/>
        <c:axId val="690127472"/>
      </c:scatterChart>
      <c:valAx>
        <c:axId val="690127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from beam centre (x), mm</a:t>
                </a:r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90127472"/>
        <c:crosses val="autoZero"/>
        <c:crossBetween val="midCat"/>
      </c:valAx>
      <c:valAx>
        <c:axId val="69012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Swelling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90127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931935369780901"/>
          <c:y val="5.896500961331929E-2"/>
          <c:w val="0.24792415132505605"/>
          <c:h val="0.25573891586904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57581415256549"/>
          <c:y val="8.3146952548437889E-2"/>
          <c:w val="0.84689135039001096"/>
          <c:h val="0.77899543378995428"/>
        </c:manualLayout>
      </c:layout>
      <c:scatterChart>
        <c:scatterStyle val="lineMarker"/>
        <c:varyColors val="0"/>
        <c:ser>
          <c:idx val="0"/>
          <c:order val="0"/>
          <c:tx>
            <c:strRef>
              <c:f>t_fact!$G$32</c:f>
              <c:strCache>
                <c:ptCount val="1"/>
                <c:pt idx="0">
                  <c:v>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28575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-8.0260351710956471E-3"/>
                  <c:y val="0.1537354813090147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t_fact!$A$33:$A$36</c:f>
              <c:numCache>
                <c:formatCode>General</c:formatCode>
                <c:ptCount val="4"/>
                <c:pt idx="0">
                  <c:v>0</c:v>
                </c:pt>
                <c:pt idx="1">
                  <c:v>1.1000000000000001</c:v>
                </c:pt>
                <c:pt idx="2">
                  <c:v>2.2000000000000002</c:v>
                </c:pt>
                <c:pt idx="3">
                  <c:v>3.3</c:v>
                </c:pt>
              </c:numCache>
            </c:numRef>
          </c:xVal>
          <c:yVal>
            <c:numRef>
              <c:f>t_fact!$G$33:$G$36</c:f>
              <c:numCache>
                <c:formatCode>General</c:formatCode>
                <c:ptCount val="4"/>
                <c:pt idx="0">
                  <c:v>9.5603993978048335E-2</c:v>
                </c:pt>
                <c:pt idx="1">
                  <c:v>0.10730281840399122</c:v>
                </c:pt>
                <c:pt idx="2">
                  <c:v>0.11540530984739718</c:v>
                </c:pt>
                <c:pt idx="3">
                  <c:v>0.11292407034081235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C91-48B2-A243-82264C419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632224"/>
        <c:axId val="438632552"/>
      </c:scatterChart>
      <c:valAx>
        <c:axId val="438632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632552"/>
        <c:crosses val="autoZero"/>
        <c:crossBetween val="midCat"/>
      </c:valAx>
      <c:valAx>
        <c:axId val="43863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632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60558246237574"/>
          <c:y val="6.1885399841882856E-2"/>
          <c:w val="0.77056096636541915"/>
          <c:h val="0.751661701146368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Modulus!$I$2</c:f>
              <c:strCache>
                <c:ptCount val="1"/>
                <c:pt idx="0">
                  <c:v>E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Modulus!$F$3:$F$118</c:f>
              <c:numCache>
                <c:formatCode>_-* #,##0.000_-;\-* #,##0.000_-;_-* "-"??_-;_-@_-</c:formatCode>
                <c:ptCount val="116"/>
                <c:pt idx="0">
                  <c:v>1E-3</c:v>
                </c:pt>
                <c:pt idx="1">
                  <c:v>3.1E-2</c:v>
                </c:pt>
                <c:pt idx="2">
                  <c:v>6.0999999999999999E-2</c:v>
                </c:pt>
                <c:pt idx="3">
                  <c:v>9.0999999999999998E-2</c:v>
                </c:pt>
                <c:pt idx="4">
                  <c:v>0.121</c:v>
                </c:pt>
                <c:pt idx="5">
                  <c:v>0.151</c:v>
                </c:pt>
                <c:pt idx="6">
                  <c:v>0.18099999999999999</c:v>
                </c:pt>
                <c:pt idx="7">
                  <c:v>0.21099999999999999</c:v>
                </c:pt>
                <c:pt idx="8">
                  <c:v>0.24099999999999999</c:v>
                </c:pt>
                <c:pt idx="9">
                  <c:v>0.27100000000000002</c:v>
                </c:pt>
                <c:pt idx="10">
                  <c:v>0.30100000000000005</c:v>
                </c:pt>
                <c:pt idx="11">
                  <c:v>0.33100000000000007</c:v>
                </c:pt>
                <c:pt idx="12">
                  <c:v>0.3610000000000001</c:v>
                </c:pt>
                <c:pt idx="13">
                  <c:v>0.39100000000000013</c:v>
                </c:pt>
                <c:pt idx="14">
                  <c:v>0.42100000000000015</c:v>
                </c:pt>
                <c:pt idx="15">
                  <c:v>0.45100000000000018</c:v>
                </c:pt>
                <c:pt idx="16">
                  <c:v>0.48100000000000021</c:v>
                </c:pt>
                <c:pt idx="17">
                  <c:v>0.51100000000000023</c:v>
                </c:pt>
                <c:pt idx="18">
                  <c:v>0.54100000000000026</c:v>
                </c:pt>
                <c:pt idx="19">
                  <c:v>0.57100000000000029</c:v>
                </c:pt>
                <c:pt idx="20">
                  <c:v>0.60100000000000031</c:v>
                </c:pt>
                <c:pt idx="21">
                  <c:v>0.63100000000000034</c:v>
                </c:pt>
                <c:pt idx="22">
                  <c:v>0.66100000000000037</c:v>
                </c:pt>
                <c:pt idx="23">
                  <c:v>0.69100000000000039</c:v>
                </c:pt>
                <c:pt idx="24">
                  <c:v>0.72100000000000042</c:v>
                </c:pt>
                <c:pt idx="25">
                  <c:v>0.75100000000000044</c:v>
                </c:pt>
                <c:pt idx="26">
                  <c:v>0.78100000000000047</c:v>
                </c:pt>
                <c:pt idx="27">
                  <c:v>0.8110000000000005</c:v>
                </c:pt>
                <c:pt idx="28">
                  <c:v>0.84100000000000052</c:v>
                </c:pt>
                <c:pt idx="29">
                  <c:v>0.87100000000000055</c:v>
                </c:pt>
                <c:pt idx="30">
                  <c:v>0.90100000000000058</c:v>
                </c:pt>
                <c:pt idx="31">
                  <c:v>0.9310000000000006</c:v>
                </c:pt>
                <c:pt idx="32">
                  <c:v>0.96100000000000063</c:v>
                </c:pt>
                <c:pt idx="33">
                  <c:v>0.99100000000000066</c:v>
                </c:pt>
                <c:pt idx="34">
                  <c:v>1.0210000000000006</c:v>
                </c:pt>
                <c:pt idx="35">
                  <c:v>1.0510000000000006</c:v>
                </c:pt>
                <c:pt idx="36">
                  <c:v>1.0810000000000006</c:v>
                </c:pt>
                <c:pt idx="37">
                  <c:v>1.1110000000000007</c:v>
                </c:pt>
                <c:pt idx="38">
                  <c:v>1.1410000000000007</c:v>
                </c:pt>
                <c:pt idx="39">
                  <c:v>1.1710000000000007</c:v>
                </c:pt>
                <c:pt idx="40">
                  <c:v>1.2010000000000007</c:v>
                </c:pt>
                <c:pt idx="41">
                  <c:v>1.2310000000000008</c:v>
                </c:pt>
                <c:pt idx="42">
                  <c:v>1.2610000000000008</c:v>
                </c:pt>
                <c:pt idx="43">
                  <c:v>1.2910000000000008</c:v>
                </c:pt>
                <c:pt idx="44">
                  <c:v>1.3210000000000008</c:v>
                </c:pt>
                <c:pt idx="45">
                  <c:v>1.3510000000000009</c:v>
                </c:pt>
                <c:pt idx="46">
                  <c:v>1.3810000000000009</c:v>
                </c:pt>
                <c:pt idx="47">
                  <c:v>1.4110000000000009</c:v>
                </c:pt>
                <c:pt idx="48">
                  <c:v>1.4410000000000009</c:v>
                </c:pt>
                <c:pt idx="49">
                  <c:v>1.471000000000001</c:v>
                </c:pt>
                <c:pt idx="50">
                  <c:v>1.501000000000001</c:v>
                </c:pt>
                <c:pt idx="51">
                  <c:v>1.531000000000001</c:v>
                </c:pt>
                <c:pt idx="52">
                  <c:v>1.5610000000000011</c:v>
                </c:pt>
                <c:pt idx="53">
                  <c:v>1.5910000000000011</c:v>
                </c:pt>
                <c:pt idx="54">
                  <c:v>1.6210000000000011</c:v>
                </c:pt>
                <c:pt idx="55">
                  <c:v>1.6510000000000011</c:v>
                </c:pt>
                <c:pt idx="56">
                  <c:v>1.6810000000000012</c:v>
                </c:pt>
                <c:pt idx="57">
                  <c:v>1.7110000000000012</c:v>
                </c:pt>
                <c:pt idx="58">
                  <c:v>1.7410000000000012</c:v>
                </c:pt>
                <c:pt idx="59">
                  <c:v>1.7710000000000012</c:v>
                </c:pt>
                <c:pt idx="60">
                  <c:v>1.8010000000000013</c:v>
                </c:pt>
                <c:pt idx="61">
                  <c:v>1.8310000000000013</c:v>
                </c:pt>
                <c:pt idx="62">
                  <c:v>1.8610000000000013</c:v>
                </c:pt>
                <c:pt idx="63">
                  <c:v>1.8910000000000013</c:v>
                </c:pt>
                <c:pt idx="64">
                  <c:v>1.9210000000000014</c:v>
                </c:pt>
                <c:pt idx="65">
                  <c:v>1.9510000000000014</c:v>
                </c:pt>
                <c:pt idx="66">
                  <c:v>1.9810000000000014</c:v>
                </c:pt>
                <c:pt idx="67">
                  <c:v>2.0110000000000015</c:v>
                </c:pt>
                <c:pt idx="68">
                  <c:v>2.0410000000000013</c:v>
                </c:pt>
                <c:pt idx="69">
                  <c:v>2.0710000000000011</c:v>
                </c:pt>
                <c:pt idx="70">
                  <c:v>2.1010000000000009</c:v>
                </c:pt>
                <c:pt idx="71">
                  <c:v>2.1310000000000007</c:v>
                </c:pt>
                <c:pt idx="72">
                  <c:v>2.1610000000000005</c:v>
                </c:pt>
                <c:pt idx="73">
                  <c:v>2.1910000000000003</c:v>
                </c:pt>
                <c:pt idx="74">
                  <c:v>2.2210000000000001</c:v>
                </c:pt>
                <c:pt idx="75">
                  <c:v>2.2509999999999999</c:v>
                </c:pt>
                <c:pt idx="76">
                  <c:v>2.2809999999999997</c:v>
                </c:pt>
                <c:pt idx="77">
                  <c:v>2.3109999999999995</c:v>
                </c:pt>
                <c:pt idx="78">
                  <c:v>2.3409999999999993</c:v>
                </c:pt>
                <c:pt idx="79">
                  <c:v>2.3709999999999991</c:v>
                </c:pt>
                <c:pt idx="80">
                  <c:v>2.4009999999999989</c:v>
                </c:pt>
                <c:pt idx="81">
                  <c:v>2.4309999999999987</c:v>
                </c:pt>
                <c:pt idx="82">
                  <c:v>2.4609999999999985</c:v>
                </c:pt>
                <c:pt idx="83">
                  <c:v>2.4909999999999983</c:v>
                </c:pt>
                <c:pt idx="84">
                  <c:v>2.5209999999999981</c:v>
                </c:pt>
                <c:pt idx="85">
                  <c:v>2.5509999999999979</c:v>
                </c:pt>
                <c:pt idx="86">
                  <c:v>2.5809999999999977</c:v>
                </c:pt>
                <c:pt idx="87">
                  <c:v>2.6109999999999975</c:v>
                </c:pt>
                <c:pt idx="88">
                  <c:v>2.6409999999999973</c:v>
                </c:pt>
                <c:pt idx="89">
                  <c:v>2.6709999999999972</c:v>
                </c:pt>
                <c:pt idx="90">
                  <c:v>2.700999999999997</c:v>
                </c:pt>
                <c:pt idx="91">
                  <c:v>2.7309999999999968</c:v>
                </c:pt>
                <c:pt idx="92">
                  <c:v>2.7609999999999966</c:v>
                </c:pt>
                <c:pt idx="93">
                  <c:v>2.7909999999999964</c:v>
                </c:pt>
                <c:pt idx="94">
                  <c:v>2.8209999999999962</c:v>
                </c:pt>
                <c:pt idx="95">
                  <c:v>2.850999999999996</c:v>
                </c:pt>
                <c:pt idx="96">
                  <c:v>2.8809999999999958</c:v>
                </c:pt>
                <c:pt idx="97">
                  <c:v>2.9109999999999956</c:v>
                </c:pt>
                <c:pt idx="98">
                  <c:v>2.9409999999999954</c:v>
                </c:pt>
                <c:pt idx="99">
                  <c:v>2.9709999999999952</c:v>
                </c:pt>
                <c:pt idx="100">
                  <c:v>3.000999999999995</c:v>
                </c:pt>
                <c:pt idx="101">
                  <c:v>3.0309999999999948</c:v>
                </c:pt>
                <c:pt idx="102">
                  <c:v>3.0609999999999946</c:v>
                </c:pt>
                <c:pt idx="103">
                  <c:v>3.0909999999999944</c:v>
                </c:pt>
                <c:pt idx="104">
                  <c:v>3.1209999999999942</c:v>
                </c:pt>
                <c:pt idx="105">
                  <c:v>3.150999999999994</c:v>
                </c:pt>
                <c:pt idx="106">
                  <c:v>3.1809999999999938</c:v>
                </c:pt>
                <c:pt idx="107">
                  <c:v>3.2109999999999936</c:v>
                </c:pt>
                <c:pt idx="108">
                  <c:v>3.2409999999999934</c:v>
                </c:pt>
                <c:pt idx="109">
                  <c:v>3.2709999999999932</c:v>
                </c:pt>
                <c:pt idx="110">
                  <c:v>3.3009999999999931</c:v>
                </c:pt>
                <c:pt idx="111">
                  <c:v>3.3309999999999929</c:v>
                </c:pt>
                <c:pt idx="112">
                  <c:v>3.3609999999999927</c:v>
                </c:pt>
                <c:pt idx="113">
                  <c:v>3.3909999999999925</c:v>
                </c:pt>
                <c:pt idx="114">
                  <c:v>3.4209999999999923</c:v>
                </c:pt>
                <c:pt idx="115">
                  <c:v>3.4509999999999921</c:v>
                </c:pt>
              </c:numCache>
            </c:numRef>
          </c:xVal>
          <c:yVal>
            <c:numRef>
              <c:f>Modulus!$I$3:$I$118</c:f>
              <c:numCache>
                <c:formatCode>0.00E+00</c:formatCode>
                <c:ptCount val="116"/>
                <c:pt idx="0">
                  <c:v>21.307907601465509</c:v>
                </c:pt>
                <c:pt idx="1">
                  <c:v>21.311325852812928</c:v>
                </c:pt>
                <c:pt idx="2">
                  <c:v>21.321150727932803</c:v>
                </c:pt>
                <c:pt idx="3">
                  <c:v>21.337374618237344</c:v>
                </c:pt>
                <c:pt idx="4">
                  <c:v>21.359984733702184</c:v>
                </c:pt>
                <c:pt idx="5">
                  <c:v>21.388962781441258</c:v>
                </c:pt>
                <c:pt idx="6">
                  <c:v>21.424284521683756</c:v>
                </c:pt>
                <c:pt idx="7">
                  <c:v>21.465919205456689</c:v>
                </c:pt>
                <c:pt idx="8">
                  <c:v>21.513828899588674</c:v>
                </c:pt>
                <c:pt idx="9">
                  <c:v>21.567967706024753</c:v>
                </c:pt>
                <c:pt idx="10">
                  <c:v>21.628280883883022</c:v>
                </c:pt>
                <c:pt idx="11">
                  <c:v>21.694703884190872</c:v>
                </c:pt>
                <c:pt idx="12">
                  <c:v>21.76716130880661</c:v>
                </c:pt>
                <c:pt idx="13">
                  <c:v>21.845565806647524</c:v>
                </c:pt>
                <c:pt idx="14">
                  <c:v>21.929816921990124</c:v>
                </c:pt>
                <c:pt idx="15">
                  <c:v>22.01979991125549</c:v>
                </c:pt>
                <c:pt idx="16">
                  <c:v>22.115384546309894</c:v>
                </c:pt>
                <c:pt idx="17">
                  <c:v>22.216423923858482</c:v>
                </c:pt>
                <c:pt idx="18">
                  <c:v>22.322753301942292</c:v>
                </c:pt>
                <c:pt idx="19">
                  <c:v>22.434188985815691</c:v>
                </c:pt>
                <c:pt idx="20">
                  <c:v>22.550527286527842</c:v>
                </c:pt>
                <c:pt idx="21">
                  <c:v>22.671543576301847</c:v>
                </c:pt>
                <c:pt idx="22">
                  <c:v>22.796991465240577</c:v>
                </c:pt>
                <c:pt idx="23">
                  <c:v>22.926602123934913</c:v>
                </c:pt>
                <c:pt idx="24">
                  <c:v>23.060083776155494</c:v>
                </c:pt>
                <c:pt idx="25">
                  <c:v>23.197121384929595</c:v>
                </c:pt>
                <c:pt idx="26">
                  <c:v>23.337376553903752</c:v>
                </c:pt>
                <c:pt idx="27">
                  <c:v>23.480487663947553</c:v>
                </c:pt>
                <c:pt idx="28">
                  <c:v>23.626070262453453</c:v>
                </c:pt>
                <c:pt idx="29">
                  <c:v>23.773717719738237</c:v>
                </c:pt>
                <c:pt idx="30">
                  <c:v>23.9230021633769</c:v>
                </c:pt>
                <c:pt idx="31">
                  <c:v>24.073475697241193</c:v>
                </c:pt>
                <c:pt idx="32">
                  <c:v>24.224671907532862</c:v>
                </c:pt>
                <c:pt idx="33">
                  <c:v>24.376107653274904</c:v>
                </c:pt>
                <c:pt idx="34">
                  <c:v>24.527285133648459</c:v>
                </c:pt>
                <c:pt idx="35">
                  <c:v>24.677694219347984</c:v>
                </c:pt>
                <c:pt idx="36">
                  <c:v>24.826815029896927</c:v>
                </c:pt>
                <c:pt idx="37">
                  <c:v>24.974120733749483</c:v>
                </c:pt>
                <c:pt idx="38">
                  <c:v>25.119080543137802</c:v>
                </c:pt>
                <c:pt idx="39">
                  <c:v>25.261162871141508</c:v>
                </c:pt>
                <c:pt idx="40">
                  <c:v>25.399838614488491</c:v>
                </c:pt>
                <c:pt idx="41">
                  <c:v>25.534584522261135</c:v>
                </c:pt>
                <c:pt idx="42">
                  <c:v>25.664886608085844</c:v>
                </c:pt>
                <c:pt idx="43">
                  <c:v>25.790243561611693</c:v>
                </c:pt>
                <c:pt idx="44">
                  <c:v>25.910170114199939</c:v>
                </c:pt>
                <c:pt idx="45">
                  <c:v>26.024200313787727</c:v>
                </c:pt>
                <c:pt idx="46">
                  <c:v>26.131890664868546</c:v>
                </c:pt>
                <c:pt idx="47">
                  <c:v>26.232823091431882</c:v>
                </c:pt>
                <c:pt idx="48">
                  <c:v>26.326607683481349</c:v>
                </c:pt>
                <c:pt idx="49">
                  <c:v>26.412885191334944</c:v>
                </c:pt>
                <c:pt idx="50">
                  <c:v>26.491329236209637</c:v>
                </c:pt>
                <c:pt idx="51">
                  <c:v>26.56164821049277</c:v>
                </c:pt>
                <c:pt idx="52">
                  <c:v>26.623586846475675</c:v>
                </c:pt>
                <c:pt idx="53">
                  <c:v>26.67692743803083</c:v>
                </c:pt>
                <c:pt idx="54">
                  <c:v>26.721490705607053</c:v>
                </c:pt>
                <c:pt idx="55">
                  <c:v>26.757136300850132</c:v>
                </c:pt>
                <c:pt idx="56">
                  <c:v>26.78376295298645</c:v>
                </c:pt>
                <c:pt idx="57">
                  <c:v>26.801308264699081</c:v>
                </c:pt>
                <c:pt idx="58">
                  <c:v>26.809748170457848</c:v>
                </c:pt>
                <c:pt idx="59">
                  <c:v>26.809096075030098</c:v>
                </c:pt>
                <c:pt idx="60">
                  <c:v>26.799401694109154</c:v>
                </c:pt>
                <c:pt idx="61">
                  <c:v>26.780749622585155</c:v>
                </c:pt>
                <c:pt idx="62">
                  <c:v>26.753257658900626</c:v>
                </c:pt>
                <c:pt idx="63">
                  <c:v>26.7170749161549</c:v>
                </c:pt>
                <c:pt idx="64">
                  <c:v>26.672379752142206</c:v>
                </c:pt>
                <c:pt idx="65">
                  <c:v>26.619377551340477</c:v>
                </c:pt>
                <c:pt idx="66">
                  <c:v>26.5582983920429</c:v>
                </c:pt>
                <c:pt idx="67">
                  <c:v>26.489394631386606</c:v>
                </c:pt>
                <c:pt idx="68">
                  <c:v>26.412938440039738</c:v>
                </c:pt>
                <c:pt idx="69">
                  <c:v>26.329219316826372</c:v>
                </c:pt>
                <c:pt idx="70">
                  <c:v>26.238541611670289</c:v>
                </c:pt>
                <c:pt idx="71">
                  <c:v>26.141222083000752</c:v>
                </c:pt>
                <c:pt idx="72">
                  <c:v>26.037587513262604</c:v>
                </c:pt>
                <c:pt idx="73">
                  <c:v>25.927972403486233</c:v>
                </c:pt>
                <c:pt idx="74">
                  <c:v>25.812716765072533</c:v>
                </c:pt>
                <c:pt idx="75">
                  <c:v>25.692164024101618</c:v>
                </c:pt>
                <c:pt idx="76">
                  <c:v>25.566659050643899</c:v>
                </c:pt>
                <c:pt idx="77">
                  <c:v>25.43654632279193</c:v>
                </c:pt>
                <c:pt idx="78">
                  <c:v>25.302168232487855</c:v>
                </c:pt>
                <c:pt idx="79">
                  <c:v>25.163863537732976</c:v>
                </c:pt>
                <c:pt idx="80">
                  <c:v>25.021965963462694</c:v>
                </c:pt>
                <c:pt idx="81">
                  <c:v>24.876802951275163</c:v>
                </c:pt>
                <c:pt idx="82">
                  <c:v>24.72869455632922</c:v>
                </c:pt>
                <c:pt idx="83">
                  <c:v>24.577952488086531</c:v>
                </c:pt>
                <c:pt idx="84">
                  <c:v>24.424879290164885</c:v>
                </c:pt>
                <c:pt idx="85">
                  <c:v>24.269767653392513</c:v>
                </c:pt>
                <c:pt idx="86">
                  <c:v>24.112899855199117</c:v>
                </c:pt>
                <c:pt idx="87">
                  <c:v>23.95454731773652</c:v>
                </c:pt>
                <c:pt idx="88">
                  <c:v>23.794970276577533</c:v>
                </c:pt>
                <c:pt idx="89">
                  <c:v>23.634417551478478</c:v>
                </c:pt>
                <c:pt idx="90">
                  <c:v>23.473126410492224</c:v>
                </c:pt>
                <c:pt idx="91">
                  <c:v>23.311322518666028</c:v>
                </c:pt>
                <c:pt idx="92">
                  <c:v>23.149219962633236</c:v>
                </c:pt>
                <c:pt idx="93">
                  <c:v>22.987021342591824</c:v>
                </c:pt>
                <c:pt idx="94">
                  <c:v>22.824917923438232</c:v>
                </c:pt>
                <c:pt idx="95">
                  <c:v>22.663089837174805</c:v>
                </c:pt>
                <c:pt idx="96">
                  <c:v>22.501706329117717</c:v>
                </c:pt>
                <c:pt idx="97">
                  <c:v>22.340926040885208</c:v>
                </c:pt>
                <c:pt idx="98">
                  <c:v>22.180897323629861</c:v>
                </c:pt>
                <c:pt idx="99">
                  <c:v>22.021758575482007</c:v>
                </c:pt>
                <c:pt idx="100">
                  <c:v>21.863638597683682</c:v>
                </c:pt>
                <c:pt idx="101">
                  <c:v>21.706656964405141</c:v>
                </c:pt>
                <c:pt idx="102">
                  <c:v>21.550924401741167</c:v>
                </c:pt>
                <c:pt idx="103">
                  <c:v>21.396543171875923</c:v>
                </c:pt>
                <c:pt idx="104">
                  <c:v>21.243607458878021</c:v>
                </c:pt>
                <c:pt idx="105">
                  <c:v>21.092203753037666</c:v>
                </c:pt>
                <c:pt idx="106">
                  <c:v>20.942411231082325</c:v>
                </c:pt>
                <c:pt idx="107">
                  <c:v>20.794302130003988</c:v>
                </c:pt>
                <c:pt idx="108">
                  <c:v>20.647942112598908</c:v>
                </c:pt>
                <c:pt idx="109">
                  <c:v>20.503390623158158</c:v>
                </c:pt>
                <c:pt idx="110">
                  <c:v>20.360701232055622</c:v>
                </c:pt>
                <c:pt idx="111">
                  <c:v>20.219921968257729</c:v>
                </c:pt>
                <c:pt idx="112">
                  <c:v>20.08109563902919</c:v>
                </c:pt>
                <c:pt idx="113">
                  <c:v>19.944260136330168</c:v>
                </c:pt>
                <c:pt idx="114">
                  <c:v>19.809448729595722</c:v>
                </c:pt>
                <c:pt idx="115">
                  <c:v>19.676690344758331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97-4684-9F56-0520E1FF4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9369800"/>
        <c:axId val="779370128"/>
      </c:scatterChart>
      <c:valAx>
        <c:axId val="779369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from b</a:t>
                </a:r>
                <a:r>
                  <a:rPr lang="en-GB" sz="1400" baseline="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eam centre(x-axis), mm</a:t>
                </a:r>
                <a:endParaRPr lang="en-GB" sz="140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23676268591426072"/>
              <c:y val="0.89950143791834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40404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79370128"/>
        <c:crosses val="autoZero"/>
        <c:crossBetween val="midCat"/>
      </c:valAx>
      <c:valAx>
        <c:axId val="77937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Young's</a:t>
                </a:r>
                <a:r>
                  <a:rPr lang="en-GB" sz="1400" baseline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Modulus, GPa</a:t>
                </a:r>
                <a:endParaRPr lang="en-GB" sz="140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40404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79369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6800896531295"/>
          <c:y val="3.5909330820102336E-2"/>
          <c:w val="0.77360443411815516"/>
          <c:h val="0.785308399030280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Modulus!$E$2</c:f>
              <c:strCache>
                <c:ptCount val="1"/>
                <c:pt idx="0">
                  <c:v> mod_fact 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Modulus!$A$3:$A$251</c:f>
              <c:numCache>
                <c:formatCode>_-* #,##0.000_-;\-* #,##0.000_-;_-* "-"??_-;_-@_-</c:formatCode>
                <c:ptCount val="249"/>
                <c:pt idx="0">
                  <c:v>14.999993801654174</c:v>
                </c:pt>
                <c:pt idx="1">
                  <c:v>14.994044570980593</c:v>
                </c:pt>
                <c:pt idx="2">
                  <c:v>14.976953673008063</c:v>
                </c:pt>
                <c:pt idx="3">
                  <c:v>14.948759208057377</c:v>
                </c:pt>
                <c:pt idx="4">
                  <c:v>14.909523965973515</c:v>
                </c:pt>
                <c:pt idx="5">
                  <c:v>14.859335193125711</c:v>
                </c:pt>
                <c:pt idx="6">
                  <c:v>14.798304269142861</c:v>
                </c:pt>
                <c:pt idx="7">
                  <c:v>14.726566295060675</c:v>
                </c:pt>
                <c:pt idx="8">
                  <c:v>14.644279595012184</c:v>
                </c:pt>
                <c:pt idx="9">
                  <c:v>14.551625134034014</c:v>
                </c:pt>
                <c:pt idx="10">
                  <c:v>14.448805854984773</c:v>
                </c:pt>
                <c:pt idx="11">
                  <c:v>14.336045937975934</c:v>
                </c:pt>
                <c:pt idx="12">
                  <c:v>14.213589986097181</c:v>
                </c:pt>
                <c:pt idx="13">
                  <c:v>14.081702141575004</c:v>
                </c:pt>
                <c:pt idx="14">
                  <c:v>13.940665136833099</c:v>
                </c:pt>
                <c:pt idx="15">
                  <c:v>13.790779285223847</c:v>
                </c:pt>
                <c:pt idx="16">
                  <c:v>13.632361416470143</c:v>
                </c:pt>
                <c:pt idx="17">
                  <c:v>13.465743762094355</c:v>
                </c:pt>
                <c:pt idx="18">
                  <c:v>13.291272796315328</c:v>
                </c:pt>
                <c:pt idx="19">
                  <c:v>13.109308038063771</c:v>
                </c:pt>
                <c:pt idx="20">
                  <c:v>12.920220819900411</c:v>
                </c:pt>
                <c:pt idx="21">
                  <c:v>12.724393029719609</c:v>
                </c:pt>
                <c:pt idx="22">
                  <c:v>12.522215831183463</c:v>
                </c:pt>
                <c:pt idx="23">
                  <c:v>12.314088368857638</c:v>
                </c:pt>
                <c:pt idx="24">
                  <c:v>12.100416464010998</c:v>
                </c:pt>
                <c:pt idx="25">
                  <c:v>11.881611306996662</c:v>
                </c:pt>
                <c:pt idx="26">
                  <c:v>11.658088152053733</c:v>
                </c:pt>
                <c:pt idx="27">
                  <c:v>11.430265020257194</c:v>
                </c:pt>
                <c:pt idx="28">
                  <c:v>11.198561416200102</c:v>
                </c:pt>
                <c:pt idx="29">
                  <c:v>10.963397063818462</c:v>
                </c:pt>
                <c:pt idx="30">
                  <c:v>10.725190666566794</c:v>
                </c:pt>
                <c:pt idx="31">
                  <c:v>10.484358696923421</c:v>
                </c:pt>
                <c:pt idx="32">
                  <c:v>10.241314219950764</c:v>
                </c:pt>
                <c:pt idx="33">
                  <c:v>9.9964657553598659</c:v>
                </c:pt>
                <c:pt idx="34">
                  <c:v>9.7502161822319273</c:v>
                </c:pt>
                <c:pt idx="35">
                  <c:v>9.5029616902356722</c:v>
                </c:pt>
                <c:pt idx="36">
                  <c:v>9.2550907808499563</c:v>
                </c:pt>
                <c:pt idx="37">
                  <c:v>9.0069833217589803</c:v>
                </c:pt>
                <c:pt idx="38">
                  <c:v>8.7590096572351399</c:v>
                </c:pt>
                <c:pt idx="39">
                  <c:v>8.511529776964796</c:v>
                </c:pt>
                <c:pt idx="40">
                  <c:v>8.2648925454072906</c:v>
                </c:pt>
                <c:pt idx="41">
                  <c:v>8.0194349934102025</c:v>
                </c:pt>
                <c:pt idx="42">
                  <c:v>7.7754816734365431</c:v>
                </c:pt>
                <c:pt idx="43">
                  <c:v>7.5333440793945474</c:v>
                </c:pt>
                <c:pt idx="44">
                  <c:v>7.2933201317007672</c:v>
                </c:pt>
                <c:pt idx="45">
                  <c:v>7.0556937278537726</c:v>
                </c:pt>
                <c:pt idx="46">
                  <c:v>6.8207343584519728</c:v>
                </c:pt>
                <c:pt idx="47">
                  <c:v>6.5886967882559366</c:v>
                </c:pt>
                <c:pt idx="48">
                  <c:v>6.3598208015757152</c:v>
                </c:pt>
                <c:pt idx="49">
                  <c:v>6.1343310109582454</c:v>
                </c:pt>
                <c:pt idx="50">
                  <c:v>5.9124367278606806</c:v>
                </c:pt>
                <c:pt idx="51">
                  <c:v>5.6943318937238416</c:v>
                </c:pt>
                <c:pt idx="52">
                  <c:v>5.4801950696069222</c:v>
                </c:pt>
                <c:pt idx="53">
                  <c:v>5.270189482311296</c:v>
                </c:pt>
                <c:pt idx="54">
                  <c:v>5.0644631247085004</c:v>
                </c:pt>
                <c:pt idx="55">
                  <c:v>4.8631489077958401</c:v>
                </c:pt>
                <c:pt idx="56">
                  <c:v>4.6663648618331264</c:v>
                </c:pt>
                <c:pt idx="57">
                  <c:v>4.4742143837660144</c:v>
                </c:pt>
                <c:pt idx="58">
                  <c:v>4.2867865280154751</c:v>
                </c:pt>
                <c:pt idx="59">
                  <c:v>4.1041563376089529</c:v>
                </c:pt>
                <c:pt idx="60">
                  <c:v>3.9263852125466587</c:v>
                </c:pt>
                <c:pt idx="61">
                  <c:v>3.7535213122357751</c:v>
                </c:pt>
                <c:pt idx="62">
                  <c:v>3.5855999887856549</c:v>
                </c:pt>
                <c:pt idx="63">
                  <c:v>3.4226442479377273</c:v>
                </c:pt>
                <c:pt idx="64">
                  <c:v>3.2646652344041107</c:v>
                </c:pt>
                <c:pt idx="65">
                  <c:v>3.1116627384078592</c:v>
                </c:pt>
                <c:pt idx="66">
                  <c:v>2.9636257202545884</c:v>
                </c:pt>
                <c:pt idx="67">
                  <c:v>2.8205328498187154</c:v>
                </c:pt>
                <c:pt idx="68">
                  <c:v>2.6823530578966928</c:v>
                </c:pt>
                <c:pt idx="69">
                  <c:v>2.5490460964631971</c:v>
                </c:pt>
                <c:pt idx="70">
                  <c:v>2.4205631049630689</c:v>
                </c:pt>
                <c:pt idx="71">
                  <c:v>2.2968471798805297</c:v>
                </c:pt>
                <c:pt idx="72">
                  <c:v>2.1778339449466633</c:v>
                </c:pt>
                <c:pt idx="73">
                  <c:v>2.0634521194749325</c:v>
                </c:pt>
                <c:pt idx="74">
                  <c:v>1.9536240824513451</c:v>
                </c:pt>
                <c:pt idx="75">
                  <c:v>1.8482664301495049</c:v>
                </c:pt>
                <c:pt idx="76">
                  <c:v>1.7472905251898063</c:v>
                </c:pt>
                <c:pt idx="77">
                  <c:v>1.6506030351153969</c:v>
                </c:pt>
                <c:pt idx="78">
                  <c:v>1.5581064587137077</c:v>
                </c:pt>
                <c:pt idx="79">
                  <c:v>1.4696996384705698</c:v>
                </c:pt>
                <c:pt idx="80">
                  <c:v>1.3852782577025984</c:v>
                </c:pt>
                <c:pt idx="81">
                  <c:v>1.3047353210720622</c:v>
                </c:pt>
                <c:pt idx="82">
                  <c:v>1.2279616173453543</c:v>
                </c:pt>
                <c:pt idx="83">
                  <c:v>1.1548461634109859</c:v>
                </c:pt>
                <c:pt idx="84">
                  <c:v>1.0852766287244195</c:v>
                </c:pt>
                <c:pt idx="85">
                  <c:v>1.0191397394946196</c:v>
                </c:pt>
                <c:pt idx="86">
                  <c:v>0.95632166206993507</c:v>
                </c:pt>
                <c:pt idx="87">
                  <c:v>0.89670836511831176</c:v>
                </c:pt>
                <c:pt idx="88">
                  <c:v>0.84018596032834592</c:v>
                </c:pt>
                <c:pt idx="89">
                  <c:v>0.78664102148265247</c:v>
                </c:pt>
                <c:pt idx="90">
                  <c:v>0.7359608818732587</c:v>
                </c:pt>
                <c:pt idx="91">
                  <c:v>0.68803391013968163</c:v>
                </c:pt>
                <c:pt idx="92">
                  <c:v>0.64274976471392165</c:v>
                </c:pt>
                <c:pt idx="93">
                  <c:v>0.59999962715244692</c:v>
                </c:pt>
                <c:pt idx="94">
                  <c:v>0.55967641472336704</c:v>
                </c:pt>
                <c:pt idx="95">
                  <c:v>0.52167497269722973</c:v>
                </c:pt>
                <c:pt idx="96">
                  <c:v>0.48589224686224552</c:v>
                </c:pt>
                <c:pt idx="97">
                  <c:v>0.45222743684936673</c:v>
                </c:pt>
                <c:pt idx="98">
                  <c:v>0.42058213090949115</c:v>
                </c:pt>
                <c:pt idx="99">
                  <c:v>0.39086042283443051</c:v>
                </c:pt>
                <c:pt idx="100">
                  <c:v>0.36296901175524471</c:v>
                </c:pt>
                <c:pt idx="101">
                  <c:v>0.33681728558643753</c:v>
                </c:pt>
                <c:pt idx="102">
                  <c:v>0.31231738891250926</c:v>
                </c:pt>
                <c:pt idx="103">
                  <c:v>0.28938427613486656</c:v>
                </c:pt>
                <c:pt idx="104">
                  <c:v>0.26793575071233627</c:v>
                </c:pt>
                <c:pt idx="105">
                  <c:v>0.24789249133791819</c:v>
                </c:pt>
                <c:pt idx="106">
                  <c:v>0.22917806589831488</c:v>
                </c:pt>
                <c:pt idx="107">
                  <c:v>0.21171893406150041</c:v>
                </c:pt>
                <c:pt idx="108">
                  <c:v>0.19544443933162797</c:v>
                </c:pt>
                <c:pt idx="109">
                  <c:v>0.18028679140021181</c:v>
                </c:pt>
                <c:pt idx="110">
                  <c:v>0.16618103960823494</c:v>
                </c:pt>
                <c:pt idx="111">
                  <c:v>0.15306503831595053</c:v>
                </c:pt>
                <c:pt idx="112">
                  <c:v>0.14087940495611587</c:v>
                </c:pt>
                <c:pt idx="113">
                  <c:v>0.12956747152253412</c:v>
                </c:pt>
                <c:pt idx="114">
                  <c:v>0.11907523021952343</c:v>
                </c:pt>
                <c:pt idx="115">
                  <c:v>0.1093512739695813</c:v>
                </c:pt>
              </c:numCache>
            </c:numRef>
          </c:xVal>
          <c:yVal>
            <c:numRef>
              <c:f>Modulus!$E$3:$E$251</c:f>
              <c:numCache>
                <c:formatCode>_-* #,##0.000_-;\-* #,##0.000_-;_-* "-"??_-;_-@_-</c:formatCode>
                <c:ptCount val="249"/>
                <c:pt idx="0">
                  <c:v>0.46951086906658679</c:v>
                </c:pt>
                <c:pt idx="1">
                  <c:v>0.46974661053882266</c:v>
                </c:pt>
                <c:pt idx="2">
                  <c:v>0.47042418813329678</c:v>
                </c:pt>
                <c:pt idx="3">
                  <c:v>0.47154307711981674</c:v>
                </c:pt>
                <c:pt idx="4">
                  <c:v>0.47310239542773691</c:v>
                </c:pt>
                <c:pt idx="5">
                  <c:v>0.47510088147870749</c:v>
                </c:pt>
                <c:pt idx="6">
                  <c:v>0.47753686356439695</c:v>
                </c:pt>
                <c:pt idx="7">
                  <c:v>0.48040822106597852</c:v>
                </c:pt>
                <c:pt idx="8">
                  <c:v>0.48371233790266704</c:v>
                </c:pt>
                <c:pt idx="9">
                  <c:v>0.48744604869136243</c:v>
                </c:pt>
                <c:pt idx="10">
                  <c:v>0.49160557819882922</c:v>
                </c:pt>
                <c:pt idx="11">
                  <c:v>0.49618647477178446</c:v>
                </c:pt>
                <c:pt idx="12">
                  <c:v>0.50118353853838704</c:v>
                </c:pt>
                <c:pt idx="13">
                  <c:v>0.5065907452860362</c:v>
                </c:pt>
                <c:pt idx="14">
                  <c:v>0.51240116703380156</c:v>
                </c:pt>
                <c:pt idx="15">
                  <c:v>0.51860689043141306</c:v>
                </c:pt>
                <c:pt idx="16">
                  <c:v>0.52519893422826847</c:v>
                </c:pt>
                <c:pt idx="17">
                  <c:v>0.532167167162654</c:v>
                </c:pt>
                <c:pt idx="18">
                  <c:v>0.53950022772015827</c:v>
                </c:pt>
                <c:pt idx="19">
                  <c:v>0.54718544729763374</c:v>
                </c:pt>
                <c:pt idx="20">
                  <c:v>0.55520877838123051</c:v>
                </c:pt>
                <c:pt idx="21">
                  <c:v>0.5635547294001273</c:v>
                </c:pt>
                <c:pt idx="22">
                  <c:v>0.57220630794762606</c:v>
                </c:pt>
                <c:pt idx="23">
                  <c:v>0.58114497406447663</c:v>
                </c:pt>
                <c:pt idx="24">
                  <c:v>0.59035060525210314</c:v>
                </c:pt>
                <c:pt idx="25">
                  <c:v>0.59980147482273072</c:v>
                </c:pt>
                <c:pt idx="26">
                  <c:v>0.60947424509681036</c:v>
                </c:pt>
                <c:pt idx="27">
                  <c:v>0.61934397682396924</c:v>
                </c:pt>
                <c:pt idx="28">
                  <c:v>0.62938415603127285</c:v>
                </c:pt>
                <c:pt idx="29">
                  <c:v>0.63956673929229224</c:v>
                </c:pt>
                <c:pt idx="30">
                  <c:v>0.6498622181639242</c:v>
                </c:pt>
                <c:pt idx="31">
                  <c:v>0.66023970325801351</c:v>
                </c:pt>
                <c:pt idx="32">
                  <c:v>0.67066702810571455</c:v>
                </c:pt>
                <c:pt idx="33">
                  <c:v>0.68111087263964865</c:v>
                </c:pt>
                <c:pt idx="34">
                  <c:v>0.69153690576885918</c:v>
                </c:pt>
                <c:pt idx="35">
                  <c:v>0.70190994616193003</c:v>
                </c:pt>
                <c:pt idx="36">
                  <c:v>0.7121941399928915</c:v>
                </c:pt>
                <c:pt idx="37">
                  <c:v>0.72235315405168854</c:v>
                </c:pt>
                <c:pt idx="38">
                  <c:v>0.73235038228536564</c:v>
                </c:pt>
                <c:pt idx="39">
                  <c:v>0.74214916352700055</c:v>
                </c:pt>
                <c:pt idx="40">
                  <c:v>0.75171300789575801</c:v>
                </c:pt>
                <c:pt idx="41">
                  <c:v>0.76100582912145764</c:v>
                </c:pt>
                <c:pt idx="42">
                  <c:v>0.76999217986798918</c:v>
                </c:pt>
                <c:pt idx="43">
                  <c:v>0.77863748700770286</c:v>
                </c:pt>
                <c:pt idx="44">
                  <c:v>0.78690828373792687</c:v>
                </c:pt>
                <c:pt idx="45">
                  <c:v>0.79477243543363629</c:v>
                </c:pt>
                <c:pt idx="46">
                  <c:v>0.80219935619783089</c:v>
                </c:pt>
                <c:pt idx="47">
                  <c:v>0.80916021320219866</c:v>
                </c:pt>
                <c:pt idx="48">
                  <c:v>0.8156281161021619</c:v>
                </c:pt>
                <c:pt idx="49">
                  <c:v>0.82157828905758223</c:v>
                </c:pt>
                <c:pt idx="50">
                  <c:v>0.82698822318687149</c:v>
                </c:pt>
                <c:pt idx="51">
                  <c:v>0.83183780762019111</c:v>
                </c:pt>
                <c:pt idx="52">
                  <c:v>0.83610943768797763</c:v>
                </c:pt>
                <c:pt idx="53">
                  <c:v>0.83978809917454011</c:v>
                </c:pt>
                <c:pt idx="54">
                  <c:v>0.84286142797290009</c:v>
                </c:pt>
                <c:pt idx="55">
                  <c:v>0.84531974488621597</c:v>
                </c:pt>
                <c:pt idx="56">
                  <c:v>0.84715606572320357</c:v>
                </c:pt>
                <c:pt idx="57">
                  <c:v>0.84836608722062612</c:v>
                </c:pt>
                <c:pt idx="58">
                  <c:v>0.84894814968674814</c:v>
                </c:pt>
                <c:pt idx="59">
                  <c:v>0.8489031775882826</c:v>
                </c:pt>
                <c:pt idx="60">
                  <c:v>0.84823459959373482</c:v>
                </c:pt>
                <c:pt idx="61">
                  <c:v>0.84694824983345907</c:v>
                </c:pt>
                <c:pt idx="62">
                  <c:v>0.84505225233797421</c:v>
                </c:pt>
                <c:pt idx="63">
                  <c:v>0.84255689076930351</c:v>
                </c:pt>
                <c:pt idx="64">
                  <c:v>0.83947446566497974</c:v>
                </c:pt>
                <c:pt idx="65">
                  <c:v>0.83581914147175707</c:v>
                </c:pt>
                <c:pt idx="66">
                  <c:v>0.83160678565813106</c:v>
                </c:pt>
                <c:pt idx="67">
                  <c:v>0.82685480216459362</c:v>
                </c:pt>
                <c:pt idx="68">
                  <c:v>0.82158196138205108</c:v>
                </c:pt>
                <c:pt idx="69">
                  <c:v>0.81580822874664638</c:v>
                </c:pt>
                <c:pt idx="70">
                  <c:v>0.80955459390829587</c:v>
                </c:pt>
                <c:pt idx="71">
                  <c:v>0.80284290227591404</c:v>
                </c:pt>
                <c:pt idx="72">
                  <c:v>0.79569569056983469</c:v>
                </c:pt>
                <c:pt idx="73">
                  <c:v>0.78813602782663672</c:v>
                </c:pt>
                <c:pt idx="74">
                  <c:v>0.7801873631084506</c:v>
                </c:pt>
                <c:pt idx="75">
                  <c:v>0.77187338097252534</c:v>
                </c:pt>
                <c:pt idx="76">
                  <c:v>0.76321786556164817</c:v>
                </c:pt>
                <c:pt idx="77">
                  <c:v>0.75424457398565026</c:v>
                </c:pt>
                <c:pt idx="78">
                  <c:v>0.74497711948192102</c:v>
                </c:pt>
                <c:pt idx="79">
                  <c:v>0.73543886467123964</c:v>
                </c:pt>
                <c:pt idx="80">
                  <c:v>0.72565282506639284</c:v>
                </c:pt>
                <c:pt idx="81">
                  <c:v>0.71564158284656298</c:v>
                </c:pt>
                <c:pt idx="82">
                  <c:v>0.70542721078132553</c:v>
                </c:pt>
                <c:pt idx="83">
                  <c:v>0.69503120607493341</c:v>
                </c:pt>
                <c:pt idx="84">
                  <c:v>0.68447443380447481</c:v>
                </c:pt>
                <c:pt idx="85">
                  <c:v>0.67377707954431121</c:v>
                </c:pt>
                <c:pt idx="86">
                  <c:v>0.66295861070338735</c:v>
                </c:pt>
                <c:pt idx="87">
                  <c:v>0.65203774605079434</c:v>
                </c:pt>
                <c:pt idx="88">
                  <c:v>0.64103243286741618</c:v>
                </c:pt>
                <c:pt idx="89">
                  <c:v>0.62995983113644671</c:v>
                </c:pt>
                <c:pt idx="90">
                  <c:v>0.61883630417187729</c:v>
                </c:pt>
                <c:pt idx="91">
                  <c:v>0.60767741508041551</c:v>
                </c:pt>
                <c:pt idx="92">
                  <c:v>0.59649792845746452</c:v>
                </c:pt>
                <c:pt idx="93">
                  <c:v>0.58531181673047072</c:v>
                </c:pt>
                <c:pt idx="94">
                  <c:v>0.57413227058194694</c:v>
                </c:pt>
                <c:pt idx="95">
                  <c:v>0.56297171290860737</c:v>
                </c:pt>
                <c:pt idx="96">
                  <c:v>0.55184181580122194</c:v>
                </c:pt>
                <c:pt idx="97">
                  <c:v>0.54075352006104893</c:v>
                </c:pt>
                <c:pt idx="98">
                  <c:v>0.52971705680205938</c:v>
                </c:pt>
                <c:pt idx="99">
                  <c:v>0.51874197072289707</c:v>
                </c:pt>
                <c:pt idx="100">
                  <c:v>0.50783714466784002</c:v>
                </c:pt>
                <c:pt idx="101">
                  <c:v>0.497010825131389</c:v>
                </c:pt>
                <c:pt idx="102">
                  <c:v>0.48627064839594258</c:v>
                </c:pt>
                <c:pt idx="103">
                  <c:v>0.47562366702592573</c:v>
                </c:pt>
                <c:pt idx="104">
                  <c:v>0.4650763764743463</c:v>
                </c:pt>
                <c:pt idx="105">
                  <c:v>0.45463474158880446</c:v>
                </c:pt>
                <c:pt idx="106">
                  <c:v>0.4443042228332636</c:v>
                </c:pt>
                <c:pt idx="107">
                  <c:v>0.43408980206924053</c:v>
                </c:pt>
                <c:pt idx="108">
                  <c:v>0.42399600776544177</c:v>
                </c:pt>
                <c:pt idx="109">
                  <c:v>0.41402693952814884</c:v>
                </c:pt>
                <c:pt idx="110">
                  <c:v>0.40418629186590493</c:v>
                </c:pt>
                <c:pt idx="111">
                  <c:v>0.39447737712122266</c:v>
                </c:pt>
                <c:pt idx="112">
                  <c:v>0.38490314751925447</c:v>
                </c:pt>
                <c:pt idx="113">
                  <c:v>0.37546621629863242</c:v>
                </c:pt>
                <c:pt idx="114">
                  <c:v>0.36616887790315328</c:v>
                </c:pt>
                <c:pt idx="115">
                  <c:v>0.35701312722471251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947-4306-99A8-D5C6D14FF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228296"/>
        <c:axId val="563957720"/>
      </c:scatterChart>
      <c:valAx>
        <c:axId val="72322829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 dirty="0"/>
                  <a:t>Fluence, x10</a:t>
                </a:r>
                <a:r>
                  <a:rPr lang="en-GB" sz="1400" baseline="30000" dirty="0"/>
                  <a:t>20</a:t>
                </a:r>
              </a:p>
            </c:rich>
          </c:tx>
          <c:layout>
            <c:manualLayout>
              <c:xMode val="edge"/>
              <c:yMode val="edge"/>
              <c:x val="0.44094274084463814"/>
              <c:y val="0.922028336850956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40404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3957720"/>
        <c:crosses val="autoZero"/>
        <c:crossBetween val="midCat"/>
        <c:majorUnit val="5"/>
      </c:valAx>
      <c:valAx>
        <c:axId val="56395772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Fractional Change in Modulus, E/E0-1</a:t>
                </a:r>
              </a:p>
            </c:rich>
          </c:tx>
          <c:layout>
            <c:manualLayout>
              <c:xMode val="edge"/>
              <c:yMode val="edge"/>
              <c:x val="0"/>
              <c:y val="0.19134784809275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40404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2322829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40404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0.14213</cdr:x>
      <cdr:y>0.63293</cdr:y>
    </cdr:from>
    <cdr:to>
      <cdr:x>0.82654</cdr:x>
      <cdr:y>0.79386</cdr:y>
    </cdr:to>
    <cdr:pic>
      <cdr:nvPicPr>
        <cdr:cNvPr id="2" name="chart" descr="T=-0.09x">
          <a:extLst xmlns:a="http://schemas.openxmlformats.org/drawingml/2006/main">
            <a:ext uri="{FF2B5EF4-FFF2-40B4-BE49-F238E27FC236}">
              <a16:creationId xmlns:a16="http://schemas.microsoft.com/office/drawing/2014/main" id="{6BEF42A3-B3FC-4687-860E-8430B35E2A2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9087" y="1534609"/>
          <a:ext cx="2981202" cy="39017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6/27/2023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6/27/2023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A617-8879-4FE5-979A-92766D89F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FA898-9364-433C-8A07-A7DD2ACB0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2D138-92A9-4F63-BF41-A8ED31D0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44843-9CDF-4E04-94D5-05A7EE7B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Irradiation Induced Failure analysis NUMI Target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EA9E-F55F-424B-A1BC-E79D3519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8CE7-4534-4D4C-8926-C6D3065BE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chart" Target="../charts/chart7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1FCF-D2E9-1775-E16F-7152F555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with Nick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49FB7-6B5D-4FD3-B753-1018DAA8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03D92-5B0B-8316-27B3-DF2D5E68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D91FD6-5141-868A-BDFC-28B6AA87F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998420"/>
            <a:ext cx="2143125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05BF51-513E-B92D-DE30-D3A7E915142A}"/>
              </a:ext>
            </a:extLst>
          </p:cNvPr>
          <p:cNvSpPr txBox="1"/>
          <p:nvPr/>
        </p:nvSpPr>
        <p:spPr>
          <a:xfrm>
            <a:off x="352338" y="1120676"/>
            <a:ext cx="63169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Met in 2018 and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Extensive knowledge in material science, radiation damage, mechanical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Eagerness to share his insights and knowledge with his peers and mentees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Full of energy and enthusiasm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7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D28D31-5CED-4D21-8EC8-CF8DE943D84A}"/>
              </a:ext>
            </a:extLst>
          </p:cNvPr>
          <p:cNvSpPr/>
          <p:nvPr/>
        </p:nvSpPr>
        <p:spPr>
          <a:xfrm>
            <a:off x="340243" y="343171"/>
            <a:ext cx="884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Swelling factor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combined function of fluence and temperature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F75D22-8D8F-4BD9-8236-4F4BECEF2D63}"/>
                  </a:ext>
                </a:extLst>
              </p:cNvPr>
              <p:cNvSpPr/>
              <p:nvPr/>
            </p:nvSpPr>
            <p:spPr>
              <a:xfrm>
                <a:off x="340244" y="1096324"/>
                <a:ext cx="8674450" cy="613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sw(</a:t>
                </a:r>
                <a:r>
                  <a:rPr lang="en-US" sz="2000" i="1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u,T</a:t>
                </a:r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⁡{−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}.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GB" sz="20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b="0" i="0" baseline="3000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GB" sz="2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="0" i="0" baseline="3000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GB" sz="2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GB" sz="20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−5</m:t>
                        </m:r>
                        <m:r>
                          <m:rPr>
                            <m:nor/>
                          </m:rPr>
                          <a:rPr lang="en-GB" sz="2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="0" i="0" baseline="3000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sz="2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GB" sz="20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b="0" i="0" baseline="3000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GB" sz="2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="0" i="1" baseline="3000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GB" sz="20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+1.0083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𝑇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+1</m:t>
                        </m:r>
                      </m:e>
                      <m:sup/>
                    </m:sSup>
                  </m:oMath>
                </a14:m>
                <a:r>
                  <a:rPr lang="en-GB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F75D22-8D8F-4BD9-8236-4F4BECEF2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4" y="1096324"/>
                <a:ext cx="8674450" cy="613758"/>
              </a:xfrm>
              <a:prstGeom prst="rect">
                <a:avLst/>
              </a:prstGeom>
              <a:blipFill>
                <a:blip r:embed="rId2"/>
                <a:stretch>
                  <a:fillRect l="-773" b="-3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C56EE1A-6F4F-43F4-AE28-540513E23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045626"/>
              </p:ext>
            </p:extLst>
          </p:nvPr>
        </p:nvGraphicFramePr>
        <p:xfrm>
          <a:off x="1136089" y="1751158"/>
          <a:ext cx="6446520" cy="381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F63FAAA-48D1-4429-A38C-CDFA21FFEF48}"/>
              </a:ext>
            </a:extLst>
          </p:cNvPr>
          <p:cNvSpPr/>
          <p:nvPr/>
        </p:nvSpPr>
        <p:spPr>
          <a:xfrm>
            <a:off x="452437" y="5910308"/>
            <a:ext cx="8508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g(T) is plotted as function of location , from steady state temperature distribution</a:t>
            </a:r>
            <a:endParaRPr lang="en-GB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3EE90-F509-4BFB-8B73-E3760AA2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/>
              <a:t>Irradiation Induced Failure analysis NUMI Target</a:t>
            </a:r>
            <a:endParaRPr lang="en-GB" sz="12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877A5F-4CA8-4B9E-8F2E-99C7FC5B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8CE7-4534-4D4C-8926-C6D3065BE9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4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CF0E12-F448-44E5-B67C-28E2AFF004BC}"/>
              </a:ext>
            </a:extLst>
          </p:cNvPr>
          <p:cNvSpPr/>
          <p:nvPr/>
        </p:nvSpPr>
        <p:spPr>
          <a:xfrm>
            <a:off x="316533" y="237900"/>
            <a:ext cx="4637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XRD data NTO2 From Nick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8739C-5670-47AF-9C96-8C35CE22A8CD}"/>
              </a:ext>
            </a:extLst>
          </p:cNvPr>
          <p:cNvSpPr txBox="1"/>
          <p:nvPr/>
        </p:nvSpPr>
        <p:spPr>
          <a:xfrm>
            <a:off x="6606644" y="3738358"/>
            <a:ext cx="2368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Assumption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Experimental swelling = ∂(d/d0)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3605EF-FC04-42A2-B00F-499AAF44C40D}"/>
              </a:ext>
            </a:extLst>
          </p:cNvPr>
          <p:cNvGrpSpPr/>
          <p:nvPr/>
        </p:nvGrpSpPr>
        <p:grpSpPr>
          <a:xfrm>
            <a:off x="316533" y="1058412"/>
            <a:ext cx="6156037" cy="4119955"/>
            <a:chOff x="309930" y="1058412"/>
            <a:chExt cx="6156037" cy="41199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8C906C-D471-4E29-8B5C-3838B957E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877" b="-355"/>
            <a:stretch/>
          </p:blipFill>
          <p:spPr>
            <a:xfrm>
              <a:off x="309930" y="1058412"/>
              <a:ext cx="6156037" cy="377821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8D37C7-17CB-4C25-B240-F1849BD32818}"/>
                </a:ext>
              </a:extLst>
            </p:cNvPr>
            <p:cNvSpPr txBox="1"/>
            <p:nvPr/>
          </p:nvSpPr>
          <p:spPr>
            <a:xfrm>
              <a:off x="1899139" y="4769130"/>
              <a:ext cx="64152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</a:rPr>
                <a:t>3.37</a:t>
              </a:r>
              <a:endParaRPr lang="en-GB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900068-028B-4EA2-AB76-1D3AF39B3201}"/>
                </a:ext>
              </a:extLst>
            </p:cNvPr>
            <p:cNvCxnSpPr/>
            <p:nvPr/>
          </p:nvCxnSpPr>
          <p:spPr>
            <a:xfrm flipV="1">
              <a:off x="2123342" y="4482691"/>
              <a:ext cx="52754" cy="3363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186006-20BE-4C2C-B54B-0BB6750B1B29}"/>
                </a:ext>
              </a:extLst>
            </p:cNvPr>
            <p:cNvSpPr txBox="1"/>
            <p:nvPr/>
          </p:nvSpPr>
          <p:spPr>
            <a:xfrm>
              <a:off x="4841777" y="4839813"/>
              <a:ext cx="73855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3.621</a:t>
              </a:r>
              <a:endParaRPr lang="en-GB" sz="1600" dirty="0">
                <a:solidFill>
                  <a:srgbClr val="00B050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E301D27-C3CC-4AF3-A5E9-CADF75B31E70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4582485" y="4189275"/>
              <a:ext cx="628568" cy="6505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53BCD-469B-4DBA-BD8A-84AD5F35F239}"/>
                </a:ext>
              </a:extLst>
            </p:cNvPr>
            <p:cNvCxnSpPr/>
            <p:nvPr/>
          </p:nvCxnSpPr>
          <p:spPr>
            <a:xfrm>
              <a:off x="2980592" y="1629053"/>
              <a:ext cx="0" cy="3441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F6D3E3-DC9C-4000-A4A8-86D94DCABD22}"/>
                </a:ext>
              </a:extLst>
            </p:cNvPr>
            <p:cNvSpPr/>
            <p:nvPr/>
          </p:nvSpPr>
          <p:spPr>
            <a:xfrm>
              <a:off x="2505886" y="4759916"/>
              <a:ext cx="19652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d-spacing, A</a:t>
              </a:r>
              <a:r>
                <a:rPr lang="en-US" sz="2000" baseline="30000" dirty="0">
                  <a:solidFill>
                    <a:schemeClr val="accent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endParaRPr lang="en-GB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026" name="Picture 2" descr="NuMI_US_half - Copy">
            <a:extLst>
              <a:ext uri="{FF2B5EF4-FFF2-40B4-BE49-F238E27FC236}">
                <a16:creationId xmlns:a16="http://schemas.microsoft.com/office/drawing/2014/main" id="{B6B67261-BD7F-4A96-A80B-222F8AD6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85" y="882488"/>
            <a:ext cx="1717960" cy="274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81973D-7C91-494B-98C3-D0992A8CA350}"/>
              </a:ext>
            </a:extLst>
          </p:cNvPr>
          <p:cNvSpPr/>
          <p:nvPr/>
        </p:nvSpPr>
        <p:spPr>
          <a:xfrm>
            <a:off x="309930" y="5407269"/>
            <a:ext cx="8746144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XRD scan spot size is 50µm x 50µm x 10mm 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 FEA, element size is made ~ 50µm so that it would match to XRD scan volume</a:t>
            </a: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9DF23-B18C-47A4-897D-4B60364B8984}"/>
              </a:ext>
            </a:extLst>
          </p:cNvPr>
          <p:cNvSpPr txBox="1"/>
          <p:nvPr/>
        </p:nvSpPr>
        <p:spPr>
          <a:xfrm>
            <a:off x="3549507" y="4590849"/>
            <a:ext cx="73855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3.542</a:t>
            </a:r>
            <a:endParaRPr lang="en-GB" sz="1600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25666F-5456-4428-B041-074A9445E06A}"/>
              </a:ext>
            </a:extLst>
          </p:cNvPr>
          <p:cNvCxnSpPr>
            <a:cxnSpLocks/>
          </p:cNvCxnSpPr>
          <p:nvPr/>
        </p:nvCxnSpPr>
        <p:spPr>
          <a:xfrm flipV="1">
            <a:off x="3732335" y="4189275"/>
            <a:ext cx="142487" cy="391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E70AE14-EF36-4C37-98C1-A3CD64494FCC}"/>
              </a:ext>
            </a:extLst>
          </p:cNvPr>
          <p:cNvSpPr txBox="1"/>
          <p:nvPr/>
        </p:nvSpPr>
        <p:spPr>
          <a:xfrm>
            <a:off x="4108450" y="5050374"/>
            <a:ext cx="73855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3.618</a:t>
            </a:r>
            <a:endParaRPr lang="en-GB" sz="1600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75F365-3101-4D22-9EDA-6BA07B64E46F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477726" y="4298416"/>
            <a:ext cx="105431" cy="751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EE473F-9631-4FD7-94C6-19341D98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5B46A-001D-43C5-953D-9D57AC08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84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F0D12E-1A71-490D-A20F-8954952E597F}"/>
              </a:ext>
            </a:extLst>
          </p:cNvPr>
          <p:cNvSpPr/>
          <p:nvPr/>
        </p:nvSpPr>
        <p:spPr>
          <a:xfrm>
            <a:off x="316533" y="237900"/>
            <a:ext cx="4637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Determining Swelling Coefficient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1D44C-3A4C-4ED9-A3EE-258520A8B6CD}"/>
              </a:ext>
            </a:extLst>
          </p:cNvPr>
          <p:cNvSpPr/>
          <p:nvPr/>
        </p:nvSpPr>
        <p:spPr>
          <a:xfrm>
            <a:off x="1472422" y="3870883"/>
            <a:ext cx="355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Equating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sw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u,T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) to  ∂(d/d0)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18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C</a:t>
            </a: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B1201A-3777-4CD5-BA71-789820C75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137115"/>
              </p:ext>
            </p:extLst>
          </p:nvPr>
        </p:nvGraphicFramePr>
        <p:xfrm>
          <a:off x="219817" y="996743"/>
          <a:ext cx="4734648" cy="182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618">
                  <a:extLst>
                    <a:ext uri="{9D8B030D-6E8A-4147-A177-3AD203B41FA5}">
                      <a16:colId xmlns:a16="http://schemas.microsoft.com/office/drawing/2014/main" val="4005658346"/>
                    </a:ext>
                  </a:extLst>
                </a:gridCol>
                <a:gridCol w="696356">
                  <a:extLst>
                    <a:ext uri="{9D8B030D-6E8A-4147-A177-3AD203B41FA5}">
                      <a16:colId xmlns:a16="http://schemas.microsoft.com/office/drawing/2014/main" val="2955961311"/>
                    </a:ext>
                  </a:extLst>
                </a:gridCol>
                <a:gridCol w="1059820">
                  <a:extLst>
                    <a:ext uri="{9D8B030D-6E8A-4147-A177-3AD203B41FA5}">
                      <a16:colId xmlns:a16="http://schemas.microsoft.com/office/drawing/2014/main" val="3463865555"/>
                    </a:ext>
                  </a:extLst>
                </a:gridCol>
                <a:gridCol w="628189">
                  <a:extLst>
                    <a:ext uri="{9D8B030D-6E8A-4147-A177-3AD203B41FA5}">
                      <a16:colId xmlns:a16="http://schemas.microsoft.com/office/drawing/2014/main" val="4126439053"/>
                    </a:ext>
                  </a:extLst>
                </a:gridCol>
                <a:gridCol w="757545">
                  <a:extLst>
                    <a:ext uri="{9D8B030D-6E8A-4147-A177-3AD203B41FA5}">
                      <a16:colId xmlns:a16="http://schemas.microsoft.com/office/drawing/2014/main" val="403281"/>
                    </a:ext>
                  </a:extLst>
                </a:gridCol>
                <a:gridCol w="848120">
                  <a:extLst>
                    <a:ext uri="{9D8B030D-6E8A-4147-A177-3AD203B41FA5}">
                      <a16:colId xmlns:a16="http://schemas.microsoft.com/office/drawing/2014/main" val="1443834155"/>
                    </a:ext>
                  </a:extLst>
                </a:gridCol>
              </a:tblGrid>
              <a:tr h="60149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 (mm)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Temperature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sw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d-spacing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∂(d/d0)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939719"/>
                  </a:ext>
                </a:extLst>
              </a:tr>
              <a:tr h="3060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0.779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3.621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0.074481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0.000894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397261"/>
                  </a:ext>
                </a:extLst>
              </a:tr>
              <a:tr h="3060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0.686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3.618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0.073591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0.001073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27255"/>
                  </a:ext>
                </a:extLst>
              </a:tr>
              <a:tr h="3060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0.442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3.542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0.051039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0.001211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162133"/>
                  </a:ext>
                </a:extLst>
              </a:tr>
              <a:tr h="3060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0.210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0.023739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0.001245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902249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0EB2A49-1417-425B-B34E-D7945B861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388547"/>
              </p:ext>
            </p:extLst>
          </p:nvPr>
        </p:nvGraphicFramePr>
        <p:xfrm>
          <a:off x="5103933" y="3016776"/>
          <a:ext cx="4065270" cy="248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CF0908-900E-4DCB-8441-AFB89FC4279C}"/>
              </a:ext>
            </a:extLst>
          </p:cNvPr>
          <p:cNvCxnSpPr>
            <a:cxnSpLocks/>
          </p:cNvCxnSpPr>
          <p:nvPr/>
        </p:nvCxnSpPr>
        <p:spPr>
          <a:xfrm flipV="1">
            <a:off x="676275" y="2822330"/>
            <a:ext cx="1224721" cy="2592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132AC1-8DBF-4843-A501-09F40182A291}"/>
              </a:ext>
            </a:extLst>
          </p:cNvPr>
          <p:cNvCxnSpPr>
            <a:cxnSpLocks/>
          </p:cNvCxnSpPr>
          <p:nvPr/>
        </p:nvCxnSpPr>
        <p:spPr>
          <a:xfrm>
            <a:off x="790691" y="3684073"/>
            <a:ext cx="638907" cy="4129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0036534-BC26-4EC0-A981-DB90C79ABB46}"/>
              </a:ext>
            </a:extLst>
          </p:cNvPr>
          <p:cNvSpPr/>
          <p:nvPr/>
        </p:nvSpPr>
        <p:spPr>
          <a:xfrm>
            <a:off x="2714622" y="3018894"/>
            <a:ext cx="738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XRD</a:t>
            </a:r>
            <a:endParaRPr lang="en-GB" sz="14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8F84766-B984-404E-BAF9-3269C89A5129}"/>
              </a:ext>
            </a:extLst>
          </p:cNvPr>
          <p:cNvSpPr/>
          <p:nvPr/>
        </p:nvSpPr>
        <p:spPr>
          <a:xfrm rot="5400000">
            <a:off x="2835019" y="2705569"/>
            <a:ext cx="337509" cy="626651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D03E46-A113-4DAB-B18D-7580751D4838}"/>
              </a:ext>
            </a:extLst>
          </p:cNvPr>
          <p:cNvGrpSpPr/>
          <p:nvPr/>
        </p:nvGrpSpPr>
        <p:grpSpPr>
          <a:xfrm>
            <a:off x="5306846" y="450412"/>
            <a:ext cx="2828922" cy="2396790"/>
            <a:chOff x="5428061" y="679380"/>
            <a:chExt cx="2828922" cy="239679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BA5F04-F15A-4E7B-B4CD-24EB8F653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8061" y="679380"/>
              <a:ext cx="2828922" cy="2396790"/>
            </a:xfrm>
            <a:prstGeom prst="rect">
              <a:avLst/>
            </a:prstGeom>
          </p:spPr>
        </p:pic>
        <p:sp>
          <p:nvSpPr>
            <p:cNvPr id="15" name="Flowchart: Or 14">
              <a:extLst>
                <a:ext uri="{FF2B5EF4-FFF2-40B4-BE49-F238E27FC236}">
                  <a16:creationId xmlns:a16="http://schemas.microsoft.com/office/drawing/2014/main" id="{357F63D1-6E04-4221-B0BA-1119345E6A7D}"/>
                </a:ext>
              </a:extLst>
            </p:cNvPr>
            <p:cNvSpPr/>
            <p:nvPr/>
          </p:nvSpPr>
          <p:spPr>
            <a:xfrm>
              <a:off x="6649691" y="2913073"/>
              <a:ext cx="125101" cy="131085"/>
            </a:xfrm>
            <a:prstGeom prst="flowChar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Or 23">
              <a:extLst>
                <a:ext uri="{FF2B5EF4-FFF2-40B4-BE49-F238E27FC236}">
                  <a16:creationId xmlns:a16="http://schemas.microsoft.com/office/drawing/2014/main" id="{B33C0B28-88ED-4FCA-BC03-F06AEB08B95A}"/>
                </a:ext>
              </a:extLst>
            </p:cNvPr>
            <p:cNvSpPr/>
            <p:nvPr/>
          </p:nvSpPr>
          <p:spPr>
            <a:xfrm>
              <a:off x="6855148" y="2913073"/>
              <a:ext cx="125101" cy="131085"/>
            </a:xfrm>
            <a:prstGeom prst="flowChar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Or 24">
              <a:extLst>
                <a:ext uri="{FF2B5EF4-FFF2-40B4-BE49-F238E27FC236}">
                  <a16:creationId xmlns:a16="http://schemas.microsoft.com/office/drawing/2014/main" id="{F5DBA61B-69C1-4E3E-B696-E338336A90C1}"/>
                </a:ext>
              </a:extLst>
            </p:cNvPr>
            <p:cNvSpPr/>
            <p:nvPr/>
          </p:nvSpPr>
          <p:spPr>
            <a:xfrm>
              <a:off x="7061368" y="2903416"/>
              <a:ext cx="125101" cy="131085"/>
            </a:xfrm>
            <a:prstGeom prst="flowChar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Or 25">
              <a:extLst>
                <a:ext uri="{FF2B5EF4-FFF2-40B4-BE49-F238E27FC236}">
                  <a16:creationId xmlns:a16="http://schemas.microsoft.com/office/drawing/2014/main" id="{303E600B-6BC3-4988-BD3F-2F2439CC930F}"/>
                </a:ext>
              </a:extLst>
            </p:cNvPr>
            <p:cNvSpPr/>
            <p:nvPr/>
          </p:nvSpPr>
          <p:spPr>
            <a:xfrm>
              <a:off x="7296874" y="2892055"/>
              <a:ext cx="125101" cy="131085"/>
            </a:xfrm>
            <a:prstGeom prst="flowChar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FE5506A-2878-49F2-9D2A-F4A19E9345BE}"/>
              </a:ext>
            </a:extLst>
          </p:cNvPr>
          <p:cNvSpPr/>
          <p:nvPr/>
        </p:nvSpPr>
        <p:spPr>
          <a:xfrm>
            <a:off x="6899157" y="2773819"/>
            <a:ext cx="343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endParaRPr lang="en-GB" sz="1400" i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22162F-6D6B-43C9-B931-017DD513AE79}"/>
              </a:ext>
            </a:extLst>
          </p:cNvPr>
          <p:cNvSpPr/>
          <p:nvPr/>
        </p:nvSpPr>
        <p:spPr>
          <a:xfrm>
            <a:off x="203229" y="4222455"/>
            <a:ext cx="4974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Multi-variate regression analysis: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Varying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 “b” and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el-GR" sz="1800" i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σ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”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to get C curve as flat as possible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b= 0.155, C = 0.00107, </a:t>
            </a:r>
            <a:r>
              <a:rPr lang="el-GR" sz="18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σ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=1.11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51DA17-E324-4358-943A-CB0BC19E1AA4}"/>
                  </a:ext>
                </a:extLst>
              </p:cNvPr>
              <p:cNvSpPr/>
              <p:nvPr/>
            </p:nvSpPr>
            <p:spPr>
              <a:xfrm>
                <a:off x="76275" y="3041953"/>
                <a:ext cx="5316278" cy="888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sw(</a:t>
                </a:r>
                <a:r>
                  <a:rPr lang="en-US" sz="1400" i="1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u,T</a:t>
                </a:r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⁡{−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}.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GB" sz="14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400" b="0" i="0" baseline="3000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GB" sz="14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1400" b="0" i="0" baseline="3000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GB" sz="14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GB" sz="14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−5</m:t>
                        </m:r>
                        <m:r>
                          <m:rPr>
                            <m:nor/>
                          </m:rPr>
                          <a:rPr lang="en-GB" sz="14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1400" b="0" i="0" baseline="3000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sz="14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GB" sz="14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400" b="0" i="0" baseline="3000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GB" sz="14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1400" b="0" i="1" baseline="3000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GB" sz="14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+1.0083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𝑇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+1</m:t>
                        </m:r>
                      </m:e>
                      <m:sup/>
                    </m:sSup>
                  </m:oMath>
                </a14:m>
                <a:r>
                  <a:rPr lang="en-GB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51DA17-E324-4358-943A-CB0BC19E1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" y="3041953"/>
                <a:ext cx="5316278" cy="888128"/>
              </a:xfrm>
              <a:prstGeom prst="rect">
                <a:avLst/>
              </a:prstGeom>
              <a:blipFill>
                <a:blip r:embed="rId4"/>
                <a:stretch>
                  <a:fillRect l="-344" t="-1370" b="-6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65D97C3-9815-4A3C-8238-6DBCBFB50535}"/>
                  </a:ext>
                </a:extLst>
              </p:cNvPr>
              <p:cNvSpPr/>
              <p:nvPr/>
            </p:nvSpPr>
            <p:spPr>
              <a:xfrm>
                <a:off x="316533" y="5442143"/>
                <a:ext cx="8138254" cy="838563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sw(</a:t>
                </a:r>
                <a:r>
                  <a:rPr lang="en-US" sz="1800" i="1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u,T</a:t>
                </a:r>
                <a:r>
                  <a:rPr lang="en-US" sz="1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  <a:p>
                <a:r>
                  <a:rPr lang="en-US" sz="1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0.0011.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⁡{−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0.155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1.11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}.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{2</m:t>
                        </m:r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GB" sz="18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−7</m:t>
                        </m:r>
                        <m:r>
                          <m:rPr>
                            <m:nor/>
                          </m:rPr>
                          <a:rPr lang="en-GB" sz="1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GB" sz="18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sz="1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GB" sz="18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−5</m:t>
                        </m:r>
                        <m:r>
                          <m:rPr>
                            <m:nor/>
                          </m:rPr>
                          <a:rPr lang="en-GB" sz="1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GB" sz="18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GB" sz="1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1.5</m:t>
                        </m:r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GB" sz="1800" baseline="30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−3</m:t>
                        </m:r>
                        <m:r>
                          <m:rPr>
                            <m:nor/>
                          </m:rPr>
                          <a:rPr lang="en-GB" sz="1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GB" sz="18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+1.0083</m:t>
                        </m:r>
                      </m:e>
                      <m:sup/>
                    </m:sSup>
                  </m:oMath>
                </a14:m>
                <a:r>
                  <a:rPr lang="en-GB" sz="1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65D97C3-9815-4A3C-8238-6DBCBFB50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3" y="5442143"/>
                <a:ext cx="8138254" cy="838563"/>
              </a:xfrm>
              <a:prstGeom prst="rect">
                <a:avLst/>
              </a:prstGeom>
              <a:blipFill>
                <a:blip r:embed="rId5"/>
                <a:stretch>
                  <a:fillRect l="-522" t="-2817" b="-704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888BC-BAA9-485E-ABED-FBC421A8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21455-753D-4724-8B5D-2EF8F7EC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D28D31-5CED-4D21-8EC8-CF8DE943D84A}"/>
              </a:ext>
            </a:extLst>
          </p:cNvPr>
          <p:cNvSpPr/>
          <p:nvPr/>
        </p:nvSpPr>
        <p:spPr>
          <a:xfrm>
            <a:off x="183265" y="330571"/>
            <a:ext cx="6347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Young’s Modulus variation with Fluence Ø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7220B8-A271-4A6D-AE9F-F54BB7516A2A}"/>
              </a:ext>
            </a:extLst>
          </p:cNvPr>
          <p:cNvSpPr/>
          <p:nvPr/>
        </p:nvSpPr>
        <p:spPr>
          <a:xfrm>
            <a:off x="393455" y="4699040"/>
            <a:ext cx="2633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“E” varies with Ø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Ø varies with location. </a:t>
            </a: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D79A4D-B17D-4BB8-AF16-981B26064AE9}"/>
              </a:ext>
            </a:extLst>
          </p:cNvPr>
          <p:cNvSpPr/>
          <p:nvPr/>
        </p:nvSpPr>
        <p:spPr>
          <a:xfrm>
            <a:off x="3546049" y="46990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This two relationship is used to map “E” as a function of location </a:t>
            </a:r>
            <a:endParaRPr lang="en-GB" sz="20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ED6F7CD-1875-4D40-9023-BC3353C70F16}"/>
              </a:ext>
            </a:extLst>
          </p:cNvPr>
          <p:cNvSpPr/>
          <p:nvPr/>
        </p:nvSpPr>
        <p:spPr>
          <a:xfrm>
            <a:off x="3217985" y="4699040"/>
            <a:ext cx="328064" cy="707886"/>
          </a:xfrm>
          <a:prstGeom prst="rightBrac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30D0D97-0FB8-49ED-9F5F-7C609FDD4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396693"/>
              </p:ext>
            </p:extLst>
          </p:nvPr>
        </p:nvGraphicFramePr>
        <p:xfrm>
          <a:off x="4757912" y="1216112"/>
          <a:ext cx="4525562" cy="323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C1DF8168-C283-42E4-950C-36BB8EEA3062}"/>
              </a:ext>
            </a:extLst>
          </p:cNvPr>
          <p:cNvGrpSpPr/>
          <p:nvPr/>
        </p:nvGrpSpPr>
        <p:grpSpPr>
          <a:xfrm>
            <a:off x="161555" y="1003174"/>
            <a:ext cx="4729422" cy="3558193"/>
            <a:chOff x="296442" y="317997"/>
            <a:chExt cx="4497073" cy="311100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9CB104-F30B-4AB0-BED6-7A02F4FCB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321" y="414979"/>
              <a:ext cx="3642235" cy="2455543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BB9D838-762E-4AC5-B137-79AE9BC12365}"/>
                </a:ext>
              </a:extLst>
            </p:cNvPr>
            <p:cNvGrpSpPr/>
            <p:nvPr/>
          </p:nvGrpSpPr>
          <p:grpSpPr>
            <a:xfrm>
              <a:off x="296442" y="317997"/>
              <a:ext cx="4497073" cy="3111002"/>
              <a:chOff x="4023376" y="2794988"/>
              <a:chExt cx="4988736" cy="3215535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9" name="Chart 28">
                    <a:extLst>
                      <a:ext uri="{FF2B5EF4-FFF2-40B4-BE49-F238E27FC236}">
                        <a16:creationId xmlns:a16="http://schemas.microsoft.com/office/drawing/2014/main" id="{872EBB45-3114-4FFA-B41A-1146FE89787C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17370970"/>
                      </p:ext>
                    </p:extLst>
                  </p:nvPr>
                </p:nvGraphicFramePr>
                <p:xfrm>
                  <a:off x="4023376" y="2794988"/>
                  <a:ext cx="4973187" cy="321553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Choice>
            <mc:Fallback xmlns="">
              <p:graphicFrame>
                <p:nvGraphicFramePr>
                  <p:cNvPr id="29" name="Chart 28">
                    <a:extLst>
                      <a:ext uri="{FF2B5EF4-FFF2-40B4-BE49-F238E27FC236}">
                        <a16:creationId xmlns:a16="http://schemas.microsoft.com/office/drawing/2014/main" id="{872EBB45-3114-4FFA-B41A-1146FE89787C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17370970"/>
                      </p:ext>
                    </p:extLst>
                  </p:nvPr>
                </p:nvGraphicFramePr>
                <p:xfrm>
                  <a:off x="4023376" y="2794988"/>
                  <a:ext cx="4973187" cy="321553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81B64B0C-00D3-49D0-AD69-D7330BBF996F}"/>
                      </a:ext>
                    </a:extLst>
                  </p:cNvPr>
                  <p:cNvSpPr/>
                  <p:nvPr/>
                </p:nvSpPr>
                <p:spPr>
                  <a:xfrm>
                    <a:off x="6880083" y="3345908"/>
                    <a:ext cx="2132029" cy="31176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Analytical function fit </a:t>
                    </a:r>
                    <a:r>
                      <a:rPr lang="en-US" sz="1200" i="1" dirty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1200" baseline="-25000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1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1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oMath>
                    </a14:m>
                    <a:endParaRPr lang="en-GB" sz="1200" dirty="0">
                      <a:solidFill>
                        <a:srgbClr val="40404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809C8D87-0717-4000-A91C-017A882935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0083" y="3345908"/>
                    <a:ext cx="2132029" cy="3117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A59EA99-BD4B-4AB7-B5E3-47F933D01A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52381" y="3570764"/>
                <a:ext cx="670868" cy="406675"/>
              </a:xfrm>
              <a:prstGeom prst="straightConnector1">
                <a:avLst/>
              </a:prstGeom>
              <a:ln w="9525">
                <a:solidFill>
                  <a:srgbClr val="40404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B0CF51-DAD0-4FBB-8A7F-6701C452FF8A}"/>
                  </a:ext>
                </a:extLst>
              </p:cNvPr>
              <p:cNvSpPr/>
              <p:nvPr/>
            </p:nvSpPr>
            <p:spPr>
              <a:xfrm>
                <a:off x="2518895" y="1843105"/>
                <a:ext cx="2239017" cy="468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GB" sz="1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1.5</m:t>
                      </m:r>
                      <m:sSup>
                        <m:sSupPr>
                          <m:ctrlPr>
                            <a:rPr lang="en-GB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000" i="0">
                                      <a:latin typeface="Cambria Math" panose="02040503050406030204" pitchFamily="18" charset="0"/>
                                    </a:rPr>
                                    <m:t>Ø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1.3</m:t>
                          </m:r>
                          <m:r>
                            <a:rPr lang="en-GB" sz="1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1000" i="0">
                          <a:latin typeface="Cambria Math" panose="02040503050406030204" pitchFamily="18" charset="0"/>
                        </a:rPr>
                        <m:t>ex</m:t>
                      </m:r>
                      <m:func>
                        <m:funcPr>
                          <m:ctrlPr>
                            <a:rPr lang="en-GB" sz="1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00" i="0">
                              <a:latin typeface="Cambria Math" panose="02040503050406030204" pitchFamily="18" charset="0"/>
                            </a:rPr>
                            <m:t>p</m:t>
                          </m:r>
                        </m:fName>
                        <m:e>
                          <m:sSup>
                            <m:sSupPr>
                              <m:ctrlPr>
                                <a:rPr lang="en-GB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000" i="0">
                                          <a:latin typeface="Cambria Math" panose="02040503050406030204" pitchFamily="18" charset="0"/>
                                        </a:rPr>
                                        <m:t>Ø</m:t>
                                      </m:r>
                                    </m:num>
                                    <m:den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1.3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B0CF51-DAD0-4FBB-8A7F-6701C452F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895" y="1843105"/>
                <a:ext cx="2239017" cy="468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AE0573BC-B820-481B-9FB5-102E243133BB}"/>
              </a:ext>
            </a:extLst>
          </p:cNvPr>
          <p:cNvSpPr/>
          <p:nvPr/>
        </p:nvSpPr>
        <p:spPr>
          <a:xfrm>
            <a:off x="427238" y="5406926"/>
            <a:ext cx="2484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 = Ø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{-0.5(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u/1.1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GB" sz="1800" i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10463D-F7E4-492A-B4A2-F6334DB2E578}"/>
              </a:ext>
            </a:extLst>
          </p:cNvPr>
          <p:cNvSpPr/>
          <p:nvPr/>
        </p:nvSpPr>
        <p:spPr>
          <a:xfrm>
            <a:off x="3756712" y="5374571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E=E0[1+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(Ø) ]</a:t>
            </a:r>
            <a:endParaRPr lang="en-GB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C5D7B5-9B95-44DB-915D-A23624D9D848}"/>
              </a:ext>
            </a:extLst>
          </p:cNvPr>
          <p:cNvSpPr/>
          <p:nvPr/>
        </p:nvSpPr>
        <p:spPr>
          <a:xfrm>
            <a:off x="5763786" y="1414059"/>
            <a:ext cx="2871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Peak fluence         8 x10</a:t>
            </a:r>
            <a:r>
              <a:rPr lang="en-US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p/cm</a:t>
            </a:r>
            <a:r>
              <a:rPr lang="en-US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sz="1400" baseline="30000" dirty="0"/>
          </a:p>
        </p:txBody>
      </p:sp>
      <p:pic>
        <p:nvPicPr>
          <p:cNvPr id="36" name="chart">
            <a:extLst>
              <a:ext uri="{FF2B5EF4-FFF2-40B4-BE49-F238E27FC236}">
                <a16:creationId xmlns:a16="http://schemas.microsoft.com/office/drawing/2014/main" id="{EE8CECC4-E11F-4AD6-BD5D-A704D014F3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769" y="1349286"/>
            <a:ext cx="516172" cy="49381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941FA8-FDCF-4F4A-BD03-6C3C69C4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Irradiation Induced Failure analysis NUMI Target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F23D-A351-403B-93C1-DF1D1284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8CE7-4534-4D4C-8926-C6D3065BE9A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2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C0E81-C501-4588-A04E-723E4265CAAE}"/>
              </a:ext>
            </a:extLst>
          </p:cNvPr>
          <p:cNvSpPr/>
          <p:nvPr/>
        </p:nvSpPr>
        <p:spPr>
          <a:xfrm>
            <a:off x="254266" y="235633"/>
            <a:ext cx="7385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Static Structural analysis – </a:t>
            </a:r>
            <a:r>
              <a:rPr lang="el-GR" b="1" dirty="0"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en-US" b="1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yy</a:t>
            </a:r>
            <a:r>
              <a:rPr lang="en-US" b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Distribution</a:t>
            </a:r>
            <a:endParaRPr lang="en-GB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8C327B-E88E-486D-B0F6-6A327E3DD21D}"/>
              </a:ext>
            </a:extLst>
          </p:cNvPr>
          <p:cNvSpPr/>
          <p:nvPr/>
        </p:nvSpPr>
        <p:spPr>
          <a:xfrm>
            <a:off x="580945" y="5986708"/>
            <a:ext cx="7058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just before beam pulse after number of years of exposure to neutrons</a:t>
            </a:r>
            <a:endParaRPr lang="en-GB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9BB5C-FF21-40DE-A431-76B1F7DE4F29}"/>
              </a:ext>
            </a:extLst>
          </p:cNvPr>
          <p:cNvGrpSpPr/>
          <p:nvPr/>
        </p:nvGrpSpPr>
        <p:grpSpPr>
          <a:xfrm>
            <a:off x="1355957" y="974156"/>
            <a:ext cx="6805494" cy="5016259"/>
            <a:chOff x="1004076" y="550343"/>
            <a:chExt cx="6894177" cy="53235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C45F4FC-E315-4104-B0BE-DAE5614C4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759"/>
            <a:stretch/>
          </p:blipFill>
          <p:spPr>
            <a:xfrm>
              <a:off x="1124519" y="3112011"/>
              <a:ext cx="1322684" cy="2566351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410773B-B854-4FCE-BC19-943D0AD763D5}"/>
                </a:ext>
              </a:extLst>
            </p:cNvPr>
            <p:cNvGrpSpPr/>
            <p:nvPr/>
          </p:nvGrpSpPr>
          <p:grpSpPr>
            <a:xfrm>
              <a:off x="1004076" y="575756"/>
              <a:ext cx="2246470" cy="2332893"/>
              <a:chOff x="1013921" y="629249"/>
              <a:chExt cx="2246470" cy="2332893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940BA30-A2E9-435B-A474-A9E3BE6677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359"/>
              <a:stretch/>
            </p:blipFill>
            <p:spPr>
              <a:xfrm>
                <a:off x="1013921" y="629249"/>
                <a:ext cx="1392755" cy="2215229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8DA329D-4549-42C6-BCCF-85C8F4D6E12D}"/>
                  </a:ext>
                </a:extLst>
              </p:cNvPr>
              <p:cNvSpPr/>
              <p:nvPr/>
            </p:nvSpPr>
            <p:spPr>
              <a:xfrm rot="20427594">
                <a:off x="2304520" y="2624739"/>
                <a:ext cx="955871" cy="33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Path-x</a:t>
                </a:r>
                <a:endParaRPr lang="en-GB" sz="16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6A00B43-F847-4239-8051-DE0A7D142EC8}"/>
                  </a:ext>
                </a:extLst>
              </p:cNvPr>
              <p:cNvSpPr/>
              <p:nvPr/>
            </p:nvSpPr>
            <p:spPr>
              <a:xfrm>
                <a:off x="1484542" y="1509616"/>
                <a:ext cx="101397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Beam direction</a:t>
                </a:r>
                <a:endParaRPr lang="en-GB" sz="1600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3CD2554-765D-41D0-8769-AE90CBFBC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976" y="550343"/>
              <a:ext cx="4374277" cy="2627815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DED86E4-7B3A-41E4-A399-73403074AEF6}"/>
                </a:ext>
              </a:extLst>
            </p:cNvPr>
            <p:cNvGrpSpPr/>
            <p:nvPr/>
          </p:nvGrpSpPr>
          <p:grpSpPr>
            <a:xfrm>
              <a:off x="3953198" y="880922"/>
              <a:ext cx="3945054" cy="1728279"/>
              <a:chOff x="3647024" y="2248726"/>
              <a:chExt cx="4876987" cy="2297998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FE95FB-F442-4B69-BADE-4432C354C811}"/>
                  </a:ext>
                </a:extLst>
              </p:cNvPr>
              <p:cNvSpPr/>
              <p:nvPr/>
            </p:nvSpPr>
            <p:spPr>
              <a:xfrm>
                <a:off x="7213032" y="4185189"/>
                <a:ext cx="1123789" cy="361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2.45 mm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7A5DB9B-2F13-4781-BDFA-F97C015575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47024" y="3063335"/>
                <a:ext cx="3510780" cy="344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0FF5BD1-A50F-4622-AA36-1AB93E3FD139}"/>
                  </a:ext>
                </a:extLst>
              </p:cNvPr>
              <p:cNvSpPr/>
              <p:nvPr/>
            </p:nvSpPr>
            <p:spPr>
              <a:xfrm>
                <a:off x="4812659" y="2719030"/>
                <a:ext cx="1679991" cy="361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Compressive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FDEF6DF-9B79-4A58-9F53-99510ED39180}"/>
                  </a:ext>
                </a:extLst>
              </p:cNvPr>
              <p:cNvSpPr/>
              <p:nvPr/>
            </p:nvSpPr>
            <p:spPr>
              <a:xfrm>
                <a:off x="7296067" y="2248726"/>
                <a:ext cx="957716" cy="361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Tensile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6D02DFF-C90F-4108-A36C-E516B20B7B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475" y="3080564"/>
                <a:ext cx="1275536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2D8D722-C1D0-4810-BB7F-CC1848845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5025" y="3502003"/>
              <a:ext cx="4091806" cy="2242665"/>
            </a:xfrm>
            <a:prstGeom prst="rect">
              <a:avLst/>
            </a:prstGeom>
          </p:spPr>
        </p:pic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207D23DA-4CE3-4C4F-8329-C7F68F267E56}"/>
                </a:ext>
              </a:extLst>
            </p:cNvPr>
            <p:cNvSpPr/>
            <p:nvPr/>
          </p:nvSpPr>
          <p:spPr>
            <a:xfrm rot="4091441">
              <a:off x="2112270" y="2341132"/>
              <a:ext cx="262237" cy="930213"/>
            </a:xfrm>
            <a:prstGeom prst="rightBrace">
              <a:avLst/>
            </a:prstGeom>
            <a:ln w="1905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ight Brace 54">
              <a:extLst>
                <a:ext uri="{FF2B5EF4-FFF2-40B4-BE49-F238E27FC236}">
                  <a16:creationId xmlns:a16="http://schemas.microsoft.com/office/drawing/2014/main" id="{F51ADB83-8BE8-4ADC-9572-45F7FDA48E2A}"/>
                </a:ext>
              </a:extLst>
            </p:cNvPr>
            <p:cNvSpPr/>
            <p:nvPr/>
          </p:nvSpPr>
          <p:spPr>
            <a:xfrm rot="4413365">
              <a:off x="1937547" y="5286713"/>
              <a:ext cx="308610" cy="865712"/>
            </a:xfrm>
            <a:prstGeom prst="rightBrace">
              <a:avLst/>
            </a:prstGeom>
            <a:ln w="1905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5ADAF9A-8864-4E79-B610-27A3FE5A0CAB}"/>
                </a:ext>
              </a:extLst>
            </p:cNvPr>
            <p:cNvSpPr/>
            <p:nvPr/>
          </p:nvSpPr>
          <p:spPr>
            <a:xfrm>
              <a:off x="5490877" y="3356873"/>
              <a:ext cx="955871" cy="337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Path-x</a:t>
              </a:r>
              <a:endParaRPr lang="en-GB" sz="16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3537981-2C36-47ED-B882-8FE7AD838109}"/>
                </a:ext>
              </a:extLst>
            </p:cNvPr>
            <p:cNvSpPr/>
            <p:nvPr/>
          </p:nvSpPr>
          <p:spPr>
            <a:xfrm>
              <a:off x="4980653" y="684787"/>
              <a:ext cx="955871" cy="337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Path-x</a:t>
              </a:r>
              <a:endParaRPr lang="en-GB" sz="1600" dirty="0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id="{1AA6B261-4135-4B3D-B061-99D87D1F933B}"/>
                </a:ext>
              </a:extLst>
            </p:cNvPr>
            <p:cNvSpPr/>
            <p:nvPr/>
          </p:nvSpPr>
          <p:spPr>
            <a:xfrm rot="10800000">
              <a:off x="2207349" y="1974835"/>
              <a:ext cx="231493" cy="50349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Arrow: Down 58">
              <a:extLst>
                <a:ext uri="{FF2B5EF4-FFF2-40B4-BE49-F238E27FC236}">
                  <a16:creationId xmlns:a16="http://schemas.microsoft.com/office/drawing/2014/main" id="{606A5660-3C45-466A-B0A4-0ABA45CF29C7}"/>
                </a:ext>
              </a:extLst>
            </p:cNvPr>
            <p:cNvSpPr/>
            <p:nvPr/>
          </p:nvSpPr>
          <p:spPr>
            <a:xfrm rot="10800000">
              <a:off x="2237214" y="4868102"/>
              <a:ext cx="231493" cy="50349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1F1E78B-098F-4FC2-8036-BAEEDB333152}"/>
                </a:ext>
              </a:extLst>
            </p:cNvPr>
            <p:cNvSpPr/>
            <p:nvPr/>
          </p:nvSpPr>
          <p:spPr>
            <a:xfrm>
              <a:off x="1570483" y="4374406"/>
              <a:ext cx="10139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Beam direction</a:t>
              </a:r>
              <a:endParaRPr lang="en-GB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18013F4-96C4-4F7D-A94A-80120CE4C8C0}"/>
              </a:ext>
            </a:extLst>
          </p:cNvPr>
          <p:cNvSpPr/>
          <p:nvPr/>
        </p:nvSpPr>
        <p:spPr>
          <a:xfrm rot="20427594">
            <a:off x="1997543" y="5453267"/>
            <a:ext cx="911747" cy="28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Path-x</a:t>
            </a:r>
            <a:endParaRPr lang="en-GB" sz="1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F092C3-7BB3-4B87-8761-41F599F3F892}"/>
              </a:ext>
            </a:extLst>
          </p:cNvPr>
          <p:cNvSpPr/>
          <p:nvPr/>
        </p:nvSpPr>
        <p:spPr>
          <a:xfrm>
            <a:off x="3057507" y="3278946"/>
            <a:ext cx="3795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Without Swelling</a:t>
            </a:r>
            <a:endParaRPr lang="en-GB" sz="20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D9049C7-0305-44E2-AB3C-412621F66B0F}"/>
              </a:ext>
            </a:extLst>
          </p:cNvPr>
          <p:cNvSpPr/>
          <p:nvPr/>
        </p:nvSpPr>
        <p:spPr>
          <a:xfrm>
            <a:off x="3178306" y="741722"/>
            <a:ext cx="3795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With Swelling</a:t>
            </a:r>
            <a:endParaRPr lang="en-GB" sz="20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44DBC1-60FB-4FBA-9654-2E06171C3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48" y="3585179"/>
            <a:ext cx="572401" cy="20279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A4E1C0-E5D7-471F-B4FD-88DE62C15D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5053"/>
          <a:stretch/>
        </p:blipFill>
        <p:spPr>
          <a:xfrm>
            <a:off x="738074" y="1085219"/>
            <a:ext cx="620389" cy="20002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9A11E-48B0-4BEF-9C47-8B3BF7DF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033F2-F1C0-4EB8-AB09-AB655C43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4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DB74-BB2C-476A-AA34-A5CD400C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validation- failure strength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4862D-9689-4C8C-9C6F-3CD18B76B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2" y="1104217"/>
            <a:ext cx="5005597" cy="5052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0F7425-99D8-4291-8C20-36289F16D756}"/>
              </a:ext>
            </a:extLst>
          </p:cNvPr>
          <p:cNvSpPr/>
          <p:nvPr/>
        </p:nvSpPr>
        <p:spPr>
          <a:xfrm>
            <a:off x="5556739" y="1359566"/>
            <a:ext cx="3464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Simos, PRAB 20, 071002 (2017)</a:t>
            </a: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Swelling formulation raised the stress level up to 150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Mpa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Nick’s experimental data provided validation of swelling formulation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0034B-83D2-499D-8AB8-0A0E3783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EC8CF-F87F-4EDA-B0A3-3DA39800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22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89F67B-A7D8-4B25-A3E9-98CC0DAB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357312"/>
            <a:ext cx="2114550" cy="4143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83DB74-BB2C-476A-AA34-A5CD400C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Validation- amount of swelling  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C9273-E85B-4114-932F-C8035B7B7C40}"/>
              </a:ext>
            </a:extLst>
          </p:cNvPr>
          <p:cNvSpPr/>
          <p:nvPr/>
        </p:nvSpPr>
        <p:spPr>
          <a:xfrm>
            <a:off x="545114" y="934549"/>
            <a:ext cx="2493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Deformed location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88A1E4-74E5-4719-A03B-5D014410C98C}"/>
              </a:ext>
            </a:extLst>
          </p:cNvPr>
          <p:cNvSpPr/>
          <p:nvPr/>
        </p:nvSpPr>
        <p:spPr>
          <a:xfrm>
            <a:off x="4184613" y="1475486"/>
            <a:ext cx="3233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From Simulation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(3.323-3.3)*100/3.3= 0.7 %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41ACA7-EA3A-49EB-ABF0-6FF606BDF9AB}"/>
              </a:ext>
            </a:extLst>
          </p:cNvPr>
          <p:cNvCxnSpPr>
            <a:cxnSpLocks/>
          </p:cNvCxnSpPr>
          <p:nvPr/>
        </p:nvCxnSpPr>
        <p:spPr>
          <a:xfrm flipV="1">
            <a:off x="2137143" y="5366016"/>
            <a:ext cx="1468145" cy="18810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48D52C-0746-47E5-9712-978B4CC1174A}"/>
              </a:ext>
            </a:extLst>
          </p:cNvPr>
          <p:cNvSpPr/>
          <p:nvPr/>
        </p:nvSpPr>
        <p:spPr>
          <a:xfrm>
            <a:off x="2268058" y="5500098"/>
            <a:ext cx="124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3.3 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423D49-57B4-4D13-A95A-CD90634DD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14" y="1734776"/>
            <a:ext cx="685800" cy="18954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50FCA47-79CE-42B4-997A-89808CBD7B4B}"/>
              </a:ext>
            </a:extLst>
          </p:cNvPr>
          <p:cNvSpPr/>
          <p:nvPr/>
        </p:nvSpPr>
        <p:spPr>
          <a:xfrm>
            <a:off x="4156667" y="2501711"/>
            <a:ext cx="4752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Observed bulk swelling at that location ~ 2%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FAB3A3-D5DC-4B73-8EC1-864B7BC9AA45}"/>
              </a:ext>
            </a:extLst>
          </p:cNvPr>
          <p:cNvSpPr/>
          <p:nvPr/>
        </p:nvSpPr>
        <p:spPr>
          <a:xfrm>
            <a:off x="4184613" y="3630251"/>
            <a:ext cx="475275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Difference of factor of 2 is not too bad…?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Measurement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Assumptions in empirical formulation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C6FFC-69C8-451B-B749-D1E642DD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AF4BB-1D2C-45FF-8A14-FF78FD2F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81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DB74-BB2C-476A-AA34-A5CD400C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Validation-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Mohr-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Coulumb’s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 of safety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329D38-825F-483B-B55F-1F49116BDF8C}"/>
              </a:ext>
            </a:extLst>
          </p:cNvPr>
          <p:cNvGrpSpPr/>
          <p:nvPr/>
        </p:nvGrpSpPr>
        <p:grpSpPr>
          <a:xfrm>
            <a:off x="309023" y="1389705"/>
            <a:ext cx="5760655" cy="3375168"/>
            <a:chOff x="1595562" y="1330435"/>
            <a:chExt cx="5760655" cy="33751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AB1C4E-C412-4766-A8E0-7953E108E65F}"/>
                </a:ext>
              </a:extLst>
            </p:cNvPr>
            <p:cNvGrpSpPr/>
            <p:nvPr/>
          </p:nvGrpSpPr>
          <p:grpSpPr>
            <a:xfrm>
              <a:off x="4832195" y="1356442"/>
              <a:ext cx="2524022" cy="3349161"/>
              <a:chOff x="2882828" y="655580"/>
              <a:chExt cx="2524022" cy="334916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70C9786-DFE2-4BF4-9E8C-285624FCD1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779"/>
              <a:stretch/>
            </p:blipFill>
            <p:spPr>
              <a:xfrm>
                <a:off x="2882828" y="655580"/>
                <a:ext cx="1924915" cy="32766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99AB7B-B397-42F1-BBC2-7B5533B41CAA}"/>
                  </a:ext>
                </a:extLst>
              </p:cNvPr>
              <p:cNvSpPr txBox="1"/>
              <p:nvPr/>
            </p:nvSpPr>
            <p:spPr>
              <a:xfrm rot="5400000">
                <a:off x="3295917" y="2561798"/>
                <a:ext cx="1836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Fracture plane</a:t>
                </a:r>
                <a:endParaRPr lang="en-GB" sz="1800" dirty="0">
                  <a:solidFill>
                    <a:schemeClr val="accent6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BBFD2F-69E8-451F-883B-EE1617B4B75D}"/>
                  </a:ext>
                </a:extLst>
              </p:cNvPr>
              <p:cNvSpPr/>
              <p:nvPr/>
            </p:nvSpPr>
            <p:spPr>
              <a:xfrm>
                <a:off x="4619455" y="3266077"/>
                <a:ext cx="7873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Beam</a:t>
                </a:r>
              </a:p>
            </p:txBody>
          </p:sp>
          <p:sp>
            <p:nvSpPr>
              <p:cNvPr id="8" name="Arrow: Down 7">
                <a:extLst>
                  <a:ext uri="{FF2B5EF4-FFF2-40B4-BE49-F238E27FC236}">
                    <a16:creationId xmlns:a16="http://schemas.microsoft.com/office/drawing/2014/main" id="{99756B66-5E5B-4E1A-848D-90BADC3D41A3}"/>
                  </a:ext>
                </a:extLst>
              </p:cNvPr>
              <p:cNvSpPr/>
              <p:nvPr/>
            </p:nvSpPr>
            <p:spPr>
              <a:xfrm rot="10800000">
                <a:off x="4572000" y="3635409"/>
                <a:ext cx="268167" cy="36933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F4D355-3A4C-4950-BC98-DA99B48F4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5562" y="1330435"/>
              <a:ext cx="1995325" cy="33026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1185AF-8A54-43E9-9608-E64E3726C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1329" y="1724278"/>
              <a:ext cx="590550" cy="230505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80CE65D-3748-461F-95AE-BEB720C71F67}"/>
              </a:ext>
            </a:extLst>
          </p:cNvPr>
          <p:cNvSpPr/>
          <p:nvPr/>
        </p:nvSpPr>
        <p:spPr>
          <a:xfrm>
            <a:off x="440292" y="1020755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FS distribution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0F2E22-DC26-4535-8B0E-BE16BDC408EC}"/>
              </a:ext>
            </a:extLst>
          </p:cNvPr>
          <p:cNvSpPr/>
          <p:nvPr/>
        </p:nvSpPr>
        <p:spPr>
          <a:xfrm>
            <a:off x="3885878" y="963760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FS &lt;1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6E81D7-FB99-46B9-9EDF-72992B0F81FE}"/>
                  </a:ext>
                </a:extLst>
              </p:cNvPr>
              <p:cNvSpPr/>
              <p:nvPr/>
            </p:nvSpPr>
            <p:spPr>
              <a:xfrm>
                <a:off x="5675980" y="1434204"/>
                <a:ext cx="3460434" cy="99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𝑠𝑎𝑓𝑒𝑡𝑦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𝑢𝑡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𝑢𝑐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6E81D7-FB99-46B9-9EDF-72992B0F8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980" y="1434204"/>
                <a:ext cx="3460434" cy="994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BC3847-302F-459A-AE35-5F52F3691ADB}"/>
              </a:ext>
            </a:extLst>
          </p:cNvPr>
          <p:cNvCxnSpPr>
            <a:cxnSpLocks/>
          </p:cNvCxnSpPr>
          <p:nvPr/>
        </p:nvCxnSpPr>
        <p:spPr>
          <a:xfrm flipV="1">
            <a:off x="6826102" y="2339163"/>
            <a:ext cx="669851" cy="4926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EF44FF4-89BB-42B8-BC73-503431DCD9CD}"/>
              </a:ext>
            </a:extLst>
          </p:cNvPr>
          <p:cNvSpPr/>
          <p:nvPr/>
        </p:nvSpPr>
        <p:spPr>
          <a:xfrm>
            <a:off x="6208694" y="2729701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79 MPa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857074-32EC-4C74-A047-86AFDD93D6B2}"/>
              </a:ext>
            </a:extLst>
          </p:cNvPr>
          <p:cNvSpPr/>
          <p:nvPr/>
        </p:nvSpPr>
        <p:spPr>
          <a:xfrm>
            <a:off x="7796064" y="26471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175 MPa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E26B89-7D6D-475D-B85B-8A52DBA54B8C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8113361" y="2339163"/>
            <a:ext cx="236701" cy="3079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ECBB8EC-175B-4A92-96BA-D8FA55021FD9}"/>
              </a:ext>
            </a:extLst>
          </p:cNvPr>
          <p:cNvSpPr/>
          <p:nvPr/>
        </p:nvSpPr>
        <p:spPr>
          <a:xfrm>
            <a:off x="371012" y="5177955"/>
            <a:ext cx="85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Probable crack initiation sites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Fractography suggest crack starting from inside and propagating outward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D490F1A-0A73-492D-B779-060CC51D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2310F-9F75-4B7E-BF92-795E152F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55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C67CCE-D792-4B6C-9A0D-BE72C9EC5D98}"/>
              </a:ext>
            </a:extLst>
          </p:cNvPr>
          <p:cNvSpPr/>
          <p:nvPr/>
        </p:nvSpPr>
        <p:spPr>
          <a:xfrm>
            <a:off x="228600" y="981645"/>
            <a:ext cx="8572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704A7-2281-43AF-BD1B-32304BA151DE}"/>
              </a:ext>
            </a:extLst>
          </p:cNvPr>
          <p:cNvSpPr/>
          <p:nvPr/>
        </p:nvSpPr>
        <p:spPr>
          <a:xfrm>
            <a:off x="228600" y="981645"/>
            <a:ext cx="8572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Nick’s experimental data helped in development of an empirical formula for local swelling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Better understanding of material failure mode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Publication of scientific journal paper Nuclear Material and Energy 24(2000)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194EE-1724-4235-8D0D-1439F9A3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20AB-C0DB-4A6C-AF9E-8F0B6F79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DEDB48-8AAA-C1C0-F1C6-F2475D55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Result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28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366E-019D-4E54-8169-37B59080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XRD at NSLS-II (BNL)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C81C0-767C-44C8-A9E5-39B7EB4C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6/27/2023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A7AC3-55B6-4DDC-A711-F019B470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979A-E2FE-4B33-9A37-AFBB3690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78711-F183-442C-AACC-1B8A5B9649E2}"/>
              </a:ext>
            </a:extLst>
          </p:cNvPr>
          <p:cNvSpPr txBox="1"/>
          <p:nvPr/>
        </p:nvSpPr>
        <p:spPr>
          <a:xfrm>
            <a:off x="5833780" y="978195"/>
            <a:ext cx="308162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65keV</a:t>
            </a:r>
          </a:p>
          <a:p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Xray Spot : 2mm x 0.05mm elliptical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D8844-B201-4B8D-9D18-F095D5FF4AA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1762"/>
          <a:stretch/>
        </p:blipFill>
        <p:spPr bwMode="auto">
          <a:xfrm>
            <a:off x="372140" y="1062169"/>
            <a:ext cx="4316818" cy="4328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FBC61E-4377-43BE-98B2-39CB7B8AD0C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3587" r="77079" b="-14374"/>
          <a:stretch/>
        </p:blipFill>
        <p:spPr bwMode="auto">
          <a:xfrm>
            <a:off x="4838140" y="1602393"/>
            <a:ext cx="2243143" cy="4277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74D704-9E5E-6140-EA24-45560CF95B28}"/>
              </a:ext>
            </a:extLst>
          </p:cNvPr>
          <p:cNvSpPr/>
          <p:nvPr/>
        </p:nvSpPr>
        <p:spPr>
          <a:xfrm>
            <a:off x="199360" y="5371972"/>
            <a:ext cx="8572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Nick initiated this work and tried to get XRD tomography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We are carrying forward this effort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0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920750" y="27590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Irradiation Induced Failure Analysis of </a:t>
            </a:r>
            <a:r>
              <a:rPr lang="en-US" dirty="0" err="1"/>
              <a:t>NuMI</a:t>
            </a:r>
            <a:r>
              <a:rPr lang="en-US" dirty="0"/>
              <a:t> Target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Sujit Bidhar</a:t>
            </a:r>
          </a:p>
          <a:p>
            <a:pPr algn="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June 27, 2023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AD2A-38C2-016C-A571-F515FD6E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In-situ XRD tomography with loading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1BFA2-885F-A4A0-2B87-0FB8F0D4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004EA-AAA3-CC45-6B96-A893D61B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2BA5D7-19B1-A5DF-78A1-56B243342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89380"/>
            <a:ext cx="8672513" cy="46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913B-3BDB-070D-85CA-046AB6D6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in Eternal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98B03-A5D4-C4F3-E4CD-EAC361A2D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Supportive and collaborative environment </a:t>
            </a:r>
          </a:p>
          <a:p>
            <a:r>
              <a:rPr lang="en-US" dirty="0"/>
              <a:t>Nurturing the next generation of scientists and engineers</a:t>
            </a:r>
          </a:p>
          <a:p>
            <a:r>
              <a:rPr lang="en-US" dirty="0"/>
              <a:t>Inspirational legacy of excellence and pushing boundaries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35663-B63A-DA15-840C-7F61A8B7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58039-9759-36B3-E3BD-F0958E3B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46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011F-9228-42C6-8FA4-B238ABCD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Background- NT02 Target Fin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66F16-04C5-45AB-9B43-1E1FF602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11" y="859860"/>
            <a:ext cx="3448863" cy="2188481"/>
          </a:xfrm>
          <a:prstGeom prst="rect">
            <a:avLst/>
          </a:prstGeom>
        </p:spPr>
      </p:pic>
      <p:pic>
        <p:nvPicPr>
          <p:cNvPr id="6" name="Picture 5" descr="NuMI_US_half - Copy">
            <a:extLst>
              <a:ext uri="{FF2B5EF4-FFF2-40B4-BE49-F238E27FC236}">
                <a16:creationId xmlns:a16="http://schemas.microsoft.com/office/drawing/2014/main" id="{4090CA54-94DB-4324-B2DD-4B648D1D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34" y="1658917"/>
            <a:ext cx="2055255" cy="18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21FC2-7B45-4C3D-928E-A87A3052D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4" y="3809660"/>
            <a:ext cx="5128079" cy="5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601591-E06C-4BDC-BF64-426D6F492E00}"/>
              </a:ext>
            </a:extLst>
          </p:cNvPr>
          <p:cNvCxnSpPr>
            <a:cxnSpLocks/>
          </p:cNvCxnSpPr>
          <p:nvPr/>
        </p:nvCxnSpPr>
        <p:spPr>
          <a:xfrm flipV="1">
            <a:off x="624454" y="3599631"/>
            <a:ext cx="4993553" cy="61240"/>
          </a:xfrm>
          <a:prstGeom prst="straightConnector1">
            <a:avLst/>
          </a:prstGeom>
          <a:ln w="3175">
            <a:solidFill>
              <a:srgbClr val="40404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12A9CB-B35E-429C-850C-7F452C2EE863}"/>
              </a:ext>
            </a:extLst>
          </p:cNvPr>
          <p:cNvSpPr/>
          <p:nvPr/>
        </p:nvSpPr>
        <p:spPr>
          <a:xfrm>
            <a:off x="2350781" y="3336959"/>
            <a:ext cx="9636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95 cm </a:t>
            </a:r>
            <a:endParaRPr lang="en-GB" sz="1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3C72B0-82B5-4475-863D-FE3D03150DE7}"/>
              </a:ext>
            </a:extLst>
          </p:cNvPr>
          <p:cNvSpPr/>
          <p:nvPr/>
        </p:nvSpPr>
        <p:spPr>
          <a:xfrm>
            <a:off x="1422693" y="4402801"/>
            <a:ext cx="245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Segmented Fins- 47 pieces</a:t>
            </a:r>
            <a:endParaRPr lang="en-GB" sz="1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BBD1A-3A56-495F-8065-2F2FDEA55B6A}"/>
              </a:ext>
            </a:extLst>
          </p:cNvPr>
          <p:cNvSpPr/>
          <p:nvPr/>
        </p:nvSpPr>
        <p:spPr>
          <a:xfrm>
            <a:off x="6031165" y="3552170"/>
            <a:ext cx="2405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Individual target fin </a:t>
            </a:r>
          </a:p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20mm x 15 mm x 6.6 mm</a:t>
            </a:r>
            <a:endParaRPr lang="en-GB" sz="1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DABD50-8561-4A57-94E4-A5D6F0258BFB}"/>
              </a:ext>
            </a:extLst>
          </p:cNvPr>
          <p:cNvSpPr/>
          <p:nvPr/>
        </p:nvSpPr>
        <p:spPr>
          <a:xfrm>
            <a:off x="3121230" y="3955312"/>
            <a:ext cx="193168" cy="256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5DCF9C-6E0A-41DC-8E50-0EE7DA534909}"/>
              </a:ext>
            </a:extLst>
          </p:cNvPr>
          <p:cNvCxnSpPr/>
          <p:nvPr/>
        </p:nvCxnSpPr>
        <p:spPr>
          <a:xfrm flipV="1">
            <a:off x="3381662" y="1703210"/>
            <a:ext cx="2690272" cy="222033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F8AF8D-11E8-4BC2-84F5-BC4FEFC05AE0}"/>
              </a:ext>
            </a:extLst>
          </p:cNvPr>
          <p:cNvCxnSpPr>
            <a:cxnSpLocks/>
            <a:stCxn id="17" idx="2"/>
          </p:cNvCxnSpPr>
          <p:nvPr/>
        </p:nvCxnSpPr>
        <p:spPr>
          <a:xfrm flipV="1">
            <a:off x="3217814" y="3476955"/>
            <a:ext cx="2813352" cy="73520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909C3CB-1DF7-407B-A73B-9B0666BF8FDA}"/>
              </a:ext>
            </a:extLst>
          </p:cNvPr>
          <p:cNvSpPr/>
          <p:nvPr/>
        </p:nvSpPr>
        <p:spPr>
          <a:xfrm>
            <a:off x="591430" y="4923957"/>
            <a:ext cx="4482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Material : POCO ZXF 5Q graphite</a:t>
            </a:r>
          </a:p>
          <a:p>
            <a:r>
              <a:rPr lang="en-US" dirty="0">
                <a:latin typeface="Times New Roman" panose="02020603050405020304" pitchFamily="18" charset="0"/>
              </a:rPr>
              <a:t>Isotropic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4553F-B3D6-4B86-8458-1FB785E1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Irradiation Induced Failure analysis NUMI Target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CAF78-9855-46E1-BC9F-2B7C774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7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Irradiation Induced Failure analysis NUMI Target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DFEC3B6-2090-4682-A0D9-42C8D6C70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455" y="3428999"/>
            <a:ext cx="112286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39E568-8417-4D61-97E9-C6063883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Background- Fracture fin</a:t>
            </a:r>
            <a:endParaRPr lang="en-GB" dirty="0"/>
          </a:p>
        </p:txBody>
      </p:sp>
      <p:pic>
        <p:nvPicPr>
          <p:cNvPr id="17" name="Picture 2" descr="Fg_2b">
            <a:extLst>
              <a:ext uri="{FF2B5EF4-FFF2-40B4-BE49-F238E27FC236}">
                <a16:creationId xmlns:a16="http://schemas.microsoft.com/office/drawing/2014/main" id="{7E005BEC-051F-416E-B830-EDB29429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4" y="1444758"/>
            <a:ext cx="3296222" cy="263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ross_Section_NuMI_3">
            <a:extLst>
              <a:ext uri="{FF2B5EF4-FFF2-40B4-BE49-F238E27FC236}">
                <a16:creationId xmlns:a16="http://schemas.microsoft.com/office/drawing/2014/main" id="{B0240DD5-91E7-4346-A8D5-1778F22D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" b="-17323"/>
          <a:stretch>
            <a:fillRect/>
          </a:stretch>
        </p:blipFill>
        <p:spPr bwMode="auto">
          <a:xfrm>
            <a:off x="4215470" y="1889537"/>
            <a:ext cx="4888621" cy="18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9C63FF1-4C00-42A5-976C-F2676401259C}"/>
              </a:ext>
            </a:extLst>
          </p:cNvPr>
          <p:cNvGrpSpPr/>
          <p:nvPr/>
        </p:nvGrpSpPr>
        <p:grpSpPr>
          <a:xfrm>
            <a:off x="-36228" y="1882534"/>
            <a:ext cx="1016641" cy="1027729"/>
            <a:chOff x="-36228" y="1882534"/>
            <a:chExt cx="1016641" cy="102772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E22330F-FE7E-42E8-A250-C305215B92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53" y="2190307"/>
              <a:ext cx="0" cy="719956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A9250D2-8C07-44BB-933A-F21C8719B831}"/>
                </a:ext>
              </a:extLst>
            </p:cNvPr>
            <p:cNvCxnSpPr>
              <a:cxnSpLocks/>
            </p:cNvCxnSpPr>
            <p:nvPr/>
          </p:nvCxnSpPr>
          <p:spPr>
            <a:xfrm>
              <a:off x="71917" y="2786216"/>
              <a:ext cx="757682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D3C6FA-C9BD-4DBB-A593-525C8D4F204C}"/>
                </a:ext>
              </a:extLst>
            </p:cNvPr>
            <p:cNvSpPr/>
            <p:nvPr/>
          </p:nvSpPr>
          <p:spPr>
            <a:xfrm>
              <a:off x="-36228" y="1882534"/>
              <a:ext cx="529655" cy="347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endParaRPr lang="en-GB" sz="16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669B8F-1EE5-4224-91C1-87A76BB183E6}"/>
                </a:ext>
              </a:extLst>
            </p:cNvPr>
            <p:cNvSpPr/>
            <p:nvPr/>
          </p:nvSpPr>
          <p:spPr>
            <a:xfrm>
              <a:off x="450758" y="2415761"/>
              <a:ext cx="529655" cy="347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z</a:t>
              </a:r>
              <a:endParaRPr lang="en-GB" sz="16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C4E053-00C2-4184-AB38-935601FD44A0}"/>
              </a:ext>
            </a:extLst>
          </p:cNvPr>
          <p:cNvGrpSpPr/>
          <p:nvPr/>
        </p:nvGrpSpPr>
        <p:grpSpPr>
          <a:xfrm>
            <a:off x="4549477" y="1522556"/>
            <a:ext cx="1016641" cy="1027729"/>
            <a:chOff x="-36228" y="1882534"/>
            <a:chExt cx="1016641" cy="1027729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2D606A3-EAB0-438B-8667-32DA90E045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53" y="2190307"/>
              <a:ext cx="0" cy="719956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03EC22-4FC7-4CBA-803D-E1F86E676FD2}"/>
                </a:ext>
              </a:extLst>
            </p:cNvPr>
            <p:cNvCxnSpPr>
              <a:cxnSpLocks/>
            </p:cNvCxnSpPr>
            <p:nvPr/>
          </p:nvCxnSpPr>
          <p:spPr>
            <a:xfrm>
              <a:off x="71917" y="2786216"/>
              <a:ext cx="757682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D7C16BE-4105-4D9E-9446-99CACA156504}"/>
                </a:ext>
              </a:extLst>
            </p:cNvPr>
            <p:cNvSpPr/>
            <p:nvPr/>
          </p:nvSpPr>
          <p:spPr>
            <a:xfrm>
              <a:off x="-36228" y="1882534"/>
              <a:ext cx="529655" cy="347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en-GB" sz="16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58E605-A05F-413C-833E-5626AF681B65}"/>
                </a:ext>
              </a:extLst>
            </p:cNvPr>
            <p:cNvSpPr/>
            <p:nvPr/>
          </p:nvSpPr>
          <p:spPr>
            <a:xfrm>
              <a:off x="450758" y="2415761"/>
              <a:ext cx="529655" cy="347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z</a:t>
              </a:r>
              <a:endParaRPr lang="en-GB" sz="16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C55143A-D6E6-4685-A111-386E1333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01" y="4142797"/>
            <a:ext cx="5894399" cy="215933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Beam Parameters:</a:t>
            </a:r>
          </a:p>
          <a:p>
            <a:pPr marL="0" indent="0">
              <a:buNone/>
            </a:pPr>
            <a:r>
              <a:rPr lang="en-US" sz="2000" dirty="0"/>
              <a:t>Energy              :120 GeV</a:t>
            </a:r>
          </a:p>
          <a:p>
            <a:pPr marL="0" indent="0">
              <a:buNone/>
            </a:pPr>
            <a:r>
              <a:rPr lang="en-US" sz="2000" dirty="0"/>
              <a:t>Beam sigma     : 1.1mm</a:t>
            </a:r>
          </a:p>
          <a:p>
            <a:pPr marL="0" indent="0">
              <a:buNone/>
            </a:pPr>
            <a:r>
              <a:rPr lang="en-US" sz="2000" dirty="0"/>
              <a:t>Spill duration    : 10µsec, 4x10</a:t>
            </a:r>
            <a:r>
              <a:rPr lang="en-US" sz="2000" baseline="30000" dirty="0"/>
              <a:t>13</a:t>
            </a:r>
            <a:r>
              <a:rPr lang="en-US" sz="2000" dirty="0"/>
              <a:t> protons/pulse</a:t>
            </a:r>
          </a:p>
          <a:p>
            <a:pPr marL="0" indent="0">
              <a:buNone/>
            </a:pPr>
            <a:r>
              <a:rPr lang="en-US" sz="2000" dirty="0"/>
              <a:t>Duty cycle        :1.87sec</a:t>
            </a:r>
          </a:p>
          <a:p>
            <a:pPr marL="0" indent="0">
              <a:buNone/>
            </a:pPr>
            <a:r>
              <a:rPr lang="en-US" sz="2000" dirty="0"/>
              <a:t>Peak fluence    : 8.6x10</a:t>
            </a:r>
            <a:r>
              <a:rPr lang="en-US" sz="2000" baseline="30000" dirty="0"/>
              <a:t>21 </a:t>
            </a:r>
            <a:r>
              <a:rPr lang="en-US" sz="2000" dirty="0"/>
              <a:t>protons/cm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0326E0-1678-4C26-B836-95C872F07F2C}"/>
              </a:ext>
            </a:extLst>
          </p:cNvPr>
          <p:cNvSpPr/>
          <p:nvPr/>
        </p:nvSpPr>
        <p:spPr>
          <a:xfrm>
            <a:off x="5355307" y="4269615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Bulk swelling of ~2% </a:t>
            </a:r>
            <a:endParaRPr lang="en-GB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0E6B00D-8EF8-42DC-B0D0-729F195F9A8C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730409" y="3476955"/>
            <a:ext cx="107837" cy="79266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A426E-CE7D-4588-A5D1-3C7383CB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DBBB8BB-CF6D-4571-9354-5320B57D5DBF}"/>
              </a:ext>
            </a:extLst>
          </p:cNvPr>
          <p:cNvSpPr txBox="1">
            <a:spLocks/>
          </p:cNvSpPr>
          <p:nvPr/>
        </p:nvSpPr>
        <p:spPr>
          <a:xfrm>
            <a:off x="228600" y="86079"/>
            <a:ext cx="8686800" cy="641739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dirty="0"/>
              <a:t>Graphite Swelling</a:t>
            </a:r>
            <a:r>
              <a:rPr lang="en-US" sz="2400" dirty="0">
                <a:sym typeface="Wingdings" panose="05000000000000000000" pitchFamily="2" charset="2"/>
              </a:rPr>
              <a:t> Fluence factor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1ECA4-74D7-426B-8561-62A14B768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98" y="972996"/>
            <a:ext cx="8719102" cy="40298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948A0C-DEE5-46B0-85C0-F24FCC87B8D7}"/>
              </a:ext>
            </a:extLst>
          </p:cNvPr>
          <p:cNvSpPr/>
          <p:nvPr/>
        </p:nvSpPr>
        <p:spPr>
          <a:xfrm>
            <a:off x="6185388" y="6494923"/>
            <a:ext cx="3191608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Kelly, J. Vac. Sci. Technol. A 4 (3), 1986</a:t>
            </a: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A820697-752C-4304-8A0E-82D8BA2E4039}"/>
              </a:ext>
            </a:extLst>
          </p:cNvPr>
          <p:cNvSpPr txBox="1">
            <a:spLocks/>
          </p:cNvSpPr>
          <p:nvPr/>
        </p:nvSpPr>
        <p:spPr>
          <a:xfrm>
            <a:off x="616842" y="4883819"/>
            <a:ext cx="7164350" cy="1164283"/>
          </a:xfrm>
        </p:spPr>
        <p:txBody>
          <a:bodyPr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3429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685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0287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/>
              <a:t>C-axis expansion is more than a-axis contraction</a:t>
            </a:r>
          </a:p>
          <a:p>
            <a:pPr algn="l"/>
            <a:r>
              <a:rPr lang="en-US" sz="2200" dirty="0"/>
              <a:t>Swelling </a:t>
            </a:r>
            <a:r>
              <a:rPr lang="en-US" sz="2200" dirty="0">
                <a:sym typeface="Wingdings" panose="05000000000000000000" pitchFamily="2" charset="2"/>
              </a:rPr>
              <a:t>f(fluence, temperature)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1900" dirty="0">
                <a:sym typeface="Wingdings" panose="05000000000000000000" pitchFamily="2" charset="2"/>
              </a:rPr>
              <a:t>More swelling at lower temperature</a:t>
            </a:r>
            <a:endParaRPr lang="en-GB" sz="1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8295B-5476-4A33-8A91-E39BDB34BD4E}"/>
              </a:ext>
            </a:extLst>
          </p:cNvPr>
          <p:cNvSpPr/>
          <p:nvPr/>
        </p:nvSpPr>
        <p:spPr>
          <a:xfrm>
            <a:off x="452437" y="809898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XRD – Pyrolytic carbon</a:t>
            </a:r>
            <a:endParaRPr lang="en-GB" sz="2000" u="sng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1BAE-B6C4-4312-9090-5550485C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437" y="6472942"/>
            <a:ext cx="3489325" cy="276999"/>
          </a:xfrm>
        </p:spPr>
        <p:txBody>
          <a:bodyPr/>
          <a:lstStyle/>
          <a:p>
            <a:r>
              <a:rPr lang="en-US" sz="1200" dirty="0"/>
              <a:t>Irradiation Induced Failure analysis NUMI Target</a:t>
            </a:r>
            <a:endParaRPr lang="en-GB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E5E09-826E-4C71-A6E5-5FADF650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8CE7-4534-4D4C-8926-C6D3065BE9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76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DBBB8BB-CF6D-4571-9354-5320B57D5DBF}"/>
              </a:ext>
            </a:extLst>
          </p:cNvPr>
          <p:cNvSpPr txBox="1">
            <a:spLocks/>
          </p:cNvSpPr>
          <p:nvPr/>
        </p:nvSpPr>
        <p:spPr>
          <a:xfrm>
            <a:off x="228600" y="86079"/>
            <a:ext cx="8686800" cy="641739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dirty="0"/>
              <a:t>Graphite Swelling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XRD- POCO ZXF5Q</a:t>
            </a:r>
            <a:endParaRPr lang="en-GB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7F5185-6ACE-4C65-A345-BE74C942A798}"/>
              </a:ext>
            </a:extLst>
          </p:cNvPr>
          <p:cNvGrpSpPr/>
          <p:nvPr/>
        </p:nvGrpSpPr>
        <p:grpSpPr>
          <a:xfrm>
            <a:off x="218420" y="915865"/>
            <a:ext cx="8283742" cy="3075843"/>
            <a:chOff x="218420" y="915865"/>
            <a:chExt cx="8925580" cy="35330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079C111-96B9-4E50-8C77-5C71C5850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420" y="915865"/>
              <a:ext cx="8925580" cy="3533042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E038BD4-8332-493D-B370-B6C5A66B3E23}"/>
                </a:ext>
              </a:extLst>
            </p:cNvPr>
            <p:cNvCxnSpPr/>
            <p:nvPr/>
          </p:nvCxnSpPr>
          <p:spPr>
            <a:xfrm flipV="1">
              <a:off x="844062" y="1767254"/>
              <a:ext cx="3640015" cy="18375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375573-6F27-4CA0-A879-C786E0BB2B58}"/>
                </a:ext>
              </a:extLst>
            </p:cNvPr>
            <p:cNvSpPr/>
            <p:nvPr/>
          </p:nvSpPr>
          <p:spPr>
            <a:xfrm>
              <a:off x="5776546" y="967154"/>
              <a:ext cx="2948195" cy="2803961"/>
            </a:xfrm>
            <a:custGeom>
              <a:avLst/>
              <a:gdLst>
                <a:gd name="connsiteX0" fmla="*/ 0 w 2948195"/>
                <a:gd name="connsiteY0" fmla="*/ 0 h 2803961"/>
                <a:gd name="connsiteX1" fmla="*/ 518746 w 2948195"/>
                <a:gd name="connsiteY1" fmla="*/ 254977 h 2803961"/>
                <a:gd name="connsiteX2" fmla="*/ 518746 w 2948195"/>
                <a:gd name="connsiteY2" fmla="*/ 254977 h 2803961"/>
                <a:gd name="connsiteX3" fmla="*/ 2039816 w 2948195"/>
                <a:gd name="connsiteY3" fmla="*/ 2760784 h 2803961"/>
                <a:gd name="connsiteX4" fmla="*/ 2839916 w 2948195"/>
                <a:gd name="connsiteY4" fmla="*/ 1837592 h 2803961"/>
                <a:gd name="connsiteX5" fmla="*/ 2919046 w 2948195"/>
                <a:gd name="connsiteY5" fmla="*/ 1784838 h 280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195" h="2803961">
                  <a:moveTo>
                    <a:pt x="0" y="0"/>
                  </a:moveTo>
                  <a:lnTo>
                    <a:pt x="518746" y="254977"/>
                  </a:lnTo>
                  <a:lnTo>
                    <a:pt x="518746" y="254977"/>
                  </a:lnTo>
                  <a:cubicBezTo>
                    <a:pt x="772258" y="672612"/>
                    <a:pt x="1652954" y="2497015"/>
                    <a:pt x="2039816" y="2760784"/>
                  </a:cubicBezTo>
                  <a:cubicBezTo>
                    <a:pt x="2426678" y="3024553"/>
                    <a:pt x="2693378" y="2000250"/>
                    <a:pt x="2839916" y="1837592"/>
                  </a:cubicBezTo>
                  <a:cubicBezTo>
                    <a:pt x="2986454" y="1674934"/>
                    <a:pt x="2952750" y="1729886"/>
                    <a:pt x="2919046" y="1784838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8AFC62B-60D9-4C7D-8D43-A6ACA3025667}"/>
              </a:ext>
            </a:extLst>
          </p:cNvPr>
          <p:cNvSpPr/>
          <p:nvPr/>
        </p:nvSpPr>
        <p:spPr>
          <a:xfrm>
            <a:off x="2817393" y="110139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150 C</a:t>
            </a: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E27C65-7639-4289-BE02-D3562BE883D7}"/>
              </a:ext>
            </a:extLst>
          </p:cNvPr>
          <p:cNvSpPr/>
          <p:nvPr/>
        </p:nvSpPr>
        <p:spPr>
          <a:xfrm>
            <a:off x="6565847" y="106912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150 C</a:t>
            </a: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567852-9176-4B0F-9892-AFC9CC962988}"/>
              </a:ext>
            </a:extLst>
          </p:cNvPr>
          <p:cNvSpPr txBox="1">
            <a:spLocks/>
          </p:cNvSpPr>
          <p:nvPr/>
        </p:nvSpPr>
        <p:spPr>
          <a:xfrm>
            <a:off x="616841" y="4083719"/>
            <a:ext cx="7700681" cy="458024"/>
          </a:xfrm>
        </p:spPr>
        <p:txBody>
          <a:bodyPr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3429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685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0287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C-axis expansion is more than a-axis contraction </a:t>
            </a:r>
            <a:r>
              <a:rPr lang="en-US" sz="2000" dirty="0">
                <a:sym typeface="Wingdings" panose="05000000000000000000" pitchFamily="2" charset="2"/>
              </a:rPr>
              <a:t> net expansion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62830-30D9-49EC-B3C2-4E2EE099A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65" y="4824931"/>
            <a:ext cx="3105847" cy="808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947B06-5C58-4663-8707-8F6323890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891" y="4633754"/>
            <a:ext cx="3305175" cy="119062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2C4EB8-73A4-4D4E-88F9-941AA0687600}"/>
              </a:ext>
            </a:extLst>
          </p:cNvPr>
          <p:cNvSpPr txBox="1">
            <a:spLocks/>
          </p:cNvSpPr>
          <p:nvPr/>
        </p:nvSpPr>
        <p:spPr>
          <a:xfrm>
            <a:off x="511765" y="5527598"/>
            <a:ext cx="3305167" cy="458024"/>
          </a:xfrm>
        </p:spPr>
        <p:txBody>
          <a:bodyPr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3429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685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0287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Interstitial </a:t>
            </a:r>
            <a:r>
              <a:rPr lang="en-US" dirty="0">
                <a:sym typeface="Wingdings" panose="05000000000000000000" pitchFamily="2" charset="2"/>
              </a:rPr>
              <a:t> expansion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AAA360-DB4C-4BA0-9DF0-30802CC5DF79}"/>
              </a:ext>
            </a:extLst>
          </p:cNvPr>
          <p:cNvSpPr txBox="1">
            <a:spLocks/>
          </p:cNvSpPr>
          <p:nvPr/>
        </p:nvSpPr>
        <p:spPr>
          <a:xfrm>
            <a:off x="4177334" y="5651776"/>
            <a:ext cx="3410428" cy="458024"/>
          </a:xfrm>
        </p:spPr>
        <p:txBody>
          <a:bodyPr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3429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685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0287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Vacancy </a:t>
            </a:r>
            <a:r>
              <a:rPr lang="en-US" dirty="0">
                <a:sym typeface="Wingdings" panose="05000000000000000000" pitchFamily="2" charset="2"/>
              </a:rPr>
              <a:t>contraction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BEE00A-47BB-47D9-B94A-35D2B49A72CD}"/>
              </a:ext>
            </a:extLst>
          </p:cNvPr>
          <p:cNvCxnSpPr>
            <a:cxnSpLocks/>
          </p:cNvCxnSpPr>
          <p:nvPr/>
        </p:nvCxnSpPr>
        <p:spPr>
          <a:xfrm flipV="1">
            <a:off x="511765" y="4824931"/>
            <a:ext cx="0" cy="677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35D332B-05E5-4F5F-AE45-2F2C79801470}"/>
              </a:ext>
            </a:extLst>
          </p:cNvPr>
          <p:cNvSpPr/>
          <p:nvPr/>
        </p:nvSpPr>
        <p:spPr>
          <a:xfrm>
            <a:off x="358499" y="442482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endParaRPr lang="en-GB" sz="2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0139AA-2953-4D0F-8B05-4E2A92D9A939}"/>
              </a:ext>
            </a:extLst>
          </p:cNvPr>
          <p:cNvCxnSpPr>
            <a:cxnSpLocks/>
          </p:cNvCxnSpPr>
          <p:nvPr/>
        </p:nvCxnSpPr>
        <p:spPr>
          <a:xfrm>
            <a:off x="7366066" y="5310258"/>
            <a:ext cx="346951" cy="2475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178AA86-F69C-48DE-8F2F-DC9518687CC5}"/>
              </a:ext>
            </a:extLst>
          </p:cNvPr>
          <p:cNvSpPr/>
          <p:nvPr/>
        </p:nvSpPr>
        <p:spPr>
          <a:xfrm>
            <a:off x="7624739" y="526537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endParaRPr lang="en-GB" sz="2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04BA65-1491-4B98-A00D-51159A55AC54}"/>
              </a:ext>
            </a:extLst>
          </p:cNvPr>
          <p:cNvCxnSpPr>
            <a:cxnSpLocks/>
          </p:cNvCxnSpPr>
          <p:nvPr/>
        </p:nvCxnSpPr>
        <p:spPr>
          <a:xfrm flipV="1">
            <a:off x="7403043" y="5078826"/>
            <a:ext cx="275288" cy="2306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3A68826-BAE3-4F6D-8792-63D77B1D8385}"/>
              </a:ext>
            </a:extLst>
          </p:cNvPr>
          <p:cNvSpPr/>
          <p:nvPr/>
        </p:nvSpPr>
        <p:spPr>
          <a:xfrm>
            <a:off x="7617525" y="482895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endParaRPr lang="en-GB" sz="2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81D7F-FFCE-40EF-839F-A1A6E25B2A44}"/>
              </a:ext>
            </a:extLst>
          </p:cNvPr>
          <p:cNvSpPr/>
          <p:nvPr/>
        </p:nvSpPr>
        <p:spPr>
          <a:xfrm>
            <a:off x="6378497" y="6479401"/>
            <a:ext cx="3147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Simos, PRAB 20, 071002 (2017)</a:t>
            </a: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E61A9EE-52AA-4A44-A034-51EB8D86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437" y="6501423"/>
            <a:ext cx="5373688" cy="241300"/>
          </a:xfrm>
        </p:spPr>
        <p:txBody>
          <a:bodyPr/>
          <a:lstStyle/>
          <a:p>
            <a:r>
              <a:rPr lang="en-US"/>
              <a:t>Irradiation Induced Failure analysis NUMI Target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9BA88-7467-4F14-BC26-8E89B2AA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8CE7-4534-4D4C-8926-C6D3065BE9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97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EC3A94-D246-4EAC-A294-1A6EF2F5717D}"/>
              </a:ext>
            </a:extLst>
          </p:cNvPr>
          <p:cNvSpPr txBox="1"/>
          <p:nvPr/>
        </p:nvSpPr>
        <p:spPr>
          <a:xfrm>
            <a:off x="161825" y="173321"/>
            <a:ext cx="441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Swelling factor function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C9A6F1-1EBB-43B7-BA29-A8A6C54A3138}"/>
              </a:ext>
            </a:extLst>
          </p:cNvPr>
          <p:cNvSpPr txBox="1"/>
          <p:nvPr/>
        </p:nvSpPr>
        <p:spPr>
          <a:xfrm>
            <a:off x="4149969" y="1070581"/>
            <a:ext cx="4615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Local Swelling factor   =f(fluence)*g(temperature)</a:t>
            </a:r>
          </a:p>
          <a:p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sw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Ø,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=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f(Ø).g(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06ECE-D392-4A9E-BCB0-1BAD913C3B24}"/>
              </a:ext>
            </a:extLst>
          </p:cNvPr>
          <p:cNvSpPr/>
          <p:nvPr/>
        </p:nvSpPr>
        <p:spPr>
          <a:xfrm>
            <a:off x="3998764" y="3305458"/>
            <a:ext cx="483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∂(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g(T). ∂f(Ø)  + f(Ø).{∂ g(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 ∂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 {∂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∂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DA5FC5-5B9B-474B-9611-C822834CFF87}"/>
              </a:ext>
            </a:extLst>
          </p:cNvPr>
          <p:cNvCxnSpPr>
            <a:cxnSpLocks/>
          </p:cNvCxnSpPr>
          <p:nvPr/>
        </p:nvCxnSpPr>
        <p:spPr>
          <a:xfrm flipV="1">
            <a:off x="5319823" y="2136112"/>
            <a:ext cx="175369" cy="3194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1416442-3477-4BF6-B81A-1D6B9FF7CF6B}"/>
              </a:ext>
            </a:extLst>
          </p:cNvPr>
          <p:cNvSpPr/>
          <p:nvPr/>
        </p:nvSpPr>
        <p:spPr>
          <a:xfrm>
            <a:off x="747756" y="3898263"/>
            <a:ext cx="6031157" cy="6463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At constant fluence swelling factor follows a polynomial function with temperature (next slide)</a:t>
            </a: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4E2FFC-9001-405F-B110-8E891A7FACDB}"/>
              </a:ext>
            </a:extLst>
          </p:cNvPr>
          <p:cNvSpPr/>
          <p:nvPr/>
        </p:nvSpPr>
        <p:spPr>
          <a:xfrm>
            <a:off x="3629371" y="2363097"/>
            <a:ext cx="5373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Fluence is Gaussian distribution  with location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70D12F-4DA3-4831-A9BA-1A109AEF689E}"/>
              </a:ext>
            </a:extLst>
          </p:cNvPr>
          <p:cNvSpPr/>
          <p:nvPr/>
        </p:nvSpPr>
        <p:spPr>
          <a:xfrm>
            <a:off x="4044461" y="2737490"/>
            <a:ext cx="2191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f(Ø)=exp{-b(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GB" sz="2000" i="1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8AD47569-DF18-4268-9A45-D55BD4D5AE2A}"/>
              </a:ext>
            </a:extLst>
          </p:cNvPr>
          <p:cNvSpPr/>
          <p:nvPr/>
        </p:nvSpPr>
        <p:spPr>
          <a:xfrm>
            <a:off x="801199" y="980263"/>
            <a:ext cx="1880455" cy="2733480"/>
          </a:xfrm>
          <a:prstGeom prst="cub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Flowchart: Or 5">
            <a:extLst>
              <a:ext uri="{FF2B5EF4-FFF2-40B4-BE49-F238E27FC236}">
                <a16:creationId xmlns:a16="http://schemas.microsoft.com/office/drawing/2014/main" id="{6D3ADB46-ABF8-474D-B331-796B69246A10}"/>
              </a:ext>
            </a:extLst>
          </p:cNvPr>
          <p:cNvSpPr/>
          <p:nvPr/>
        </p:nvSpPr>
        <p:spPr>
          <a:xfrm>
            <a:off x="1845612" y="1855176"/>
            <a:ext cx="167826" cy="207523"/>
          </a:xfrm>
          <a:prstGeom prst="flowChartOr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2D7DD2-B567-46A1-AF10-DA509514AA8D}"/>
              </a:ext>
            </a:extLst>
          </p:cNvPr>
          <p:cNvCxnSpPr>
            <a:cxnSpLocks/>
            <a:stCxn id="6" idx="1"/>
          </p:cNvCxnSpPr>
          <p:nvPr/>
        </p:nvCxnSpPr>
        <p:spPr>
          <a:xfrm flipV="1">
            <a:off x="1870190" y="1336433"/>
            <a:ext cx="2279779" cy="5491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6954FFE-684C-410D-AC56-55D0E3D40F98}"/>
              </a:ext>
            </a:extLst>
          </p:cNvPr>
          <p:cNvSpPr/>
          <p:nvPr/>
        </p:nvSpPr>
        <p:spPr>
          <a:xfrm>
            <a:off x="1007973" y="1456933"/>
            <a:ext cx="1225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u=u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4E5020-7354-4BBE-9D1D-6112739C876C}"/>
              </a:ext>
            </a:extLst>
          </p:cNvPr>
          <p:cNvSpPr/>
          <p:nvPr/>
        </p:nvSpPr>
        <p:spPr>
          <a:xfrm>
            <a:off x="3452748" y="4691570"/>
            <a:ext cx="3375052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Steady state thermal analysis</a:t>
            </a: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EFF0D57-4848-4504-9314-EBDC5C798360}"/>
              </a:ext>
            </a:extLst>
          </p:cNvPr>
          <p:cNvCxnSpPr>
            <a:cxnSpLocks/>
          </p:cNvCxnSpPr>
          <p:nvPr/>
        </p:nvCxnSpPr>
        <p:spPr>
          <a:xfrm rot="5400000">
            <a:off x="6594715" y="3867320"/>
            <a:ext cx="661100" cy="24636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E46FD3-EB21-4DE7-8F9C-E8BBBC6E4040}"/>
              </a:ext>
            </a:extLst>
          </p:cNvPr>
          <p:cNvCxnSpPr/>
          <p:nvPr/>
        </p:nvCxnSpPr>
        <p:spPr>
          <a:xfrm>
            <a:off x="6567854" y="3650308"/>
            <a:ext cx="1116623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996AA9B-891C-4BE8-BC44-A7DEFA36132B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 flipV="1">
            <a:off x="6827800" y="3628586"/>
            <a:ext cx="1586046" cy="1247650"/>
          </a:xfrm>
          <a:prstGeom prst="bentConnector3">
            <a:avLst>
              <a:gd name="adj1" fmla="val 28934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88A9E-C098-4D10-8457-5A4A13FB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Irradiation Induced Failure analysis NUMI Target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FFDAF-8533-4512-9E42-63A74805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8CE7-4534-4D4C-8926-C6D3065BE9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5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D92287-EC1C-43C8-B6C7-994E90B0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9" y="932352"/>
            <a:ext cx="4567647" cy="36660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028597-8458-46EA-BB53-2A36E3C699EC}"/>
              </a:ext>
            </a:extLst>
          </p:cNvPr>
          <p:cNvSpPr/>
          <p:nvPr/>
        </p:nvSpPr>
        <p:spPr>
          <a:xfrm>
            <a:off x="1072996" y="1364867"/>
            <a:ext cx="1677352" cy="1643723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28D31-5CED-4D21-8EC8-CF8DE943D84A}"/>
              </a:ext>
            </a:extLst>
          </p:cNvPr>
          <p:cNvSpPr/>
          <p:nvPr/>
        </p:nvSpPr>
        <p:spPr>
          <a:xfrm>
            <a:off x="92787" y="255358"/>
            <a:ext cx="4685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Swelling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Temperature Factor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7EEF9-C1CD-40B0-BDB3-578A4F75D4E5}"/>
              </a:ext>
            </a:extLst>
          </p:cNvPr>
          <p:cNvSpPr/>
          <p:nvPr/>
        </p:nvSpPr>
        <p:spPr>
          <a:xfrm>
            <a:off x="969485" y="5519946"/>
            <a:ext cx="7447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Pronounced swelling at lower temperatures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1D592-AAD5-4CE9-BCE8-295512CA3591}"/>
              </a:ext>
            </a:extLst>
          </p:cNvPr>
          <p:cNvSpPr/>
          <p:nvPr/>
        </p:nvSpPr>
        <p:spPr>
          <a:xfrm>
            <a:off x="4516292" y="6515406"/>
            <a:ext cx="5019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D. Schweitzer, Physical Review, Vol 128 (2), 1962, pp .556-559</a:t>
            </a: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1E688-1A67-472A-AF27-71E4FBE2A774}"/>
              </a:ext>
            </a:extLst>
          </p:cNvPr>
          <p:cNvSpPr/>
          <p:nvPr/>
        </p:nvSpPr>
        <p:spPr>
          <a:xfrm>
            <a:off x="32452" y="4376022"/>
            <a:ext cx="1550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 MWD = 7e16 </a:t>
            </a:r>
            <a:r>
              <a:rPr lang="en-US" sz="1200" dirty="0" err="1"/>
              <a:t>nvt</a:t>
            </a:r>
            <a:endParaRPr lang="en-GB" sz="1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57EBFE-78CC-4DB7-9F78-730968D83CCD}"/>
              </a:ext>
            </a:extLst>
          </p:cNvPr>
          <p:cNvCxnSpPr>
            <a:cxnSpLocks/>
          </p:cNvCxnSpPr>
          <p:nvPr/>
        </p:nvCxnSpPr>
        <p:spPr>
          <a:xfrm flipH="1" flipV="1">
            <a:off x="1582616" y="2622486"/>
            <a:ext cx="166554" cy="6808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51D525C-8559-4EFC-8DC5-5E834BA0F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207414"/>
              </p:ext>
            </p:extLst>
          </p:nvPr>
        </p:nvGraphicFramePr>
        <p:xfrm>
          <a:off x="4712776" y="817685"/>
          <a:ext cx="4286095" cy="378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14199F-E973-4CA0-8803-AD622DED211D}"/>
                  </a:ext>
                </a:extLst>
              </p:cNvPr>
              <p:cNvSpPr/>
              <p:nvPr/>
            </p:nvSpPr>
            <p:spPr>
              <a:xfrm>
                <a:off x="4508866" y="4707665"/>
                <a:ext cx="42899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∂g(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GB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1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GB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1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GB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T+1.0083</a:t>
                </a:r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14199F-E973-4CA0-8803-AD622DED2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66" y="4707665"/>
                <a:ext cx="4289957" cy="338554"/>
              </a:xfrm>
              <a:prstGeom prst="rect">
                <a:avLst/>
              </a:prstGeom>
              <a:blipFill>
                <a:blip r:embed="rId4"/>
                <a:stretch>
                  <a:fillRect l="-853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2E0C5B-21D3-4186-80A5-C11719F1F67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6653845" y="2356331"/>
            <a:ext cx="325071" cy="23513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F472B-5A3B-4FC5-ADC4-4D549E0B097E}"/>
              </a:ext>
            </a:extLst>
          </p:cNvPr>
          <p:cNvSpPr/>
          <p:nvPr/>
        </p:nvSpPr>
        <p:spPr>
          <a:xfrm>
            <a:off x="868474" y="3273749"/>
            <a:ext cx="382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NTO2 steady state operating temperature range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57B01-E4AD-43B8-B4CA-FE01AFEE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Irradiation Induced Failure analysis NUMI Target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0D29AB-171F-4A9E-BF65-0EE43180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8CE7-4534-4D4C-8926-C6D3065BE9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9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D28D31-5CED-4D21-8EC8-CF8DE943D84A}"/>
              </a:ext>
            </a:extLst>
          </p:cNvPr>
          <p:cNvSpPr/>
          <p:nvPr/>
        </p:nvSpPr>
        <p:spPr>
          <a:xfrm>
            <a:off x="365399" y="343171"/>
            <a:ext cx="4371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Steady State Thermal Analysis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C091C1-987B-449C-871F-AF6F8783762D}"/>
              </a:ext>
            </a:extLst>
          </p:cNvPr>
          <p:cNvGrpSpPr/>
          <p:nvPr/>
        </p:nvGrpSpPr>
        <p:grpSpPr>
          <a:xfrm>
            <a:off x="144406" y="1148322"/>
            <a:ext cx="3570769" cy="3682721"/>
            <a:chOff x="-14657" y="32954"/>
            <a:chExt cx="3570769" cy="368272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CFBC36-9474-4EEB-BADB-864B7E015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3680"/>
            <a:stretch/>
          </p:blipFill>
          <p:spPr>
            <a:xfrm>
              <a:off x="-14657" y="32954"/>
              <a:ext cx="3109158" cy="317623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06A616-708B-4C6C-908D-5E116FD47F69}"/>
                </a:ext>
              </a:extLst>
            </p:cNvPr>
            <p:cNvSpPr/>
            <p:nvPr/>
          </p:nvSpPr>
          <p:spPr>
            <a:xfrm rot="19725264">
              <a:off x="2415485" y="2951816"/>
              <a:ext cx="11406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Path-y</a:t>
              </a:r>
              <a:endParaRPr lang="en-GB" sz="16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6BA956-D16E-42BD-B15F-2EBC3DB6110A}"/>
                </a:ext>
              </a:extLst>
            </p:cNvPr>
            <p:cNvGrpSpPr/>
            <p:nvPr/>
          </p:nvGrpSpPr>
          <p:grpSpPr>
            <a:xfrm>
              <a:off x="452437" y="363368"/>
              <a:ext cx="2738834" cy="3352307"/>
              <a:chOff x="452437" y="363368"/>
              <a:chExt cx="2738834" cy="3352307"/>
            </a:xfrm>
          </p:grpSpPr>
          <p:sp>
            <p:nvSpPr>
              <p:cNvPr id="18" name="Arrow: Down 17">
                <a:extLst>
                  <a:ext uri="{FF2B5EF4-FFF2-40B4-BE49-F238E27FC236}">
                    <a16:creationId xmlns:a16="http://schemas.microsoft.com/office/drawing/2014/main" id="{31A5CD03-969C-45ED-8017-D452DBBFC898}"/>
                  </a:ext>
                </a:extLst>
              </p:cNvPr>
              <p:cNvSpPr/>
              <p:nvPr/>
            </p:nvSpPr>
            <p:spPr>
              <a:xfrm rot="10515365">
                <a:off x="1645483" y="2600541"/>
                <a:ext cx="231493" cy="50349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64A5FC-A33D-457C-8C1E-D44014C1AEE4}"/>
                  </a:ext>
                </a:extLst>
              </p:cNvPr>
              <p:cNvSpPr/>
              <p:nvPr/>
            </p:nvSpPr>
            <p:spPr>
              <a:xfrm>
                <a:off x="1692241" y="2077214"/>
                <a:ext cx="101397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Beam direction</a:t>
                </a:r>
                <a:endParaRPr lang="en-GB" sz="1600" dirty="0"/>
              </a:p>
            </p:txBody>
          </p:sp>
          <p:sp>
            <p:nvSpPr>
              <p:cNvPr id="20" name="Right Brace 19">
                <a:extLst>
                  <a:ext uri="{FF2B5EF4-FFF2-40B4-BE49-F238E27FC236}">
                    <a16:creationId xmlns:a16="http://schemas.microsoft.com/office/drawing/2014/main" id="{FBBAA7CD-FBD7-4EEC-AE69-E0F4E3CAF8B3}"/>
                  </a:ext>
                </a:extLst>
              </p:cNvPr>
              <p:cNvSpPr/>
              <p:nvPr/>
            </p:nvSpPr>
            <p:spPr>
              <a:xfrm rot="6451916">
                <a:off x="1429056" y="2921970"/>
                <a:ext cx="374794" cy="769193"/>
              </a:xfrm>
              <a:prstGeom prst="rightBrace">
                <a:avLst/>
              </a:prstGeom>
              <a:ln w="19050">
                <a:solidFill>
                  <a:srgbClr val="FF0000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ight Brace 20">
                <a:extLst>
                  <a:ext uri="{FF2B5EF4-FFF2-40B4-BE49-F238E27FC236}">
                    <a16:creationId xmlns:a16="http://schemas.microsoft.com/office/drawing/2014/main" id="{E392CD5C-D6FE-4602-AE5D-758E63864D59}"/>
                  </a:ext>
                </a:extLst>
              </p:cNvPr>
              <p:cNvSpPr/>
              <p:nvPr/>
            </p:nvSpPr>
            <p:spPr>
              <a:xfrm rot="3591245">
                <a:off x="2314607" y="2363185"/>
                <a:ext cx="504321" cy="1249006"/>
              </a:xfrm>
              <a:prstGeom prst="rightBrace">
                <a:avLst/>
              </a:prstGeom>
              <a:ln w="19050">
                <a:solidFill>
                  <a:srgbClr val="FF0000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206889D-C5B9-4A7D-BCA9-BDD9966D956A}"/>
                  </a:ext>
                </a:extLst>
              </p:cNvPr>
              <p:cNvSpPr/>
              <p:nvPr/>
            </p:nvSpPr>
            <p:spPr>
              <a:xfrm rot="1146983">
                <a:off x="1054873" y="3378272"/>
                <a:ext cx="955871" cy="33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Path-x</a:t>
                </a:r>
                <a:endParaRPr lang="en-GB" sz="16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71325B1-CDCA-485D-83B1-AC14D4430662}"/>
                  </a:ext>
                </a:extLst>
              </p:cNvPr>
              <p:cNvSpPr/>
              <p:nvPr/>
            </p:nvSpPr>
            <p:spPr>
              <a:xfrm>
                <a:off x="452437" y="363368"/>
                <a:ext cx="6418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GB" sz="2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230969E-9BB8-444D-8166-2BF1A3A12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990791"/>
              </p:ext>
            </p:extLst>
          </p:nvPr>
        </p:nvGraphicFramePr>
        <p:xfrm>
          <a:off x="3960387" y="3288725"/>
          <a:ext cx="4355860" cy="242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5322981-062F-4CE9-9B5F-149994DB9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849884"/>
              </p:ext>
            </p:extLst>
          </p:nvPr>
        </p:nvGraphicFramePr>
        <p:xfrm>
          <a:off x="3960387" y="875075"/>
          <a:ext cx="4219377" cy="245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5FF0F79A-AFDC-4C8E-BB03-CE5E9D360EFD}"/>
              </a:ext>
            </a:extLst>
          </p:cNvPr>
          <p:cNvSpPr/>
          <p:nvPr/>
        </p:nvSpPr>
        <p:spPr>
          <a:xfrm>
            <a:off x="4688996" y="963352"/>
            <a:ext cx="2898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Helvetica" panose="020B0604020202020204" pitchFamily="34" charset="0"/>
                <a:cs typeface="Helvetica" panose="020B0604020202020204" pitchFamily="34" charset="0"/>
              </a:rPr>
              <a:t>Transient Temp. at beam center</a:t>
            </a:r>
            <a:endParaRPr lang="en-GB" sz="14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41189F-E9B0-4699-B94E-92C0461F7FAF}"/>
              </a:ext>
            </a:extLst>
          </p:cNvPr>
          <p:cNvSpPr/>
          <p:nvPr/>
        </p:nvSpPr>
        <p:spPr>
          <a:xfrm>
            <a:off x="4626962" y="3331080"/>
            <a:ext cx="1973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Helvetica" panose="020B0604020202020204" pitchFamily="34" charset="0"/>
                <a:cs typeface="Helvetica" panose="020B0604020202020204" pitchFamily="34" charset="0"/>
              </a:rPr>
              <a:t>Steady state thermal</a:t>
            </a:r>
            <a:endParaRPr lang="en-GB" sz="14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BADB25-B06C-4975-94FE-706520F1334B}"/>
              </a:ext>
            </a:extLst>
          </p:cNvPr>
          <p:cNvSpPr/>
          <p:nvPr/>
        </p:nvSpPr>
        <p:spPr>
          <a:xfrm>
            <a:off x="228600" y="884056"/>
            <a:ext cx="3731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1/8</a:t>
            </a:r>
            <a:r>
              <a:rPr lang="en-US" sz="1800" u="sng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 symmetry model</a:t>
            </a:r>
            <a:endParaRPr lang="en-GB" sz="18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8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9C85E7-6FC9-484B-885C-ED6261334C19}"/>
              </a:ext>
            </a:extLst>
          </p:cNvPr>
          <p:cNvSpPr/>
          <p:nvPr/>
        </p:nvSpPr>
        <p:spPr>
          <a:xfrm>
            <a:off x="1253352" y="5710541"/>
            <a:ext cx="5672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Average irradiation temperature 30C~87C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A6185E-8EDB-4F7B-AEAA-BBF8888A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/>
              <a:t>Irradiation Induced Failure analysis NUMI Target</a:t>
            </a:r>
            <a:endParaRPr lang="en-GB" sz="1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616C9-A1FA-46E4-BD00-07EEFD78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8CE7-4534-4D4C-8926-C6D3065BE9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8557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13240</TotalTime>
  <Words>1102</Words>
  <Application>Microsoft Office PowerPoint</Application>
  <PresentationFormat>On-screen Show (4:3)</PresentationFormat>
  <Paragraphs>241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Times New Roman</vt:lpstr>
      <vt:lpstr>FNAL_TemplateMac_060514</vt:lpstr>
      <vt:lpstr>Fermilab: Footer Only</vt:lpstr>
      <vt:lpstr>Interaction with Nick</vt:lpstr>
      <vt:lpstr>Irradiation Induced Failure Analysis of NuMI Target</vt:lpstr>
      <vt:lpstr>Background- NT02 Target Fin</vt:lpstr>
      <vt:lpstr>Background- Fracture fin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validation- failure strength</vt:lpstr>
      <vt:lpstr>Simulation Validation- amount of swelling  </vt:lpstr>
      <vt:lpstr>Simulation Validation- Mohr-Coulumb’s factor of safety</vt:lpstr>
      <vt:lpstr>Result</vt:lpstr>
      <vt:lpstr>XRD at NSLS-II (BNL)</vt:lpstr>
      <vt:lpstr>In-situ XRD tomography with loading</vt:lpstr>
      <vt:lpstr>Rest in Eternal Peace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Sujit Bidhar x3000 32544N</dc:creator>
  <cp:lastModifiedBy>Sujit Bidhar x3000 32544N</cp:lastModifiedBy>
  <cp:revision>249</cp:revision>
  <cp:lastPrinted>2014-01-20T19:40:21Z</cp:lastPrinted>
  <dcterms:created xsi:type="dcterms:W3CDTF">2019-04-17T19:27:16Z</dcterms:created>
  <dcterms:modified xsi:type="dcterms:W3CDTF">2023-06-27T16:50:36Z</dcterms:modified>
</cp:coreProperties>
</file>