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300" r:id="rId3"/>
    <p:sldId id="304" r:id="rId4"/>
    <p:sldId id="301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3"/>
  </p:normalViewPr>
  <p:slideViewPr>
    <p:cSldViewPr snapToGrid="0" snapToObjects="1" showGuides="1">
      <p:cViewPr varScale="1">
        <p:scale>
          <a:sx n="104" d="100"/>
          <a:sy n="104" d="100"/>
        </p:scale>
        <p:origin x="114" y="3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6/30/2023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6/30/2023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6/30/2023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6/30/2023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6/30/2023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HiRadMat Test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	</a:t>
            </a:r>
          </a:p>
          <a:p>
            <a:r>
              <a:rPr lang="en-US" sz="1400" dirty="0"/>
              <a:t>RaDIATE Collaboration meeting</a:t>
            </a:r>
          </a:p>
          <a:p>
            <a:r>
              <a:rPr lang="en-US" sz="1400" dirty="0"/>
              <a:t>30 June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3B191-F13E-DD10-C823-DC492DF7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602901"/>
            <a:ext cx="8672513" cy="40997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When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Long shut down will start in 2026 for 3 years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Test in 2025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discussion : now and during summer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Seek interest from RaDIATE collaborators: now and during summer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Selection of the test and preliminary list of material:  early Fall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Preparation of the proposal: September-October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Send the proposal in November-January 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Be prepared to present the new experiment to the HRMT Scientific Board sometime in 2024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BD60A3-B754-A30B-ED76-25FA0AFF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HRMT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FB050-884B-3C23-4912-CA8A9A4B6C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84B5D-C575-74F0-3C55-CB9A64910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D0A1D-AF80-3673-A031-66DDFD745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4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D70D98-CFA2-BEEB-C58F-F20F19D2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Set 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A649B-7888-A17E-6231-B6E1E8A6F7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18312-A605-B107-5153-3A7273F1A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700A6-77E7-4EDA-0D96-0D37A9A7B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598E6-299F-3AD7-4DC5-DC4598EFD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" y="698657"/>
            <a:ext cx="7143833" cy="3808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73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23B191-F13E-DD10-C823-DC492DF7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602901"/>
            <a:ext cx="8672513" cy="409972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Single pulse for new materials (TBD). </a:t>
            </a:r>
          </a:p>
          <a:p>
            <a:pPr>
              <a:spcBef>
                <a:spcPts val="600"/>
              </a:spcBef>
            </a:pPr>
            <a:r>
              <a:rPr lang="en-US" dirty="0"/>
              <a:t>Do we have more irradiated materials to test?</a:t>
            </a:r>
          </a:p>
          <a:p>
            <a:pPr>
              <a:spcBef>
                <a:spcPts val="600"/>
              </a:spcBef>
            </a:pPr>
            <a:r>
              <a:rPr lang="en-US" dirty="0"/>
              <a:t>Multiple pulses with previous materials (and/or new materials)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Up to 6 to 8 pulsed done in the past (HRMT-24)</a:t>
            </a:r>
          </a:p>
          <a:p>
            <a:pPr marL="858837" lvl="2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Repeat similar experiment</a:t>
            </a:r>
          </a:p>
          <a:p>
            <a:pPr marL="858837" lvl="2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Have more pulses (need to verify the maximum number of pulses allowable)</a:t>
            </a:r>
          </a:p>
          <a:p>
            <a:pPr>
              <a:spcBef>
                <a:spcPts val="600"/>
              </a:spcBef>
            </a:pPr>
            <a:r>
              <a:rPr lang="en-US" dirty="0"/>
              <a:t>Higher intensity pulse (due to HRMT upgrade)</a:t>
            </a:r>
          </a:p>
          <a:p>
            <a:pPr>
              <a:spcBef>
                <a:spcPts val="600"/>
              </a:spcBef>
            </a:pPr>
            <a:r>
              <a:rPr lang="en-US" dirty="0"/>
              <a:t>More slug for dynamic response of material 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redo the test with Be, </a:t>
            </a:r>
            <a:r>
              <a:rPr lang="en-US" dirty="0" err="1"/>
              <a:t>Ti</a:t>
            </a:r>
            <a:r>
              <a:rPr lang="en-US" dirty="0"/>
              <a:t>-alloy and </a:t>
            </a:r>
            <a:r>
              <a:rPr lang="en-US" dirty="0" err="1"/>
              <a:t>SiC</a:t>
            </a:r>
            <a:r>
              <a:rPr lang="en-US" dirty="0"/>
              <a:t>/</a:t>
            </a:r>
            <a:r>
              <a:rPr lang="en-US" dirty="0" err="1"/>
              <a:t>SiC</a:t>
            </a:r>
            <a:endParaRPr lang="en-US" dirty="0"/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New material</a:t>
            </a:r>
          </a:p>
          <a:p>
            <a:pPr>
              <a:spcBef>
                <a:spcPts val="600"/>
              </a:spcBef>
            </a:pPr>
            <a:r>
              <a:rPr lang="en-US" dirty="0"/>
              <a:t>Thermal shock at high temperature</a:t>
            </a:r>
          </a:p>
          <a:p>
            <a:pPr>
              <a:spcBef>
                <a:spcPts val="600"/>
              </a:spcBef>
            </a:pPr>
            <a:r>
              <a:rPr lang="en-US" dirty="0"/>
              <a:t>Pre-stressed specimen/windows</a:t>
            </a:r>
          </a:p>
          <a:p>
            <a:pPr>
              <a:spcBef>
                <a:spcPts val="600"/>
              </a:spcBef>
            </a:pPr>
            <a:r>
              <a:rPr lang="en-US" dirty="0"/>
              <a:t>Test concept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Target shaping </a:t>
            </a:r>
          </a:p>
          <a:p>
            <a:pPr marL="568325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Dynamic Response of Solid Target (W, Cu and Inconel parts) to Beam Pulse - ORNL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BD60A3-B754-A30B-ED76-25FA0AFF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HRMT possibilities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FB050-884B-3C23-4912-CA8A9A4B6C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6/30/2023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84B5D-C575-74F0-3C55-CB9A64910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D0A1D-AF80-3673-A031-66DDFD745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3457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1" id="{D1F6677B-103A-4E47-978B-74293CB3948A}" vid="{D5F4D143-C693-4887-84CD-24B21FB9C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FNAL_PowerPoint_16x9_2023</Template>
  <TotalTime>585</TotalTime>
  <Words>230</Words>
  <Application>Microsoft Office PowerPoint</Application>
  <PresentationFormat>On-screen Show (16:9)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Wingdings</vt:lpstr>
      <vt:lpstr>Fermilab_PPT_090915</vt:lpstr>
      <vt:lpstr>PowerPoint Presentation</vt:lpstr>
      <vt:lpstr>Future HRMT</vt:lpstr>
      <vt:lpstr>Current Set up</vt:lpstr>
      <vt:lpstr>HRMT possibilities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Frederique Pellemoine</dc:creator>
  <cp:lastModifiedBy>Frederique Pellemoine</cp:lastModifiedBy>
  <cp:revision>4</cp:revision>
  <cp:lastPrinted>2014-01-20T19:40:21Z</cp:lastPrinted>
  <dcterms:created xsi:type="dcterms:W3CDTF">2023-06-30T05:11:38Z</dcterms:created>
  <dcterms:modified xsi:type="dcterms:W3CDTF">2023-06-30T14:56:54Z</dcterms:modified>
</cp:coreProperties>
</file>