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0"/>
  </p:notesMasterIdLst>
  <p:sldIdLst>
    <p:sldId id="256" r:id="rId2"/>
    <p:sldId id="264" r:id="rId3"/>
    <p:sldId id="270" r:id="rId4"/>
    <p:sldId id="268" r:id="rId5"/>
    <p:sldId id="266" r:id="rId6"/>
    <p:sldId id="267" r:id="rId7"/>
    <p:sldId id="269" r:id="rId8"/>
    <p:sldId id="27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983AEE-0BEA-8543-AE25-71B1AD3F7018}" v="134" dt="2023-07-19T16:18:25.33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250"/>
    <p:restoredTop sz="94694"/>
  </p:normalViewPr>
  <p:slideViewPr>
    <p:cSldViewPr snapToGrid="0" snapToObjects="1">
      <p:cViewPr varScale="1">
        <p:scale>
          <a:sx n="94" d="100"/>
          <a:sy n="94" d="100"/>
        </p:scale>
        <p:origin x="208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, Hong" userId="fa908cb2-4210-4775-a192-45c83e7e0836" providerId="ADAL" clId="{AD983AEE-0BEA-8543-AE25-71B1AD3F7018}"/>
    <pc:docChg chg="undo custSel addSld delSld modSld sldOrd">
      <pc:chgData name="Ma, Hong" userId="fa908cb2-4210-4775-a192-45c83e7e0836" providerId="ADAL" clId="{AD983AEE-0BEA-8543-AE25-71B1AD3F7018}" dt="2023-07-19T19:40:39.288" v="879" actId="20577"/>
      <pc:docMkLst>
        <pc:docMk/>
      </pc:docMkLst>
      <pc:sldChg chg="del">
        <pc:chgData name="Ma, Hong" userId="fa908cb2-4210-4775-a192-45c83e7e0836" providerId="ADAL" clId="{AD983AEE-0BEA-8543-AE25-71B1AD3F7018}" dt="2023-07-18T03:27:40.684" v="81" actId="2696"/>
        <pc:sldMkLst>
          <pc:docMk/>
          <pc:sldMk cId="3681362828" sldId="257"/>
        </pc:sldMkLst>
      </pc:sldChg>
      <pc:sldChg chg="del">
        <pc:chgData name="Ma, Hong" userId="fa908cb2-4210-4775-a192-45c83e7e0836" providerId="ADAL" clId="{AD983AEE-0BEA-8543-AE25-71B1AD3F7018}" dt="2023-07-18T03:27:40.684" v="81" actId="2696"/>
        <pc:sldMkLst>
          <pc:docMk/>
          <pc:sldMk cId="1215709844" sldId="258"/>
        </pc:sldMkLst>
      </pc:sldChg>
      <pc:sldChg chg="del">
        <pc:chgData name="Ma, Hong" userId="fa908cb2-4210-4775-a192-45c83e7e0836" providerId="ADAL" clId="{AD983AEE-0BEA-8543-AE25-71B1AD3F7018}" dt="2023-07-18T03:27:40.684" v="81" actId="2696"/>
        <pc:sldMkLst>
          <pc:docMk/>
          <pc:sldMk cId="1387988044" sldId="259"/>
        </pc:sldMkLst>
      </pc:sldChg>
      <pc:sldChg chg="del">
        <pc:chgData name="Ma, Hong" userId="fa908cb2-4210-4775-a192-45c83e7e0836" providerId="ADAL" clId="{AD983AEE-0BEA-8543-AE25-71B1AD3F7018}" dt="2023-07-18T03:27:40.684" v="81" actId="2696"/>
        <pc:sldMkLst>
          <pc:docMk/>
          <pc:sldMk cId="4189160374" sldId="261"/>
        </pc:sldMkLst>
      </pc:sldChg>
      <pc:sldChg chg="del">
        <pc:chgData name="Ma, Hong" userId="fa908cb2-4210-4775-a192-45c83e7e0836" providerId="ADAL" clId="{AD983AEE-0BEA-8543-AE25-71B1AD3F7018}" dt="2023-07-18T03:27:40.684" v="81" actId="2696"/>
        <pc:sldMkLst>
          <pc:docMk/>
          <pc:sldMk cId="2868602253" sldId="262"/>
        </pc:sldMkLst>
      </pc:sldChg>
      <pc:sldChg chg="del">
        <pc:chgData name="Ma, Hong" userId="fa908cb2-4210-4775-a192-45c83e7e0836" providerId="ADAL" clId="{AD983AEE-0BEA-8543-AE25-71B1AD3F7018}" dt="2023-07-18T02:24:18.304" v="56" actId="2696"/>
        <pc:sldMkLst>
          <pc:docMk/>
          <pc:sldMk cId="4249720750" sldId="263"/>
        </pc:sldMkLst>
      </pc:sldChg>
      <pc:sldChg chg="addSp delSp modSp mod">
        <pc:chgData name="Ma, Hong" userId="fa908cb2-4210-4775-a192-45c83e7e0836" providerId="ADAL" clId="{AD983AEE-0BEA-8543-AE25-71B1AD3F7018}" dt="2023-07-19T15:05:35.417" v="129" actId="14100"/>
        <pc:sldMkLst>
          <pc:docMk/>
          <pc:sldMk cId="309980255" sldId="264"/>
        </pc:sldMkLst>
        <pc:spChg chg="add 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2" creationId="{CAC3F462-7F76-3740-A588-08100F9810EA}"/>
          </ac:spMkLst>
        </pc:spChg>
        <pc:spChg chg="add 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3" creationId="{90482BEC-BF43-AD32-BF16-2B1332AF0BD6}"/>
          </ac:spMkLst>
        </pc:spChg>
        <pc:spChg chg="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4" creationId="{DFF0EC5D-EC53-FED6-68AC-82EFD8312546}"/>
          </ac:spMkLst>
        </pc:spChg>
        <pc:spChg chg="mod">
          <ac:chgData name="Ma, Hong" userId="fa908cb2-4210-4775-a192-45c83e7e0836" providerId="ADAL" clId="{AD983AEE-0BEA-8543-AE25-71B1AD3F7018}" dt="2023-07-19T15:05:05.252" v="125" actId="404"/>
          <ac:spMkLst>
            <pc:docMk/>
            <pc:sldMk cId="309980255" sldId="264"/>
            <ac:spMk id="5" creationId="{0E5D1F24-BDFB-265F-0B70-CF7F6F80529F}"/>
          </ac:spMkLst>
        </pc:spChg>
        <pc:spChg chg="add del mod">
          <ac:chgData name="Ma, Hong" userId="fa908cb2-4210-4775-a192-45c83e7e0836" providerId="ADAL" clId="{AD983AEE-0BEA-8543-AE25-71B1AD3F7018}" dt="2023-07-18T02:04:44.820" v="26"/>
          <ac:spMkLst>
            <pc:docMk/>
            <pc:sldMk cId="309980255" sldId="264"/>
            <ac:spMk id="6" creationId="{D172A8F8-A637-C265-B55E-79526D7BF88C}"/>
          </ac:spMkLst>
        </pc:spChg>
        <pc:spChg chg="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8" creationId="{B5177C51-208D-6993-8796-A38D9776819B}"/>
          </ac:spMkLst>
        </pc:spChg>
        <pc:spChg chg="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9" creationId="{76C38759-5ADD-1C45-2F9A-874369FE754B}"/>
          </ac:spMkLst>
        </pc:spChg>
        <pc:spChg chg="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10" creationId="{93B5D7DB-EE19-862D-AE7E-66DB64D9A733}"/>
          </ac:spMkLst>
        </pc:spChg>
        <pc:spChg chg="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11" creationId="{44700E74-30CF-A37D-64CC-6383CA0FC906}"/>
          </ac:spMkLst>
        </pc:spChg>
        <pc:spChg chg="mod">
          <ac:chgData name="Ma, Hong" userId="fa908cb2-4210-4775-a192-45c83e7e0836" providerId="ADAL" clId="{AD983AEE-0BEA-8543-AE25-71B1AD3F7018}" dt="2023-07-18T02:04:39.490" v="22" actId="1035"/>
          <ac:spMkLst>
            <pc:docMk/>
            <pc:sldMk cId="309980255" sldId="264"/>
            <ac:spMk id="12" creationId="{6C62EB08-302B-4B53-94B8-1EAB3FD345B7}"/>
          </ac:spMkLst>
        </pc:spChg>
        <pc:spChg chg="add">
          <ac:chgData name="Ma, Hong" userId="fa908cb2-4210-4775-a192-45c83e7e0836" providerId="ADAL" clId="{AD983AEE-0BEA-8543-AE25-71B1AD3F7018}" dt="2023-07-18T02:04:42.709" v="24"/>
          <ac:spMkLst>
            <pc:docMk/>
            <pc:sldMk cId="309980255" sldId="264"/>
            <ac:spMk id="13" creationId="{C37DDD61-8D41-E554-AE83-6982F47778C6}"/>
          </ac:spMkLst>
        </pc:spChg>
        <pc:spChg chg="add mod">
          <ac:chgData name="Ma, Hong" userId="fa908cb2-4210-4775-a192-45c83e7e0836" providerId="ADAL" clId="{AD983AEE-0BEA-8543-AE25-71B1AD3F7018}" dt="2023-07-18T02:04:45.204" v="27"/>
          <ac:spMkLst>
            <pc:docMk/>
            <pc:sldMk cId="309980255" sldId="264"/>
            <ac:spMk id="14" creationId="{A29718D4-D35B-F9A6-3F40-159D3AE49153}"/>
          </ac:spMkLst>
        </pc:spChg>
        <pc:spChg chg="add mod">
          <ac:chgData name="Ma, Hong" userId="fa908cb2-4210-4775-a192-45c83e7e0836" providerId="ADAL" clId="{AD983AEE-0BEA-8543-AE25-71B1AD3F7018}" dt="2023-07-18T02:04:50.225" v="28"/>
          <ac:spMkLst>
            <pc:docMk/>
            <pc:sldMk cId="309980255" sldId="264"/>
            <ac:spMk id="15" creationId="{B008626A-5BA1-7D61-A409-85D022B742AF}"/>
          </ac:spMkLst>
        </pc:spChg>
        <pc:picChg chg="mod">
          <ac:chgData name="Ma, Hong" userId="fa908cb2-4210-4775-a192-45c83e7e0836" providerId="ADAL" clId="{AD983AEE-0BEA-8543-AE25-71B1AD3F7018}" dt="2023-07-19T15:04:23.148" v="121" actId="14100"/>
          <ac:picMkLst>
            <pc:docMk/>
            <pc:sldMk cId="309980255" sldId="264"/>
            <ac:picMk id="7" creationId="{F7A9170A-D1EC-09AA-37BD-C2AB36B229A4}"/>
          </ac:picMkLst>
        </pc:picChg>
        <pc:picChg chg="add mod">
          <ac:chgData name="Ma, Hong" userId="fa908cb2-4210-4775-a192-45c83e7e0836" providerId="ADAL" clId="{AD983AEE-0BEA-8543-AE25-71B1AD3F7018}" dt="2023-07-18T02:08:49.061" v="41" actId="1076"/>
          <ac:picMkLst>
            <pc:docMk/>
            <pc:sldMk cId="309980255" sldId="264"/>
            <ac:picMk id="16" creationId="{C11DE3BA-B5FD-7F91-7F9D-D39A7DA87DAB}"/>
          </ac:picMkLst>
        </pc:picChg>
        <pc:picChg chg="add mod">
          <ac:chgData name="Ma, Hong" userId="fa908cb2-4210-4775-a192-45c83e7e0836" providerId="ADAL" clId="{AD983AEE-0BEA-8543-AE25-71B1AD3F7018}" dt="2023-07-18T02:10:13.306" v="47" actId="1076"/>
          <ac:picMkLst>
            <pc:docMk/>
            <pc:sldMk cId="309980255" sldId="264"/>
            <ac:picMk id="17" creationId="{18D8675A-73E0-3FCE-2F73-101477A6C5C2}"/>
          </ac:picMkLst>
        </pc:picChg>
        <pc:picChg chg="mod">
          <ac:chgData name="Ma, Hong" userId="fa908cb2-4210-4775-a192-45c83e7e0836" providerId="ADAL" clId="{AD983AEE-0BEA-8543-AE25-71B1AD3F7018}" dt="2023-07-18T02:04:39.490" v="22" actId="1035"/>
          <ac:picMkLst>
            <pc:docMk/>
            <pc:sldMk cId="309980255" sldId="264"/>
            <ac:picMk id="1026" creationId="{8943811B-8450-E28D-EDA5-5F641B831F24}"/>
          </ac:picMkLst>
        </pc:picChg>
        <pc:picChg chg="add mod">
          <ac:chgData name="Ma, Hong" userId="fa908cb2-4210-4775-a192-45c83e7e0836" providerId="ADAL" clId="{AD983AEE-0BEA-8543-AE25-71B1AD3F7018}" dt="2023-07-18T02:24:00.323" v="54" actId="1076"/>
          <ac:picMkLst>
            <pc:docMk/>
            <pc:sldMk cId="309980255" sldId="264"/>
            <ac:picMk id="1030" creationId="{7D42A5EF-1B30-1D54-B30B-4A48AC3ECCF2}"/>
          </ac:picMkLst>
        </pc:picChg>
        <pc:picChg chg="add mod">
          <ac:chgData name="Ma, Hong" userId="fa908cb2-4210-4775-a192-45c83e7e0836" providerId="ADAL" clId="{AD983AEE-0BEA-8543-AE25-71B1AD3F7018}" dt="2023-07-18T02:06:20.418" v="33" actId="1076"/>
          <ac:picMkLst>
            <pc:docMk/>
            <pc:sldMk cId="309980255" sldId="264"/>
            <ac:picMk id="1038" creationId="{42C49952-792F-1438-DF7C-1BA1FB6E3B77}"/>
          </ac:picMkLst>
        </pc:picChg>
        <pc:picChg chg="add mod">
          <ac:chgData name="Ma, Hong" userId="fa908cb2-4210-4775-a192-45c83e7e0836" providerId="ADAL" clId="{AD983AEE-0BEA-8543-AE25-71B1AD3F7018}" dt="2023-07-18T02:10:18.854" v="48" actId="14100"/>
          <ac:picMkLst>
            <pc:docMk/>
            <pc:sldMk cId="309980255" sldId="264"/>
            <ac:picMk id="1040" creationId="{B70DA00F-65F2-2DBE-DD92-CE5C41AC6D4D}"/>
          </ac:picMkLst>
        </pc:picChg>
        <pc:picChg chg="mod">
          <ac:chgData name="Ma, Hong" userId="fa908cb2-4210-4775-a192-45c83e7e0836" providerId="ADAL" clId="{AD983AEE-0BEA-8543-AE25-71B1AD3F7018}" dt="2023-07-19T15:04:25.844" v="122" actId="14100"/>
          <ac:picMkLst>
            <pc:docMk/>
            <pc:sldMk cId="309980255" sldId="264"/>
            <ac:picMk id="1042" creationId="{A89AB2E0-A642-0AA0-7B7E-A2568F76967F}"/>
          </ac:picMkLst>
        </pc:picChg>
        <pc:picChg chg="mod">
          <ac:chgData name="Ma, Hong" userId="fa908cb2-4210-4775-a192-45c83e7e0836" providerId="ADAL" clId="{AD983AEE-0BEA-8543-AE25-71B1AD3F7018}" dt="2023-07-19T15:04:02.208" v="120" actId="14100"/>
          <ac:picMkLst>
            <pc:docMk/>
            <pc:sldMk cId="309980255" sldId="264"/>
            <ac:picMk id="1044" creationId="{FD9303D6-5AB5-DFEA-9A3E-C540BD2ED58F}"/>
          </ac:picMkLst>
        </pc:picChg>
        <pc:picChg chg="add mod">
          <ac:chgData name="Ma, Hong" userId="fa908cb2-4210-4775-a192-45c83e7e0836" providerId="ADAL" clId="{AD983AEE-0BEA-8543-AE25-71B1AD3F7018}" dt="2023-07-18T02:24:02.826" v="55" actId="1076"/>
          <ac:picMkLst>
            <pc:docMk/>
            <pc:sldMk cId="309980255" sldId="264"/>
            <ac:picMk id="1046" creationId="{2121C953-64F0-DA90-255E-7172171F1AD7}"/>
          </ac:picMkLst>
        </pc:picChg>
        <pc:picChg chg="mod">
          <ac:chgData name="Ma, Hong" userId="fa908cb2-4210-4775-a192-45c83e7e0836" providerId="ADAL" clId="{AD983AEE-0BEA-8543-AE25-71B1AD3F7018}" dt="2023-07-18T02:04:39.490" v="22" actId="1035"/>
          <ac:picMkLst>
            <pc:docMk/>
            <pc:sldMk cId="309980255" sldId="264"/>
            <ac:picMk id="1048" creationId="{A4688509-90B8-172D-0744-86CBCE928222}"/>
          </ac:picMkLst>
        </pc:picChg>
        <pc:picChg chg="mod">
          <ac:chgData name="Ma, Hong" userId="fa908cb2-4210-4775-a192-45c83e7e0836" providerId="ADAL" clId="{AD983AEE-0BEA-8543-AE25-71B1AD3F7018}" dt="2023-07-18T02:04:39.490" v="22" actId="1035"/>
          <ac:picMkLst>
            <pc:docMk/>
            <pc:sldMk cId="309980255" sldId="264"/>
            <ac:picMk id="1052" creationId="{27B74A4B-CBB3-7834-FDC9-0B2CE293254C}"/>
          </ac:picMkLst>
        </pc:picChg>
        <pc:picChg chg="mod">
          <ac:chgData name="Ma, Hong" userId="fa908cb2-4210-4775-a192-45c83e7e0836" providerId="ADAL" clId="{AD983AEE-0BEA-8543-AE25-71B1AD3F7018}" dt="2023-07-18T02:04:39.490" v="22" actId="1035"/>
          <ac:picMkLst>
            <pc:docMk/>
            <pc:sldMk cId="309980255" sldId="264"/>
            <ac:picMk id="1054" creationId="{49190541-2F18-BE4B-C1AA-2820B44244DC}"/>
          </ac:picMkLst>
        </pc:picChg>
        <pc:picChg chg="mod">
          <ac:chgData name="Ma, Hong" userId="fa908cb2-4210-4775-a192-45c83e7e0836" providerId="ADAL" clId="{AD983AEE-0BEA-8543-AE25-71B1AD3F7018}" dt="2023-07-18T02:04:39.490" v="22" actId="1035"/>
          <ac:picMkLst>
            <pc:docMk/>
            <pc:sldMk cId="309980255" sldId="264"/>
            <ac:picMk id="1056" creationId="{04CA5E4E-8AF0-4E13-B3C5-5715AD69D4EE}"/>
          </ac:picMkLst>
        </pc:picChg>
        <pc:picChg chg="mod">
          <ac:chgData name="Ma, Hong" userId="fa908cb2-4210-4775-a192-45c83e7e0836" providerId="ADAL" clId="{AD983AEE-0BEA-8543-AE25-71B1AD3F7018}" dt="2023-07-18T02:04:39.490" v="22" actId="1035"/>
          <ac:picMkLst>
            <pc:docMk/>
            <pc:sldMk cId="309980255" sldId="264"/>
            <ac:picMk id="1058" creationId="{260C3292-69AB-92A4-1C88-C10BE093650E}"/>
          </ac:picMkLst>
        </pc:picChg>
        <pc:picChg chg="mod">
          <ac:chgData name="Ma, Hong" userId="fa908cb2-4210-4775-a192-45c83e7e0836" providerId="ADAL" clId="{AD983AEE-0BEA-8543-AE25-71B1AD3F7018}" dt="2023-07-18T02:04:54.034" v="30" actId="1076"/>
          <ac:picMkLst>
            <pc:docMk/>
            <pc:sldMk cId="309980255" sldId="264"/>
            <ac:picMk id="1060" creationId="{3475DBD5-72BC-50C6-9EE8-9A742694AAE2}"/>
          </ac:picMkLst>
        </pc:picChg>
        <pc:picChg chg="add mod">
          <ac:chgData name="Ma, Hong" userId="fa908cb2-4210-4775-a192-45c83e7e0836" providerId="ADAL" clId="{AD983AEE-0BEA-8543-AE25-71B1AD3F7018}" dt="2023-07-19T15:05:35.417" v="129" actId="14100"/>
          <ac:picMkLst>
            <pc:docMk/>
            <pc:sldMk cId="309980255" sldId="264"/>
            <ac:picMk id="2050" creationId="{88E20376-00EB-FC25-AB0D-7011A585252C}"/>
          </ac:picMkLst>
        </pc:picChg>
      </pc:sldChg>
      <pc:sldChg chg="del">
        <pc:chgData name="Ma, Hong" userId="fa908cb2-4210-4775-a192-45c83e7e0836" providerId="ADAL" clId="{AD983AEE-0BEA-8543-AE25-71B1AD3F7018}" dt="2023-07-18T02:24:23.482" v="57" actId="2696"/>
        <pc:sldMkLst>
          <pc:docMk/>
          <pc:sldMk cId="4224997932" sldId="265"/>
        </pc:sldMkLst>
      </pc:sldChg>
      <pc:sldChg chg="addSp modSp mod">
        <pc:chgData name="Ma, Hong" userId="fa908cb2-4210-4775-a192-45c83e7e0836" providerId="ADAL" clId="{AD983AEE-0BEA-8543-AE25-71B1AD3F7018}" dt="2023-07-19T16:18:28.084" v="177" actId="1076"/>
        <pc:sldMkLst>
          <pc:docMk/>
          <pc:sldMk cId="307086927" sldId="266"/>
        </pc:sldMkLst>
        <pc:picChg chg="add mod">
          <ac:chgData name="Ma, Hong" userId="fa908cb2-4210-4775-a192-45c83e7e0836" providerId="ADAL" clId="{AD983AEE-0BEA-8543-AE25-71B1AD3F7018}" dt="2023-07-18T03:25:21.176" v="59" actId="1076"/>
          <ac:picMkLst>
            <pc:docMk/>
            <pc:sldMk cId="307086927" sldId="266"/>
            <ac:picMk id="4" creationId="{F331DD04-4C4A-FF78-49E1-15E86479F41B}"/>
          </ac:picMkLst>
        </pc:picChg>
        <pc:picChg chg="add mod">
          <ac:chgData name="Ma, Hong" userId="fa908cb2-4210-4775-a192-45c83e7e0836" providerId="ADAL" clId="{AD983AEE-0BEA-8543-AE25-71B1AD3F7018}" dt="2023-07-19T16:18:28.084" v="177" actId="1076"/>
          <ac:picMkLst>
            <pc:docMk/>
            <pc:sldMk cId="307086927" sldId="266"/>
            <ac:picMk id="5" creationId="{EC9AD05B-B502-0C9B-1025-3866964EA94D}"/>
          </ac:picMkLst>
        </pc:picChg>
        <pc:picChg chg="add mod">
          <ac:chgData name="Ma, Hong" userId="fa908cb2-4210-4775-a192-45c83e7e0836" providerId="ADAL" clId="{AD983AEE-0BEA-8543-AE25-71B1AD3F7018}" dt="2023-07-18T03:26:02.871" v="65" actId="1076"/>
          <ac:picMkLst>
            <pc:docMk/>
            <pc:sldMk cId="307086927" sldId="266"/>
            <ac:picMk id="6" creationId="{D6D16895-FC2E-5896-B619-4E2BD27B4D2E}"/>
          </ac:picMkLst>
        </pc:picChg>
      </pc:sldChg>
      <pc:sldChg chg="addSp modSp new mod">
        <pc:chgData name="Ma, Hong" userId="fa908cb2-4210-4775-a192-45c83e7e0836" providerId="ADAL" clId="{AD983AEE-0BEA-8543-AE25-71B1AD3F7018}" dt="2023-07-18T03:27:30.903" v="80" actId="1037"/>
        <pc:sldMkLst>
          <pc:docMk/>
          <pc:sldMk cId="913361056" sldId="267"/>
        </pc:sldMkLst>
        <pc:picChg chg="add mod">
          <ac:chgData name="Ma, Hong" userId="fa908cb2-4210-4775-a192-45c83e7e0836" providerId="ADAL" clId="{AD983AEE-0BEA-8543-AE25-71B1AD3F7018}" dt="2023-07-18T03:27:15.683" v="72" actId="14100"/>
          <ac:picMkLst>
            <pc:docMk/>
            <pc:sldMk cId="913361056" sldId="267"/>
            <ac:picMk id="4" creationId="{EE01B6CD-2B50-8CEE-C398-976028AABDB6}"/>
          </ac:picMkLst>
        </pc:picChg>
        <pc:picChg chg="add mod">
          <ac:chgData name="Ma, Hong" userId="fa908cb2-4210-4775-a192-45c83e7e0836" providerId="ADAL" clId="{AD983AEE-0BEA-8543-AE25-71B1AD3F7018}" dt="2023-07-18T03:27:30.903" v="80" actId="1037"/>
          <ac:picMkLst>
            <pc:docMk/>
            <pc:sldMk cId="913361056" sldId="267"/>
            <ac:picMk id="6" creationId="{1CFAD3B5-2F1B-06E3-3786-1DDC6688AB32}"/>
          </ac:picMkLst>
        </pc:picChg>
      </pc:sldChg>
      <pc:sldChg chg="addSp delSp modSp new mod modClrScheme chgLayout">
        <pc:chgData name="Ma, Hong" userId="fa908cb2-4210-4775-a192-45c83e7e0836" providerId="ADAL" clId="{AD983AEE-0BEA-8543-AE25-71B1AD3F7018}" dt="2023-07-19T14:43:28.785" v="106" actId="1076"/>
        <pc:sldMkLst>
          <pc:docMk/>
          <pc:sldMk cId="2283090486" sldId="268"/>
        </pc:sldMkLst>
        <pc:spChg chg="del">
          <ac:chgData name="Ma, Hong" userId="fa908cb2-4210-4775-a192-45c83e7e0836" providerId="ADAL" clId="{AD983AEE-0BEA-8543-AE25-71B1AD3F7018}" dt="2023-07-19T11:58:56.310" v="83" actId="700"/>
          <ac:spMkLst>
            <pc:docMk/>
            <pc:sldMk cId="2283090486" sldId="268"/>
            <ac:spMk id="2" creationId="{2AA6A3D3-C321-4659-9AB8-97EFDD57BA6B}"/>
          </ac:spMkLst>
        </pc:spChg>
        <pc:spChg chg="mod ord">
          <ac:chgData name="Ma, Hong" userId="fa908cb2-4210-4775-a192-45c83e7e0836" providerId="ADAL" clId="{AD983AEE-0BEA-8543-AE25-71B1AD3F7018}" dt="2023-07-19T11:58:56.310" v="83" actId="700"/>
          <ac:spMkLst>
            <pc:docMk/>
            <pc:sldMk cId="2283090486" sldId="268"/>
            <ac:spMk id="3" creationId="{E75BC3F7-DE1C-C7E7-9451-8CCFA535D00E}"/>
          </ac:spMkLst>
        </pc:spChg>
        <pc:picChg chg="add mod">
          <ac:chgData name="Ma, Hong" userId="fa908cb2-4210-4775-a192-45c83e7e0836" providerId="ADAL" clId="{AD983AEE-0BEA-8543-AE25-71B1AD3F7018}" dt="2023-07-19T14:42:39.904" v="98" actId="14100"/>
          <ac:picMkLst>
            <pc:docMk/>
            <pc:sldMk cId="2283090486" sldId="268"/>
            <ac:picMk id="5" creationId="{172D2626-48F1-66B0-BF52-5E58049CC37C}"/>
          </ac:picMkLst>
        </pc:picChg>
        <pc:picChg chg="add mod">
          <ac:chgData name="Ma, Hong" userId="fa908cb2-4210-4775-a192-45c83e7e0836" providerId="ADAL" clId="{AD983AEE-0BEA-8543-AE25-71B1AD3F7018}" dt="2023-07-19T14:42:55.285" v="103" actId="14100"/>
          <ac:picMkLst>
            <pc:docMk/>
            <pc:sldMk cId="2283090486" sldId="268"/>
            <ac:picMk id="1026" creationId="{9B4816C1-F3D7-A899-C5DB-5CE235344F7D}"/>
          </ac:picMkLst>
        </pc:picChg>
        <pc:picChg chg="add mod">
          <ac:chgData name="Ma, Hong" userId="fa908cb2-4210-4775-a192-45c83e7e0836" providerId="ADAL" clId="{AD983AEE-0BEA-8543-AE25-71B1AD3F7018}" dt="2023-07-19T14:43:28.785" v="106" actId="1076"/>
          <ac:picMkLst>
            <pc:docMk/>
            <pc:sldMk cId="2283090486" sldId="268"/>
            <ac:picMk id="1028" creationId="{7591D8A7-D8F1-5EEB-211D-E2E658ECD900}"/>
          </ac:picMkLst>
        </pc:picChg>
      </pc:sldChg>
      <pc:sldChg chg="addSp modSp new mod ord modClrScheme chgLayout">
        <pc:chgData name="Ma, Hong" userId="fa908cb2-4210-4775-a192-45c83e7e0836" providerId="ADAL" clId="{AD983AEE-0BEA-8543-AE25-71B1AD3F7018}" dt="2023-07-19T19:40:39.288" v="879" actId="20577"/>
        <pc:sldMkLst>
          <pc:docMk/>
          <pc:sldMk cId="1146769153" sldId="269"/>
        </pc:sldMkLst>
        <pc:spChg chg="mod ord">
          <ac:chgData name="Ma, Hong" userId="fa908cb2-4210-4775-a192-45c83e7e0836" providerId="ADAL" clId="{AD983AEE-0BEA-8543-AE25-71B1AD3F7018}" dt="2023-07-19T16:35:06.683" v="289" actId="20577"/>
          <ac:spMkLst>
            <pc:docMk/>
            <pc:sldMk cId="1146769153" sldId="269"/>
            <ac:spMk id="2" creationId="{42B6462D-AEA9-235B-81B5-869F63542954}"/>
          </ac:spMkLst>
        </pc:spChg>
        <pc:spChg chg="mod ord">
          <ac:chgData name="Ma, Hong" userId="fa908cb2-4210-4775-a192-45c83e7e0836" providerId="ADAL" clId="{AD983AEE-0BEA-8543-AE25-71B1AD3F7018}" dt="2023-07-19T16:22:50.702" v="271" actId="700"/>
          <ac:spMkLst>
            <pc:docMk/>
            <pc:sldMk cId="1146769153" sldId="269"/>
            <ac:spMk id="3" creationId="{9CEEC03E-E3F1-28FD-A13C-3C3EDE77ED87}"/>
          </ac:spMkLst>
        </pc:spChg>
        <pc:spChg chg="add mod ord">
          <ac:chgData name="Ma, Hong" userId="fa908cb2-4210-4775-a192-45c83e7e0836" providerId="ADAL" clId="{AD983AEE-0BEA-8543-AE25-71B1AD3F7018}" dt="2023-07-19T19:40:39.288" v="879" actId="20577"/>
          <ac:spMkLst>
            <pc:docMk/>
            <pc:sldMk cId="1146769153" sldId="269"/>
            <ac:spMk id="4" creationId="{ABCE9038-6D09-6F9A-5469-EC73C8E344DA}"/>
          </ac:spMkLst>
        </pc:spChg>
      </pc:sldChg>
      <pc:sldChg chg="addSp delSp modSp new mod modClrScheme chgLayout">
        <pc:chgData name="Ma, Hong" userId="fa908cb2-4210-4775-a192-45c83e7e0836" providerId="ADAL" clId="{AD983AEE-0BEA-8543-AE25-71B1AD3F7018}" dt="2023-07-19T14:41:45.442" v="93" actId="14100"/>
        <pc:sldMkLst>
          <pc:docMk/>
          <pc:sldMk cId="492644531" sldId="270"/>
        </pc:sldMkLst>
        <pc:spChg chg="del">
          <ac:chgData name="Ma, Hong" userId="fa908cb2-4210-4775-a192-45c83e7e0836" providerId="ADAL" clId="{AD983AEE-0BEA-8543-AE25-71B1AD3F7018}" dt="2023-07-19T14:40:54.726" v="89" actId="700"/>
          <ac:spMkLst>
            <pc:docMk/>
            <pc:sldMk cId="492644531" sldId="270"/>
            <ac:spMk id="2" creationId="{B5C02022-0A1C-3284-013F-F1F586E90ED6}"/>
          </ac:spMkLst>
        </pc:spChg>
        <pc:spChg chg="mod ord">
          <ac:chgData name="Ma, Hong" userId="fa908cb2-4210-4775-a192-45c83e7e0836" providerId="ADAL" clId="{AD983AEE-0BEA-8543-AE25-71B1AD3F7018}" dt="2023-07-19T14:40:54.726" v="89" actId="700"/>
          <ac:spMkLst>
            <pc:docMk/>
            <pc:sldMk cId="492644531" sldId="270"/>
            <ac:spMk id="3" creationId="{B14446FA-F10B-37A2-BAEC-5328BF284E05}"/>
          </ac:spMkLst>
        </pc:spChg>
        <pc:picChg chg="add mod">
          <ac:chgData name="Ma, Hong" userId="fa908cb2-4210-4775-a192-45c83e7e0836" providerId="ADAL" clId="{AD983AEE-0BEA-8543-AE25-71B1AD3F7018}" dt="2023-07-19T14:41:45.442" v="93" actId="14100"/>
          <ac:picMkLst>
            <pc:docMk/>
            <pc:sldMk cId="492644531" sldId="270"/>
            <ac:picMk id="5" creationId="{574BBBFB-71E7-67B7-4EB9-3B9B754F59FE}"/>
          </ac:picMkLst>
        </pc:picChg>
      </pc:sldChg>
      <pc:sldChg chg="addSp delSp modSp new mod modClrScheme chgLayout">
        <pc:chgData name="Ma, Hong" userId="fa908cb2-4210-4775-a192-45c83e7e0836" providerId="ADAL" clId="{AD983AEE-0BEA-8543-AE25-71B1AD3F7018}" dt="2023-07-19T16:35:55.500" v="304" actId="20577"/>
        <pc:sldMkLst>
          <pc:docMk/>
          <pc:sldMk cId="1547410177" sldId="271"/>
        </pc:sldMkLst>
        <pc:spChg chg="del mod ord">
          <ac:chgData name="Ma, Hong" userId="fa908cb2-4210-4775-a192-45c83e7e0836" providerId="ADAL" clId="{AD983AEE-0BEA-8543-AE25-71B1AD3F7018}" dt="2023-07-19T16:19:33.762" v="178" actId="700"/>
          <ac:spMkLst>
            <pc:docMk/>
            <pc:sldMk cId="1547410177" sldId="271"/>
            <ac:spMk id="2" creationId="{24C7D0A3-0C59-4EB4-99D2-EF9C57196D0C}"/>
          </ac:spMkLst>
        </pc:spChg>
        <pc:spChg chg="del">
          <ac:chgData name="Ma, Hong" userId="fa908cb2-4210-4775-a192-45c83e7e0836" providerId="ADAL" clId="{AD983AEE-0BEA-8543-AE25-71B1AD3F7018}" dt="2023-07-19T16:19:33.762" v="178" actId="700"/>
          <ac:spMkLst>
            <pc:docMk/>
            <pc:sldMk cId="1547410177" sldId="271"/>
            <ac:spMk id="3" creationId="{870214CD-9A50-8C95-D143-AFAACD6E0140}"/>
          </ac:spMkLst>
        </pc:spChg>
        <pc:spChg chg="mod ord">
          <ac:chgData name="Ma, Hong" userId="fa908cb2-4210-4775-a192-45c83e7e0836" providerId="ADAL" clId="{AD983AEE-0BEA-8543-AE25-71B1AD3F7018}" dt="2023-07-19T16:19:33.762" v="178" actId="700"/>
          <ac:spMkLst>
            <pc:docMk/>
            <pc:sldMk cId="1547410177" sldId="271"/>
            <ac:spMk id="4" creationId="{AA1BD05B-26AB-E623-043F-F9BDF4B0D6C2}"/>
          </ac:spMkLst>
        </pc:spChg>
        <pc:spChg chg="add mod ord">
          <ac:chgData name="Ma, Hong" userId="fa908cb2-4210-4775-a192-45c83e7e0836" providerId="ADAL" clId="{AD983AEE-0BEA-8543-AE25-71B1AD3F7018}" dt="2023-07-19T16:35:55.500" v="304" actId="20577"/>
          <ac:spMkLst>
            <pc:docMk/>
            <pc:sldMk cId="1547410177" sldId="271"/>
            <ac:spMk id="5" creationId="{4494EDAE-3027-EB5D-6D0C-C03E06E8089B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7/19/23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CCAF04-6C30-614D-8071-3CC683E976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6083" y="5755088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4E83-FA30-AE49-A809-D1503D6A57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7B18-F1D3-C845-98E1-FCEEFD59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0677A6-B440-D244-B039-82AFE3A152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CFED41-9DB8-3441-9E99-88FCE31DC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60339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999BF-B963-A049-A11E-595313950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A4A0F9-2FD7-DE46-AE52-AD7C0C07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9413AE-9723-9D45-B482-FF92ED073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0BC717A-FCD7-0D46-A097-931C022815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8119199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0FA0D-AA3C-664A-87D2-78DEA605D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5DD7F-359B-0241-A0E1-CB41463949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94FE3B0-EE83-EE47-9729-1EF19530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81660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B7785AC-BC0C-8F4E-B552-D8A6AD40EE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59A820-91F6-F544-8B07-61605B067C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FAE437-C75F-3A40-9104-1FFF2D5E79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066097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773229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4EB6B9-C6AF-7F40-9A3F-E71E87EB2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86083" y="5742910"/>
            <a:ext cx="3238500" cy="41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65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F96C7-1801-CD4F-9F28-C99CEA00A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66103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FB783-2389-2044-9FEC-A01C09265E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209041"/>
            <a:ext cx="11049000" cy="4823770"/>
          </a:xfrm>
        </p:spPr>
        <p:txBody>
          <a:bodyPr/>
          <a:lstStyle>
            <a:lvl1pPr>
              <a:buFont typeface="Arial" panose="020B0604020202020204" pitchFamily="34" charset="0"/>
              <a:buNone/>
              <a:defRPr/>
            </a:lvl1pPr>
            <a:lvl2pPr marL="800100" indent="-342900">
              <a:buFont typeface="Arial" panose="020B0604020202020204" pitchFamily="34" charset="0"/>
              <a:buChar char="•"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23687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_Print-friend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C4E73FD-DB7D-6846-A2AE-E73A31844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7110BA2-9B68-CC4C-A636-3277ABFA5F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2541806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FCBF15F-CA7F-7641-B9E3-4E9C3E92F43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4501444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4543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B965E-00C4-6F4C-8817-84A69C14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4231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926A3-B154-C14C-BFED-E141D3C8B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1500" y="1463040"/>
            <a:ext cx="5181600" cy="47139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40C922-34CF-D846-A402-06F51B189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463040"/>
            <a:ext cx="5181600" cy="47139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868AE-308B-D548-82A1-318656FC5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30614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ACFC5-D97A-B448-B815-E68D1A973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6"/>
            <a:ext cx="10515600" cy="8239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FB46D-01D9-1D44-ABED-AC6282C16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341120"/>
            <a:ext cx="5157787" cy="11639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8F9F48-3F7F-A545-9387-0732A54B5B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15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0C0DC1-B7CB-B343-8B4E-8D57625AEA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0" y="1341120"/>
            <a:ext cx="5183188" cy="116395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2689F1-F4A7-6440-A9D9-1BF6E3E127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4E88283-FA1D-D040-8AFC-1D07DFC302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573931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B70F5-09AC-CD48-85DB-1752A5E86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7727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6FDB5-5C90-C844-8D34-266A469CEC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4133593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7D20343-9337-0E42-A01C-2815CA8E0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65125"/>
            <a:ext cx="11049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1825625"/>
            <a:ext cx="11049000" cy="4207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25833E0-DD3D-DF4F-9316-F67B7A80E3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6316595"/>
            <a:ext cx="432486" cy="365125"/>
          </a:xfrm>
          <a:prstGeom prst="rect">
            <a:avLst/>
          </a:prstGeom>
        </p:spPr>
        <p:txBody>
          <a:bodyPr lIns="0" tIns="0" rIns="45720" bIns="0" anchor="ctr"/>
          <a:lstStyle>
            <a:lvl1pPr algn="r">
              <a:defRPr sz="10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2" r:id="rId3"/>
    <p:sldLayoutId id="2147483663" r:id="rId4"/>
    <p:sldLayoutId id="214748367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openxmlformats.org/officeDocument/2006/relationships/image" Target="../media/image24.jpe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3175" y="1574165"/>
            <a:ext cx="10334625" cy="1947460"/>
          </a:xfrm>
        </p:spPr>
        <p:txBody>
          <a:bodyPr>
            <a:normAutofit fontScale="90000"/>
          </a:bodyPr>
          <a:lstStyle/>
          <a:p>
            <a:pPr algn="l" fontAlgn="base"/>
            <a:r>
              <a:rPr lang="en-US" sz="4400" dirty="0"/>
              <a:t>Summary and Discussion</a:t>
            </a:r>
            <a:br>
              <a:rPr lang="en-US" sz="4400" dirty="0"/>
            </a:br>
            <a:r>
              <a:rPr lang="en-US" sz="44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Workshop on Exploring Collaboration</a:t>
            </a:r>
            <a:br>
              <a:rPr lang="en-US" sz="4400" b="1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  <a:t>with MSIs in Nuclear and Particle Physics</a:t>
            </a:r>
            <a:br>
              <a:rPr lang="en-US" sz="4400" b="0" i="0" dirty="0">
                <a:solidFill>
                  <a:srgbClr val="FFFFFF"/>
                </a:solidFill>
                <a:effectLst/>
                <a:latin typeface="Roboto" panose="02000000000000000000" pitchFamily="2" charset="0"/>
              </a:rPr>
            </a:b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B0E14B-6889-F849-8A8C-D01D7C3603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5014866"/>
            <a:ext cx="10334625" cy="746185"/>
          </a:xfrm>
        </p:spPr>
        <p:txBody>
          <a:bodyPr/>
          <a:lstStyle/>
          <a:p>
            <a:pPr algn="ctr"/>
            <a:r>
              <a:rPr lang="en-US" dirty="0"/>
              <a:t>July 19, 2023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Hong Ma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E5D1F24-BDFB-265F-0B70-CF7F6F805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142288"/>
            <a:ext cx="9364070" cy="772795"/>
          </a:xfrm>
        </p:spPr>
        <p:txBody>
          <a:bodyPr>
            <a:noAutofit/>
          </a:bodyPr>
          <a:lstStyle/>
          <a:p>
            <a:r>
              <a:rPr lang="en-US" sz="3200" dirty="0"/>
              <a:t>Thank you for participating in the workshop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F0EC5D-EC53-FED6-68AC-82EFD8312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88014" y="5699078"/>
            <a:ext cx="432486" cy="365125"/>
          </a:xfrm>
        </p:spPr>
        <p:txBody>
          <a:bodyPr/>
          <a:lstStyle/>
          <a:p>
            <a:fld id="{933A556B-7C63-244D-9B7C-B0EA8042B330}" type="slidenum">
              <a:rPr lang="en-US" smtClean="0"/>
              <a:pPr/>
              <a:t>2</a:t>
            </a:fld>
            <a:endParaRPr lang="en-US" sz="1000" dirty="0"/>
          </a:p>
        </p:txBody>
      </p:sp>
      <p:pic>
        <p:nvPicPr>
          <p:cNvPr id="1026" name="Picture 2" descr="Lehman College Logo Click Here to go back to Homepage">
            <a:extLst>
              <a:ext uri="{FF2B5EF4-FFF2-40B4-BE49-F238E27FC236}">
                <a16:creationId xmlns:a16="http://schemas.microsoft.com/office/drawing/2014/main" id="{8943811B-8450-E28D-EDA5-5F641B831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013313"/>
            <a:ext cx="3594100" cy="104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white text on a blue background&#10;&#10;Description automatically generated">
            <a:extLst>
              <a:ext uri="{FF2B5EF4-FFF2-40B4-BE49-F238E27FC236}">
                <a16:creationId xmlns:a16="http://schemas.microsoft.com/office/drawing/2014/main" id="{F7A9170A-D1EC-09AA-37BD-C2AB36B22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5400" y="1136896"/>
            <a:ext cx="1968329" cy="917817"/>
          </a:xfrm>
          <a:prstGeom prst="rect">
            <a:avLst/>
          </a:prstGeom>
        </p:spPr>
      </p:pic>
      <p:sp>
        <p:nvSpPr>
          <p:cNvPr id="8" name="AutoShape 10" descr="logo">
            <a:extLst>
              <a:ext uri="{FF2B5EF4-FFF2-40B4-BE49-F238E27FC236}">
                <a16:creationId xmlns:a16="http://schemas.microsoft.com/office/drawing/2014/main" id="{B5177C51-208D-6993-8796-A38D9776819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26590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logo">
            <a:extLst>
              <a:ext uri="{FF2B5EF4-FFF2-40B4-BE49-F238E27FC236}">
                <a16:creationId xmlns:a16="http://schemas.microsoft.com/office/drawing/2014/main" id="{76C38759-5ADD-1C45-2F9A-874369FE754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8114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logo">
            <a:extLst>
              <a:ext uri="{FF2B5EF4-FFF2-40B4-BE49-F238E27FC236}">
                <a16:creationId xmlns:a16="http://schemas.microsoft.com/office/drawing/2014/main" id="{93B5D7DB-EE19-862D-AE7E-66DB64D9A7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1865707"/>
            <a:ext cx="1402976" cy="140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16" descr="FAMU">
            <a:extLst>
              <a:ext uri="{FF2B5EF4-FFF2-40B4-BE49-F238E27FC236}">
                <a16:creationId xmlns:a16="http://schemas.microsoft.com/office/drawing/2014/main" id="{44700E74-30CF-A37D-64CC-6383CA0FC90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29638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2" name="Picture 18" descr="FAMU Director for Theatre Marketing - Tallahassee Arts Guide">
            <a:extLst>
              <a:ext uri="{FF2B5EF4-FFF2-40B4-BE49-F238E27FC236}">
                <a16:creationId xmlns:a16="http://schemas.microsoft.com/office/drawing/2014/main" id="{A89AB2E0-A642-0AA0-7B7E-A2568F769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138" y="1136896"/>
            <a:ext cx="2703878" cy="865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Geogia State University Logo">
            <a:extLst>
              <a:ext uri="{FF2B5EF4-FFF2-40B4-BE49-F238E27FC236}">
                <a16:creationId xmlns:a16="http://schemas.microsoft.com/office/drawing/2014/main" id="{FD9303D6-5AB5-DFEA-9A3E-C540BD2ED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16" y="2479100"/>
            <a:ext cx="1646072" cy="1392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22" descr="Florida International University Homepage">
            <a:extLst>
              <a:ext uri="{FF2B5EF4-FFF2-40B4-BE49-F238E27FC236}">
                <a16:creationId xmlns:a16="http://schemas.microsoft.com/office/drawing/2014/main" id="{6C62EB08-302B-4B53-94B8-1EAB3FD345B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1162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8" name="Picture 24">
            <a:extLst>
              <a:ext uri="{FF2B5EF4-FFF2-40B4-BE49-F238E27FC236}">
                <a16:creationId xmlns:a16="http://schemas.microsoft.com/office/drawing/2014/main" id="{A4688509-90B8-172D-0744-86CBCE928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999" y="2497758"/>
            <a:ext cx="2641201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Howard University Logo, symbol, meaning, history, PNG, brand">
            <a:extLst>
              <a:ext uri="{FF2B5EF4-FFF2-40B4-BE49-F238E27FC236}">
                <a16:creationId xmlns:a16="http://schemas.microsoft.com/office/drawing/2014/main" id="{27B74A4B-CBB3-7834-FDC9-0B2CE2932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261" y="2307585"/>
            <a:ext cx="2899253" cy="16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49190541-2F18-BE4B-C1AA-2820B44244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8733" y="2393633"/>
            <a:ext cx="1488239" cy="143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 descr="MSU Branding Toolkit: University Logos">
            <a:extLst>
              <a:ext uri="{FF2B5EF4-FFF2-40B4-BE49-F238E27FC236}">
                <a16:creationId xmlns:a16="http://schemas.microsoft.com/office/drawing/2014/main" id="{04CA5E4E-8AF0-4E13-B3C5-5715AD69D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4176" y="2240350"/>
            <a:ext cx="1630830" cy="163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North Carolina Agricultural and Technical State University">
            <a:extLst>
              <a:ext uri="{FF2B5EF4-FFF2-40B4-BE49-F238E27FC236}">
                <a16:creationId xmlns:a16="http://schemas.microsoft.com/office/drawing/2014/main" id="{260C3292-69AB-92A4-1C88-C10BE09365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59" y="4054800"/>
            <a:ext cx="5380672" cy="1223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ome | North Carolina Central University">
            <a:extLst>
              <a:ext uri="{FF2B5EF4-FFF2-40B4-BE49-F238E27FC236}">
                <a16:creationId xmlns:a16="http://schemas.microsoft.com/office/drawing/2014/main" id="{3475DBD5-72BC-50C6-9EE8-9A742694A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52" y="4026892"/>
            <a:ext cx="2025650" cy="1174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PVAMU Home Logo">
            <a:extLst>
              <a:ext uri="{FF2B5EF4-FFF2-40B4-BE49-F238E27FC236}">
                <a16:creationId xmlns:a16="http://schemas.microsoft.com/office/drawing/2014/main" id="{CAC3F462-7F76-3740-A588-08100F9810E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2686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PVAMU Home Logo">
            <a:extLst>
              <a:ext uri="{FF2B5EF4-FFF2-40B4-BE49-F238E27FC236}">
                <a16:creationId xmlns:a16="http://schemas.microsoft.com/office/drawing/2014/main" id="{90482BEC-BF43-AD32-BF16-2B1332AF0BD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705600" y="342108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omepage | PVAMU Home">
            <a:extLst>
              <a:ext uri="{FF2B5EF4-FFF2-40B4-BE49-F238E27FC236}">
                <a16:creationId xmlns:a16="http://schemas.microsoft.com/office/drawing/2014/main" id="{7D42A5EF-1B30-1D54-B30B-4A48AC3EC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23" y="4063564"/>
            <a:ext cx="1355368" cy="12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8" descr="Queensborough Community College logo">
            <a:extLst>
              <a:ext uri="{FF2B5EF4-FFF2-40B4-BE49-F238E27FC236}">
                <a16:creationId xmlns:a16="http://schemas.microsoft.com/office/drawing/2014/main" id="{C37DDD61-8D41-E554-AE83-6982F47778C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10" descr="Queensborough Community College logo">
            <a:extLst>
              <a:ext uri="{FF2B5EF4-FFF2-40B4-BE49-F238E27FC236}">
                <a16:creationId xmlns:a16="http://schemas.microsoft.com/office/drawing/2014/main" id="{A29718D4-D35B-F9A6-3F40-159D3AE4915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2" descr="Queensborough Community College logo">
            <a:extLst>
              <a:ext uri="{FF2B5EF4-FFF2-40B4-BE49-F238E27FC236}">
                <a16:creationId xmlns:a16="http://schemas.microsoft.com/office/drawing/2014/main" id="{B008626A-5BA1-7D61-A409-85D022B742A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8" name="Picture 14">
            <a:extLst>
              <a:ext uri="{FF2B5EF4-FFF2-40B4-BE49-F238E27FC236}">
                <a16:creationId xmlns:a16="http://schemas.microsoft.com/office/drawing/2014/main" id="{42C49952-792F-1438-DF7C-1BA1FB6E3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315" y="1024300"/>
            <a:ext cx="1117600" cy="111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B70DA00F-65F2-2DBE-DD92-CE5C41AC6D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59" y="5469542"/>
            <a:ext cx="1270288" cy="127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>
            <a:extLst>
              <a:ext uri="{FF2B5EF4-FFF2-40B4-BE49-F238E27FC236}">
                <a16:creationId xmlns:a16="http://schemas.microsoft.com/office/drawing/2014/main" id="{C11DE3BA-B5FD-7F91-7F9D-D39A7DA87D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2" y="5470202"/>
            <a:ext cx="3615018" cy="1245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University of Puerto Rico, Río Piedras Campus - Wikipedia">
            <a:extLst>
              <a:ext uri="{FF2B5EF4-FFF2-40B4-BE49-F238E27FC236}">
                <a16:creationId xmlns:a16="http://schemas.microsoft.com/office/drawing/2014/main" id="{18D8675A-73E0-3FCE-2F73-101477A6C5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466740"/>
            <a:ext cx="1265232" cy="12730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Wellesley College Logo | Wellesley college, College, College ...">
            <a:extLst>
              <a:ext uri="{FF2B5EF4-FFF2-40B4-BE49-F238E27FC236}">
                <a16:creationId xmlns:a16="http://schemas.microsoft.com/office/drawing/2014/main" id="{2121C953-64F0-DA90-255E-7172171F1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223" y="5431541"/>
            <a:ext cx="1491905" cy="1284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NL | Brand Center | Logo">
            <a:extLst>
              <a:ext uri="{FF2B5EF4-FFF2-40B4-BE49-F238E27FC236}">
                <a16:creationId xmlns:a16="http://schemas.microsoft.com/office/drawing/2014/main" id="{88E20376-00EB-FC25-AB0D-7011A5852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9203" y="178157"/>
            <a:ext cx="1146094" cy="772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4446FA-F10B-37A2-BAEC-5328BF284E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3</a:t>
            </a:fld>
            <a:endParaRPr lang="en-US" sz="1000" dirty="0"/>
          </a:p>
        </p:txBody>
      </p:sp>
      <p:pic>
        <p:nvPicPr>
          <p:cNvPr id="5" name="Picture 4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574BBBFB-71E7-67B7-4EB9-3B9B754F5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743" y="0"/>
            <a:ext cx="9474893" cy="6316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4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5BC3F7-DE1C-C7E7-9451-8CCFA535D0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4</a:t>
            </a:fld>
            <a:endParaRPr lang="en-US" sz="1000" dirty="0"/>
          </a:p>
        </p:txBody>
      </p:sp>
      <p:pic>
        <p:nvPicPr>
          <p:cNvPr id="5" name="Picture 4" descr="A group of people standing in front of a wall with a picture of a train&#10;&#10;Description automatically generated">
            <a:extLst>
              <a:ext uri="{FF2B5EF4-FFF2-40B4-BE49-F238E27FC236}">
                <a16:creationId xmlns:a16="http://schemas.microsoft.com/office/drawing/2014/main" id="{172D2626-48F1-66B0-BF52-5E58049CC3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335" y="323522"/>
            <a:ext cx="5082333" cy="381175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B4816C1-F3D7-A899-C5DB-5CE235344F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681" y="323522"/>
            <a:ext cx="5082333" cy="381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591D8A7-D8F1-5EEB-211D-E2E658EC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476" y="3044925"/>
            <a:ext cx="5072746" cy="380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3090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F2BF8A4-09B7-54C1-6484-05B0680BC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5</a:t>
            </a:fld>
            <a:endParaRPr lang="en-US" sz="1000" dirty="0"/>
          </a:p>
        </p:txBody>
      </p:sp>
      <p:pic>
        <p:nvPicPr>
          <p:cNvPr id="4" name="Picture 3" descr="A screenshot of a chat&#10;&#10;Description automatically generated">
            <a:extLst>
              <a:ext uri="{FF2B5EF4-FFF2-40B4-BE49-F238E27FC236}">
                <a16:creationId xmlns:a16="http://schemas.microsoft.com/office/drawing/2014/main" id="{F331DD04-4C4A-FF78-49E1-15E86479F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23" y="0"/>
            <a:ext cx="4896873" cy="6858000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D6D16895-FC2E-5896-B619-4E2BD27B4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096" y="0"/>
            <a:ext cx="5531109" cy="4833259"/>
          </a:xfrm>
          <a:prstGeom prst="rect">
            <a:avLst/>
          </a:prstGeom>
        </p:spPr>
      </p:pic>
      <p:pic>
        <p:nvPicPr>
          <p:cNvPr id="5" name="Picture 4" descr="A white background with blue text&#10;&#10;Description automatically generated">
            <a:extLst>
              <a:ext uri="{FF2B5EF4-FFF2-40B4-BE49-F238E27FC236}">
                <a16:creationId xmlns:a16="http://schemas.microsoft.com/office/drawing/2014/main" id="{EC9AD05B-B502-0C9B-1025-3866964EA9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277" y="4695757"/>
            <a:ext cx="66675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6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0740F2-E054-8C33-EE7F-5D2739E5B6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6</a:t>
            </a:fld>
            <a:endParaRPr lang="en-US" sz="1000" dirty="0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E01B6CD-2B50-8CEE-C398-976028AAB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776" y="2038633"/>
            <a:ext cx="5916783" cy="4051300"/>
          </a:xfrm>
          <a:prstGeom prst="rect">
            <a:avLst/>
          </a:prstGeom>
        </p:spPr>
      </p:pic>
      <p:pic>
        <p:nvPicPr>
          <p:cNvPr id="6" name="Picture 5" descr="A screenshot of a web page&#10;&#10;Description automatically generated">
            <a:extLst>
              <a:ext uri="{FF2B5EF4-FFF2-40B4-BE49-F238E27FC236}">
                <a16:creationId xmlns:a16="http://schemas.microsoft.com/office/drawing/2014/main" id="{1CFAD3B5-2F1B-06E3-3786-1DDC6688A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564" y="2381029"/>
            <a:ext cx="6374201" cy="3366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610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6462D-AEA9-235B-81B5-869F6354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Open Discussions on next steps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CE9038-6D09-6F9A-5469-EC73C8E34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1419369"/>
            <a:ext cx="11049000" cy="4763568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Developing physics major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Developing nuclear and particle physics curriculum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Pipeline to graduate schools.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Pipeline from high school and community college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Support for graduate students (stipend)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/>
              <a:t>Engineering and 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SULI/CCI/VFP programs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Traineeship programs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Bridge positions with national labs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Joint research and support in collaborations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EEC03E-E3F1-28FD-A13C-3C3EDE77ED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7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146769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494EDAE-3027-EB5D-6D0C-C03E06E8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445" y="2233139"/>
            <a:ext cx="10979055" cy="2391722"/>
          </a:xfrm>
        </p:spPr>
        <p:txBody>
          <a:bodyPr>
            <a:normAutofit fontScale="90000"/>
          </a:bodyPr>
          <a:lstStyle/>
          <a:p>
            <a:r>
              <a:rPr lang="en-US" dirty="0"/>
              <a:t>Many Thanks to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	Erica Lamar and Leesa Allen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for the administrative support 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1BD05B-26AB-E623-043F-F9BDF4B0D6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33A556B-7C63-244D-9B7C-B0EA8042B330}" type="slidenum">
              <a:rPr lang="en-US" smtClean="0"/>
              <a:pPr/>
              <a:t>8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547410177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 Color Palett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05C78"/>
      </a:accent1>
      <a:accent2>
        <a:srgbClr val="00ADDC"/>
      </a:accent2>
      <a:accent3>
        <a:srgbClr val="B2D33B"/>
      </a:accent3>
      <a:accent4>
        <a:srgbClr val="F68B1F"/>
      </a:accent4>
      <a:accent5>
        <a:srgbClr val="B72467"/>
      </a:accent5>
      <a:accent6>
        <a:srgbClr val="FFCD34"/>
      </a:accent6>
      <a:hlink>
        <a:srgbClr val="4881C3"/>
      </a:hlink>
      <a:folHlink>
        <a:srgbClr val="51499E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NL_PPT_Template_2021_Widescreen_Compressed_060121" id="{12E83E08-87E0-F644-89EB-87DEB220AE0B}" vid="{EBE5DD67-AF26-1345-A97E-9F8C3AF25A6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BNL</Template>
  <TotalTime>1190</TotalTime>
  <Words>111</Words>
  <Application>Microsoft Macintosh PowerPoint</Application>
  <PresentationFormat>Widescreen</PresentationFormat>
  <Paragraphs>23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Roboto</vt:lpstr>
      <vt:lpstr>BNL</vt:lpstr>
      <vt:lpstr>Summary and Discussion Workshop on Exploring Collaboration with MSIs in Nuclear and Particle Physics  </vt:lpstr>
      <vt:lpstr>Thank you for participating in the workshop</vt:lpstr>
      <vt:lpstr>PowerPoint Presentation</vt:lpstr>
      <vt:lpstr>PowerPoint Presentation</vt:lpstr>
      <vt:lpstr>PowerPoint Presentation</vt:lpstr>
      <vt:lpstr>PowerPoint Presentation</vt:lpstr>
      <vt:lpstr>Open Discussions on next steps</vt:lpstr>
      <vt:lpstr>Many Thanks to    Erica Lamar and Leesa Allen   for the administrative support 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Ma, Hong</dc:creator>
  <cp:keywords/>
  <dc:description/>
  <cp:lastModifiedBy>Ma, Hong</cp:lastModifiedBy>
  <cp:revision>1</cp:revision>
  <dcterms:created xsi:type="dcterms:W3CDTF">2023-07-17T00:33:33Z</dcterms:created>
  <dcterms:modified xsi:type="dcterms:W3CDTF">2023-07-19T19:40:39Z</dcterms:modified>
  <cp:category/>
</cp:coreProperties>
</file>