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1"/>
  </p:notesMasterIdLst>
  <p:sldIdLst>
    <p:sldId id="256" r:id="rId5"/>
    <p:sldId id="257" r:id="rId6"/>
    <p:sldId id="259" r:id="rId7"/>
    <p:sldId id="262" r:id="rId8"/>
    <p:sldId id="263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23" autoAdjust="0"/>
    <p:restoredTop sz="86320" autoAdjust="0"/>
  </p:normalViewPr>
  <p:slideViewPr>
    <p:cSldViewPr snapToGrid="0" snapToObjects="1">
      <p:cViewPr>
        <p:scale>
          <a:sx n="81" d="100"/>
          <a:sy n="81" d="100"/>
        </p:scale>
        <p:origin x="664" y="4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217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7/18/23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47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My Experience at BNL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395645"/>
            <a:ext cx="10334625" cy="1259607"/>
          </a:xfrm>
        </p:spPr>
        <p:txBody>
          <a:bodyPr/>
          <a:lstStyle/>
          <a:p>
            <a:r>
              <a:rPr lang="en-US" dirty="0"/>
              <a:t>Caroline Esposito</a:t>
            </a:r>
          </a:p>
          <a:p>
            <a:r>
              <a:rPr lang="en-US" sz="1400" dirty="0"/>
              <a:t>Wellesley College</a:t>
            </a:r>
          </a:p>
          <a:p>
            <a:r>
              <a:rPr lang="en-US" sz="1800" dirty="0"/>
              <a:t>7/19/23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Experiences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825625"/>
            <a:ext cx="5328869" cy="420718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Summer internship at the Wellesley College Botanic Garden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Lots of outdoor work, but no formal lab experience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 learned to work hard and rely on my peers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 descr="A group of women taking a selfie&#10;&#10;Description automatically generated">
            <a:extLst>
              <a:ext uri="{FF2B5EF4-FFF2-40B4-BE49-F238E27FC236}">
                <a16:creationId xmlns:a16="http://schemas.microsoft.com/office/drawing/2014/main" id="{A2514BD3-0ED9-861E-9119-143B6D093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634" y="2575105"/>
            <a:ext cx="4003934" cy="3002951"/>
          </a:xfrm>
          <a:prstGeom prst="rect">
            <a:avLst/>
          </a:prstGeom>
        </p:spPr>
      </p:pic>
      <p:pic>
        <p:nvPicPr>
          <p:cNvPr id="8" name="Picture 7" descr="A walkway with a bridge over a hill&#10;&#10;Description automatically generated">
            <a:extLst>
              <a:ext uri="{FF2B5EF4-FFF2-40B4-BE49-F238E27FC236}">
                <a16:creationId xmlns:a16="http://schemas.microsoft.com/office/drawing/2014/main" id="{3F2548E8-069D-BD25-A426-4E8310BBD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228" y="729811"/>
            <a:ext cx="3598918" cy="26991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0A375-72C2-0CA5-AD60-634842EF4A90}"/>
              </a:ext>
            </a:extLst>
          </p:cNvPr>
          <p:cNvSpPr txBox="1"/>
          <p:nvPr/>
        </p:nvSpPr>
        <p:spPr>
          <a:xfrm>
            <a:off x="6291634" y="5617172"/>
            <a:ext cx="4287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Summer 2021 at Wellesley Botanic Garden</a:t>
            </a:r>
          </a:p>
        </p:txBody>
      </p:sp>
    </p:spTree>
    <p:extLst>
      <p:ext uri="{BB962C8B-B14F-4D97-AF65-F5344CB8AC3E}">
        <p14:creationId xmlns:p14="http://schemas.microsoft.com/office/powerpoint/2010/main" val="3681362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AE46-B3D2-054A-9F92-273948CEE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path in the NPT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CD6714-7B20-FC9D-0816-9DCCB5C5B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223" y="1452287"/>
            <a:ext cx="3648231" cy="486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E2D91E-4E22-F475-39A3-02562D47FE6B}"/>
              </a:ext>
            </a:extLst>
          </p:cNvPr>
          <p:cNvSpPr txBox="1"/>
          <p:nvPr/>
        </p:nvSpPr>
        <p:spPr>
          <a:xfrm>
            <a:off x="1610551" y="1843088"/>
            <a:ext cx="62929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</a:rPr>
              <a:t>Working with Dr. McCutchan at the NNDC</a:t>
            </a:r>
            <a:br>
              <a:rPr lang="en-US" b="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</a:rPr>
            </a:br>
            <a:r>
              <a:rPr lang="en-US" b="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</a:rPr>
              <a:t>	</a:t>
            </a:r>
            <a:r>
              <a:rPr lang="en-US" sz="1800" b="0" dirty="0">
                <a:effectLst/>
              </a:rPr>
              <a:t>Studying the decay of </a:t>
            </a:r>
            <a:r>
              <a:rPr lang="en-US" sz="1800" baseline="30000" dirty="0">
                <a:effectLst/>
              </a:rPr>
              <a:t>142</a:t>
            </a:r>
            <a:r>
              <a:rPr lang="en-US" sz="1800" b="0" dirty="0">
                <a:effectLst/>
              </a:rPr>
              <a:t>Ba with a </a:t>
            </a:r>
            <a:r>
              <a:rPr lang="en-US" sz="1800" b="0" dirty="0" err="1">
                <a:effectLst/>
              </a:rPr>
              <a:t>Gammasphere</a:t>
            </a:r>
            <a:r>
              <a:rPr lang="en-US" sz="1800" b="0" dirty="0">
                <a:effectLst/>
              </a:rPr>
              <a:t> 	array </a:t>
            </a:r>
            <a:endParaRPr lang="en-US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schemeClr val="tx2">
                  <a:lumMod val="95000"/>
                  <a:lumOff val="5000"/>
                </a:schemeClr>
              </a:solidFill>
              <a:effectLst/>
            </a:endParaRPr>
          </a:p>
          <a:p>
            <a:r>
              <a:rPr lang="en-US" sz="1800" b="0" i="0" u="none" strike="noStrike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</a:rPr>
              <a:t>NPT throughout the school year</a:t>
            </a:r>
            <a:br>
              <a:rPr lang="en-US" b="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</a:rPr>
            </a:br>
            <a:r>
              <a:rPr lang="en-US" b="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</a:rPr>
              <a:t>	</a:t>
            </a:r>
            <a:r>
              <a:rPr lang="en-US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Calibrating a </a:t>
            </a:r>
            <a:r>
              <a:rPr lang="en-US" sz="18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Gammasphere</a:t>
            </a:r>
            <a:r>
              <a:rPr lang="en-US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arrays for future 	isotope analysis</a:t>
            </a:r>
            <a:endParaRPr lang="en-US" sz="1800" dirty="0">
              <a:effectLst/>
              <a:ea typeface="Times New Roman" panose="02020603050405020304" pitchFamily="18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schemeClr val="tx2">
                  <a:lumMod val="95000"/>
                  <a:lumOff val="5000"/>
                </a:schemeClr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</a:rPr>
              <a:t>This Summer with Dr. Mickey Chiu</a:t>
            </a:r>
            <a:endParaRPr lang="en-US" b="0" dirty="0">
              <a:solidFill>
                <a:schemeClr val="tx2">
                  <a:lumMod val="95000"/>
                  <a:lumOff val="5000"/>
                </a:schemeClr>
              </a:solidFill>
              <a:effectLst/>
            </a:endParaRPr>
          </a:p>
          <a:p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</a:rPr>
              <a:t>	T</a:t>
            </a:r>
            <a:r>
              <a:rPr lang="en-US" b="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</a:rPr>
              <a:t>esting </a:t>
            </a:r>
            <a:r>
              <a:rPr lang="en-US" b="0" dirty="0" err="1">
                <a:solidFill>
                  <a:schemeClr val="tx2">
                    <a:lumMod val="95000"/>
                    <a:lumOff val="5000"/>
                  </a:schemeClr>
                </a:solidFill>
                <a:effectLst/>
              </a:rPr>
              <a:t>SiPMs</a:t>
            </a:r>
            <a:r>
              <a:rPr lang="en-US" b="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</a:rPr>
              <a:t> at IR wavelengths for </a:t>
            </a:r>
            <a:r>
              <a:rPr lang="en-US" b="0" dirty="0" err="1">
                <a:solidFill>
                  <a:schemeClr val="tx2">
                    <a:lumMod val="95000"/>
                    <a:lumOff val="5000"/>
                  </a:schemeClr>
                </a:solidFill>
                <a:effectLst/>
              </a:rPr>
              <a:t>nEXO</a:t>
            </a:r>
            <a:r>
              <a:rPr lang="en-US" b="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</a:rPr>
              <a:t> </a:t>
            </a:r>
          </a:p>
          <a:p>
            <a:endParaRPr lang="en-US" sz="1800" b="0" i="0" u="none" strike="noStrike" dirty="0">
              <a:solidFill>
                <a:schemeClr val="tx2">
                  <a:lumMod val="95000"/>
                  <a:lumOff val="5000"/>
                </a:schemeClr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</a:rPr>
              <a:t>And beyond….</a:t>
            </a:r>
            <a:endParaRPr lang="en-US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B25B1C-CFB4-58A8-3139-5F016FD08D06}"/>
              </a:ext>
            </a:extLst>
          </p:cNvPr>
          <p:cNvSpPr/>
          <p:nvPr/>
        </p:nvSpPr>
        <p:spPr>
          <a:xfrm>
            <a:off x="1253157" y="4058456"/>
            <a:ext cx="218661" cy="2186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66C16DC-3C6C-5569-0843-BA1A83F50D2F}"/>
              </a:ext>
            </a:extLst>
          </p:cNvPr>
          <p:cNvSpPr/>
          <p:nvPr/>
        </p:nvSpPr>
        <p:spPr>
          <a:xfrm>
            <a:off x="1253158" y="1843088"/>
            <a:ext cx="218661" cy="2186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243E129-77E9-B2FC-7739-9D7E737B3326}"/>
              </a:ext>
            </a:extLst>
          </p:cNvPr>
          <p:cNvSpPr/>
          <p:nvPr/>
        </p:nvSpPr>
        <p:spPr>
          <a:xfrm>
            <a:off x="1253158" y="3005437"/>
            <a:ext cx="218661" cy="2186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DBC4D12-CAB8-D042-661E-F5ABA89943C5}"/>
              </a:ext>
            </a:extLst>
          </p:cNvPr>
          <p:cNvSpPr/>
          <p:nvPr/>
        </p:nvSpPr>
        <p:spPr>
          <a:xfrm>
            <a:off x="1267858" y="5214117"/>
            <a:ext cx="218661" cy="2186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D7DE105-5A8A-52EE-A174-E11D8FE661BE}"/>
              </a:ext>
            </a:extLst>
          </p:cNvPr>
          <p:cNvCxnSpPr>
            <a:cxnSpLocks/>
          </p:cNvCxnSpPr>
          <p:nvPr/>
        </p:nvCxnSpPr>
        <p:spPr>
          <a:xfrm>
            <a:off x="1362487" y="1952418"/>
            <a:ext cx="0" cy="32918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6342D50-FD6F-7626-99C9-96CA83699B25}"/>
              </a:ext>
            </a:extLst>
          </p:cNvPr>
          <p:cNvSpPr txBox="1"/>
          <p:nvPr/>
        </p:nvSpPr>
        <p:spPr>
          <a:xfrm>
            <a:off x="8592285" y="6360658"/>
            <a:ext cx="2804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NPT Summer Interns ‘22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7988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CA532-24DE-1648-12AF-05ED77699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Challenges…and how we faced them!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A2362E-1414-3AE2-E578-E01CCDF0AC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pic>
        <p:nvPicPr>
          <p:cNvPr id="5" name="Picture 4" descr="A group of women standing in front of a sign&#10;&#10;Description automatically generated">
            <a:extLst>
              <a:ext uri="{FF2B5EF4-FFF2-40B4-BE49-F238E27FC236}">
                <a16:creationId xmlns:a16="http://schemas.microsoft.com/office/drawing/2014/main" id="{BFB5FDEC-6653-0376-AF4B-FE7194EFA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94" y="1690688"/>
            <a:ext cx="5743731" cy="43077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99C5B8-2EE2-CAF7-8978-E451F1929BF0}"/>
              </a:ext>
            </a:extLst>
          </p:cNvPr>
          <p:cNvSpPr txBox="1"/>
          <p:nvPr/>
        </p:nvSpPr>
        <p:spPr>
          <a:xfrm>
            <a:off x="571500" y="6248965"/>
            <a:ext cx="5327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NNDC Interns, August ‘22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63F07E-242E-983F-D4EB-4442A8C59F69}"/>
              </a:ext>
            </a:extLst>
          </p:cNvPr>
          <p:cNvSpPr txBox="1"/>
          <p:nvPr/>
        </p:nvSpPr>
        <p:spPr>
          <a:xfrm>
            <a:off x="6650182" y="1911927"/>
            <a:ext cx="49703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Trial and error –It’s a learning process!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Our mentors are busy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zones and scheduling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Resilience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Independence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Clear communication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8725EEB-DE14-28A4-EC49-1D9324C87934}"/>
              </a:ext>
            </a:extLst>
          </p:cNvPr>
          <p:cNvCxnSpPr>
            <a:cxnSpLocks/>
          </p:cNvCxnSpPr>
          <p:nvPr/>
        </p:nvCxnSpPr>
        <p:spPr>
          <a:xfrm>
            <a:off x="8728363" y="2930237"/>
            <a:ext cx="0" cy="1413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2200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D1F45-E431-E382-3E3F-BC0C2E5CB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 course, we didn’t forget to have fun!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58C840-525D-80F3-C0CF-F92D8B4C8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AD130C61-561C-A153-4466-B7D4FA5C7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8720">
            <a:off x="1011951" y="3796924"/>
            <a:ext cx="3725909" cy="279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1EDF0648-B83A-8D02-1BDC-565DC9A31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8869">
            <a:off x="4485671" y="4146218"/>
            <a:ext cx="3687102" cy="245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CF506C7-1F16-A2F2-CB5E-70202A64F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2364">
            <a:off x="3153557" y="2092566"/>
            <a:ext cx="3627351" cy="241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D118021-80AD-F2C1-AE1B-7F5D16984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399">
            <a:off x="6486852" y="1747733"/>
            <a:ext cx="3912044" cy="260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>
            <a:extLst>
              <a:ext uri="{FF2B5EF4-FFF2-40B4-BE49-F238E27FC236}">
                <a16:creationId xmlns:a16="http://schemas.microsoft.com/office/drawing/2014/main" id="{9148E270-9DA0-A79D-539F-88B410BB3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604">
            <a:off x="7466364" y="4233378"/>
            <a:ext cx="3098416" cy="206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3418628E-1137-0239-4DF3-F09CC7F09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0089">
            <a:off x="10134758" y="2455950"/>
            <a:ext cx="2106514" cy="281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D62C79F-E596-F1F1-C920-2FBE270CE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4915">
            <a:off x="339511" y="2437000"/>
            <a:ext cx="3355376" cy="251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879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00D343-079B-E04A-B9E8-66592272C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C58A1D-D7F2-2C40-A411-2B4442D25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389" y="2995994"/>
            <a:ext cx="10334625" cy="86601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189160374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D49EAFA2-0EA2-4DD7-A586-2B699F7BBE55}" vid="{82F19E05-B58B-4B74-8C15-1AB41A94EB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42BAED07C6464FBFB48AA92838431A" ma:contentTypeVersion="9" ma:contentTypeDescription="Create a new document." ma:contentTypeScope="" ma:versionID="a10e6d1293ed0603d71e52fa6786e63c">
  <xsd:schema xmlns:xsd="http://www.w3.org/2001/XMLSchema" xmlns:xs="http://www.w3.org/2001/XMLSchema" xmlns:p="http://schemas.microsoft.com/office/2006/metadata/properties" xmlns:ns2="a2b44d53-44a1-451f-b4b2-75f6a7f2d741" xmlns:ns3="3b342f9b-4b11-4dc9-a93b-a45714c57a6f" targetNamespace="http://schemas.microsoft.com/office/2006/metadata/properties" ma:root="true" ma:fieldsID="9bf0b72f9cf14201915a42cafa7003db" ns2:_="" ns3:_="">
    <xsd:import namespace="a2b44d53-44a1-451f-b4b2-75f6a7f2d741"/>
    <xsd:import namespace="3b342f9b-4b11-4dc9-a93b-a45714c57a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b44d53-44a1-451f-b4b2-75f6a7f2d7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342f9b-4b11-4dc9-a93b-a45714c57a6f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15BEE1-78DC-4214-BDFE-1E00EDEAC76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5A45898-C26D-4B82-BAAC-E414F5628A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74765E-0344-47FE-9639-6C3E95AF28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b44d53-44a1-451f-b4b2-75f6a7f2d741"/>
    <ds:schemaRef ds:uri="3b342f9b-4b11-4dc9-a93b-a45714c57a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</TotalTime>
  <Words>165</Words>
  <Application>Microsoft Macintosh PowerPoint</Application>
  <PresentationFormat>Widescreen</PresentationFormat>
  <Paragraphs>43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BNL</vt:lpstr>
      <vt:lpstr>My Experience at BNL</vt:lpstr>
      <vt:lpstr>Prior Experiences</vt:lpstr>
      <vt:lpstr>My path in the NPT Program</vt:lpstr>
      <vt:lpstr>Challenges…and how we faced them!</vt:lpstr>
      <vt:lpstr>Of course, we didn’t forget to have fun!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Michael Stegman</dc:creator>
  <cp:keywords/>
  <dc:description/>
  <cp:lastModifiedBy>Esposito, Caroline (STUDENT)</cp:lastModifiedBy>
  <cp:revision>7</cp:revision>
  <dcterms:created xsi:type="dcterms:W3CDTF">2021-06-02T13:21:35Z</dcterms:created>
  <dcterms:modified xsi:type="dcterms:W3CDTF">2023-07-19T04:00:33Z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0x0101006742BAED07C6464FBFB48AA92838431A</vt:lpwstr>
  </property>
</Properties>
</file>