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sldIdLst>
    <p:sldId id="256" r:id="rId5"/>
    <p:sldId id="259" r:id="rId6"/>
    <p:sldId id="257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3B08B-B957-C126-AE65-FDFC23B99F4B}" v="175" dt="2023-07-19T15:22:14.523"/>
    <p1510:client id="{7C4AD0F9-2EE7-BE33-1DE6-6F5B0DEA465D}" v="94" dt="2023-07-19T16:08:08.452"/>
    <p1510:client id="{7D4D2764-5A9A-976F-9F29-206116C5E545}" v="52" dt="2023-07-19T16:14:32.884"/>
    <p1510:client id="{A18F5D61-44A6-381C-2E58-55D3333340F0}" v="25" dt="2023-07-19T14:21:44.528"/>
    <p1510:client id="{D58B8FA7-28EE-0B7B-5855-3274701D4A58}" v="157" dt="2023-07-19T17:22:09.630"/>
    <p1510:client id="{DEAB957C-8690-07D0-151F-A569291301E9}" v="783" dt="2023-07-19T13:35:48.882"/>
    <p1510:client id="{E59BACA3-6F78-4EA7-B41E-BB7C696050D6}" v="1251" dt="2023-07-19T12:25:53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20" autoAdjust="0"/>
  </p:normalViewPr>
  <p:slideViewPr>
    <p:cSldViewPr snapToGrid="0" snapToObjects="1">
      <p:cViewPr varScale="1">
        <p:scale>
          <a:sx n="103" d="100"/>
          <a:sy n="103" d="100"/>
        </p:scale>
        <p:origin x="11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217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problem that your research aims to address?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General formatting guidelines</a:t>
            </a:r>
          </a:p>
          <a:p>
            <a:r>
              <a:rPr lang="en-US" sz="1200" dirty="0"/>
              <a:t>Image/Picture for visual representation or understanding</a:t>
            </a:r>
          </a:p>
          <a:p>
            <a:r>
              <a:rPr lang="en-US" sz="1200" dirty="0"/>
              <a:t>Bullet points read better than blocks of text; avoid crowding the page with text.</a:t>
            </a:r>
          </a:p>
          <a:p>
            <a:r>
              <a:rPr lang="en-US" sz="1200" dirty="0"/>
              <a:t>Use sans-serif fonts; avoid decorative fonts.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3016495"/>
            <a:ext cx="10334625" cy="194746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Nuclear Physics Traineeship Student Perspective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601" y="5791968"/>
            <a:ext cx="10334625" cy="74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July 19,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5601" y="5284277"/>
            <a:ext cx="10334625" cy="4101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Laurynette</a:t>
            </a:r>
            <a:r>
              <a:rPr lang="en-US" dirty="0"/>
              <a:t> Griffin</a:t>
            </a:r>
          </a:p>
          <a:p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My Journey to NPT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ABFE4-82CD-80E3-224B-DFE7DBFF1460}"/>
              </a:ext>
            </a:extLst>
          </p:cNvPr>
          <p:cNvSpPr txBox="1"/>
          <p:nvPr/>
        </p:nvSpPr>
        <p:spPr>
          <a:xfrm>
            <a:off x="573899" y="2063479"/>
            <a:ext cx="6044316" cy="29341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Prior to BNL, I had only had one semester of research through Howard University. </a:t>
            </a:r>
            <a:endParaRPr lang="en-US">
              <a:cs typeface="Arial"/>
            </a:endParaRPr>
          </a:p>
          <a:p>
            <a:pPr marL="457200" indent="-45720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Dr. Stacyann Nelson invited me to join NPT.</a:t>
            </a:r>
          </a:p>
          <a:p>
            <a:pPr marL="457200" indent="-45720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I felt very unprepared coming into this new space.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3BCFB4F-BFAC-FC91-A2A2-6BA061AFB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598" r="201" b="5343"/>
          <a:stretch/>
        </p:blipFill>
        <p:spPr>
          <a:xfrm>
            <a:off x="6828182" y="1372120"/>
            <a:ext cx="2737681" cy="217563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0F0441D-AEEC-3A11-DF7C-ABA625E0A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704" y="4253257"/>
            <a:ext cx="3306417" cy="18633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C06EFD-93B5-7746-4845-77C870B369FC}"/>
              </a:ext>
            </a:extLst>
          </p:cNvPr>
          <p:cNvCxnSpPr/>
          <p:nvPr/>
        </p:nvCxnSpPr>
        <p:spPr>
          <a:xfrm>
            <a:off x="8460625" y="3496581"/>
            <a:ext cx="1383746" cy="7653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31943F-4458-259B-6C60-469A1D0A1141}"/>
              </a:ext>
            </a:extLst>
          </p:cNvPr>
          <p:cNvSpPr txBox="1"/>
          <p:nvPr/>
        </p:nvSpPr>
        <p:spPr>
          <a:xfrm>
            <a:off x="7581347" y="3611216"/>
            <a:ext cx="22859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Past and Present Projects in NPT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6478561" cy="449327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spcAft>
                <a:spcPts val="1000"/>
              </a:spcAft>
              <a:buChar char="•"/>
            </a:pPr>
            <a:r>
              <a:rPr lang="en-US" dirty="0">
                <a:cs typeface="Arial" panose="020B0604020202020204"/>
              </a:rPr>
              <a:t>I have worked on nEXO for over a year. </a:t>
            </a:r>
            <a:endParaRPr lang="en-US">
              <a:cs typeface="Arial" panose="020B0604020202020204"/>
            </a:endParaRPr>
          </a:p>
          <a:p>
            <a:pPr marL="1028700" lvl="1" indent="-342900">
              <a:lnSpc>
                <a:spcPct val="120000"/>
              </a:lnSpc>
              <a:spcAft>
                <a:spcPts val="1000"/>
              </a:spcAft>
            </a:pPr>
            <a:r>
              <a:rPr lang="en-US" dirty="0">
                <a:cs typeface="Arial" panose="020B0604020202020204"/>
              </a:rPr>
              <a:t>Summer '22 – Development of the Photon Readout Electronics for </a:t>
            </a:r>
            <a:r>
              <a:rPr lang="en-US" dirty="0" err="1">
                <a:cs typeface="Arial" panose="020B0604020202020204"/>
              </a:rPr>
              <a:t>nEXO</a:t>
            </a:r>
            <a:endParaRPr lang="en-US" dirty="0">
              <a:cs typeface="Arial" panose="020B0604020202020204"/>
            </a:endParaRPr>
          </a:p>
          <a:p>
            <a:pPr marL="1028700" lvl="1" indent="-342900">
              <a:lnSpc>
                <a:spcPct val="120000"/>
              </a:lnSpc>
              <a:spcAft>
                <a:spcPts val="1000"/>
              </a:spcAft>
            </a:pPr>
            <a:r>
              <a:rPr lang="en-US" dirty="0">
                <a:cs typeface="Arial" panose="020B0604020202020204"/>
              </a:rPr>
              <a:t>Fall '22 – </a:t>
            </a:r>
            <a:r>
              <a:rPr lang="en-US" err="1">
                <a:cs typeface="Arial" panose="020B0604020202020204"/>
              </a:rPr>
              <a:t>nEXO</a:t>
            </a:r>
            <a:r>
              <a:rPr lang="en-US" dirty="0">
                <a:cs typeface="Arial" panose="020B0604020202020204"/>
              </a:rPr>
              <a:t> Ba-Tagging using Advanced Electron Microscopy</a:t>
            </a:r>
          </a:p>
          <a:p>
            <a:pPr marL="1028700" lvl="1" indent="-342900">
              <a:lnSpc>
                <a:spcPct val="120000"/>
              </a:lnSpc>
              <a:spcAft>
                <a:spcPts val="1000"/>
              </a:spcAft>
            </a:pPr>
            <a:r>
              <a:rPr lang="en-US" dirty="0">
                <a:cs typeface="Arial" panose="020B0604020202020204"/>
              </a:rPr>
              <a:t>Spring '23 – Survey of Possible Beyond Standard Model Physics Searches for </a:t>
            </a:r>
            <a:r>
              <a:rPr lang="en-US" err="1">
                <a:cs typeface="Arial" panose="020B0604020202020204"/>
              </a:rPr>
              <a:t>nEXO</a:t>
            </a:r>
            <a:endParaRPr lang="en-US">
              <a:cs typeface="Arial" panose="020B0604020202020204"/>
            </a:endParaRPr>
          </a:p>
          <a:p>
            <a:pPr marL="1028700" lvl="1" indent="-342900">
              <a:lnSpc>
                <a:spcPct val="120000"/>
              </a:lnSpc>
              <a:spcAft>
                <a:spcPts val="1000"/>
              </a:spcAft>
            </a:pPr>
            <a:r>
              <a:rPr lang="en-US" dirty="0">
                <a:cs typeface="Arial" panose="020B0604020202020204"/>
              </a:rPr>
              <a:t>Summer '23 – A Feasibility Study for New Physics in </a:t>
            </a:r>
            <a:r>
              <a:rPr lang="en-US" dirty="0" err="1">
                <a:cs typeface="Arial" panose="020B0604020202020204"/>
              </a:rPr>
              <a:t>nEXO</a:t>
            </a:r>
            <a:endParaRPr lang="en-US">
              <a:cs typeface="Arial" panose="020B0604020202020204"/>
            </a:endParaRPr>
          </a:p>
          <a:p>
            <a:pPr marL="457200" indent="-457200">
              <a:buChar char="•"/>
            </a:pPr>
            <a:endParaRPr lang="en-US" sz="24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C8B9762-DC7B-659A-A40C-C36AC4791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79" y="2209598"/>
            <a:ext cx="3540385" cy="3037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5EE275-7A47-07C3-FC04-C310037AA01E}"/>
              </a:ext>
            </a:extLst>
          </p:cNvPr>
          <p:cNvSpPr txBox="1"/>
          <p:nvPr/>
        </p:nvSpPr>
        <p:spPr>
          <a:xfrm>
            <a:off x="7553739" y="5278782"/>
            <a:ext cx="35007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18F5605-0338-B791-C049-8E223E9E7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4557" y="4547843"/>
            <a:ext cx="1959843" cy="213101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0429FE-3BA6-6651-AE25-67C58BC8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NPT Experiences and Personal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EDF1D-6954-A1AD-2854-6997368B8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72E2910-CBD3-52B5-18DA-BD8718BA6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486" y="2962232"/>
            <a:ext cx="3322983" cy="2214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BC8C86-D880-D364-EF7C-70C34A8C4808}"/>
              </a:ext>
            </a:extLst>
          </p:cNvPr>
          <p:cNvSpPr txBox="1"/>
          <p:nvPr/>
        </p:nvSpPr>
        <p:spPr>
          <a:xfrm>
            <a:off x="739912" y="1623391"/>
            <a:ext cx="5930347" cy="51296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The flexibility of the program allows me to gain experience in many different areas of one experiment.</a:t>
            </a:r>
            <a:endParaRPr lang="en-US"/>
          </a:p>
          <a:p>
            <a:pPr marL="285750" indent="-285750">
              <a:spcAft>
                <a:spcPts val="1000"/>
              </a:spcAft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Last fall, I was able to attend two conference and participate in poster sessions.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My network has grown at an exponential rate.</a:t>
            </a:r>
          </a:p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cs typeface="Arial"/>
              </a:rPr>
              <a:t>This research experience was pivotal in my decision to pursue a Ph.D. 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5E82DE3-9BD8-F599-AD68-3E1BA0298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966" r="1781" b="188"/>
          <a:stretch/>
        </p:blipFill>
        <p:spPr>
          <a:xfrm>
            <a:off x="6866834" y="1452769"/>
            <a:ext cx="2130309" cy="22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4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155BE-07AE-5F68-C702-188165324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22" y="298084"/>
            <a:ext cx="11049000" cy="58893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algn="ctr"/>
            <a:r>
              <a:rPr lang="en-US" sz="4800" dirty="0">
                <a:cs typeface="Arial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3857D-7FEA-F4D1-00B0-032A19AEA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06733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49EAFA2-0EA2-4DD7-A586-2B699F7BBE55}" vid="{82F19E05-B58B-4B74-8C15-1AB41A94EB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2BAED07C6464FBFB48AA92838431A" ma:contentTypeVersion="9" ma:contentTypeDescription="Create a new document." ma:contentTypeScope="" ma:versionID="a10e6d1293ed0603d71e52fa6786e63c">
  <xsd:schema xmlns:xsd="http://www.w3.org/2001/XMLSchema" xmlns:xs="http://www.w3.org/2001/XMLSchema" xmlns:p="http://schemas.microsoft.com/office/2006/metadata/properties" xmlns:ns2="a2b44d53-44a1-451f-b4b2-75f6a7f2d741" xmlns:ns3="3b342f9b-4b11-4dc9-a93b-a45714c57a6f" targetNamespace="http://schemas.microsoft.com/office/2006/metadata/properties" ma:root="true" ma:fieldsID="9bf0b72f9cf14201915a42cafa7003db" ns2:_="" ns3:_="">
    <xsd:import namespace="a2b44d53-44a1-451f-b4b2-75f6a7f2d741"/>
    <xsd:import namespace="3b342f9b-4b11-4dc9-a93b-a45714c57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44d53-44a1-451f-b4b2-75f6a7f2d7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2f9b-4b11-4dc9-a93b-a45714c57a6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A45898-C26D-4B82-BAAC-E414F5628A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15BEE1-78DC-4214-BDFE-1E00EDEAC7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74765E-0344-47FE-9639-6C3E95AF2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b44d53-44a1-451f-b4b2-75f6a7f2d741"/>
    <ds:schemaRef ds:uri="3b342f9b-4b11-4dc9-a93b-a45714c57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101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BNL</vt:lpstr>
      <vt:lpstr>Nuclear Physics Traineeship Student Perspective </vt:lpstr>
      <vt:lpstr>My Journey to NPT</vt:lpstr>
      <vt:lpstr>Past and Present Projects in NPT </vt:lpstr>
      <vt:lpstr>NPT Experiences and Personal Impacts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Michael Stegman</dc:creator>
  <cp:keywords/>
  <dc:description/>
  <cp:lastModifiedBy>Michael Stegman</cp:lastModifiedBy>
  <cp:revision>421</cp:revision>
  <dcterms:created xsi:type="dcterms:W3CDTF">2021-06-02T13:21:35Z</dcterms:created>
  <dcterms:modified xsi:type="dcterms:W3CDTF">2023-07-19T17:22:11Z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0x0101006742BAED07C6464FBFB48AA92838431A</vt:lpwstr>
  </property>
</Properties>
</file>