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030F0-0774-2FA6-BB35-C64D47B48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27EF3B-2985-C9D4-2A05-A009F9431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F56CC-262B-51A9-2A3E-DADE11EE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4E0F5-F1A5-1F8F-8D5A-9DEA5D78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2A2D1-5392-9996-7BEB-3301503C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3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E36A-038D-267E-A582-96749C18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93C62-9F38-5277-EC39-1CD387CBD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ACBA6-8331-0013-A859-79559FC3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5D2B8-12AE-0E04-AEE3-4B80DD4D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9561-DFE0-E272-AF3F-CF3BE41B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2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3B922-FFD3-C4AB-25D3-67A070994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B8078-13E7-A16F-6ADC-C646E860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2B2DF-203D-B46C-EC3E-85FEB2B5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96CA1-4947-F6AC-C47F-4BA42D90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6CA4-59C9-DC7D-337A-AE635CC2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2D297-B96F-78D7-E408-219E7B31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27240-CB27-AEB3-B2F2-AD894809D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BC46A-31C5-BBE6-A108-395D3CFF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2FDD4-E4D2-25CD-10E8-97976DC5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1A299-40D6-5E37-97C8-996823F5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4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DA50-83F0-D98E-F917-D080A40A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BA868-5C1B-F905-D589-3871410BB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F889D-6BCB-38A5-B487-856C4008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26588-209A-7D97-60F1-8D839D9F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1B62F-F260-1859-DA79-6936A47A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2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00BB-0863-910C-73DB-0750D2E1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D088-F138-76EB-FCF0-B15C501CD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73526-A93F-1B66-7D63-F38C5BE41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99481-4A68-357A-81ED-A02D3696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0C239-730F-22E9-83B0-3C205ED1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74367-725C-E328-90DF-83FCA453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B64D-31B2-5820-44F4-BCAB7811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F5549-72B2-E2E8-FF27-83CAA5466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D6A1F-D83B-05C5-ED7C-48784D5A7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A78C7-8184-072A-CBE4-94FCBF3BB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0016C-06BF-E644-95DA-D3EEE237B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F0391D-8BF5-17DC-9450-DE59ACFB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14656F-2E7F-1F62-4B0A-A6020CBF2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DEFA2-374A-4B52-416C-16A43EA4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7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9C7E-7CBC-30CC-FE4E-29CE3D76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CB067-A893-A4D4-57E1-FB258B46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883D3-6307-BDB3-1CC8-18629CF5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8938D-277E-0AE2-EF03-010DD398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864D6-4E5B-ABFE-B7D1-C2C68F0E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BC1D5-8B5A-7BB6-C73D-3AE5A3E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3A07A-D526-047A-FEFF-93227D2A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CD3D-5D36-0BDE-DC2A-A7E13264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657BF-7CD1-14BB-A177-4C04FAB91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D3EAC-DBF5-D3EA-3344-929B676ED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D1444-16C9-F1FA-9DA9-DF649F8B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F2A43-C8BB-DC6D-7F57-63C37977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04E5F-D810-A1AF-B212-D406ADEC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1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3D531-3663-5B17-0F34-CB211DDC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44346-50A4-7C23-68B8-E086B4EB1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0CA9D-FD16-E473-5E26-3272EBA45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C04A4-9FE0-5C99-7A9A-1143BA48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73D94-6032-36B7-E1A2-2F258A32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871BB-543A-90AC-25DD-024D6AD6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3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717DF6-63F7-9C6A-FA12-B8B8956F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696F0-E7FA-8BA1-DD89-E7E53E06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9C1E8-0180-7C6D-5C03-F8775B486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28FA8-B13F-4E18-9162-DCE102F2114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91C24-11D6-D4A3-6B35-985FFF22F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30062-9C84-082C-6AA3-CD6062980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C129-9342-4B35-A347-ECCC0372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7ouTUMij9x4nR9vL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0CD3-D57B-084B-47F5-DCDC555C2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Technical and Integration Council Meeting: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chemeClr val="accent1"/>
                </a:solidFill>
              </a:rPr>
              <a:t>August 21, 2023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473EE-080A-4FEF-81DE-034DFEDBF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u="sng" dirty="0"/>
              <a:t>J. Lajoie</a:t>
            </a:r>
            <a:r>
              <a:rPr lang="en-US" i="1" dirty="0"/>
              <a:t>, S. Dalla Torre</a:t>
            </a:r>
          </a:p>
        </p:txBody>
      </p:sp>
    </p:spTree>
    <p:extLst>
      <p:ext uri="{BB962C8B-B14F-4D97-AF65-F5344CB8AC3E}">
        <p14:creationId xmlns:p14="http://schemas.microsoft.com/office/powerpoint/2010/main" val="1981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C9F8-E437-E8CA-7699-F4AC4408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9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7E74D-25AE-B5B0-0567-6EA6574BB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5" y="1336431"/>
            <a:ext cx="7426568" cy="515644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Far-Backward Detectors and Integration</a:t>
            </a:r>
          </a:p>
          <a:p>
            <a:pPr lvl="1"/>
            <a:r>
              <a:rPr lang="en-US" dirty="0"/>
              <a:t>Silvia is on vacation this week so you are </a:t>
            </a:r>
            <a:br>
              <a:rPr lang="en-US" dirty="0"/>
            </a:br>
            <a:r>
              <a:rPr lang="en-US" dirty="0"/>
              <a:t>stuck with me today</a:t>
            </a:r>
          </a:p>
          <a:p>
            <a:pPr lvl="1"/>
            <a:endParaRPr lang="en-US" dirty="0"/>
          </a:p>
          <a:p>
            <a:r>
              <a:rPr lang="en-US" dirty="0"/>
              <a:t>August 28</a:t>
            </a:r>
            <a:r>
              <a:rPr lang="en-US" baseline="30000" dirty="0"/>
              <a:t>th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SKIP</a:t>
            </a:r>
          </a:p>
          <a:p>
            <a:pPr lvl="1"/>
            <a:r>
              <a:rPr lang="en-US" dirty="0"/>
              <a:t>DAC R&amp;D and ePIC Review this week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September 7</a:t>
            </a:r>
            <a:r>
              <a:rPr lang="en-US" baseline="30000" dirty="0">
                <a:solidFill>
                  <a:srgbClr val="FF0000"/>
                </a:solidFill>
              </a:rPr>
              <a:t>th @ </a:t>
            </a:r>
            <a:r>
              <a:rPr lang="en-US" dirty="0">
                <a:solidFill>
                  <a:srgbClr val="FF0000"/>
                </a:solidFill>
              </a:rPr>
              <a:t>12PM ET</a:t>
            </a:r>
          </a:p>
          <a:p>
            <a:pPr lvl="1"/>
            <a:r>
              <a:rPr lang="en-US" dirty="0"/>
              <a:t>Labor Day Holiday Sept. 4th, </a:t>
            </a:r>
            <a:r>
              <a:rPr lang="en-US" dirty="0">
                <a:solidFill>
                  <a:srgbClr val="FF0000"/>
                </a:solidFill>
              </a:rPr>
              <a:t>Alternate Day</a:t>
            </a:r>
          </a:p>
          <a:p>
            <a:pPr lvl="1"/>
            <a:r>
              <a:rPr lang="en-US" dirty="0"/>
              <a:t>Background MC developments, thresholds, (possibly tracking?)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September 11</a:t>
            </a:r>
            <a:r>
              <a:rPr lang="en-US" baseline="30000" dirty="0"/>
              <a:t>th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FEE (others than HGCROC/EICROC), coupling sensors with ASIC</a:t>
            </a:r>
          </a:p>
          <a:p>
            <a:pPr lvl="1"/>
            <a:r>
              <a:rPr lang="en-US" dirty="0"/>
              <a:t>Global overview/approach to cooling</a:t>
            </a:r>
          </a:p>
          <a:p>
            <a:pPr lvl="1"/>
            <a:endParaRPr lang="en-US" dirty="0"/>
          </a:p>
          <a:p>
            <a:r>
              <a:rPr lang="en-US" dirty="0"/>
              <a:t>September 18</a:t>
            </a:r>
            <a:r>
              <a:rPr lang="en-US" baseline="30000" dirty="0"/>
              <a:t>th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Update on MPGD’s?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61AB32-0537-C693-40D2-BFF574866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56" y="365126"/>
            <a:ext cx="6630486" cy="35867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74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artoon Confused Face - Funny and Relatable Images">
            <a:extLst>
              <a:ext uri="{FF2B5EF4-FFF2-40B4-BE49-F238E27FC236}">
                <a16:creationId xmlns:a16="http://schemas.microsoft.com/office/drawing/2014/main" id="{05A0D52E-5A49-8DC7-4805-EFBD173BE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869" y="142016"/>
            <a:ext cx="2321809" cy="189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C997D0-0672-FA26-188D-ABC92782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Detector Naming Convention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6A226-C80C-CDBA-1CFE-A5872728F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246"/>
            <a:ext cx="10515600" cy="5086717"/>
          </a:xfrm>
        </p:spPr>
        <p:txBody>
          <a:bodyPr>
            <a:normAutofit/>
          </a:bodyPr>
          <a:lstStyle/>
          <a:p>
            <a:r>
              <a:rPr lang="en-US" dirty="0"/>
              <a:t>OK, we get it – we botched the rollout of this, </a:t>
            </a:r>
            <a:br>
              <a:rPr lang="en-US" dirty="0"/>
            </a:br>
            <a:r>
              <a:rPr lang="en-US" dirty="0"/>
              <a:t>failed to communicate clearly, and generated a lot of confusion</a:t>
            </a:r>
          </a:p>
          <a:p>
            <a:r>
              <a:rPr lang="en-US" dirty="0"/>
              <a:t>The SP office believes it would be helpful to have properly descriptive standardized names to used in official/technical documentation as well as software. The Coordinators and TC were asked for a proposal. </a:t>
            </a:r>
          </a:p>
          <a:p>
            <a:r>
              <a:rPr lang="en-US" dirty="0"/>
              <a:t>We have some comments already, we would like to hear from as many of you as possible: </a:t>
            </a:r>
          </a:p>
          <a:p>
            <a:pPr lvl="1"/>
            <a:r>
              <a:rPr lang="en-US" dirty="0"/>
              <a:t>This is NOT INTENDED AS A VOTE! It is a genuine request for input. </a:t>
            </a:r>
          </a:p>
          <a:p>
            <a:pPr lvl="2"/>
            <a:r>
              <a:rPr lang="en-US" dirty="0"/>
              <a:t>The multiple choice response is not required to </a:t>
            </a:r>
            <a:r>
              <a:rPr lang="en-US"/>
              <a:t>submit input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https://forms.gle/7ouTUMij9x4nR9vL7  </a:t>
            </a:r>
            <a:endParaRPr lang="en-US" dirty="0"/>
          </a:p>
          <a:p>
            <a:r>
              <a:rPr lang="en-US" dirty="0"/>
              <a:t>We’ll take this feedback and decide how to go forward </a:t>
            </a:r>
            <a:r>
              <a:rPr lang="en-US" i="1" dirty="0"/>
              <a:t>with involvement of the DSC’s and the rest of the collaboration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63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Technical and Integration Council Meeting:  August 21, 2023</vt:lpstr>
      <vt:lpstr>Announcements</vt:lpstr>
      <vt:lpstr>Detector Naming Convention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and Integration Council Meeting:  August 21, 2023</dc:title>
  <dc:creator>Lajoie, John G [PHYSA]</dc:creator>
  <cp:lastModifiedBy>Lajoie, John G [PHYSA]</cp:lastModifiedBy>
  <cp:revision>22</cp:revision>
  <dcterms:created xsi:type="dcterms:W3CDTF">2023-08-18T20:30:44Z</dcterms:created>
  <dcterms:modified xsi:type="dcterms:W3CDTF">2023-08-23T14:36:47Z</dcterms:modified>
</cp:coreProperties>
</file>