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800C2-18AF-436C-B609-B9A9D172CB21}" v="47" dt="2023-05-12T17:52:1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2FD35-F557-00B4-2E7C-CF818F445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AC3F2-206F-0DAB-D6E3-D7A43E44F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654CC-139C-9D25-39A1-554AB65B1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28907-64E3-CA96-E432-16DC182B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F6B64-E183-9AC9-11F2-8DD32047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9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25CA0-7438-1DAA-FB6B-0772F3E27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897C6-84D2-E2FB-8916-A4DA271C2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2020A-4B32-B2B0-9F5E-19000E20C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D2797-3B4F-EA8D-94DA-618F933B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D8D2D-2B44-E668-B1EE-EE905E22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2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B0115-E873-DD9F-4CB0-9F4576B46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7EF08-A688-63BA-A7CC-268F84248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3BDCF-C773-ACC1-3422-5E35076F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FF4EE-9E75-CA8F-A17B-475D1427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DE93-4AD9-A448-4845-1866D197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1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3C8F5-615B-1213-B7BC-9DBE0C572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D334A-F98A-A735-378E-221157385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D98FF-6571-54EE-E8A3-317AD936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31353-2724-2B9D-C1C2-EA176615D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58548-B834-FCF6-9D97-D937323E4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5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26B32-FC23-3FB6-8420-E3E9AF07C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3FC68-6154-E9B2-8A5D-C08A99D92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FEBA8-49D1-4321-248E-43DCDAB68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BDF89-D531-BA2B-68E3-551343B1D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E50EC-E231-4699-1C2E-393BB17C2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6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CA3FF-3C1B-89EF-466F-0795A741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4E86E-E44B-B606-8696-CA34B9197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B35E7-0CEF-4FFF-3A10-FA681103A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8E5B6-13CB-5F9A-87A0-BBB4FEF9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30859-AA1C-50FC-F770-6F97C21F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0AA12-F8DE-495D-B408-98F102F40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D196-F801-37A4-0444-078F2182D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81AB5-0BBB-D71C-CFA0-0698D05F2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5C3DCC-3A89-0736-1882-B891D0A50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0A4668-10F4-DEEC-BF05-60F9F3E87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487687-A91F-BA0B-BC01-8DACCCD8B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B5C1B9-3626-20A7-471B-F42FA247C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322886-5806-7441-CF52-F287181F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CC652F-439E-20C3-E9DE-789141D05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63273-0A2D-3495-E281-FFBFC9F6B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6B7AF-1B2C-F858-8849-5E1453E5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AF115-7DF4-53C6-B7EA-98E499D3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A65DC-0A29-B1CB-8EEC-5C2745F3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DFE7A-56DA-4CBB-0D18-0505C4E5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06649-E27D-7110-7DB0-D4747D531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44BB1-CFD8-388E-CAD7-7352A8CE0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6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C8451-32A2-2512-227F-3C9A272DC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101C9-BF9C-0249-F40B-D3EB939AC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11BE8-779F-3AF4-06B4-4ECCA5328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B9C64-4196-F647-6778-AC6B655B1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0F495-FD6B-DEB1-ABF7-0D05B7C4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96993-131F-7845-F261-6D0785E6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5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29FF-4A03-D766-717E-AD39E43B4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BFBD01-5ECA-6F8D-C840-FA6DE0FC2C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CCA89-5373-4A81-826A-135331489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6B02F-0512-905C-BD75-93C787E20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560117-1C83-D99B-86FF-8AA48F4A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CFA0B-E95F-2827-1D3A-C73D3886E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9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072431-039E-58CA-C700-FAA15AAA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2CAE3-6504-7648-3C01-E3FE2EC3B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96263-C95E-5C6F-5A73-BCB5B80CF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3B358-EC10-4F23-B6DF-17A39508034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C5801-3F88-0E4E-D7F5-61081EAAA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4528A-4F67-62EA-BA20-779ABC709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FDD9F-DD3C-4DF6-8388-7F51A7325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6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A80CB16-4095-5670-2DEF-E28D12332551}"/>
              </a:ext>
            </a:extLst>
          </p:cNvPr>
          <p:cNvSpPr/>
          <p:nvPr/>
        </p:nvSpPr>
        <p:spPr>
          <a:xfrm>
            <a:off x="2600697" y="2131621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A7659A1-F8BB-78E6-C21F-C8F736449902}"/>
              </a:ext>
            </a:extLst>
          </p:cNvPr>
          <p:cNvSpPr/>
          <p:nvPr/>
        </p:nvSpPr>
        <p:spPr>
          <a:xfrm>
            <a:off x="2553195" y="124097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1EA1D48-EA4F-C149-4B89-1D948A5EC006}"/>
              </a:ext>
            </a:extLst>
          </p:cNvPr>
          <p:cNvSpPr/>
          <p:nvPr/>
        </p:nvSpPr>
        <p:spPr>
          <a:xfrm>
            <a:off x="2600697" y="3138054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07C070-396C-43A1-B461-91786299CE10}"/>
              </a:ext>
            </a:extLst>
          </p:cNvPr>
          <p:cNvSpPr/>
          <p:nvPr/>
        </p:nvSpPr>
        <p:spPr>
          <a:xfrm>
            <a:off x="2646219" y="41444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0B05AA6-614C-DFF3-8984-C491A6E033E6}"/>
              </a:ext>
            </a:extLst>
          </p:cNvPr>
          <p:cNvSpPr/>
          <p:nvPr/>
        </p:nvSpPr>
        <p:spPr>
          <a:xfrm>
            <a:off x="3821877" y="4890654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D92A77E-065A-CA9F-19F7-7E64DABBDD3B}"/>
              </a:ext>
            </a:extLst>
          </p:cNvPr>
          <p:cNvSpPr/>
          <p:nvPr/>
        </p:nvSpPr>
        <p:spPr>
          <a:xfrm>
            <a:off x="3821877" y="370807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A7C734-584C-AB19-7979-592D3E46349C}"/>
              </a:ext>
            </a:extLst>
          </p:cNvPr>
          <p:cNvSpPr/>
          <p:nvPr/>
        </p:nvSpPr>
        <p:spPr>
          <a:xfrm>
            <a:off x="3821877" y="25348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AD54826-1261-66BE-4165-79932021ACF9}"/>
              </a:ext>
            </a:extLst>
          </p:cNvPr>
          <p:cNvSpPr/>
          <p:nvPr/>
        </p:nvSpPr>
        <p:spPr>
          <a:xfrm>
            <a:off x="3821877" y="151954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10D809-E14C-D438-E068-29C55F0AE5E4}"/>
              </a:ext>
            </a:extLst>
          </p:cNvPr>
          <p:cNvSpPr/>
          <p:nvPr/>
        </p:nvSpPr>
        <p:spPr>
          <a:xfrm>
            <a:off x="4950033" y="125433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906ECBA-8B91-DE7D-8D08-A7D8E0FF1030}"/>
              </a:ext>
            </a:extLst>
          </p:cNvPr>
          <p:cNvSpPr/>
          <p:nvPr/>
        </p:nvSpPr>
        <p:spPr>
          <a:xfrm>
            <a:off x="4997535" y="218110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D2B5D4-1555-A360-B1B9-3DAD4642B833}"/>
              </a:ext>
            </a:extLst>
          </p:cNvPr>
          <p:cNvSpPr/>
          <p:nvPr/>
        </p:nvSpPr>
        <p:spPr>
          <a:xfrm>
            <a:off x="4950032" y="323602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61222-CB81-D6B8-FA67-9AF6C63249D5}"/>
              </a:ext>
            </a:extLst>
          </p:cNvPr>
          <p:cNvSpPr/>
          <p:nvPr/>
        </p:nvSpPr>
        <p:spPr>
          <a:xfrm>
            <a:off x="4997535" y="443543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F2E5594-66AB-B8EC-26A4-4E3BFB34C40F}"/>
              </a:ext>
            </a:extLst>
          </p:cNvPr>
          <p:cNvSpPr/>
          <p:nvPr/>
        </p:nvSpPr>
        <p:spPr>
          <a:xfrm>
            <a:off x="6028707" y="1550721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33B575D-4E9E-D195-66D3-3FA4E88D12BE}"/>
              </a:ext>
            </a:extLst>
          </p:cNvPr>
          <p:cNvSpPr/>
          <p:nvPr/>
        </p:nvSpPr>
        <p:spPr>
          <a:xfrm>
            <a:off x="6076208" y="265512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FB3394-FDB7-5A71-E2FB-A07EC52579A4}"/>
              </a:ext>
            </a:extLst>
          </p:cNvPr>
          <p:cNvSpPr/>
          <p:nvPr/>
        </p:nvSpPr>
        <p:spPr>
          <a:xfrm>
            <a:off x="6036625" y="38589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8D5A224-FD47-9488-63CC-F0FFA6D62CBF}"/>
              </a:ext>
            </a:extLst>
          </p:cNvPr>
          <p:cNvSpPr/>
          <p:nvPr/>
        </p:nvSpPr>
        <p:spPr>
          <a:xfrm>
            <a:off x="4952012" y="545077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F1280A7-1E45-BEAD-E062-485E8E0919A5}"/>
              </a:ext>
            </a:extLst>
          </p:cNvPr>
          <p:cNvSpPr/>
          <p:nvPr/>
        </p:nvSpPr>
        <p:spPr>
          <a:xfrm>
            <a:off x="5953493" y="4849339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47307B-9463-A55A-EE04-63A688054DAB}"/>
              </a:ext>
            </a:extLst>
          </p:cNvPr>
          <p:cNvSpPr/>
          <p:nvPr/>
        </p:nvSpPr>
        <p:spPr>
          <a:xfrm>
            <a:off x="7586355" y="1708068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78EA01A-898E-7BA8-D70C-214793E35354}"/>
              </a:ext>
            </a:extLst>
          </p:cNvPr>
          <p:cNvSpPr/>
          <p:nvPr/>
        </p:nvSpPr>
        <p:spPr>
          <a:xfrm>
            <a:off x="7586355" y="270114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AE2FBE-B2B5-7889-C882-4415901B3682}"/>
              </a:ext>
            </a:extLst>
          </p:cNvPr>
          <p:cNvSpPr/>
          <p:nvPr/>
        </p:nvSpPr>
        <p:spPr>
          <a:xfrm>
            <a:off x="7497288" y="371994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E47ADBD-B229-C95F-88F9-693DC496485E}"/>
              </a:ext>
            </a:extLst>
          </p:cNvPr>
          <p:cNvSpPr/>
          <p:nvPr/>
        </p:nvSpPr>
        <p:spPr>
          <a:xfrm>
            <a:off x="7497288" y="4659086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C57637-FF2C-D572-2ECB-1BCBEDAD255F}"/>
              </a:ext>
            </a:extLst>
          </p:cNvPr>
          <p:cNvSpPr txBox="1"/>
          <p:nvPr/>
        </p:nvSpPr>
        <p:spPr>
          <a:xfrm>
            <a:off x="2744325" y="4796878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6D449F-D224-C30D-000B-643B7A6ADD57}"/>
              </a:ext>
            </a:extLst>
          </p:cNvPr>
          <p:cNvSpPr txBox="1"/>
          <p:nvPr/>
        </p:nvSpPr>
        <p:spPr>
          <a:xfrm>
            <a:off x="3945148" y="5647942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B6B022-6233-BD80-E5CA-036FE2ECF209}"/>
              </a:ext>
            </a:extLst>
          </p:cNvPr>
          <p:cNvSpPr txBox="1"/>
          <p:nvPr/>
        </p:nvSpPr>
        <p:spPr>
          <a:xfrm>
            <a:off x="4997535" y="6066556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112468-2BBD-8914-528F-D2AC30347F28}"/>
              </a:ext>
            </a:extLst>
          </p:cNvPr>
          <p:cNvSpPr txBox="1"/>
          <p:nvPr/>
        </p:nvSpPr>
        <p:spPr>
          <a:xfrm>
            <a:off x="6060663" y="5647941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57C360-B7B1-35D1-E9DF-A3EBB3883D81}"/>
              </a:ext>
            </a:extLst>
          </p:cNvPr>
          <p:cNvSpPr txBox="1"/>
          <p:nvPr/>
        </p:nvSpPr>
        <p:spPr>
          <a:xfrm>
            <a:off x="7586355" y="5356996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88B8DB3-F81B-2467-F60C-48E88175CFE2}"/>
              </a:ext>
            </a:extLst>
          </p:cNvPr>
          <p:cNvCxnSpPr>
            <a:cxnSpLocks/>
            <a:stCxn id="9" idx="7"/>
            <a:endCxn id="11" idx="2"/>
          </p:cNvCxnSpPr>
          <p:nvPr/>
        </p:nvCxnSpPr>
        <p:spPr>
          <a:xfrm flipV="1">
            <a:off x="3142894" y="3999016"/>
            <a:ext cx="678983" cy="23068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10469F8-6702-7213-A319-CE23A84C9758}"/>
              </a:ext>
            </a:extLst>
          </p:cNvPr>
          <p:cNvCxnSpPr>
            <a:cxnSpLocks/>
            <a:stCxn id="9" idx="7"/>
            <a:endCxn id="10" idx="1"/>
          </p:cNvCxnSpPr>
          <p:nvPr/>
        </p:nvCxnSpPr>
        <p:spPr>
          <a:xfrm>
            <a:off x="3142894" y="4229703"/>
            <a:ext cx="764199" cy="74616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8D53D87-C537-A130-6495-066E8465060B}"/>
              </a:ext>
            </a:extLst>
          </p:cNvPr>
          <p:cNvCxnSpPr>
            <a:cxnSpLocks/>
            <a:stCxn id="9" idx="7"/>
            <a:endCxn id="12" idx="3"/>
          </p:cNvCxnSpPr>
          <p:nvPr/>
        </p:nvCxnSpPr>
        <p:spPr>
          <a:xfrm flipV="1">
            <a:off x="3142894" y="3031562"/>
            <a:ext cx="764199" cy="11981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477E4FD-3A5C-E70D-7141-41893E575B56}"/>
              </a:ext>
            </a:extLst>
          </p:cNvPr>
          <p:cNvCxnSpPr>
            <a:cxnSpLocks/>
            <a:stCxn id="9" idx="7"/>
            <a:endCxn id="13" idx="3"/>
          </p:cNvCxnSpPr>
          <p:nvPr/>
        </p:nvCxnSpPr>
        <p:spPr>
          <a:xfrm flipV="1">
            <a:off x="3142894" y="2016222"/>
            <a:ext cx="764199" cy="221348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F2A71B9-AB00-42B2-FE73-DD423852572A}"/>
              </a:ext>
            </a:extLst>
          </p:cNvPr>
          <p:cNvCxnSpPr>
            <a:cxnSpLocks/>
            <a:stCxn id="8" idx="6"/>
            <a:endCxn id="12" idx="3"/>
          </p:cNvCxnSpPr>
          <p:nvPr/>
        </p:nvCxnSpPr>
        <p:spPr>
          <a:xfrm flipV="1">
            <a:off x="3182588" y="3031562"/>
            <a:ext cx="724505" cy="39743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86C9195-82F8-5D93-B358-193FFFD53CD9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3188253" y="3385479"/>
            <a:ext cx="633624" cy="61353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2F6BB5C-75BD-CD02-7897-F2738E242918}"/>
              </a:ext>
            </a:extLst>
          </p:cNvPr>
          <p:cNvCxnSpPr>
            <a:cxnSpLocks/>
            <a:stCxn id="8" idx="6"/>
            <a:endCxn id="13" idx="3"/>
          </p:cNvCxnSpPr>
          <p:nvPr/>
        </p:nvCxnSpPr>
        <p:spPr>
          <a:xfrm flipV="1">
            <a:off x="3182588" y="2016222"/>
            <a:ext cx="724505" cy="14127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41BCE7B-CF08-E3F7-069E-ADBC224EDC97}"/>
              </a:ext>
            </a:extLst>
          </p:cNvPr>
          <p:cNvCxnSpPr>
            <a:cxnSpLocks/>
            <a:stCxn id="8" idx="6"/>
            <a:endCxn id="10" idx="1"/>
          </p:cNvCxnSpPr>
          <p:nvPr/>
        </p:nvCxnSpPr>
        <p:spPr>
          <a:xfrm>
            <a:off x="3182588" y="3429000"/>
            <a:ext cx="724505" cy="15468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2C8D42F-B42C-67D5-21B0-2A92D32FDF8E}"/>
              </a:ext>
            </a:extLst>
          </p:cNvPr>
          <p:cNvCxnSpPr>
            <a:cxnSpLocks/>
            <a:stCxn id="4" idx="6"/>
            <a:endCxn id="13" idx="3"/>
          </p:cNvCxnSpPr>
          <p:nvPr/>
        </p:nvCxnSpPr>
        <p:spPr>
          <a:xfrm flipV="1">
            <a:off x="3182588" y="2016222"/>
            <a:ext cx="724505" cy="40634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B2F98EF-6C74-370F-2CC7-E580449F0282}"/>
              </a:ext>
            </a:extLst>
          </p:cNvPr>
          <p:cNvCxnSpPr>
            <a:cxnSpLocks/>
            <a:stCxn id="4" idx="6"/>
            <a:endCxn id="12" idx="3"/>
          </p:cNvCxnSpPr>
          <p:nvPr/>
        </p:nvCxnSpPr>
        <p:spPr>
          <a:xfrm>
            <a:off x="3182588" y="2422567"/>
            <a:ext cx="724505" cy="6089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317162-F483-C2EE-E040-55C6BC260F5D}"/>
              </a:ext>
            </a:extLst>
          </p:cNvPr>
          <p:cNvCxnSpPr>
            <a:cxnSpLocks/>
            <a:stCxn id="4" idx="6"/>
            <a:endCxn id="11" idx="2"/>
          </p:cNvCxnSpPr>
          <p:nvPr/>
        </p:nvCxnSpPr>
        <p:spPr>
          <a:xfrm>
            <a:off x="3182588" y="2422567"/>
            <a:ext cx="639289" cy="15764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EE86803-8BC7-188C-C449-839A307779E8}"/>
              </a:ext>
            </a:extLst>
          </p:cNvPr>
          <p:cNvCxnSpPr>
            <a:cxnSpLocks/>
            <a:stCxn id="4" idx="6"/>
            <a:endCxn id="10" idx="1"/>
          </p:cNvCxnSpPr>
          <p:nvPr/>
        </p:nvCxnSpPr>
        <p:spPr>
          <a:xfrm>
            <a:off x="3182588" y="2422567"/>
            <a:ext cx="724505" cy="255330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61DFB8F-05A2-E50F-48F2-74577A6E8ABC}"/>
              </a:ext>
            </a:extLst>
          </p:cNvPr>
          <p:cNvCxnSpPr>
            <a:cxnSpLocks/>
            <a:stCxn id="5" idx="6"/>
            <a:endCxn id="13" idx="2"/>
          </p:cNvCxnSpPr>
          <p:nvPr/>
        </p:nvCxnSpPr>
        <p:spPr>
          <a:xfrm>
            <a:off x="3135086" y="1531918"/>
            <a:ext cx="686791" cy="2785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E2CD72F-B8A2-4FE2-B27A-BB34DB7EE261}"/>
              </a:ext>
            </a:extLst>
          </p:cNvPr>
          <p:cNvCxnSpPr>
            <a:cxnSpLocks/>
            <a:stCxn id="5" idx="6"/>
            <a:endCxn id="12" idx="2"/>
          </p:cNvCxnSpPr>
          <p:nvPr/>
        </p:nvCxnSpPr>
        <p:spPr>
          <a:xfrm>
            <a:off x="3135086" y="1531918"/>
            <a:ext cx="686791" cy="12939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41C5049-6D86-E3F0-8B42-1FB064DF7C03}"/>
              </a:ext>
            </a:extLst>
          </p:cNvPr>
          <p:cNvCxnSpPr>
            <a:cxnSpLocks/>
            <a:stCxn id="5" idx="6"/>
            <a:endCxn id="10" idx="1"/>
          </p:cNvCxnSpPr>
          <p:nvPr/>
        </p:nvCxnSpPr>
        <p:spPr>
          <a:xfrm>
            <a:off x="3135086" y="1531918"/>
            <a:ext cx="772007" cy="34439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1DC7E92-EDFA-A383-69E7-78D965611217}"/>
              </a:ext>
            </a:extLst>
          </p:cNvPr>
          <p:cNvCxnSpPr>
            <a:cxnSpLocks/>
            <a:stCxn id="5" idx="6"/>
            <a:endCxn id="11" idx="2"/>
          </p:cNvCxnSpPr>
          <p:nvPr/>
        </p:nvCxnSpPr>
        <p:spPr>
          <a:xfrm>
            <a:off x="3135086" y="1531918"/>
            <a:ext cx="686791" cy="246709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C2266BE-2286-06AB-2DC2-37F02BDDB22B}"/>
              </a:ext>
            </a:extLst>
          </p:cNvPr>
          <p:cNvCxnSpPr>
            <a:cxnSpLocks/>
            <a:stCxn id="11" idx="6"/>
            <a:endCxn id="17" idx="3"/>
          </p:cNvCxnSpPr>
          <p:nvPr/>
        </p:nvCxnSpPr>
        <p:spPr>
          <a:xfrm flipV="1">
            <a:off x="4403768" y="3732700"/>
            <a:ext cx="631480" cy="26631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80C40C5-8404-366A-04B3-D7E7ECF81ED7}"/>
              </a:ext>
            </a:extLst>
          </p:cNvPr>
          <p:cNvCxnSpPr>
            <a:cxnSpLocks/>
            <a:stCxn id="11" idx="6"/>
            <a:endCxn id="18" idx="1"/>
          </p:cNvCxnSpPr>
          <p:nvPr/>
        </p:nvCxnSpPr>
        <p:spPr>
          <a:xfrm>
            <a:off x="4403768" y="3999016"/>
            <a:ext cx="678983" cy="5216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0EDF35E-6953-4212-C453-A73993C25794}"/>
              </a:ext>
            </a:extLst>
          </p:cNvPr>
          <p:cNvCxnSpPr>
            <a:cxnSpLocks/>
            <a:stCxn id="11" idx="6"/>
            <a:endCxn id="23" idx="1"/>
          </p:cNvCxnSpPr>
          <p:nvPr/>
        </p:nvCxnSpPr>
        <p:spPr>
          <a:xfrm>
            <a:off x="4403768" y="3999016"/>
            <a:ext cx="633460" cy="153697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FEDF56D-6436-BBB1-69EB-C44A254D34DD}"/>
              </a:ext>
            </a:extLst>
          </p:cNvPr>
          <p:cNvCxnSpPr>
            <a:cxnSpLocks/>
            <a:stCxn id="11" idx="6"/>
            <a:endCxn id="16" idx="2"/>
          </p:cNvCxnSpPr>
          <p:nvPr/>
        </p:nvCxnSpPr>
        <p:spPr>
          <a:xfrm flipV="1">
            <a:off x="4403768" y="2472046"/>
            <a:ext cx="593767" cy="15269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2AEC195-8C00-1672-0DAB-220579B817FF}"/>
              </a:ext>
            </a:extLst>
          </p:cNvPr>
          <p:cNvCxnSpPr>
            <a:cxnSpLocks/>
            <a:stCxn id="11" idx="6"/>
            <a:endCxn id="15" idx="3"/>
          </p:cNvCxnSpPr>
          <p:nvPr/>
        </p:nvCxnSpPr>
        <p:spPr>
          <a:xfrm flipV="1">
            <a:off x="4403768" y="1751005"/>
            <a:ext cx="631481" cy="224801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A3F3DF5B-FCA7-6D4B-57BC-4484A70664AC}"/>
              </a:ext>
            </a:extLst>
          </p:cNvPr>
          <p:cNvCxnSpPr>
            <a:cxnSpLocks/>
          </p:cNvCxnSpPr>
          <p:nvPr/>
        </p:nvCxnSpPr>
        <p:spPr>
          <a:xfrm flipV="1">
            <a:off x="3598223" y="807522"/>
            <a:ext cx="0" cy="61157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A12B42F-3EFD-20C7-C4C6-B99DE670247F}"/>
              </a:ext>
            </a:extLst>
          </p:cNvPr>
          <p:cNvCxnSpPr>
            <a:cxnSpLocks/>
          </p:cNvCxnSpPr>
          <p:nvPr/>
        </p:nvCxnSpPr>
        <p:spPr>
          <a:xfrm flipV="1">
            <a:off x="6808519" y="807522"/>
            <a:ext cx="0" cy="61157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14D96A69-E330-6F86-CD74-F9762BEC69D9}"/>
              </a:ext>
            </a:extLst>
          </p:cNvPr>
          <p:cNvCxnSpPr>
            <a:cxnSpLocks/>
          </p:cNvCxnSpPr>
          <p:nvPr/>
        </p:nvCxnSpPr>
        <p:spPr>
          <a:xfrm>
            <a:off x="3598223" y="807522"/>
            <a:ext cx="321029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2BA476E-8065-1FFA-F381-B3EE7558AE84}"/>
              </a:ext>
            </a:extLst>
          </p:cNvPr>
          <p:cNvCxnSpPr>
            <a:cxnSpLocks/>
          </p:cNvCxnSpPr>
          <p:nvPr/>
        </p:nvCxnSpPr>
        <p:spPr>
          <a:xfrm flipV="1">
            <a:off x="5199413" y="522514"/>
            <a:ext cx="0" cy="285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8222206-6BE3-0936-1DB9-C20A39738830}"/>
              </a:ext>
            </a:extLst>
          </p:cNvPr>
          <p:cNvCxnSpPr>
            <a:cxnSpLocks/>
          </p:cNvCxnSpPr>
          <p:nvPr/>
        </p:nvCxnSpPr>
        <p:spPr>
          <a:xfrm flipV="1">
            <a:off x="2825473" y="564078"/>
            <a:ext cx="0" cy="611579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CCCC35DA-CD07-31D5-1F94-6B18BAA91D8F}"/>
              </a:ext>
            </a:extLst>
          </p:cNvPr>
          <p:cNvCxnSpPr>
            <a:cxnSpLocks/>
          </p:cNvCxnSpPr>
          <p:nvPr/>
        </p:nvCxnSpPr>
        <p:spPr>
          <a:xfrm flipV="1">
            <a:off x="7906994" y="894608"/>
            <a:ext cx="0" cy="611579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3F7FB8BD-D411-1D3E-6E67-4A19558C0390}"/>
              </a:ext>
            </a:extLst>
          </p:cNvPr>
          <p:cNvSpPr txBox="1"/>
          <p:nvPr/>
        </p:nvSpPr>
        <p:spPr>
          <a:xfrm>
            <a:off x="4478556" y="119289"/>
            <a:ext cx="152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Hidden Layers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753B65D-0C70-C5DE-65F3-B2D9D8E55A5F}"/>
              </a:ext>
            </a:extLst>
          </p:cNvPr>
          <p:cNvSpPr txBox="1"/>
          <p:nvPr/>
        </p:nvSpPr>
        <p:spPr>
          <a:xfrm>
            <a:off x="2396313" y="16679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Input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F7135D71-1A2B-8F5F-855A-FB23D206B0DE}"/>
              </a:ext>
            </a:extLst>
          </p:cNvPr>
          <p:cNvSpPr txBox="1"/>
          <p:nvPr/>
        </p:nvSpPr>
        <p:spPr>
          <a:xfrm>
            <a:off x="7586355" y="409257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Output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7FF365A6-6C7E-C608-D848-DC0C9C55A778}"/>
              </a:ext>
            </a:extLst>
          </p:cNvPr>
          <p:cNvCxnSpPr/>
          <p:nvPr/>
        </p:nvCxnSpPr>
        <p:spPr>
          <a:xfrm>
            <a:off x="8324603" y="3473532"/>
            <a:ext cx="95596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3CE7B5C-36D5-C421-B4CC-B394AB29932D}"/>
              </a:ext>
            </a:extLst>
          </p:cNvPr>
          <p:cNvSpPr/>
          <p:nvPr/>
        </p:nvSpPr>
        <p:spPr>
          <a:xfrm>
            <a:off x="9512135" y="2875010"/>
            <a:ext cx="1989117" cy="9839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4820210-3A62-762D-20DC-26A2D5769381}"/>
              </a:ext>
            </a:extLst>
          </p:cNvPr>
          <p:cNvSpPr txBox="1"/>
          <p:nvPr/>
        </p:nvSpPr>
        <p:spPr>
          <a:xfrm>
            <a:off x="9769953" y="3200813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Loss Function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2FF8B29-30C6-F9F5-EC94-EB926867214D}"/>
              </a:ext>
            </a:extLst>
          </p:cNvPr>
          <p:cNvSpPr txBox="1"/>
          <p:nvPr/>
        </p:nvSpPr>
        <p:spPr>
          <a:xfrm>
            <a:off x="3330679" y="1306175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01F14416-C411-25BF-94DD-5AB93D8CC600}"/>
              </a:ext>
            </a:extLst>
          </p:cNvPr>
          <p:cNvSpPr txBox="1"/>
          <p:nvPr/>
        </p:nvSpPr>
        <p:spPr>
          <a:xfrm>
            <a:off x="3330679" y="172023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7072483-3870-CB13-A6F1-F150C4C31AB1}"/>
              </a:ext>
            </a:extLst>
          </p:cNvPr>
          <p:cNvSpPr txBox="1"/>
          <p:nvPr/>
        </p:nvSpPr>
        <p:spPr>
          <a:xfrm>
            <a:off x="3956466" y="1671205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FA3A1F3-F347-20AB-405E-B0D32E1477AF}"/>
              </a:ext>
            </a:extLst>
          </p:cNvPr>
          <p:cNvSpPr txBox="1"/>
          <p:nvPr/>
        </p:nvSpPr>
        <p:spPr>
          <a:xfrm>
            <a:off x="3892724" y="2622755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CF9E5E4-FCCA-57A6-10AB-EC8642648509}"/>
              </a:ext>
            </a:extLst>
          </p:cNvPr>
          <p:cNvSpPr txBox="1"/>
          <p:nvPr/>
        </p:nvSpPr>
        <p:spPr>
          <a:xfrm>
            <a:off x="3892724" y="375096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136" name="Rectangle: Diagonal Corners Snipped 135">
            <a:extLst>
              <a:ext uri="{FF2B5EF4-FFF2-40B4-BE49-F238E27FC236}">
                <a16:creationId xmlns:a16="http://schemas.microsoft.com/office/drawing/2014/main" id="{C2115323-34AA-81C0-201B-478993B05E3F}"/>
              </a:ext>
            </a:extLst>
          </p:cNvPr>
          <p:cNvSpPr/>
          <p:nvPr/>
        </p:nvSpPr>
        <p:spPr>
          <a:xfrm>
            <a:off x="7255823" y="6187044"/>
            <a:ext cx="2514130" cy="58187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D9905C0-CBB6-4192-91CB-31B698FD1F6C}"/>
              </a:ext>
            </a:extLst>
          </p:cNvPr>
          <p:cNvSpPr txBox="1"/>
          <p:nvPr/>
        </p:nvSpPr>
        <p:spPr>
          <a:xfrm>
            <a:off x="7807086" y="6293317"/>
            <a:ext cx="1126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Optimizer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F1E50338-5FD1-3C6C-8C44-2D9486F90EB3}"/>
              </a:ext>
            </a:extLst>
          </p:cNvPr>
          <p:cNvCxnSpPr>
            <a:cxnSpLocks/>
          </p:cNvCxnSpPr>
          <p:nvPr/>
        </p:nvCxnSpPr>
        <p:spPr>
          <a:xfrm flipH="1">
            <a:off x="8847117" y="4100944"/>
            <a:ext cx="1304307" cy="202549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BA6DA388-0199-C921-436F-85741403CECF}"/>
              </a:ext>
            </a:extLst>
          </p:cNvPr>
          <p:cNvCxnSpPr>
            <a:cxnSpLocks/>
          </p:cNvCxnSpPr>
          <p:nvPr/>
        </p:nvCxnSpPr>
        <p:spPr>
          <a:xfrm flipH="1" flipV="1">
            <a:off x="2811915" y="6464383"/>
            <a:ext cx="4331093" cy="136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D0668FEA-8ED3-87AA-BA73-C0BCB75DD0CC}"/>
              </a:ext>
            </a:extLst>
          </p:cNvPr>
          <p:cNvCxnSpPr>
            <a:cxnSpLocks/>
          </p:cNvCxnSpPr>
          <p:nvPr/>
        </p:nvCxnSpPr>
        <p:spPr>
          <a:xfrm flipV="1">
            <a:off x="2891642" y="4762995"/>
            <a:ext cx="449283" cy="153032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3F1AE9D3-D892-0321-7700-FA4F896AFAD3}"/>
              </a:ext>
            </a:extLst>
          </p:cNvPr>
          <p:cNvSpPr txBox="1"/>
          <p:nvPr/>
        </p:nvSpPr>
        <p:spPr>
          <a:xfrm>
            <a:off x="330884" y="351456"/>
            <a:ext cx="191324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Dense Neural Network</a:t>
            </a:r>
          </a:p>
        </p:txBody>
      </p:sp>
    </p:spTree>
    <p:extLst>
      <p:ext uri="{BB962C8B-B14F-4D97-AF65-F5344CB8AC3E}">
        <p14:creationId xmlns:p14="http://schemas.microsoft.com/office/powerpoint/2010/main" val="267871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A80CB16-4095-5670-2DEF-E28D12332551}"/>
              </a:ext>
            </a:extLst>
          </p:cNvPr>
          <p:cNvSpPr/>
          <p:nvPr/>
        </p:nvSpPr>
        <p:spPr>
          <a:xfrm>
            <a:off x="2600697" y="2131621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A7659A1-F8BB-78E6-C21F-C8F736449902}"/>
              </a:ext>
            </a:extLst>
          </p:cNvPr>
          <p:cNvSpPr/>
          <p:nvPr/>
        </p:nvSpPr>
        <p:spPr>
          <a:xfrm>
            <a:off x="2553195" y="124097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1EA1D48-EA4F-C149-4B89-1D948A5EC006}"/>
              </a:ext>
            </a:extLst>
          </p:cNvPr>
          <p:cNvSpPr/>
          <p:nvPr/>
        </p:nvSpPr>
        <p:spPr>
          <a:xfrm>
            <a:off x="2600697" y="3138054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707C070-396C-43A1-B461-91786299CE10}"/>
              </a:ext>
            </a:extLst>
          </p:cNvPr>
          <p:cNvSpPr/>
          <p:nvPr/>
        </p:nvSpPr>
        <p:spPr>
          <a:xfrm>
            <a:off x="2646219" y="41444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0B05AA6-614C-DFF3-8984-C491A6E033E6}"/>
              </a:ext>
            </a:extLst>
          </p:cNvPr>
          <p:cNvSpPr/>
          <p:nvPr/>
        </p:nvSpPr>
        <p:spPr>
          <a:xfrm>
            <a:off x="3821877" y="4890654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D92A77E-065A-CA9F-19F7-7E64DABBDD3B}"/>
              </a:ext>
            </a:extLst>
          </p:cNvPr>
          <p:cNvSpPr/>
          <p:nvPr/>
        </p:nvSpPr>
        <p:spPr>
          <a:xfrm>
            <a:off x="3821877" y="370807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A7C734-584C-AB19-7979-592D3E46349C}"/>
              </a:ext>
            </a:extLst>
          </p:cNvPr>
          <p:cNvSpPr/>
          <p:nvPr/>
        </p:nvSpPr>
        <p:spPr>
          <a:xfrm>
            <a:off x="3821877" y="25348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AD54826-1261-66BE-4165-79932021ACF9}"/>
              </a:ext>
            </a:extLst>
          </p:cNvPr>
          <p:cNvSpPr/>
          <p:nvPr/>
        </p:nvSpPr>
        <p:spPr>
          <a:xfrm>
            <a:off x="3821877" y="151954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10D809-E14C-D438-E068-29C55F0AE5E4}"/>
              </a:ext>
            </a:extLst>
          </p:cNvPr>
          <p:cNvSpPr/>
          <p:nvPr/>
        </p:nvSpPr>
        <p:spPr>
          <a:xfrm>
            <a:off x="4950033" y="125433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906ECBA-8B91-DE7D-8D08-A7D8E0FF1030}"/>
              </a:ext>
            </a:extLst>
          </p:cNvPr>
          <p:cNvSpPr/>
          <p:nvPr/>
        </p:nvSpPr>
        <p:spPr>
          <a:xfrm>
            <a:off x="4997535" y="2181100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D2B5D4-1555-A360-B1B9-3DAD4642B833}"/>
              </a:ext>
            </a:extLst>
          </p:cNvPr>
          <p:cNvSpPr/>
          <p:nvPr/>
        </p:nvSpPr>
        <p:spPr>
          <a:xfrm>
            <a:off x="4950032" y="323602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61222-CB81-D6B8-FA67-9AF6C63249D5}"/>
              </a:ext>
            </a:extLst>
          </p:cNvPr>
          <p:cNvSpPr/>
          <p:nvPr/>
        </p:nvSpPr>
        <p:spPr>
          <a:xfrm>
            <a:off x="4997535" y="443543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F2E5594-66AB-B8EC-26A4-4E3BFB34C40F}"/>
              </a:ext>
            </a:extLst>
          </p:cNvPr>
          <p:cNvSpPr/>
          <p:nvPr/>
        </p:nvSpPr>
        <p:spPr>
          <a:xfrm>
            <a:off x="6028707" y="1550721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33B575D-4E9E-D195-66D3-3FA4E88D12BE}"/>
              </a:ext>
            </a:extLst>
          </p:cNvPr>
          <p:cNvSpPr/>
          <p:nvPr/>
        </p:nvSpPr>
        <p:spPr>
          <a:xfrm>
            <a:off x="6076208" y="265512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FB3394-FDB7-5A71-E2FB-A07EC52579A4}"/>
              </a:ext>
            </a:extLst>
          </p:cNvPr>
          <p:cNvSpPr/>
          <p:nvPr/>
        </p:nvSpPr>
        <p:spPr>
          <a:xfrm>
            <a:off x="6036625" y="3858987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8D5A224-FD47-9488-63CC-F0FFA6D62CBF}"/>
              </a:ext>
            </a:extLst>
          </p:cNvPr>
          <p:cNvSpPr/>
          <p:nvPr/>
        </p:nvSpPr>
        <p:spPr>
          <a:xfrm>
            <a:off x="4952012" y="545077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F1280A7-1E45-BEAD-E062-485E8E0919A5}"/>
              </a:ext>
            </a:extLst>
          </p:cNvPr>
          <p:cNvSpPr/>
          <p:nvPr/>
        </p:nvSpPr>
        <p:spPr>
          <a:xfrm>
            <a:off x="5953493" y="4849339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47307B-9463-A55A-EE04-63A688054DAB}"/>
              </a:ext>
            </a:extLst>
          </p:cNvPr>
          <p:cNvSpPr/>
          <p:nvPr/>
        </p:nvSpPr>
        <p:spPr>
          <a:xfrm>
            <a:off x="7586355" y="1708068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78EA01A-898E-7BA8-D70C-214793E35354}"/>
              </a:ext>
            </a:extLst>
          </p:cNvPr>
          <p:cNvSpPr/>
          <p:nvPr/>
        </p:nvSpPr>
        <p:spPr>
          <a:xfrm>
            <a:off x="7586355" y="2701142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AE2FBE-B2B5-7889-C882-4415901B3682}"/>
              </a:ext>
            </a:extLst>
          </p:cNvPr>
          <p:cNvSpPr/>
          <p:nvPr/>
        </p:nvSpPr>
        <p:spPr>
          <a:xfrm>
            <a:off x="7497288" y="3719945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E47ADBD-B229-C95F-88F9-693DC496485E}"/>
              </a:ext>
            </a:extLst>
          </p:cNvPr>
          <p:cNvSpPr/>
          <p:nvPr/>
        </p:nvSpPr>
        <p:spPr>
          <a:xfrm>
            <a:off x="7497288" y="4659086"/>
            <a:ext cx="581891" cy="581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C57637-FF2C-D572-2ECB-1BCBEDAD255F}"/>
              </a:ext>
            </a:extLst>
          </p:cNvPr>
          <p:cNvSpPr txBox="1"/>
          <p:nvPr/>
        </p:nvSpPr>
        <p:spPr>
          <a:xfrm>
            <a:off x="2744325" y="4796878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6D449F-D224-C30D-000B-643B7A6ADD57}"/>
              </a:ext>
            </a:extLst>
          </p:cNvPr>
          <p:cNvSpPr txBox="1"/>
          <p:nvPr/>
        </p:nvSpPr>
        <p:spPr>
          <a:xfrm>
            <a:off x="3945148" y="5647942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B6B022-6233-BD80-E5CA-036FE2ECF209}"/>
              </a:ext>
            </a:extLst>
          </p:cNvPr>
          <p:cNvSpPr txBox="1"/>
          <p:nvPr/>
        </p:nvSpPr>
        <p:spPr>
          <a:xfrm>
            <a:off x="4997535" y="6066556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112468-2BBD-8914-528F-D2AC30347F28}"/>
              </a:ext>
            </a:extLst>
          </p:cNvPr>
          <p:cNvSpPr txBox="1"/>
          <p:nvPr/>
        </p:nvSpPr>
        <p:spPr>
          <a:xfrm>
            <a:off x="6060663" y="5647941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57C360-B7B1-35D1-E9DF-A3EBB3883D81}"/>
              </a:ext>
            </a:extLst>
          </p:cNvPr>
          <p:cNvSpPr txBox="1"/>
          <p:nvPr/>
        </p:nvSpPr>
        <p:spPr>
          <a:xfrm>
            <a:off x="7586355" y="5356996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⁞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88B8DB3-F81B-2467-F60C-48E88175CFE2}"/>
              </a:ext>
            </a:extLst>
          </p:cNvPr>
          <p:cNvCxnSpPr>
            <a:cxnSpLocks/>
            <a:stCxn id="9" idx="7"/>
            <a:endCxn id="11" idx="2"/>
          </p:cNvCxnSpPr>
          <p:nvPr/>
        </p:nvCxnSpPr>
        <p:spPr>
          <a:xfrm flipV="1">
            <a:off x="3142894" y="3999016"/>
            <a:ext cx="678983" cy="23068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10469F8-6702-7213-A319-CE23A84C9758}"/>
              </a:ext>
            </a:extLst>
          </p:cNvPr>
          <p:cNvCxnSpPr>
            <a:cxnSpLocks/>
            <a:stCxn id="9" idx="7"/>
            <a:endCxn id="10" idx="1"/>
          </p:cNvCxnSpPr>
          <p:nvPr/>
        </p:nvCxnSpPr>
        <p:spPr>
          <a:xfrm>
            <a:off x="3142894" y="4229703"/>
            <a:ext cx="764199" cy="74616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8D53D87-C537-A130-6495-066E8465060B}"/>
              </a:ext>
            </a:extLst>
          </p:cNvPr>
          <p:cNvCxnSpPr>
            <a:cxnSpLocks/>
            <a:stCxn id="9" idx="7"/>
            <a:endCxn id="12" idx="3"/>
          </p:cNvCxnSpPr>
          <p:nvPr/>
        </p:nvCxnSpPr>
        <p:spPr>
          <a:xfrm flipV="1">
            <a:off x="3142894" y="3031562"/>
            <a:ext cx="764199" cy="11981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477E4FD-3A5C-E70D-7141-41893E575B56}"/>
              </a:ext>
            </a:extLst>
          </p:cNvPr>
          <p:cNvCxnSpPr>
            <a:cxnSpLocks/>
            <a:stCxn id="9" idx="7"/>
            <a:endCxn id="13" idx="3"/>
          </p:cNvCxnSpPr>
          <p:nvPr/>
        </p:nvCxnSpPr>
        <p:spPr>
          <a:xfrm flipV="1">
            <a:off x="3142894" y="2016222"/>
            <a:ext cx="764199" cy="221348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F2A71B9-AB00-42B2-FE73-DD423852572A}"/>
              </a:ext>
            </a:extLst>
          </p:cNvPr>
          <p:cNvCxnSpPr>
            <a:cxnSpLocks/>
            <a:stCxn id="8" idx="6"/>
            <a:endCxn id="12" idx="3"/>
          </p:cNvCxnSpPr>
          <p:nvPr/>
        </p:nvCxnSpPr>
        <p:spPr>
          <a:xfrm flipV="1">
            <a:off x="3182588" y="3031562"/>
            <a:ext cx="724505" cy="39743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86C9195-82F8-5D93-B358-193FFFD53CD9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3188253" y="3385479"/>
            <a:ext cx="633624" cy="61353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2F6BB5C-75BD-CD02-7897-F2738E242918}"/>
              </a:ext>
            </a:extLst>
          </p:cNvPr>
          <p:cNvCxnSpPr>
            <a:cxnSpLocks/>
            <a:stCxn id="8" idx="6"/>
            <a:endCxn id="13" idx="3"/>
          </p:cNvCxnSpPr>
          <p:nvPr/>
        </p:nvCxnSpPr>
        <p:spPr>
          <a:xfrm flipV="1">
            <a:off x="3182588" y="2016222"/>
            <a:ext cx="724505" cy="14127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41BCE7B-CF08-E3F7-069E-ADBC224EDC97}"/>
              </a:ext>
            </a:extLst>
          </p:cNvPr>
          <p:cNvCxnSpPr>
            <a:cxnSpLocks/>
            <a:stCxn id="8" idx="6"/>
            <a:endCxn id="10" idx="1"/>
          </p:cNvCxnSpPr>
          <p:nvPr/>
        </p:nvCxnSpPr>
        <p:spPr>
          <a:xfrm>
            <a:off x="3182588" y="3429000"/>
            <a:ext cx="724505" cy="15468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2C8D42F-B42C-67D5-21B0-2A92D32FDF8E}"/>
              </a:ext>
            </a:extLst>
          </p:cNvPr>
          <p:cNvCxnSpPr>
            <a:cxnSpLocks/>
            <a:stCxn id="4" idx="6"/>
            <a:endCxn id="13" idx="3"/>
          </p:cNvCxnSpPr>
          <p:nvPr/>
        </p:nvCxnSpPr>
        <p:spPr>
          <a:xfrm flipV="1">
            <a:off x="3182588" y="2016222"/>
            <a:ext cx="724505" cy="40634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B2F98EF-6C74-370F-2CC7-E580449F0282}"/>
              </a:ext>
            </a:extLst>
          </p:cNvPr>
          <p:cNvCxnSpPr>
            <a:cxnSpLocks/>
            <a:stCxn id="4" idx="6"/>
            <a:endCxn id="12" idx="3"/>
          </p:cNvCxnSpPr>
          <p:nvPr/>
        </p:nvCxnSpPr>
        <p:spPr>
          <a:xfrm>
            <a:off x="3182588" y="2422567"/>
            <a:ext cx="724505" cy="6089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317162-F483-C2EE-E040-55C6BC260F5D}"/>
              </a:ext>
            </a:extLst>
          </p:cNvPr>
          <p:cNvCxnSpPr>
            <a:cxnSpLocks/>
            <a:stCxn id="4" idx="6"/>
            <a:endCxn id="11" idx="2"/>
          </p:cNvCxnSpPr>
          <p:nvPr/>
        </p:nvCxnSpPr>
        <p:spPr>
          <a:xfrm>
            <a:off x="3182588" y="2422567"/>
            <a:ext cx="639289" cy="15764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EE86803-8BC7-188C-C449-839A307779E8}"/>
              </a:ext>
            </a:extLst>
          </p:cNvPr>
          <p:cNvCxnSpPr>
            <a:cxnSpLocks/>
            <a:stCxn id="4" idx="6"/>
            <a:endCxn id="10" idx="1"/>
          </p:cNvCxnSpPr>
          <p:nvPr/>
        </p:nvCxnSpPr>
        <p:spPr>
          <a:xfrm>
            <a:off x="3182588" y="2422567"/>
            <a:ext cx="724505" cy="255330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61DFB8F-05A2-E50F-48F2-74577A6E8ABC}"/>
              </a:ext>
            </a:extLst>
          </p:cNvPr>
          <p:cNvCxnSpPr>
            <a:cxnSpLocks/>
            <a:stCxn id="5" idx="6"/>
            <a:endCxn id="13" idx="2"/>
          </p:cNvCxnSpPr>
          <p:nvPr/>
        </p:nvCxnSpPr>
        <p:spPr>
          <a:xfrm>
            <a:off x="3135086" y="1531918"/>
            <a:ext cx="686791" cy="2785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E2CD72F-B8A2-4FE2-B27A-BB34DB7EE261}"/>
              </a:ext>
            </a:extLst>
          </p:cNvPr>
          <p:cNvCxnSpPr>
            <a:cxnSpLocks/>
            <a:stCxn id="5" idx="6"/>
            <a:endCxn id="12" idx="2"/>
          </p:cNvCxnSpPr>
          <p:nvPr/>
        </p:nvCxnSpPr>
        <p:spPr>
          <a:xfrm>
            <a:off x="3135086" y="1531918"/>
            <a:ext cx="686791" cy="12939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41C5049-6D86-E3F0-8B42-1FB064DF7C03}"/>
              </a:ext>
            </a:extLst>
          </p:cNvPr>
          <p:cNvCxnSpPr>
            <a:cxnSpLocks/>
            <a:stCxn id="5" idx="6"/>
            <a:endCxn id="10" idx="1"/>
          </p:cNvCxnSpPr>
          <p:nvPr/>
        </p:nvCxnSpPr>
        <p:spPr>
          <a:xfrm>
            <a:off x="3135086" y="1531918"/>
            <a:ext cx="772007" cy="34439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1DC7E92-EDFA-A383-69E7-78D965611217}"/>
              </a:ext>
            </a:extLst>
          </p:cNvPr>
          <p:cNvCxnSpPr>
            <a:cxnSpLocks/>
            <a:stCxn id="5" idx="6"/>
            <a:endCxn id="11" idx="2"/>
          </p:cNvCxnSpPr>
          <p:nvPr/>
        </p:nvCxnSpPr>
        <p:spPr>
          <a:xfrm>
            <a:off x="3135086" y="1531918"/>
            <a:ext cx="686791" cy="246709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C2266BE-2286-06AB-2DC2-37F02BDDB22B}"/>
              </a:ext>
            </a:extLst>
          </p:cNvPr>
          <p:cNvCxnSpPr>
            <a:cxnSpLocks/>
            <a:stCxn id="11" idx="6"/>
            <a:endCxn id="17" idx="3"/>
          </p:cNvCxnSpPr>
          <p:nvPr/>
        </p:nvCxnSpPr>
        <p:spPr>
          <a:xfrm flipV="1">
            <a:off x="4403768" y="3732700"/>
            <a:ext cx="631480" cy="26631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80C40C5-8404-366A-04B3-D7E7ECF81ED7}"/>
              </a:ext>
            </a:extLst>
          </p:cNvPr>
          <p:cNvCxnSpPr>
            <a:cxnSpLocks/>
            <a:stCxn id="11" idx="6"/>
            <a:endCxn id="18" idx="1"/>
          </p:cNvCxnSpPr>
          <p:nvPr/>
        </p:nvCxnSpPr>
        <p:spPr>
          <a:xfrm>
            <a:off x="4403768" y="3999016"/>
            <a:ext cx="678983" cy="5216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0EDF35E-6953-4212-C453-A73993C25794}"/>
              </a:ext>
            </a:extLst>
          </p:cNvPr>
          <p:cNvCxnSpPr>
            <a:cxnSpLocks/>
            <a:stCxn id="11" idx="6"/>
            <a:endCxn id="23" idx="1"/>
          </p:cNvCxnSpPr>
          <p:nvPr/>
        </p:nvCxnSpPr>
        <p:spPr>
          <a:xfrm>
            <a:off x="4403768" y="3999016"/>
            <a:ext cx="633460" cy="153697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FEDF56D-6436-BBB1-69EB-C44A254D34DD}"/>
              </a:ext>
            </a:extLst>
          </p:cNvPr>
          <p:cNvCxnSpPr>
            <a:cxnSpLocks/>
            <a:stCxn id="11" idx="6"/>
            <a:endCxn id="16" idx="2"/>
          </p:cNvCxnSpPr>
          <p:nvPr/>
        </p:nvCxnSpPr>
        <p:spPr>
          <a:xfrm flipV="1">
            <a:off x="4403768" y="2472046"/>
            <a:ext cx="593767" cy="15269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2AEC195-8C00-1672-0DAB-220579B817FF}"/>
              </a:ext>
            </a:extLst>
          </p:cNvPr>
          <p:cNvCxnSpPr>
            <a:cxnSpLocks/>
            <a:stCxn id="11" idx="6"/>
            <a:endCxn id="15" idx="3"/>
          </p:cNvCxnSpPr>
          <p:nvPr/>
        </p:nvCxnSpPr>
        <p:spPr>
          <a:xfrm flipV="1">
            <a:off x="4403768" y="1751005"/>
            <a:ext cx="631481" cy="224801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3F7FB8BD-D411-1D3E-6E67-4A19558C0390}"/>
              </a:ext>
            </a:extLst>
          </p:cNvPr>
          <p:cNvSpPr txBox="1"/>
          <p:nvPr/>
        </p:nvSpPr>
        <p:spPr>
          <a:xfrm>
            <a:off x="2661072" y="7333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7FF365A6-6C7E-C608-D848-DC0C9C55A778}"/>
              </a:ext>
            </a:extLst>
          </p:cNvPr>
          <p:cNvCxnSpPr/>
          <p:nvPr/>
        </p:nvCxnSpPr>
        <p:spPr>
          <a:xfrm>
            <a:off x="8324603" y="3473532"/>
            <a:ext cx="95596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3CE7B5C-36D5-C421-B4CC-B394AB29932D}"/>
              </a:ext>
            </a:extLst>
          </p:cNvPr>
          <p:cNvSpPr/>
          <p:nvPr/>
        </p:nvSpPr>
        <p:spPr>
          <a:xfrm>
            <a:off x="9512135" y="2875010"/>
            <a:ext cx="1989117" cy="98397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4820210-3A62-762D-20DC-26A2D5769381}"/>
              </a:ext>
            </a:extLst>
          </p:cNvPr>
          <p:cNvSpPr txBox="1"/>
          <p:nvPr/>
        </p:nvSpPr>
        <p:spPr>
          <a:xfrm>
            <a:off x="9769953" y="3200813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Huber Loss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2FF8B29-30C6-F9F5-EC94-EB926867214D}"/>
              </a:ext>
            </a:extLst>
          </p:cNvPr>
          <p:cNvSpPr txBox="1"/>
          <p:nvPr/>
        </p:nvSpPr>
        <p:spPr>
          <a:xfrm>
            <a:off x="3330679" y="1306175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01F14416-C411-25BF-94DD-5AB93D8CC600}"/>
              </a:ext>
            </a:extLst>
          </p:cNvPr>
          <p:cNvSpPr txBox="1"/>
          <p:nvPr/>
        </p:nvSpPr>
        <p:spPr>
          <a:xfrm>
            <a:off x="3330679" y="172023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F7072483-3870-CB13-A6F1-F150C4C31AB1}"/>
              </a:ext>
            </a:extLst>
          </p:cNvPr>
          <p:cNvSpPr txBox="1"/>
          <p:nvPr/>
        </p:nvSpPr>
        <p:spPr>
          <a:xfrm>
            <a:off x="3956466" y="1671205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FA3A1F3-F347-20AB-405E-B0D32E1477AF}"/>
              </a:ext>
            </a:extLst>
          </p:cNvPr>
          <p:cNvSpPr txBox="1"/>
          <p:nvPr/>
        </p:nvSpPr>
        <p:spPr>
          <a:xfrm>
            <a:off x="3892724" y="2622755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CF9E5E4-FCCA-57A6-10AB-EC8642648509}"/>
              </a:ext>
            </a:extLst>
          </p:cNvPr>
          <p:cNvSpPr txBox="1"/>
          <p:nvPr/>
        </p:nvSpPr>
        <p:spPr>
          <a:xfrm>
            <a:off x="3892724" y="375096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136" name="Rectangle: Diagonal Corners Snipped 135">
            <a:extLst>
              <a:ext uri="{FF2B5EF4-FFF2-40B4-BE49-F238E27FC236}">
                <a16:creationId xmlns:a16="http://schemas.microsoft.com/office/drawing/2014/main" id="{C2115323-34AA-81C0-201B-478993B05E3F}"/>
              </a:ext>
            </a:extLst>
          </p:cNvPr>
          <p:cNvSpPr/>
          <p:nvPr/>
        </p:nvSpPr>
        <p:spPr>
          <a:xfrm>
            <a:off x="7255823" y="6187044"/>
            <a:ext cx="2514130" cy="58187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D9905C0-CBB6-4192-91CB-31B698FD1F6C}"/>
              </a:ext>
            </a:extLst>
          </p:cNvPr>
          <p:cNvSpPr txBox="1"/>
          <p:nvPr/>
        </p:nvSpPr>
        <p:spPr>
          <a:xfrm>
            <a:off x="7807086" y="6293317"/>
            <a:ext cx="1744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Adam Optimizer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F1E50338-5FD1-3C6C-8C44-2D9486F90EB3}"/>
              </a:ext>
            </a:extLst>
          </p:cNvPr>
          <p:cNvCxnSpPr>
            <a:cxnSpLocks/>
          </p:cNvCxnSpPr>
          <p:nvPr/>
        </p:nvCxnSpPr>
        <p:spPr>
          <a:xfrm flipH="1">
            <a:off x="8847117" y="4100944"/>
            <a:ext cx="1304307" cy="202549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BA6DA388-0199-C921-436F-85741403CECF}"/>
              </a:ext>
            </a:extLst>
          </p:cNvPr>
          <p:cNvCxnSpPr>
            <a:cxnSpLocks/>
          </p:cNvCxnSpPr>
          <p:nvPr/>
        </p:nvCxnSpPr>
        <p:spPr>
          <a:xfrm flipH="1" flipV="1">
            <a:off x="2811915" y="6464383"/>
            <a:ext cx="4331093" cy="136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D0668FEA-8ED3-87AA-BA73-C0BCB75DD0CC}"/>
              </a:ext>
            </a:extLst>
          </p:cNvPr>
          <p:cNvCxnSpPr>
            <a:cxnSpLocks/>
          </p:cNvCxnSpPr>
          <p:nvPr/>
        </p:nvCxnSpPr>
        <p:spPr>
          <a:xfrm flipV="1">
            <a:off x="2891642" y="4762995"/>
            <a:ext cx="449283" cy="153032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2E8F892-7E7F-E092-87CA-639668B46E84}"/>
              </a:ext>
            </a:extLst>
          </p:cNvPr>
          <p:cNvSpPr txBox="1"/>
          <p:nvPr/>
        </p:nvSpPr>
        <p:spPr>
          <a:xfrm>
            <a:off x="7726457" y="11404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23BDB9-8BBF-CFF7-B3E0-AFB7B95207D3}"/>
              </a:ext>
            </a:extLst>
          </p:cNvPr>
          <p:cNvSpPr txBox="1"/>
          <p:nvPr/>
        </p:nvSpPr>
        <p:spPr>
          <a:xfrm>
            <a:off x="3823247" y="103452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FBC74C-1002-9F04-157B-35C8EA2C7AD5}"/>
              </a:ext>
            </a:extLst>
          </p:cNvPr>
          <p:cNvSpPr txBox="1"/>
          <p:nvPr/>
        </p:nvSpPr>
        <p:spPr>
          <a:xfrm>
            <a:off x="4951598" y="86805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77536C-DED9-BA07-B062-076FFBA025E7}"/>
              </a:ext>
            </a:extLst>
          </p:cNvPr>
          <p:cNvSpPr txBox="1"/>
          <p:nvPr/>
        </p:nvSpPr>
        <p:spPr>
          <a:xfrm>
            <a:off x="6071165" y="112150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F8D66C-5C85-9F37-55FD-14EB53F29003}"/>
              </a:ext>
            </a:extLst>
          </p:cNvPr>
          <p:cNvSpPr txBox="1"/>
          <p:nvPr/>
        </p:nvSpPr>
        <p:spPr>
          <a:xfrm>
            <a:off x="2538881" y="293210"/>
            <a:ext cx="577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RP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5BEFB3-C73A-4D5B-D85D-78FD673B2EDC}"/>
              </a:ext>
            </a:extLst>
          </p:cNvPr>
          <p:cNvSpPr txBox="1"/>
          <p:nvPr/>
        </p:nvSpPr>
        <p:spPr>
          <a:xfrm>
            <a:off x="7633002" y="554820"/>
            <a:ext cx="471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IP</a:t>
            </a:r>
          </a:p>
        </p:txBody>
      </p:sp>
      <p:pic>
        <p:nvPicPr>
          <p:cNvPr id="34" name="Picture 2" descr="Welcome to PyTorch Tutorials — PyTorch Tutorials 2.0.0+cu117 documentation">
            <a:extLst>
              <a:ext uri="{FF2B5EF4-FFF2-40B4-BE49-F238E27FC236}">
                <a16:creationId xmlns:a16="http://schemas.microsoft.com/office/drawing/2014/main" id="{8371D3CA-4780-C628-F4AF-DFF5FAD1C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81" y="-14355"/>
            <a:ext cx="1766949" cy="1766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8C3386FB-9882-91EE-C86E-5D41E3176124}"/>
              </a:ext>
            </a:extLst>
          </p:cNvPr>
          <p:cNvSpPr txBox="1"/>
          <p:nvPr/>
        </p:nvSpPr>
        <p:spPr>
          <a:xfrm>
            <a:off x="9458995" y="1999013"/>
            <a:ext cx="2095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“For when you care about outliers a little bit”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2A5B8CA-606B-7E2E-2F25-36C0B9508AB7}"/>
              </a:ext>
            </a:extLst>
          </p:cNvPr>
          <p:cNvSpPr txBox="1"/>
          <p:nvPr/>
        </p:nvSpPr>
        <p:spPr>
          <a:xfrm>
            <a:off x="10371289" y="370154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1k Epochs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23A21F-4A47-5C93-AF65-12344FD6FBAF}"/>
              </a:ext>
            </a:extLst>
          </p:cNvPr>
          <p:cNvSpPr txBox="1"/>
          <p:nvPr/>
        </p:nvSpPr>
        <p:spPr>
          <a:xfrm>
            <a:off x="2708646" y="134648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2E12A40-5960-BA4C-6EB5-A431909A7BF1}"/>
              </a:ext>
            </a:extLst>
          </p:cNvPr>
          <p:cNvSpPr txBox="1"/>
          <p:nvPr/>
        </p:nvSpPr>
        <p:spPr>
          <a:xfrm>
            <a:off x="2724239" y="226349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dirty="0"/>
              <a:t>θ</a:t>
            </a:r>
            <a:r>
              <a:rPr lang="en-US" sz="1800" baseline="-25000" dirty="0"/>
              <a:t>x</a:t>
            </a:r>
            <a:endParaRPr lang="el-GR" sz="1800" dirty="0">
              <a:latin typeface="MS Shell Dlg 2" panose="020B060403050404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FCA211-61FC-CB1D-62CE-FA0B39AB6B9C}"/>
              </a:ext>
            </a:extLst>
          </p:cNvPr>
          <p:cNvSpPr txBox="1"/>
          <p:nvPr/>
        </p:nvSpPr>
        <p:spPr>
          <a:xfrm>
            <a:off x="2765818" y="319188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226E274-A393-A13C-EED1-DCE12807D3FD}"/>
              </a:ext>
            </a:extLst>
          </p:cNvPr>
          <p:cNvSpPr txBox="1"/>
          <p:nvPr/>
        </p:nvSpPr>
        <p:spPr>
          <a:xfrm>
            <a:off x="2747623" y="4202025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dirty="0"/>
              <a:t>θ</a:t>
            </a:r>
            <a:r>
              <a:rPr lang="en-US" baseline="-25000" dirty="0"/>
              <a:t>y</a:t>
            </a:r>
            <a:endParaRPr lang="el-GR" sz="1800" dirty="0">
              <a:latin typeface="MS Shell Dlg 2" panose="020B060403050404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AA7A3DD-FA92-D3DB-4A5B-0C295AFE00E8}"/>
              </a:ext>
            </a:extLst>
          </p:cNvPr>
          <p:cNvSpPr txBox="1"/>
          <p:nvPr/>
        </p:nvSpPr>
        <p:spPr>
          <a:xfrm>
            <a:off x="7625366" y="188696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09AC2D1-9AD6-375A-67CC-97687EEECD75}"/>
              </a:ext>
            </a:extLst>
          </p:cNvPr>
          <p:cNvSpPr txBox="1"/>
          <p:nvPr/>
        </p:nvSpPr>
        <p:spPr>
          <a:xfrm>
            <a:off x="7640959" y="2803973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dirty="0"/>
              <a:t>θ</a:t>
            </a:r>
            <a:r>
              <a:rPr lang="en-US" sz="1800" baseline="-25000" dirty="0"/>
              <a:t>x</a:t>
            </a:r>
            <a:endParaRPr lang="el-GR" sz="1800" dirty="0">
              <a:latin typeface="MS Shell Dlg 2" panose="020B060403050404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1818A44-1880-DD2D-7D4D-23B9E9B31BDF}"/>
              </a:ext>
            </a:extLst>
          </p:cNvPr>
          <p:cNvSpPr txBox="1"/>
          <p:nvPr/>
        </p:nvSpPr>
        <p:spPr>
          <a:xfrm>
            <a:off x="7682538" y="373236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A1B4971-7FF5-06AB-8A0F-5ACD46C05652}"/>
              </a:ext>
            </a:extLst>
          </p:cNvPr>
          <p:cNvSpPr txBox="1"/>
          <p:nvPr/>
        </p:nvSpPr>
        <p:spPr>
          <a:xfrm>
            <a:off x="7664343" y="474250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dirty="0"/>
              <a:t>θ</a:t>
            </a:r>
            <a:r>
              <a:rPr lang="en-US" baseline="-25000" dirty="0"/>
              <a:t>y</a:t>
            </a:r>
            <a:endParaRPr lang="el-GR" sz="1800" dirty="0"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53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81E0B-0F2A-7FEA-CF1B-9AFDB94F3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60B06-563E-24AB-C4B2-DE9761C93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3828" y="1690688"/>
            <a:ext cx="5852172" cy="4389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8B706E-2BC0-1998-4F3C-AF3B869F3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82485" y="184067"/>
            <a:ext cx="3048001" cy="2286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65E458-3CC1-9A73-890D-ABB67BDBF0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38301" y="2333140"/>
            <a:ext cx="3062254" cy="22966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A42474-F6FE-EFBE-7AED-F7709AAE8C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8232" y="4667820"/>
            <a:ext cx="3013571" cy="22601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591362-9D4A-E749-309D-E5CE2E9E6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19058" y="244567"/>
            <a:ext cx="3048001" cy="2286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02A65B3-3E76-92E7-EBEF-E62287B03F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6723" y="2446618"/>
            <a:ext cx="3048000" cy="2286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8B9AE5-1F9A-098D-F07B-9202C1F8B9B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4847" y="4668419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9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292C-196A-4E96-377A-8002F59EA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Outstanding Issues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E72FA-89A8-61BF-8D0E-0818B4895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we need a better optimizer / loss function?</a:t>
            </a:r>
          </a:p>
          <a:p>
            <a:r>
              <a:rPr lang="en-US" dirty="0"/>
              <a:t>Do we need a different number of hidden layers or nodes?</a:t>
            </a:r>
          </a:p>
          <a:p>
            <a:r>
              <a:rPr lang="en-US" dirty="0"/>
              <a:t>Does it work better if we change the output layer to 3 nodes and try to directly train to the momentum vector?</a:t>
            </a:r>
          </a:p>
          <a:p>
            <a:r>
              <a:rPr lang="en-US" dirty="0"/>
              <a:t>Does more training data help or have we hit the floor (make plot of data used vs minimum loss function)</a:t>
            </a:r>
          </a:p>
          <a:p>
            <a:r>
              <a:rPr lang="en-US" dirty="0"/>
              <a:t>Z is producing a constant, nonzero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23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147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MS Shell Dlg 2</vt:lpstr>
      <vt:lpstr>Office Theme</vt:lpstr>
      <vt:lpstr>PowerPoint Presentation</vt:lpstr>
      <vt:lpstr>PowerPoint Presentation</vt:lpstr>
      <vt:lpstr>Performance</vt:lpstr>
      <vt:lpstr>Outstanding Issues and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Ruth</dc:creator>
  <cp:lastModifiedBy>David Ruth</cp:lastModifiedBy>
  <cp:revision>2</cp:revision>
  <dcterms:created xsi:type="dcterms:W3CDTF">2023-05-12T01:08:42Z</dcterms:created>
  <dcterms:modified xsi:type="dcterms:W3CDTF">2023-05-12T18:00:12Z</dcterms:modified>
</cp:coreProperties>
</file>