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5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B415-4EC9-44CB-907B-453BD1F6DAF9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D15-3D5D-4032-A720-87AAE03FF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B415-4EC9-44CB-907B-453BD1F6DAF9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D15-3D5D-4032-A720-87AAE03FF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B415-4EC9-44CB-907B-453BD1F6DAF9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D15-3D5D-4032-A720-87AAE03FF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50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B415-4EC9-44CB-907B-453BD1F6DAF9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D15-3D5D-4032-A720-87AAE03FF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6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B415-4EC9-44CB-907B-453BD1F6DAF9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D15-3D5D-4032-A720-87AAE03FF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1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B415-4EC9-44CB-907B-453BD1F6DAF9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D15-3D5D-4032-A720-87AAE03FF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8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B415-4EC9-44CB-907B-453BD1F6DAF9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D15-3D5D-4032-A720-87AAE03FF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22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B415-4EC9-44CB-907B-453BD1F6DAF9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D15-3D5D-4032-A720-87AAE03FF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529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B415-4EC9-44CB-907B-453BD1F6DAF9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D15-3D5D-4032-A720-87AAE03FF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36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B415-4EC9-44CB-907B-453BD1F6DAF9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D15-3D5D-4032-A720-87AAE03FF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1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5B415-4EC9-44CB-907B-453BD1F6DAF9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1CD15-3D5D-4032-A720-87AAE03FF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5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5B415-4EC9-44CB-907B-453BD1F6DAF9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1CD15-3D5D-4032-A720-87AAE03FF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9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206549" y="-659415"/>
            <a:ext cx="6592238" cy="8063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9200" y="3810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Exit 73 from 495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55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Gordon, Howard A</dc:creator>
  <cp:lastModifiedBy>Gordon, Howard A</cp:lastModifiedBy>
  <cp:revision>2</cp:revision>
  <dcterms:created xsi:type="dcterms:W3CDTF">2016-06-22T14:58:06Z</dcterms:created>
  <dcterms:modified xsi:type="dcterms:W3CDTF">2016-06-22T15:57:39Z</dcterms:modified>
</cp:coreProperties>
</file>