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0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5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7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2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8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4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8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5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25F3-AF5D-40F7-AC84-6BBD3342E88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4A1D-3EB5-4F22-8C03-2378CCC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People who asked to say a few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Andrzej J. Buras, Technical University of Munich (via </a:t>
            </a:r>
            <a:r>
              <a:rPr lang="en-US" smtClean="0"/>
              <a:t>Bill Marciano)</a:t>
            </a:r>
            <a:endParaRPr lang="en-US" dirty="0" smtClean="0"/>
          </a:p>
          <a:p>
            <a:r>
              <a:rPr lang="en-US" dirty="0" smtClean="0"/>
              <a:t>Peter Meyers, Princeton</a:t>
            </a:r>
          </a:p>
          <a:p>
            <a:r>
              <a:rPr lang="en-US" dirty="0" smtClean="0"/>
              <a:t>Kirk McDonald, Princeton</a:t>
            </a:r>
          </a:p>
          <a:p>
            <a:r>
              <a:rPr lang="en-US" dirty="0" smtClean="0"/>
              <a:t>Amarjit Soni, BNL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3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People who asked to say a few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who asked to say a few words</dc:title>
  <dc:creator>Gordon, Howard A</dc:creator>
  <cp:lastModifiedBy>Gordon, Howard A</cp:lastModifiedBy>
  <cp:revision>2</cp:revision>
  <dcterms:created xsi:type="dcterms:W3CDTF">2016-06-23T15:48:32Z</dcterms:created>
  <dcterms:modified xsi:type="dcterms:W3CDTF">2016-06-23T19:23:49Z</dcterms:modified>
</cp:coreProperties>
</file>