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59" r:id="rId4"/>
    <p:sldId id="261" r:id="rId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53A114-64DF-4144-A049-33A27E8F2EEC}"/>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002EB57B-7B66-451A-B065-BA5F47C71E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D9CF6D11-D38A-463A-B8E4-3B49936D3DF6}"/>
              </a:ext>
            </a:extLst>
          </p:cNvPr>
          <p:cNvSpPr>
            <a:spLocks noGrp="1"/>
          </p:cNvSpPr>
          <p:nvPr>
            <p:ph type="dt" sz="half" idx="10"/>
          </p:nvPr>
        </p:nvSpPr>
        <p:spPr/>
        <p:txBody>
          <a:bodyPr/>
          <a:lstStyle/>
          <a:p>
            <a:fld id="{371942D6-C5E2-473F-99F6-6C9EAAC02C6A}" type="datetimeFigureOut">
              <a:rPr lang="zh-TW" altLang="en-US" smtClean="0"/>
              <a:t>2021/1/20</a:t>
            </a:fld>
            <a:endParaRPr lang="zh-TW" altLang="en-US"/>
          </a:p>
        </p:txBody>
      </p:sp>
      <p:sp>
        <p:nvSpPr>
          <p:cNvPr id="5" name="頁尾版面配置區 4">
            <a:extLst>
              <a:ext uri="{FF2B5EF4-FFF2-40B4-BE49-F238E27FC236}">
                <a16:creationId xmlns:a16="http://schemas.microsoft.com/office/drawing/2014/main" id="{604BCD51-0C93-44E5-A114-EF3A22949B0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FC8A8DA-BBFC-4B7C-A333-42A75DD41D8C}"/>
              </a:ext>
            </a:extLst>
          </p:cNvPr>
          <p:cNvSpPr>
            <a:spLocks noGrp="1"/>
          </p:cNvSpPr>
          <p:nvPr>
            <p:ph type="sldNum" sz="quarter" idx="12"/>
          </p:nvPr>
        </p:nvSpPr>
        <p:spPr/>
        <p:txBody>
          <a:bodyPr/>
          <a:lstStyle/>
          <a:p>
            <a:fld id="{ABA456A1-F28B-4D2E-BE91-1748838C3FAB}" type="slidenum">
              <a:rPr lang="zh-TW" altLang="en-US" smtClean="0"/>
              <a:t>‹#›</a:t>
            </a:fld>
            <a:endParaRPr lang="zh-TW" altLang="en-US"/>
          </a:p>
        </p:txBody>
      </p:sp>
    </p:spTree>
    <p:extLst>
      <p:ext uri="{BB962C8B-B14F-4D97-AF65-F5344CB8AC3E}">
        <p14:creationId xmlns:p14="http://schemas.microsoft.com/office/powerpoint/2010/main" val="2371752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D9ABA9-B630-4135-9C18-ABBAE4A5EA68}"/>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F5ECBF78-EDFC-43D9-B0DD-2EBF3043DA56}"/>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DD4D687-A04A-4E8E-9AFC-F07D8EFF5000}"/>
              </a:ext>
            </a:extLst>
          </p:cNvPr>
          <p:cNvSpPr>
            <a:spLocks noGrp="1"/>
          </p:cNvSpPr>
          <p:nvPr>
            <p:ph type="dt" sz="half" idx="10"/>
          </p:nvPr>
        </p:nvSpPr>
        <p:spPr/>
        <p:txBody>
          <a:bodyPr/>
          <a:lstStyle/>
          <a:p>
            <a:fld id="{371942D6-C5E2-473F-99F6-6C9EAAC02C6A}" type="datetimeFigureOut">
              <a:rPr lang="zh-TW" altLang="en-US" smtClean="0"/>
              <a:t>2021/1/20</a:t>
            </a:fld>
            <a:endParaRPr lang="zh-TW" altLang="en-US"/>
          </a:p>
        </p:txBody>
      </p:sp>
      <p:sp>
        <p:nvSpPr>
          <p:cNvPr id="5" name="頁尾版面配置區 4">
            <a:extLst>
              <a:ext uri="{FF2B5EF4-FFF2-40B4-BE49-F238E27FC236}">
                <a16:creationId xmlns:a16="http://schemas.microsoft.com/office/drawing/2014/main" id="{91520838-AA06-4592-8EC7-B3EBD023B71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B64F1EE-BAE3-497F-80D5-0EE644696631}"/>
              </a:ext>
            </a:extLst>
          </p:cNvPr>
          <p:cNvSpPr>
            <a:spLocks noGrp="1"/>
          </p:cNvSpPr>
          <p:nvPr>
            <p:ph type="sldNum" sz="quarter" idx="12"/>
          </p:nvPr>
        </p:nvSpPr>
        <p:spPr/>
        <p:txBody>
          <a:bodyPr/>
          <a:lstStyle/>
          <a:p>
            <a:fld id="{ABA456A1-F28B-4D2E-BE91-1748838C3FAB}" type="slidenum">
              <a:rPr lang="zh-TW" altLang="en-US" smtClean="0"/>
              <a:t>‹#›</a:t>
            </a:fld>
            <a:endParaRPr lang="zh-TW" altLang="en-US"/>
          </a:p>
        </p:txBody>
      </p:sp>
    </p:spTree>
    <p:extLst>
      <p:ext uri="{BB962C8B-B14F-4D97-AF65-F5344CB8AC3E}">
        <p14:creationId xmlns:p14="http://schemas.microsoft.com/office/powerpoint/2010/main" val="429126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9FC17666-5DFA-4CB3-AF18-F931A3860949}"/>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A247C83B-C996-43E7-B533-6BC6B2641702}"/>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A11BAD8-DD6F-4B28-95EC-4B2A377C6CE9}"/>
              </a:ext>
            </a:extLst>
          </p:cNvPr>
          <p:cNvSpPr>
            <a:spLocks noGrp="1"/>
          </p:cNvSpPr>
          <p:nvPr>
            <p:ph type="dt" sz="half" idx="10"/>
          </p:nvPr>
        </p:nvSpPr>
        <p:spPr/>
        <p:txBody>
          <a:bodyPr/>
          <a:lstStyle/>
          <a:p>
            <a:fld id="{371942D6-C5E2-473F-99F6-6C9EAAC02C6A}" type="datetimeFigureOut">
              <a:rPr lang="zh-TW" altLang="en-US" smtClean="0"/>
              <a:t>2021/1/20</a:t>
            </a:fld>
            <a:endParaRPr lang="zh-TW" altLang="en-US"/>
          </a:p>
        </p:txBody>
      </p:sp>
      <p:sp>
        <p:nvSpPr>
          <p:cNvPr id="5" name="頁尾版面配置區 4">
            <a:extLst>
              <a:ext uri="{FF2B5EF4-FFF2-40B4-BE49-F238E27FC236}">
                <a16:creationId xmlns:a16="http://schemas.microsoft.com/office/drawing/2014/main" id="{CD4896D5-E809-43B2-9D11-0B16EF464C2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FF66BA4-63F9-43C7-B113-6497A24DAF2F}"/>
              </a:ext>
            </a:extLst>
          </p:cNvPr>
          <p:cNvSpPr>
            <a:spLocks noGrp="1"/>
          </p:cNvSpPr>
          <p:nvPr>
            <p:ph type="sldNum" sz="quarter" idx="12"/>
          </p:nvPr>
        </p:nvSpPr>
        <p:spPr/>
        <p:txBody>
          <a:bodyPr/>
          <a:lstStyle/>
          <a:p>
            <a:fld id="{ABA456A1-F28B-4D2E-BE91-1748838C3FAB}" type="slidenum">
              <a:rPr lang="zh-TW" altLang="en-US" smtClean="0"/>
              <a:t>‹#›</a:t>
            </a:fld>
            <a:endParaRPr lang="zh-TW" altLang="en-US"/>
          </a:p>
        </p:txBody>
      </p:sp>
    </p:spTree>
    <p:extLst>
      <p:ext uri="{BB962C8B-B14F-4D97-AF65-F5344CB8AC3E}">
        <p14:creationId xmlns:p14="http://schemas.microsoft.com/office/powerpoint/2010/main" val="318905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162B5A-999E-40A8-80F2-7790325D8AE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259DE1B-A52E-4BFE-9E16-CEB426051703}"/>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DA25C3F-CD8A-4DDE-A42D-ACBFC7C23DA0}"/>
              </a:ext>
            </a:extLst>
          </p:cNvPr>
          <p:cNvSpPr>
            <a:spLocks noGrp="1"/>
          </p:cNvSpPr>
          <p:nvPr>
            <p:ph type="dt" sz="half" idx="10"/>
          </p:nvPr>
        </p:nvSpPr>
        <p:spPr/>
        <p:txBody>
          <a:bodyPr/>
          <a:lstStyle/>
          <a:p>
            <a:fld id="{371942D6-C5E2-473F-99F6-6C9EAAC02C6A}" type="datetimeFigureOut">
              <a:rPr lang="zh-TW" altLang="en-US" smtClean="0"/>
              <a:t>2021/1/20</a:t>
            </a:fld>
            <a:endParaRPr lang="zh-TW" altLang="en-US"/>
          </a:p>
        </p:txBody>
      </p:sp>
      <p:sp>
        <p:nvSpPr>
          <p:cNvPr id="5" name="頁尾版面配置區 4">
            <a:extLst>
              <a:ext uri="{FF2B5EF4-FFF2-40B4-BE49-F238E27FC236}">
                <a16:creationId xmlns:a16="http://schemas.microsoft.com/office/drawing/2014/main" id="{19F9FB11-D881-469F-B85A-17F6B9AAB2F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62B87CC-57B2-43DD-B918-5A051CB3498F}"/>
              </a:ext>
            </a:extLst>
          </p:cNvPr>
          <p:cNvSpPr>
            <a:spLocks noGrp="1"/>
          </p:cNvSpPr>
          <p:nvPr>
            <p:ph type="sldNum" sz="quarter" idx="12"/>
          </p:nvPr>
        </p:nvSpPr>
        <p:spPr/>
        <p:txBody>
          <a:bodyPr/>
          <a:lstStyle/>
          <a:p>
            <a:fld id="{ABA456A1-F28B-4D2E-BE91-1748838C3FAB}" type="slidenum">
              <a:rPr lang="zh-TW" altLang="en-US" smtClean="0"/>
              <a:t>‹#›</a:t>
            </a:fld>
            <a:endParaRPr lang="zh-TW" altLang="en-US"/>
          </a:p>
        </p:txBody>
      </p:sp>
    </p:spTree>
    <p:extLst>
      <p:ext uri="{BB962C8B-B14F-4D97-AF65-F5344CB8AC3E}">
        <p14:creationId xmlns:p14="http://schemas.microsoft.com/office/powerpoint/2010/main" val="286619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F70EA6-D2C7-4502-8C04-99AC377AFDBE}"/>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3FFC9AD1-C07A-4D26-BF3C-E0074A5673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589662D4-AD20-4F41-B6BA-EEF50C5CFB35}"/>
              </a:ext>
            </a:extLst>
          </p:cNvPr>
          <p:cNvSpPr>
            <a:spLocks noGrp="1"/>
          </p:cNvSpPr>
          <p:nvPr>
            <p:ph type="dt" sz="half" idx="10"/>
          </p:nvPr>
        </p:nvSpPr>
        <p:spPr/>
        <p:txBody>
          <a:bodyPr/>
          <a:lstStyle/>
          <a:p>
            <a:fld id="{371942D6-C5E2-473F-99F6-6C9EAAC02C6A}" type="datetimeFigureOut">
              <a:rPr lang="zh-TW" altLang="en-US" smtClean="0"/>
              <a:t>2021/1/20</a:t>
            </a:fld>
            <a:endParaRPr lang="zh-TW" altLang="en-US"/>
          </a:p>
        </p:txBody>
      </p:sp>
      <p:sp>
        <p:nvSpPr>
          <p:cNvPr id="5" name="頁尾版面配置區 4">
            <a:extLst>
              <a:ext uri="{FF2B5EF4-FFF2-40B4-BE49-F238E27FC236}">
                <a16:creationId xmlns:a16="http://schemas.microsoft.com/office/drawing/2014/main" id="{851B8E45-2C41-4398-9E9C-A6C0E70C777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639E34E-07CB-4C6B-8509-20764CDC1377}"/>
              </a:ext>
            </a:extLst>
          </p:cNvPr>
          <p:cNvSpPr>
            <a:spLocks noGrp="1"/>
          </p:cNvSpPr>
          <p:nvPr>
            <p:ph type="sldNum" sz="quarter" idx="12"/>
          </p:nvPr>
        </p:nvSpPr>
        <p:spPr/>
        <p:txBody>
          <a:bodyPr/>
          <a:lstStyle/>
          <a:p>
            <a:fld id="{ABA456A1-F28B-4D2E-BE91-1748838C3FAB}" type="slidenum">
              <a:rPr lang="zh-TW" altLang="en-US" smtClean="0"/>
              <a:t>‹#›</a:t>
            </a:fld>
            <a:endParaRPr lang="zh-TW" altLang="en-US"/>
          </a:p>
        </p:txBody>
      </p:sp>
    </p:spTree>
    <p:extLst>
      <p:ext uri="{BB962C8B-B14F-4D97-AF65-F5344CB8AC3E}">
        <p14:creationId xmlns:p14="http://schemas.microsoft.com/office/powerpoint/2010/main" val="3337344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3D62CD-E811-4CE4-A3E9-40AD662DF05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74F7BB41-1674-40F8-B599-90C5D085FF70}"/>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8CE65AC8-FDB2-42CD-8CCA-36398866AC2B}"/>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BFE07A05-4585-4DF6-8A51-2B07CEA3662C}"/>
              </a:ext>
            </a:extLst>
          </p:cNvPr>
          <p:cNvSpPr>
            <a:spLocks noGrp="1"/>
          </p:cNvSpPr>
          <p:nvPr>
            <p:ph type="dt" sz="half" idx="10"/>
          </p:nvPr>
        </p:nvSpPr>
        <p:spPr/>
        <p:txBody>
          <a:bodyPr/>
          <a:lstStyle/>
          <a:p>
            <a:fld id="{371942D6-C5E2-473F-99F6-6C9EAAC02C6A}" type="datetimeFigureOut">
              <a:rPr lang="zh-TW" altLang="en-US" smtClean="0"/>
              <a:t>2021/1/20</a:t>
            </a:fld>
            <a:endParaRPr lang="zh-TW" altLang="en-US"/>
          </a:p>
        </p:txBody>
      </p:sp>
      <p:sp>
        <p:nvSpPr>
          <p:cNvPr id="6" name="頁尾版面配置區 5">
            <a:extLst>
              <a:ext uri="{FF2B5EF4-FFF2-40B4-BE49-F238E27FC236}">
                <a16:creationId xmlns:a16="http://schemas.microsoft.com/office/drawing/2014/main" id="{1E5DA0BA-ED88-4C64-B9C0-0A17FD860E9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76C9654-5023-4B1B-8666-29C6A5B4461F}"/>
              </a:ext>
            </a:extLst>
          </p:cNvPr>
          <p:cNvSpPr>
            <a:spLocks noGrp="1"/>
          </p:cNvSpPr>
          <p:nvPr>
            <p:ph type="sldNum" sz="quarter" idx="12"/>
          </p:nvPr>
        </p:nvSpPr>
        <p:spPr/>
        <p:txBody>
          <a:bodyPr/>
          <a:lstStyle/>
          <a:p>
            <a:fld id="{ABA456A1-F28B-4D2E-BE91-1748838C3FAB}" type="slidenum">
              <a:rPr lang="zh-TW" altLang="en-US" smtClean="0"/>
              <a:t>‹#›</a:t>
            </a:fld>
            <a:endParaRPr lang="zh-TW" altLang="en-US"/>
          </a:p>
        </p:txBody>
      </p:sp>
    </p:spTree>
    <p:extLst>
      <p:ext uri="{BB962C8B-B14F-4D97-AF65-F5344CB8AC3E}">
        <p14:creationId xmlns:p14="http://schemas.microsoft.com/office/powerpoint/2010/main" val="1013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8ADAA09-94C1-4573-BFB3-A9D0E62C5764}"/>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CB3CB75-954B-4961-8056-CA10E4CBF9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ED148648-140B-4F17-BFC4-32C6A8801642}"/>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43550AF9-E261-40D7-8430-8440192EC8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CA60944E-B8CF-4919-8F51-3D22D97C9896}"/>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BE3B91F6-DC14-4482-9D5F-930153C139E8}"/>
              </a:ext>
            </a:extLst>
          </p:cNvPr>
          <p:cNvSpPr>
            <a:spLocks noGrp="1"/>
          </p:cNvSpPr>
          <p:nvPr>
            <p:ph type="dt" sz="half" idx="10"/>
          </p:nvPr>
        </p:nvSpPr>
        <p:spPr/>
        <p:txBody>
          <a:bodyPr/>
          <a:lstStyle/>
          <a:p>
            <a:fld id="{371942D6-C5E2-473F-99F6-6C9EAAC02C6A}" type="datetimeFigureOut">
              <a:rPr lang="zh-TW" altLang="en-US" smtClean="0"/>
              <a:t>2021/1/20</a:t>
            </a:fld>
            <a:endParaRPr lang="zh-TW" altLang="en-US"/>
          </a:p>
        </p:txBody>
      </p:sp>
      <p:sp>
        <p:nvSpPr>
          <p:cNvPr id="8" name="頁尾版面配置區 7">
            <a:extLst>
              <a:ext uri="{FF2B5EF4-FFF2-40B4-BE49-F238E27FC236}">
                <a16:creationId xmlns:a16="http://schemas.microsoft.com/office/drawing/2014/main" id="{33D14963-F16B-4A25-9656-E87232467808}"/>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55AE30D4-2E47-46EA-8902-7D9BDE517412}"/>
              </a:ext>
            </a:extLst>
          </p:cNvPr>
          <p:cNvSpPr>
            <a:spLocks noGrp="1"/>
          </p:cNvSpPr>
          <p:nvPr>
            <p:ph type="sldNum" sz="quarter" idx="12"/>
          </p:nvPr>
        </p:nvSpPr>
        <p:spPr/>
        <p:txBody>
          <a:bodyPr/>
          <a:lstStyle/>
          <a:p>
            <a:fld id="{ABA456A1-F28B-4D2E-BE91-1748838C3FAB}" type="slidenum">
              <a:rPr lang="zh-TW" altLang="en-US" smtClean="0"/>
              <a:t>‹#›</a:t>
            </a:fld>
            <a:endParaRPr lang="zh-TW" altLang="en-US"/>
          </a:p>
        </p:txBody>
      </p:sp>
    </p:spTree>
    <p:extLst>
      <p:ext uri="{BB962C8B-B14F-4D97-AF65-F5344CB8AC3E}">
        <p14:creationId xmlns:p14="http://schemas.microsoft.com/office/powerpoint/2010/main" val="323700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F06B90-E22F-4CC4-99C6-CE25BDF60E09}"/>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2DBC81C9-31B3-42CE-8D9C-0C5E1520E441}"/>
              </a:ext>
            </a:extLst>
          </p:cNvPr>
          <p:cNvSpPr>
            <a:spLocks noGrp="1"/>
          </p:cNvSpPr>
          <p:nvPr>
            <p:ph type="dt" sz="half" idx="10"/>
          </p:nvPr>
        </p:nvSpPr>
        <p:spPr/>
        <p:txBody>
          <a:bodyPr/>
          <a:lstStyle/>
          <a:p>
            <a:fld id="{371942D6-C5E2-473F-99F6-6C9EAAC02C6A}" type="datetimeFigureOut">
              <a:rPr lang="zh-TW" altLang="en-US" smtClean="0"/>
              <a:t>2021/1/20</a:t>
            </a:fld>
            <a:endParaRPr lang="zh-TW" altLang="en-US"/>
          </a:p>
        </p:txBody>
      </p:sp>
      <p:sp>
        <p:nvSpPr>
          <p:cNvPr id="4" name="頁尾版面配置區 3">
            <a:extLst>
              <a:ext uri="{FF2B5EF4-FFF2-40B4-BE49-F238E27FC236}">
                <a16:creationId xmlns:a16="http://schemas.microsoft.com/office/drawing/2014/main" id="{1A1AE6DC-BB41-4C65-AA7E-5F8CA0F1BA37}"/>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E2D445D5-7AED-4E52-8926-82EBA11749D1}"/>
              </a:ext>
            </a:extLst>
          </p:cNvPr>
          <p:cNvSpPr>
            <a:spLocks noGrp="1"/>
          </p:cNvSpPr>
          <p:nvPr>
            <p:ph type="sldNum" sz="quarter" idx="12"/>
          </p:nvPr>
        </p:nvSpPr>
        <p:spPr/>
        <p:txBody>
          <a:bodyPr/>
          <a:lstStyle/>
          <a:p>
            <a:fld id="{ABA456A1-F28B-4D2E-BE91-1748838C3FAB}" type="slidenum">
              <a:rPr lang="zh-TW" altLang="en-US" smtClean="0"/>
              <a:t>‹#›</a:t>
            </a:fld>
            <a:endParaRPr lang="zh-TW" altLang="en-US"/>
          </a:p>
        </p:txBody>
      </p:sp>
    </p:spTree>
    <p:extLst>
      <p:ext uri="{BB962C8B-B14F-4D97-AF65-F5344CB8AC3E}">
        <p14:creationId xmlns:p14="http://schemas.microsoft.com/office/powerpoint/2010/main" val="308343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49AA73C-66AB-4784-B99E-464A595DC2C7}"/>
              </a:ext>
            </a:extLst>
          </p:cNvPr>
          <p:cNvSpPr>
            <a:spLocks noGrp="1"/>
          </p:cNvSpPr>
          <p:nvPr>
            <p:ph type="dt" sz="half" idx="10"/>
          </p:nvPr>
        </p:nvSpPr>
        <p:spPr/>
        <p:txBody>
          <a:bodyPr/>
          <a:lstStyle/>
          <a:p>
            <a:fld id="{371942D6-C5E2-473F-99F6-6C9EAAC02C6A}" type="datetimeFigureOut">
              <a:rPr lang="zh-TW" altLang="en-US" smtClean="0"/>
              <a:t>2021/1/20</a:t>
            </a:fld>
            <a:endParaRPr lang="zh-TW" altLang="en-US"/>
          </a:p>
        </p:txBody>
      </p:sp>
      <p:sp>
        <p:nvSpPr>
          <p:cNvPr id="3" name="頁尾版面配置區 2">
            <a:extLst>
              <a:ext uri="{FF2B5EF4-FFF2-40B4-BE49-F238E27FC236}">
                <a16:creationId xmlns:a16="http://schemas.microsoft.com/office/drawing/2014/main" id="{6E5083F9-F83C-4513-B665-466F5B17F831}"/>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20933D18-B04D-4ACE-998C-015EB25BB953}"/>
              </a:ext>
            </a:extLst>
          </p:cNvPr>
          <p:cNvSpPr>
            <a:spLocks noGrp="1"/>
          </p:cNvSpPr>
          <p:nvPr>
            <p:ph type="sldNum" sz="quarter" idx="12"/>
          </p:nvPr>
        </p:nvSpPr>
        <p:spPr/>
        <p:txBody>
          <a:bodyPr/>
          <a:lstStyle/>
          <a:p>
            <a:fld id="{ABA456A1-F28B-4D2E-BE91-1748838C3FAB}" type="slidenum">
              <a:rPr lang="zh-TW" altLang="en-US" smtClean="0"/>
              <a:t>‹#›</a:t>
            </a:fld>
            <a:endParaRPr lang="zh-TW" altLang="en-US"/>
          </a:p>
        </p:txBody>
      </p:sp>
    </p:spTree>
    <p:extLst>
      <p:ext uri="{BB962C8B-B14F-4D97-AF65-F5344CB8AC3E}">
        <p14:creationId xmlns:p14="http://schemas.microsoft.com/office/powerpoint/2010/main" val="2075021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9357F5-0DDA-4D1B-9ACE-000414C4C45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819CB6F2-366A-41E1-AEDB-D027CF8090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18C5FC56-90C7-4137-920D-D2673EC7F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493EA029-AB4B-4220-ACF7-B351B0B1EE75}"/>
              </a:ext>
            </a:extLst>
          </p:cNvPr>
          <p:cNvSpPr>
            <a:spLocks noGrp="1"/>
          </p:cNvSpPr>
          <p:nvPr>
            <p:ph type="dt" sz="half" idx="10"/>
          </p:nvPr>
        </p:nvSpPr>
        <p:spPr/>
        <p:txBody>
          <a:bodyPr/>
          <a:lstStyle/>
          <a:p>
            <a:fld id="{371942D6-C5E2-473F-99F6-6C9EAAC02C6A}" type="datetimeFigureOut">
              <a:rPr lang="zh-TW" altLang="en-US" smtClean="0"/>
              <a:t>2021/1/20</a:t>
            </a:fld>
            <a:endParaRPr lang="zh-TW" altLang="en-US"/>
          </a:p>
        </p:txBody>
      </p:sp>
      <p:sp>
        <p:nvSpPr>
          <p:cNvPr id="6" name="頁尾版面配置區 5">
            <a:extLst>
              <a:ext uri="{FF2B5EF4-FFF2-40B4-BE49-F238E27FC236}">
                <a16:creationId xmlns:a16="http://schemas.microsoft.com/office/drawing/2014/main" id="{B7B5C9D7-4FE1-466E-A1E6-DBDDF4ABFC3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EDC1277-608A-4D38-9A0A-24FCF06D27B7}"/>
              </a:ext>
            </a:extLst>
          </p:cNvPr>
          <p:cNvSpPr>
            <a:spLocks noGrp="1"/>
          </p:cNvSpPr>
          <p:nvPr>
            <p:ph type="sldNum" sz="quarter" idx="12"/>
          </p:nvPr>
        </p:nvSpPr>
        <p:spPr/>
        <p:txBody>
          <a:bodyPr/>
          <a:lstStyle/>
          <a:p>
            <a:fld id="{ABA456A1-F28B-4D2E-BE91-1748838C3FAB}" type="slidenum">
              <a:rPr lang="zh-TW" altLang="en-US" smtClean="0"/>
              <a:t>‹#›</a:t>
            </a:fld>
            <a:endParaRPr lang="zh-TW" altLang="en-US"/>
          </a:p>
        </p:txBody>
      </p:sp>
    </p:spTree>
    <p:extLst>
      <p:ext uri="{BB962C8B-B14F-4D97-AF65-F5344CB8AC3E}">
        <p14:creationId xmlns:p14="http://schemas.microsoft.com/office/powerpoint/2010/main" val="4072550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8EEBEF-284C-40BC-8270-46DC0E26F5E6}"/>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F3EADA26-171F-4BA6-8149-0A66197F6F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8B095DCA-56FA-4898-9056-AB0DCCF69E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C4B6753B-F9A0-4651-A758-F8E42D2AFFAE}"/>
              </a:ext>
            </a:extLst>
          </p:cNvPr>
          <p:cNvSpPr>
            <a:spLocks noGrp="1"/>
          </p:cNvSpPr>
          <p:nvPr>
            <p:ph type="dt" sz="half" idx="10"/>
          </p:nvPr>
        </p:nvSpPr>
        <p:spPr/>
        <p:txBody>
          <a:bodyPr/>
          <a:lstStyle/>
          <a:p>
            <a:fld id="{371942D6-C5E2-473F-99F6-6C9EAAC02C6A}" type="datetimeFigureOut">
              <a:rPr lang="zh-TW" altLang="en-US" smtClean="0"/>
              <a:t>2021/1/20</a:t>
            </a:fld>
            <a:endParaRPr lang="zh-TW" altLang="en-US"/>
          </a:p>
        </p:txBody>
      </p:sp>
      <p:sp>
        <p:nvSpPr>
          <p:cNvPr id="6" name="頁尾版面配置區 5">
            <a:extLst>
              <a:ext uri="{FF2B5EF4-FFF2-40B4-BE49-F238E27FC236}">
                <a16:creationId xmlns:a16="http://schemas.microsoft.com/office/drawing/2014/main" id="{4DDA0A7E-0E8C-47CC-A9C9-ECDF5F7060C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383E3E1-F5DE-4C81-9DF9-C163A9D2052D}"/>
              </a:ext>
            </a:extLst>
          </p:cNvPr>
          <p:cNvSpPr>
            <a:spLocks noGrp="1"/>
          </p:cNvSpPr>
          <p:nvPr>
            <p:ph type="sldNum" sz="quarter" idx="12"/>
          </p:nvPr>
        </p:nvSpPr>
        <p:spPr/>
        <p:txBody>
          <a:bodyPr/>
          <a:lstStyle/>
          <a:p>
            <a:fld id="{ABA456A1-F28B-4D2E-BE91-1748838C3FAB}" type="slidenum">
              <a:rPr lang="zh-TW" altLang="en-US" smtClean="0"/>
              <a:t>‹#›</a:t>
            </a:fld>
            <a:endParaRPr lang="zh-TW" altLang="en-US"/>
          </a:p>
        </p:txBody>
      </p:sp>
    </p:spTree>
    <p:extLst>
      <p:ext uri="{BB962C8B-B14F-4D97-AF65-F5344CB8AC3E}">
        <p14:creationId xmlns:p14="http://schemas.microsoft.com/office/powerpoint/2010/main" val="68703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8F8885EF-4567-45D0-B2A7-2F15BB6306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7707CD56-5326-4F71-A76C-8484A57E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7CDFFF3-C912-4DDD-82D8-DD0258A0CD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942D6-C5E2-473F-99F6-6C9EAAC02C6A}" type="datetimeFigureOut">
              <a:rPr lang="zh-TW" altLang="en-US" smtClean="0"/>
              <a:t>2021/1/20</a:t>
            </a:fld>
            <a:endParaRPr lang="zh-TW" altLang="en-US"/>
          </a:p>
        </p:txBody>
      </p:sp>
      <p:sp>
        <p:nvSpPr>
          <p:cNvPr id="5" name="頁尾版面配置區 4">
            <a:extLst>
              <a:ext uri="{FF2B5EF4-FFF2-40B4-BE49-F238E27FC236}">
                <a16:creationId xmlns:a16="http://schemas.microsoft.com/office/drawing/2014/main" id="{7E4551FA-542E-49DE-B918-7B8477FCD7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5E1E4762-ECB1-4C63-BFEA-976107F46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456A1-F28B-4D2E-BE91-1748838C3FAB}" type="slidenum">
              <a:rPr lang="zh-TW" altLang="en-US" smtClean="0"/>
              <a:t>‹#›</a:t>
            </a:fld>
            <a:endParaRPr lang="zh-TW" altLang="en-US"/>
          </a:p>
        </p:txBody>
      </p:sp>
    </p:spTree>
    <p:extLst>
      <p:ext uri="{BB962C8B-B14F-4D97-AF65-F5344CB8AC3E}">
        <p14:creationId xmlns:p14="http://schemas.microsoft.com/office/powerpoint/2010/main" val="2817943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AA007BE-29B0-4B0C-A2BB-E72983826EA0}"/>
              </a:ext>
            </a:extLst>
          </p:cNvPr>
          <p:cNvSpPr/>
          <p:nvPr/>
        </p:nvSpPr>
        <p:spPr>
          <a:xfrm>
            <a:off x="0" y="1173192"/>
            <a:ext cx="12192000" cy="15958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文字方塊 3">
            <a:extLst>
              <a:ext uri="{FF2B5EF4-FFF2-40B4-BE49-F238E27FC236}">
                <a16:creationId xmlns:a16="http://schemas.microsoft.com/office/drawing/2014/main" id="{C6A415CA-8816-4343-A479-92C0B7508D34}"/>
              </a:ext>
            </a:extLst>
          </p:cNvPr>
          <p:cNvSpPr txBox="1"/>
          <p:nvPr/>
        </p:nvSpPr>
        <p:spPr>
          <a:xfrm>
            <a:off x="2763897" y="1617192"/>
            <a:ext cx="6664205" cy="707886"/>
          </a:xfrm>
          <a:prstGeom prst="rect">
            <a:avLst/>
          </a:prstGeom>
          <a:noFill/>
        </p:spPr>
        <p:txBody>
          <a:bodyPr wrap="square" rtlCol="0">
            <a:spAutoFit/>
          </a:bodyPr>
          <a:lstStyle/>
          <a:p>
            <a:pPr algn="ctr"/>
            <a:r>
              <a:rPr lang="en-US" altLang="zh-TW" sz="4000" dirty="0">
                <a:solidFill>
                  <a:srgbClr val="7030A0"/>
                </a:solidFill>
              </a:rPr>
              <a:t>Report of INTT Sensor Testing</a:t>
            </a:r>
            <a:endParaRPr lang="zh-TW" altLang="en-US" sz="4000" dirty="0">
              <a:solidFill>
                <a:srgbClr val="7030A0"/>
              </a:solidFill>
            </a:endParaRPr>
          </a:p>
        </p:txBody>
      </p:sp>
      <p:pic>
        <p:nvPicPr>
          <p:cNvPr id="11" name="圖片 10">
            <a:extLst>
              <a:ext uri="{FF2B5EF4-FFF2-40B4-BE49-F238E27FC236}">
                <a16:creationId xmlns:a16="http://schemas.microsoft.com/office/drawing/2014/main" id="{EB0A5BCE-B9DD-4B28-9474-68C56624D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4004" y="49126"/>
            <a:ext cx="817286" cy="724703"/>
          </a:xfrm>
          <a:prstGeom prst="rect">
            <a:avLst/>
          </a:prstGeom>
        </p:spPr>
      </p:pic>
      <p:pic>
        <p:nvPicPr>
          <p:cNvPr id="17" name="圖片 16">
            <a:extLst>
              <a:ext uri="{FF2B5EF4-FFF2-40B4-BE49-F238E27FC236}">
                <a16:creationId xmlns:a16="http://schemas.microsoft.com/office/drawing/2014/main" id="{94252B6D-DA8F-41D1-AB12-C5E9BDE3649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934" b="95859" l="976" r="97072">
                        <a14:foregroundMark x1="59653" y1="24431" x2="59653" y2="24431"/>
                        <a14:foregroundMark x1="59653" y1="24431" x2="63666" y2="19255"/>
                        <a14:foregroundMark x1="60738" y1="25259" x2="54772" y2="39337"/>
                        <a14:foregroundMark x1="50542" y1="38716" x2="66811" y2="6004"/>
                        <a14:foregroundMark x1="66811" y1="6004" x2="60846" y2="49068"/>
                        <a14:foregroundMark x1="58091" y1="45001" x2="50325" y2="33540"/>
                        <a14:foregroundMark x1="60846" y1="49068" x2="60454" y2="48489"/>
                        <a14:foregroundMark x1="74788" y1="26589" x2="81453" y2="24638"/>
                        <a14:foregroundMark x1="65184" y1="29400" x2="70029" y2="27982"/>
                        <a14:foregroundMark x1="63557" y1="14286" x2="77115" y2="14286"/>
                        <a14:foregroundMark x1="85900" y1="12422" x2="92408" y2="21739"/>
                        <a14:foregroundMark x1="65293" y1="8903" x2="80477" y2="10766"/>
                        <a14:foregroundMark x1="52928" y1="55280" x2="55315" y2="72257"/>
                        <a14:foregroundMark x1="61171" y1="60248" x2="56399" y2="70186"/>
                        <a14:foregroundMark x1="68113" y1="75362" x2="63015" y2="86749"/>
                        <a14:foregroundMark x1="66920" y1="78261" x2="60521" y2="90683"/>
                        <a14:foregroundMark x1="65401" y1="91097" x2="79610" y2="91925"/>
                        <a14:foregroundMark x1="97072" y1="36232" x2="95228" y2="65217"/>
                        <a14:foregroundMark x1="67354" y1="96273" x2="77874" y2="95445"/>
                        <a14:foregroundMark x1="69848" y1="3934" x2="75705" y2="4141"/>
                        <a14:foregroundMark x1="38937" y1="50725" x2="38937" y2="50725"/>
                        <a14:foregroundMark x1="38612" y1="50104" x2="39696" y2="50104"/>
                        <a14:foregroundMark x1="38720" y1="43892" x2="39154" y2="55072"/>
                        <a14:foregroundMark x1="38720" y1="53002" x2="39046" y2="57557"/>
                        <a14:foregroundMark x1="24837" y1="43478" x2="24837" y2="56108"/>
                        <a14:foregroundMark x1="31596" y1="48995" x2="33189" y2="48861"/>
                        <a14:foregroundMark x1="25813" y1="49482" x2="30450" y2="49092"/>
                        <a14:foregroundMark x1="38937" y1="42857" x2="45445" y2="42857"/>
                        <a14:foregroundMark x1="11931" y1="43892" x2="12256" y2="57557"/>
                        <a14:foregroundMark x1="1193" y1="45963" x2="976" y2="50104"/>
                        <a14:foregroundMark x1="73861" y1="49896" x2="76030" y2="55072"/>
                        <a14:foregroundMark x1="64859" y1="46791" x2="64642" y2="53416"/>
                        <a14:backgroundMark x1="68004" y1="66046" x2="68004" y2="66046"/>
                        <a14:backgroundMark x1="72234" y1="27950" x2="72234" y2="27950"/>
                        <a14:backgroundMark x1="69414" y1="30228" x2="72126" y2="28364"/>
                        <a14:backgroundMark x1="69306" y1="31470" x2="73970" y2="29400"/>
                        <a14:backgroundMark x1="69414" y1="30228" x2="70933" y2="29193"/>
                        <a14:backgroundMark x1="68872" y1="31677" x2="71150" y2="30435"/>
                        <a14:backgroundMark x1="58785" y1="44928" x2="58894" y2="48654"/>
                        <a14:backgroundMark x1="30803" y1="48033" x2="31453" y2="48033"/>
                        <a14:backgroundMark x1="31345" y1="48447" x2="31779" y2="48447"/>
                      </a14:backgroundRemoval>
                    </a14:imgEffect>
                  </a14:imgLayer>
                </a14:imgProps>
              </a:ext>
              <a:ext uri="{28A0092B-C50C-407E-A947-70E740481C1C}">
                <a14:useLocalDpi xmlns:a14="http://schemas.microsoft.com/office/drawing/2010/main" val="0"/>
              </a:ext>
            </a:extLst>
          </a:blip>
          <a:stretch>
            <a:fillRect/>
          </a:stretch>
        </p:blipFill>
        <p:spPr>
          <a:xfrm>
            <a:off x="10769343" y="47827"/>
            <a:ext cx="1284902" cy="673110"/>
          </a:xfrm>
          <a:prstGeom prst="rect">
            <a:avLst/>
          </a:prstGeom>
        </p:spPr>
      </p:pic>
      <p:sp>
        <p:nvSpPr>
          <p:cNvPr id="2" name="矩形 1">
            <a:extLst>
              <a:ext uri="{FF2B5EF4-FFF2-40B4-BE49-F238E27FC236}">
                <a16:creationId xmlns:a16="http://schemas.microsoft.com/office/drawing/2014/main" id="{50F3B8F7-ACC3-41FB-9DD1-5404CFD83AE3}"/>
              </a:ext>
            </a:extLst>
          </p:cNvPr>
          <p:cNvSpPr/>
          <p:nvPr/>
        </p:nvSpPr>
        <p:spPr>
          <a:xfrm>
            <a:off x="3047999" y="3168442"/>
            <a:ext cx="6096000" cy="707886"/>
          </a:xfrm>
          <a:prstGeom prst="rect">
            <a:avLst/>
          </a:prstGeom>
        </p:spPr>
        <p:txBody>
          <a:bodyPr>
            <a:spAutoFit/>
          </a:bodyPr>
          <a:lstStyle/>
          <a:p>
            <a:pPr algn="ctr"/>
            <a:r>
              <a:rPr lang="en-US" altLang="zh-TW" sz="2000" dirty="0"/>
              <a:t>NCU</a:t>
            </a:r>
          </a:p>
          <a:p>
            <a:pPr algn="ctr"/>
            <a:r>
              <a:rPr lang="en-US" altLang="zh-TW" sz="2000" dirty="0"/>
              <a:t>Kai-Yu Cheng, Chia-Ming </a:t>
            </a:r>
            <a:r>
              <a:rPr lang="en-US" altLang="zh-TW" sz="2000" dirty="0" err="1"/>
              <a:t>Kuo</a:t>
            </a:r>
            <a:endParaRPr lang="zh-TW" altLang="en-US" sz="2000" dirty="0"/>
          </a:p>
        </p:txBody>
      </p:sp>
      <p:sp>
        <p:nvSpPr>
          <p:cNvPr id="7" name="投影片編號版面配置區 6">
            <a:extLst>
              <a:ext uri="{FF2B5EF4-FFF2-40B4-BE49-F238E27FC236}">
                <a16:creationId xmlns:a16="http://schemas.microsoft.com/office/drawing/2014/main" id="{52DEC597-358B-4A24-BF83-D9A43DFC4FE1}"/>
              </a:ext>
            </a:extLst>
          </p:cNvPr>
          <p:cNvSpPr>
            <a:spLocks noGrp="1"/>
          </p:cNvSpPr>
          <p:nvPr>
            <p:ph type="sldNum" sz="quarter" idx="12"/>
          </p:nvPr>
        </p:nvSpPr>
        <p:spPr>
          <a:xfrm>
            <a:off x="11507638" y="6443749"/>
            <a:ext cx="545252" cy="365125"/>
          </a:xfrm>
        </p:spPr>
        <p:txBody>
          <a:bodyPr/>
          <a:lstStyle/>
          <a:p>
            <a:fld id="{C2D1E057-2EF2-46E9-A76B-904385403758}" type="slidenum">
              <a:rPr lang="zh-TW" altLang="en-US" smtClean="0"/>
              <a:t>1</a:t>
            </a:fld>
            <a:endParaRPr lang="zh-TW" altLang="en-US" dirty="0"/>
          </a:p>
        </p:txBody>
      </p:sp>
    </p:spTree>
    <p:extLst>
      <p:ext uri="{BB962C8B-B14F-4D97-AF65-F5344CB8AC3E}">
        <p14:creationId xmlns:p14="http://schemas.microsoft.com/office/powerpoint/2010/main" val="256684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圖片 119" descr="一張含有 地圖, 文字 的圖片&#10;&#10;描述是以非常高的可信度產生">
            <a:extLst>
              <a:ext uri="{FF2B5EF4-FFF2-40B4-BE49-F238E27FC236}">
                <a16:creationId xmlns:a16="http://schemas.microsoft.com/office/drawing/2014/main" id="{4E0A0AE3-E0F5-4209-A325-A67DCD6A1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471" y="4281584"/>
            <a:ext cx="3230976" cy="2321756"/>
          </a:xfrm>
          <a:prstGeom prst="rect">
            <a:avLst/>
          </a:prstGeom>
        </p:spPr>
      </p:pic>
      <p:sp>
        <p:nvSpPr>
          <p:cNvPr id="5" name="矩形 4">
            <a:extLst>
              <a:ext uri="{FF2B5EF4-FFF2-40B4-BE49-F238E27FC236}">
                <a16:creationId xmlns:a16="http://schemas.microsoft.com/office/drawing/2014/main" id="{5AA007BE-29B0-4B0C-A2BB-E72983826EA0}"/>
              </a:ext>
            </a:extLst>
          </p:cNvPr>
          <p:cNvSpPr/>
          <p:nvPr/>
        </p:nvSpPr>
        <p:spPr>
          <a:xfrm>
            <a:off x="0" y="0"/>
            <a:ext cx="12192000" cy="77343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文字方塊 3">
            <a:extLst>
              <a:ext uri="{FF2B5EF4-FFF2-40B4-BE49-F238E27FC236}">
                <a16:creationId xmlns:a16="http://schemas.microsoft.com/office/drawing/2014/main" id="{C6A415CA-8816-4343-A479-92C0B7508D34}"/>
              </a:ext>
            </a:extLst>
          </p:cNvPr>
          <p:cNvSpPr txBox="1"/>
          <p:nvPr/>
        </p:nvSpPr>
        <p:spPr>
          <a:xfrm>
            <a:off x="137755" y="149867"/>
            <a:ext cx="7698992" cy="523220"/>
          </a:xfrm>
          <a:prstGeom prst="rect">
            <a:avLst/>
          </a:prstGeom>
          <a:noFill/>
        </p:spPr>
        <p:txBody>
          <a:bodyPr wrap="square" rtlCol="0">
            <a:spAutoFit/>
          </a:bodyPr>
          <a:lstStyle/>
          <a:p>
            <a:r>
              <a:rPr lang="en-US" altLang="zh-TW" sz="2800" dirty="0">
                <a:solidFill>
                  <a:srgbClr val="7030A0"/>
                </a:solidFill>
              </a:rPr>
              <a:t>The CV Measurement Circuit  of INTT Sensor Testing</a:t>
            </a:r>
            <a:endParaRPr lang="zh-TW" altLang="en-US" sz="2800" dirty="0">
              <a:solidFill>
                <a:srgbClr val="7030A0"/>
              </a:solidFill>
            </a:endParaRPr>
          </a:p>
        </p:txBody>
      </p:sp>
      <p:pic>
        <p:nvPicPr>
          <p:cNvPr id="11" name="圖片 10">
            <a:extLst>
              <a:ext uri="{FF2B5EF4-FFF2-40B4-BE49-F238E27FC236}">
                <a16:creationId xmlns:a16="http://schemas.microsoft.com/office/drawing/2014/main" id="{EB0A5BCE-B9DD-4B28-9474-68C56624D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4004" y="49126"/>
            <a:ext cx="817286" cy="724703"/>
          </a:xfrm>
          <a:prstGeom prst="rect">
            <a:avLst/>
          </a:prstGeom>
        </p:spPr>
      </p:pic>
      <p:pic>
        <p:nvPicPr>
          <p:cNvPr id="17" name="圖片 16">
            <a:extLst>
              <a:ext uri="{FF2B5EF4-FFF2-40B4-BE49-F238E27FC236}">
                <a16:creationId xmlns:a16="http://schemas.microsoft.com/office/drawing/2014/main" id="{94252B6D-DA8F-41D1-AB12-C5E9BDE3649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934" b="95859" l="976" r="97072">
                        <a14:foregroundMark x1="59653" y1="24431" x2="59653" y2="24431"/>
                        <a14:foregroundMark x1="59653" y1="24431" x2="63666" y2="19255"/>
                        <a14:foregroundMark x1="60738" y1="25259" x2="54772" y2="39337"/>
                        <a14:foregroundMark x1="50542" y1="38716" x2="66811" y2="6004"/>
                        <a14:foregroundMark x1="66811" y1="6004" x2="60846" y2="49068"/>
                        <a14:foregroundMark x1="58091" y1="45001" x2="50325" y2="33540"/>
                        <a14:foregroundMark x1="60846" y1="49068" x2="60454" y2="48489"/>
                        <a14:foregroundMark x1="74788" y1="26589" x2="81453" y2="24638"/>
                        <a14:foregroundMark x1="65184" y1="29400" x2="70029" y2="27982"/>
                        <a14:foregroundMark x1="63557" y1="14286" x2="77115" y2="14286"/>
                        <a14:foregroundMark x1="85900" y1="12422" x2="92408" y2="21739"/>
                        <a14:foregroundMark x1="65293" y1="8903" x2="80477" y2="10766"/>
                        <a14:foregroundMark x1="52928" y1="55280" x2="55315" y2="72257"/>
                        <a14:foregroundMark x1="61171" y1="60248" x2="56399" y2="70186"/>
                        <a14:foregroundMark x1="68113" y1="75362" x2="63015" y2="86749"/>
                        <a14:foregroundMark x1="66920" y1="78261" x2="60521" y2="90683"/>
                        <a14:foregroundMark x1="65401" y1="91097" x2="79610" y2="91925"/>
                        <a14:foregroundMark x1="97072" y1="36232" x2="95228" y2="65217"/>
                        <a14:foregroundMark x1="67354" y1="96273" x2="77874" y2="95445"/>
                        <a14:foregroundMark x1="69848" y1="3934" x2="75705" y2="4141"/>
                        <a14:foregroundMark x1="38937" y1="50725" x2="38937" y2="50725"/>
                        <a14:foregroundMark x1="38612" y1="50104" x2="39696" y2="50104"/>
                        <a14:foregroundMark x1="38720" y1="43892" x2="39154" y2="55072"/>
                        <a14:foregroundMark x1="38720" y1="53002" x2="39046" y2="57557"/>
                        <a14:foregroundMark x1="24837" y1="43478" x2="24837" y2="56108"/>
                        <a14:foregroundMark x1="31596" y1="48995" x2="33189" y2="48861"/>
                        <a14:foregroundMark x1="25813" y1="49482" x2="30450" y2="49092"/>
                        <a14:foregroundMark x1="38937" y1="42857" x2="45445" y2="42857"/>
                        <a14:foregroundMark x1="11931" y1="43892" x2="12256" y2="57557"/>
                        <a14:foregroundMark x1="1193" y1="45963" x2="976" y2="50104"/>
                        <a14:foregroundMark x1="73861" y1="49896" x2="76030" y2="55072"/>
                        <a14:foregroundMark x1="64859" y1="46791" x2="64642" y2="53416"/>
                        <a14:backgroundMark x1="68004" y1="66046" x2="68004" y2="66046"/>
                        <a14:backgroundMark x1="72234" y1="27950" x2="72234" y2="27950"/>
                        <a14:backgroundMark x1="69414" y1="30228" x2="72126" y2="28364"/>
                        <a14:backgroundMark x1="69306" y1="31470" x2="73970" y2="29400"/>
                        <a14:backgroundMark x1="69414" y1="30228" x2="70933" y2="29193"/>
                        <a14:backgroundMark x1="68872" y1="31677" x2="71150" y2="30435"/>
                        <a14:backgroundMark x1="58785" y1="44928" x2="58894" y2="48654"/>
                        <a14:backgroundMark x1="30803" y1="48033" x2="31453" y2="48033"/>
                        <a14:backgroundMark x1="31345" y1="48447" x2="31779" y2="48447"/>
                      </a14:backgroundRemoval>
                    </a14:imgEffect>
                  </a14:imgLayer>
                </a14:imgProps>
              </a:ext>
              <a:ext uri="{28A0092B-C50C-407E-A947-70E740481C1C}">
                <a14:useLocalDpi xmlns:a14="http://schemas.microsoft.com/office/drawing/2010/main" val="0"/>
              </a:ext>
            </a:extLst>
          </a:blip>
          <a:stretch>
            <a:fillRect/>
          </a:stretch>
        </p:blipFill>
        <p:spPr>
          <a:xfrm>
            <a:off x="10769343" y="47827"/>
            <a:ext cx="1284902" cy="673110"/>
          </a:xfrm>
          <a:prstGeom prst="rect">
            <a:avLst/>
          </a:prstGeom>
        </p:spPr>
      </p:pic>
      <p:sp>
        <p:nvSpPr>
          <p:cNvPr id="40" name="文字方塊 39">
            <a:extLst>
              <a:ext uri="{FF2B5EF4-FFF2-40B4-BE49-F238E27FC236}">
                <a16:creationId xmlns:a16="http://schemas.microsoft.com/office/drawing/2014/main" id="{FEC1BBD9-22D4-4D35-A4E7-5F6BF8A5BFF9}"/>
              </a:ext>
            </a:extLst>
          </p:cNvPr>
          <p:cNvSpPr txBox="1"/>
          <p:nvPr/>
        </p:nvSpPr>
        <p:spPr>
          <a:xfrm>
            <a:off x="500104" y="910861"/>
            <a:ext cx="6378640" cy="3421449"/>
          </a:xfrm>
          <a:prstGeom prst="rect">
            <a:avLst/>
          </a:prstGeom>
          <a:noFill/>
          <a:ln w="28575" cmpd="thickThin">
            <a:solidFill>
              <a:schemeClr val="tx1"/>
            </a:solidFill>
          </a:ln>
        </p:spPr>
        <p:txBody>
          <a:bodyPr wrap="square" rtlCol="0">
            <a:spAutoFit/>
          </a:bodyPr>
          <a:lstStyle/>
          <a:p>
            <a:pPr marL="285750" indent="-285750" algn="just">
              <a:spcBef>
                <a:spcPts val="500"/>
              </a:spcBef>
              <a:buFont typeface="Arial" panose="020B0604020202020204" pitchFamily="34" charset="0"/>
              <a:buChar char="•"/>
            </a:pPr>
            <a:r>
              <a:rPr lang="en-US" altLang="zh-TW" sz="1600" dirty="0"/>
              <a:t>Measure the capacitance of single channel from AC readout pad to check the status of each channels.</a:t>
            </a:r>
          </a:p>
          <a:p>
            <a:pPr marL="285750" indent="-285750" algn="just">
              <a:spcBef>
                <a:spcPts val="500"/>
              </a:spcBef>
              <a:buFont typeface="Arial" panose="020B0604020202020204" pitchFamily="34" charset="0"/>
              <a:buChar char="•"/>
            </a:pPr>
            <a:r>
              <a:rPr lang="en-US" altLang="zh-TW" sz="1600" dirty="0"/>
              <a:t>Supply bias voltage to the backside of sensor. The AC signal also send to backside and measure current variety form AC pad on front side. To sure we only measure the single channel capacitance, relay matrix will ground all channels except target channel. The system and circuit are showed in right plots.</a:t>
            </a:r>
          </a:p>
          <a:p>
            <a:pPr marL="285750" indent="-285750" algn="just">
              <a:spcBef>
                <a:spcPts val="500"/>
              </a:spcBef>
              <a:buFont typeface="Arial" panose="020B0604020202020204" pitchFamily="34" charset="0"/>
              <a:buChar char="•"/>
            </a:pPr>
            <a:r>
              <a:rPr lang="en-US" altLang="zh-TW" sz="1600" dirty="0"/>
              <a:t>Ground the DC pad to sure the sensors are full depletion, because grounding bias ring are difficult during all chips measurement. </a:t>
            </a:r>
            <a:r>
              <a:rPr kumimoji="0" lang="en-US" altLang="zh-TW" sz="1600" b="0" i="0" u="none" strike="noStrike" cap="none" normalizeH="0" baseline="0" dirty="0">
                <a:ln>
                  <a:noFill/>
                </a:ln>
                <a:solidFill>
                  <a:schemeClr val="tx1"/>
                </a:solidFill>
                <a:effectLst/>
              </a:rPr>
              <a:t>The bottom left plot shows the difference between grounding bias ring and DC pads. </a:t>
            </a:r>
            <a:r>
              <a:rPr lang="en-US" altLang="zh-TW" sz="1600" dirty="0"/>
              <a:t>The value of  DC pad situation is little higher, but the trend are the same, so ground some DC pads to supply same voltage is expedient method.</a:t>
            </a:r>
          </a:p>
        </p:txBody>
      </p:sp>
      <p:grpSp>
        <p:nvGrpSpPr>
          <p:cNvPr id="121" name="群組 120">
            <a:extLst>
              <a:ext uri="{FF2B5EF4-FFF2-40B4-BE49-F238E27FC236}">
                <a16:creationId xmlns:a16="http://schemas.microsoft.com/office/drawing/2014/main" id="{EFD9F48D-4BE5-47ED-BC1A-30442C2B6769}"/>
              </a:ext>
            </a:extLst>
          </p:cNvPr>
          <p:cNvGrpSpPr/>
          <p:nvPr/>
        </p:nvGrpSpPr>
        <p:grpSpPr>
          <a:xfrm>
            <a:off x="4175463" y="4467851"/>
            <a:ext cx="2844461" cy="2135489"/>
            <a:chOff x="5922941" y="1273846"/>
            <a:chExt cx="6187271" cy="4645115"/>
          </a:xfrm>
        </p:grpSpPr>
        <p:sp>
          <p:nvSpPr>
            <p:cNvPr id="122" name="矩形 121">
              <a:extLst>
                <a:ext uri="{FF2B5EF4-FFF2-40B4-BE49-F238E27FC236}">
                  <a16:creationId xmlns:a16="http://schemas.microsoft.com/office/drawing/2014/main" id="{E8459677-5D9D-4F3C-BFAA-3D84BD02C588}"/>
                </a:ext>
              </a:extLst>
            </p:cNvPr>
            <p:cNvSpPr/>
            <p:nvPr/>
          </p:nvSpPr>
          <p:spPr>
            <a:xfrm>
              <a:off x="6626716" y="2239656"/>
              <a:ext cx="4872054" cy="1490873"/>
            </a:xfrm>
            <a:prstGeom prst="rect">
              <a:avLst/>
            </a:prstGeom>
            <a:solidFill>
              <a:schemeClr val="accent4">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123" name="橢圓 122">
              <a:extLst>
                <a:ext uri="{FF2B5EF4-FFF2-40B4-BE49-F238E27FC236}">
                  <a16:creationId xmlns:a16="http://schemas.microsoft.com/office/drawing/2014/main" id="{7B596EC3-A753-468B-8E92-1308155E0CDA}"/>
                </a:ext>
              </a:extLst>
            </p:cNvPr>
            <p:cNvSpPr/>
            <p:nvPr/>
          </p:nvSpPr>
          <p:spPr>
            <a:xfrm>
              <a:off x="8613697" y="3819591"/>
              <a:ext cx="90572" cy="9057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grpSp>
          <p:nvGrpSpPr>
            <p:cNvPr id="124" name="群組 123">
              <a:extLst>
                <a:ext uri="{FF2B5EF4-FFF2-40B4-BE49-F238E27FC236}">
                  <a16:creationId xmlns:a16="http://schemas.microsoft.com/office/drawing/2014/main" id="{FD7A04F7-040E-4EFE-866E-9115F3D8CE0C}"/>
                </a:ext>
              </a:extLst>
            </p:cNvPr>
            <p:cNvGrpSpPr/>
            <p:nvPr/>
          </p:nvGrpSpPr>
          <p:grpSpPr>
            <a:xfrm>
              <a:off x="6811526" y="1674271"/>
              <a:ext cx="1879719" cy="1775886"/>
              <a:chOff x="6656250" y="1907185"/>
              <a:chExt cx="1879719" cy="1775886"/>
            </a:xfrm>
          </p:grpSpPr>
          <p:grpSp>
            <p:nvGrpSpPr>
              <p:cNvPr id="227" name="群組 226">
                <a:extLst>
                  <a:ext uri="{FF2B5EF4-FFF2-40B4-BE49-F238E27FC236}">
                    <a16:creationId xmlns:a16="http://schemas.microsoft.com/office/drawing/2014/main" id="{EBDBFF58-ED09-4282-8ABE-B011B74E6FDC}"/>
                  </a:ext>
                </a:extLst>
              </p:cNvPr>
              <p:cNvGrpSpPr/>
              <p:nvPr/>
            </p:nvGrpSpPr>
            <p:grpSpPr>
              <a:xfrm rot="10800000">
                <a:off x="6708155" y="3022066"/>
                <a:ext cx="329152" cy="661005"/>
                <a:chOff x="4461356" y="806569"/>
                <a:chExt cx="526210" cy="1056737"/>
              </a:xfrm>
            </p:grpSpPr>
            <p:sp>
              <p:nvSpPr>
                <p:cNvPr id="247" name="等腰三角形 246">
                  <a:extLst>
                    <a:ext uri="{FF2B5EF4-FFF2-40B4-BE49-F238E27FC236}">
                      <a16:creationId xmlns:a16="http://schemas.microsoft.com/office/drawing/2014/main" id="{5270CB22-CB5E-4152-9893-B49271E2D051}"/>
                    </a:ext>
                  </a:extLst>
                </p:cNvPr>
                <p:cNvSpPr/>
                <p:nvPr/>
              </p:nvSpPr>
              <p:spPr>
                <a:xfrm>
                  <a:off x="4461356" y="1125741"/>
                  <a:ext cx="526210" cy="453629"/>
                </a:xfrm>
                <a:prstGeom prst="triangle">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cxnSp>
              <p:nvCxnSpPr>
                <p:cNvPr id="248" name="直線接點 247">
                  <a:extLst>
                    <a:ext uri="{FF2B5EF4-FFF2-40B4-BE49-F238E27FC236}">
                      <a16:creationId xmlns:a16="http://schemas.microsoft.com/office/drawing/2014/main" id="{42421AF8-0476-488D-9D86-62F04F4F089D}"/>
                    </a:ext>
                  </a:extLst>
                </p:cNvPr>
                <p:cNvCxnSpPr>
                  <a:cxnSpLocks/>
                </p:cNvCxnSpPr>
                <p:nvPr/>
              </p:nvCxnSpPr>
              <p:spPr>
                <a:xfrm>
                  <a:off x="4461661" y="1138687"/>
                  <a:ext cx="52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直線接點 248">
                  <a:extLst>
                    <a:ext uri="{FF2B5EF4-FFF2-40B4-BE49-F238E27FC236}">
                      <a16:creationId xmlns:a16="http://schemas.microsoft.com/office/drawing/2014/main" id="{EEAE0368-7033-4C87-B906-5ACC48393456}"/>
                    </a:ext>
                  </a:extLst>
                </p:cNvPr>
                <p:cNvCxnSpPr>
                  <a:cxnSpLocks/>
                </p:cNvCxnSpPr>
                <p:nvPr/>
              </p:nvCxnSpPr>
              <p:spPr>
                <a:xfrm>
                  <a:off x="4724461" y="806569"/>
                  <a:ext cx="0" cy="1056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8" name="群組 227">
                <a:extLst>
                  <a:ext uri="{FF2B5EF4-FFF2-40B4-BE49-F238E27FC236}">
                    <a16:creationId xmlns:a16="http://schemas.microsoft.com/office/drawing/2014/main" id="{9AF1E8D7-C5AF-4C7E-A5D5-3D956B2CB9FF}"/>
                  </a:ext>
                </a:extLst>
              </p:cNvPr>
              <p:cNvGrpSpPr/>
              <p:nvPr/>
            </p:nvGrpSpPr>
            <p:grpSpPr>
              <a:xfrm>
                <a:off x="6656250" y="2407900"/>
                <a:ext cx="430227" cy="614166"/>
                <a:chOff x="3191774" y="3256471"/>
                <a:chExt cx="595222" cy="849703"/>
              </a:xfrm>
            </p:grpSpPr>
            <p:cxnSp>
              <p:nvCxnSpPr>
                <p:cNvPr id="243" name="直線接點 242">
                  <a:extLst>
                    <a:ext uri="{FF2B5EF4-FFF2-40B4-BE49-F238E27FC236}">
                      <a16:creationId xmlns:a16="http://schemas.microsoft.com/office/drawing/2014/main" id="{59DF20CA-7126-4472-ADBE-DE439EBA8B55}"/>
                    </a:ext>
                  </a:extLst>
                </p:cNvPr>
                <p:cNvCxnSpPr/>
                <p:nvPr/>
              </p:nvCxnSpPr>
              <p:spPr>
                <a:xfrm>
                  <a:off x="3191774" y="3761117"/>
                  <a:ext cx="5952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直線接點 243">
                  <a:extLst>
                    <a:ext uri="{FF2B5EF4-FFF2-40B4-BE49-F238E27FC236}">
                      <a16:creationId xmlns:a16="http://schemas.microsoft.com/office/drawing/2014/main" id="{9DE0540E-9CF1-48A3-A9F8-EC1C42DA18D0}"/>
                    </a:ext>
                  </a:extLst>
                </p:cNvPr>
                <p:cNvCxnSpPr/>
                <p:nvPr/>
              </p:nvCxnSpPr>
              <p:spPr>
                <a:xfrm>
                  <a:off x="3191774" y="3588589"/>
                  <a:ext cx="5952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直線接點 244">
                  <a:extLst>
                    <a:ext uri="{FF2B5EF4-FFF2-40B4-BE49-F238E27FC236}">
                      <a16:creationId xmlns:a16="http://schemas.microsoft.com/office/drawing/2014/main" id="{9580E9EE-10ED-4C46-9F8B-6F025E194883}"/>
                    </a:ext>
                  </a:extLst>
                </p:cNvPr>
                <p:cNvCxnSpPr>
                  <a:cxnSpLocks/>
                </p:cNvCxnSpPr>
                <p:nvPr/>
              </p:nvCxnSpPr>
              <p:spPr>
                <a:xfrm flipV="1">
                  <a:off x="3493698" y="3256471"/>
                  <a:ext cx="0" cy="345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直線接點 245">
                  <a:extLst>
                    <a:ext uri="{FF2B5EF4-FFF2-40B4-BE49-F238E27FC236}">
                      <a16:creationId xmlns:a16="http://schemas.microsoft.com/office/drawing/2014/main" id="{D88730D1-2799-48FE-99E7-03AD61CDA486}"/>
                    </a:ext>
                  </a:extLst>
                </p:cNvPr>
                <p:cNvCxnSpPr>
                  <a:cxnSpLocks/>
                </p:cNvCxnSpPr>
                <p:nvPr/>
              </p:nvCxnSpPr>
              <p:spPr>
                <a:xfrm flipV="1">
                  <a:off x="3493698" y="3761117"/>
                  <a:ext cx="0" cy="345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9" name="群組 228">
                <a:extLst>
                  <a:ext uri="{FF2B5EF4-FFF2-40B4-BE49-F238E27FC236}">
                    <a16:creationId xmlns:a16="http://schemas.microsoft.com/office/drawing/2014/main" id="{E0F63553-C5F5-45E1-A74B-A6854CE44985}"/>
                  </a:ext>
                </a:extLst>
              </p:cNvPr>
              <p:cNvGrpSpPr/>
              <p:nvPr/>
            </p:nvGrpSpPr>
            <p:grpSpPr>
              <a:xfrm>
                <a:off x="6864275" y="2862690"/>
                <a:ext cx="835682" cy="289063"/>
                <a:chOff x="799949" y="2406768"/>
                <a:chExt cx="1970191" cy="681491"/>
              </a:xfrm>
            </p:grpSpPr>
            <p:cxnSp>
              <p:nvCxnSpPr>
                <p:cNvPr id="232" name="直線接點 231">
                  <a:extLst>
                    <a:ext uri="{FF2B5EF4-FFF2-40B4-BE49-F238E27FC236}">
                      <a16:creationId xmlns:a16="http://schemas.microsoft.com/office/drawing/2014/main" id="{C56FF919-C238-4DC6-B3B8-9205643F9328}"/>
                    </a:ext>
                  </a:extLst>
                </p:cNvPr>
                <p:cNvCxnSpPr>
                  <a:cxnSpLocks/>
                </p:cNvCxnSpPr>
                <p:nvPr/>
              </p:nvCxnSpPr>
              <p:spPr>
                <a:xfrm flipV="1">
                  <a:off x="1251917" y="2406771"/>
                  <a:ext cx="108900" cy="330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直線接點 232">
                  <a:extLst>
                    <a:ext uri="{FF2B5EF4-FFF2-40B4-BE49-F238E27FC236}">
                      <a16:creationId xmlns:a16="http://schemas.microsoft.com/office/drawing/2014/main" id="{E30461DA-4C19-4661-8AF0-C9B09A915022}"/>
                    </a:ext>
                  </a:extLst>
                </p:cNvPr>
                <p:cNvCxnSpPr>
                  <a:cxnSpLocks/>
                </p:cNvCxnSpPr>
                <p:nvPr/>
              </p:nvCxnSpPr>
              <p:spPr>
                <a:xfrm flipH="1" flipV="1">
                  <a:off x="1360818"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直線接點 233">
                  <a:extLst>
                    <a:ext uri="{FF2B5EF4-FFF2-40B4-BE49-F238E27FC236}">
                      <a16:creationId xmlns:a16="http://schemas.microsoft.com/office/drawing/2014/main" id="{5D286E20-CFB9-48A0-A962-82B0EF640041}"/>
                    </a:ext>
                  </a:extLst>
                </p:cNvPr>
                <p:cNvCxnSpPr>
                  <a:cxnSpLocks/>
                </p:cNvCxnSpPr>
                <p:nvPr/>
              </p:nvCxnSpPr>
              <p:spPr>
                <a:xfrm flipV="1">
                  <a:off x="1478352" y="2406769"/>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直線接點 234">
                  <a:extLst>
                    <a:ext uri="{FF2B5EF4-FFF2-40B4-BE49-F238E27FC236}">
                      <a16:creationId xmlns:a16="http://schemas.microsoft.com/office/drawing/2014/main" id="{4630CE8A-4749-4E41-8991-9ADFA628A844}"/>
                    </a:ext>
                  </a:extLst>
                </p:cNvPr>
                <p:cNvCxnSpPr>
                  <a:cxnSpLocks/>
                </p:cNvCxnSpPr>
                <p:nvPr/>
              </p:nvCxnSpPr>
              <p:spPr>
                <a:xfrm flipH="1" flipV="1">
                  <a:off x="1595886"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直線接點 235">
                  <a:extLst>
                    <a:ext uri="{FF2B5EF4-FFF2-40B4-BE49-F238E27FC236}">
                      <a16:creationId xmlns:a16="http://schemas.microsoft.com/office/drawing/2014/main" id="{23CC9E02-3534-4B87-85EA-E9CD26E5C365}"/>
                    </a:ext>
                  </a:extLst>
                </p:cNvPr>
                <p:cNvCxnSpPr>
                  <a:cxnSpLocks/>
                </p:cNvCxnSpPr>
                <p:nvPr/>
              </p:nvCxnSpPr>
              <p:spPr>
                <a:xfrm flipV="1">
                  <a:off x="1713420" y="2406769"/>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直線接點 236">
                  <a:extLst>
                    <a:ext uri="{FF2B5EF4-FFF2-40B4-BE49-F238E27FC236}">
                      <a16:creationId xmlns:a16="http://schemas.microsoft.com/office/drawing/2014/main" id="{0AF42FF3-B77A-4559-9DED-8E2CC054C9D0}"/>
                    </a:ext>
                  </a:extLst>
                </p:cNvPr>
                <p:cNvCxnSpPr>
                  <a:cxnSpLocks/>
                </p:cNvCxnSpPr>
                <p:nvPr/>
              </p:nvCxnSpPr>
              <p:spPr>
                <a:xfrm flipH="1" flipV="1">
                  <a:off x="1830954"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直線接點 237">
                  <a:extLst>
                    <a:ext uri="{FF2B5EF4-FFF2-40B4-BE49-F238E27FC236}">
                      <a16:creationId xmlns:a16="http://schemas.microsoft.com/office/drawing/2014/main" id="{5D8358EE-AD87-428B-872B-B7498D1C6D4B}"/>
                    </a:ext>
                  </a:extLst>
                </p:cNvPr>
                <p:cNvCxnSpPr>
                  <a:cxnSpLocks/>
                </p:cNvCxnSpPr>
                <p:nvPr/>
              </p:nvCxnSpPr>
              <p:spPr>
                <a:xfrm flipV="1">
                  <a:off x="1948488" y="2406768"/>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直線接點 238">
                  <a:extLst>
                    <a:ext uri="{FF2B5EF4-FFF2-40B4-BE49-F238E27FC236}">
                      <a16:creationId xmlns:a16="http://schemas.microsoft.com/office/drawing/2014/main" id="{3B939CB8-F318-4D44-9DFA-BC621D913256}"/>
                    </a:ext>
                  </a:extLst>
                </p:cNvPr>
                <p:cNvCxnSpPr>
                  <a:cxnSpLocks/>
                </p:cNvCxnSpPr>
                <p:nvPr/>
              </p:nvCxnSpPr>
              <p:spPr>
                <a:xfrm flipH="1" flipV="1">
                  <a:off x="2066022" y="2406769"/>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直線接點 239">
                  <a:extLst>
                    <a:ext uri="{FF2B5EF4-FFF2-40B4-BE49-F238E27FC236}">
                      <a16:creationId xmlns:a16="http://schemas.microsoft.com/office/drawing/2014/main" id="{4CCAB509-E890-4EA7-8963-6AAB04289639}"/>
                    </a:ext>
                  </a:extLst>
                </p:cNvPr>
                <p:cNvCxnSpPr/>
                <p:nvPr/>
              </p:nvCxnSpPr>
              <p:spPr>
                <a:xfrm flipV="1">
                  <a:off x="2183556" y="2708694"/>
                  <a:ext cx="125082" cy="379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直線接點 240">
                  <a:extLst>
                    <a:ext uri="{FF2B5EF4-FFF2-40B4-BE49-F238E27FC236}">
                      <a16:creationId xmlns:a16="http://schemas.microsoft.com/office/drawing/2014/main" id="{D03732F7-0E64-4D57-BC74-7E5F1E8EBD78}"/>
                    </a:ext>
                  </a:extLst>
                </p:cNvPr>
                <p:cNvCxnSpPr>
                  <a:cxnSpLocks/>
                </p:cNvCxnSpPr>
                <p:nvPr/>
              </p:nvCxnSpPr>
              <p:spPr>
                <a:xfrm flipV="1">
                  <a:off x="2292456" y="2708693"/>
                  <a:ext cx="47768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直線接點 241">
                  <a:extLst>
                    <a:ext uri="{FF2B5EF4-FFF2-40B4-BE49-F238E27FC236}">
                      <a16:creationId xmlns:a16="http://schemas.microsoft.com/office/drawing/2014/main" id="{FF4DA68D-3AC0-45CB-AED5-571B2933F78B}"/>
                    </a:ext>
                  </a:extLst>
                </p:cNvPr>
                <p:cNvCxnSpPr>
                  <a:cxnSpLocks/>
                </p:cNvCxnSpPr>
                <p:nvPr/>
              </p:nvCxnSpPr>
              <p:spPr>
                <a:xfrm flipV="1">
                  <a:off x="799949" y="2747511"/>
                  <a:ext cx="47768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0" name="橢圓 229">
                <a:extLst>
                  <a:ext uri="{FF2B5EF4-FFF2-40B4-BE49-F238E27FC236}">
                    <a16:creationId xmlns:a16="http://schemas.microsoft.com/office/drawing/2014/main" id="{0D828C19-8542-4629-A379-87328EE93998}"/>
                  </a:ext>
                </a:extLst>
              </p:cNvPr>
              <p:cNvSpPr/>
              <p:nvPr/>
            </p:nvSpPr>
            <p:spPr>
              <a:xfrm>
                <a:off x="6826074" y="2314657"/>
                <a:ext cx="90572" cy="9057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231" name="文字方塊 230">
                <a:extLst>
                  <a:ext uri="{FF2B5EF4-FFF2-40B4-BE49-F238E27FC236}">
                    <a16:creationId xmlns:a16="http://schemas.microsoft.com/office/drawing/2014/main" id="{024E3FF2-7B80-4E08-AE56-FC60BA5B26B6}"/>
                  </a:ext>
                </a:extLst>
              </p:cNvPr>
              <p:cNvSpPr txBox="1"/>
              <p:nvPr/>
            </p:nvSpPr>
            <p:spPr>
              <a:xfrm>
                <a:off x="6840669" y="1907185"/>
                <a:ext cx="1695300" cy="530510"/>
              </a:xfrm>
              <a:prstGeom prst="rect">
                <a:avLst/>
              </a:prstGeom>
              <a:noFill/>
              <a:ln w="19050">
                <a:noFill/>
              </a:ln>
            </p:spPr>
            <p:txBody>
              <a:bodyPr wrap="none" rtlCol="0">
                <a:spAutoFit/>
              </a:bodyPr>
              <a:lstStyle/>
              <a:p>
                <a:r>
                  <a:rPr lang="en-US" altLang="zh-TW" sz="1200" dirty="0"/>
                  <a:t>AC readout</a:t>
                </a:r>
                <a:endParaRPr lang="zh-TW" altLang="en-US" sz="1200" dirty="0"/>
              </a:p>
            </p:txBody>
          </p:sp>
        </p:grpSp>
        <p:grpSp>
          <p:nvGrpSpPr>
            <p:cNvPr id="125" name="群組 124">
              <a:extLst>
                <a:ext uri="{FF2B5EF4-FFF2-40B4-BE49-F238E27FC236}">
                  <a16:creationId xmlns:a16="http://schemas.microsoft.com/office/drawing/2014/main" id="{9C39C02A-9F6E-4F88-837E-6F12F935B5F7}"/>
                </a:ext>
              </a:extLst>
            </p:cNvPr>
            <p:cNvGrpSpPr/>
            <p:nvPr/>
          </p:nvGrpSpPr>
          <p:grpSpPr>
            <a:xfrm>
              <a:off x="8442332" y="1660960"/>
              <a:ext cx="1903177" cy="1789563"/>
              <a:chOff x="8287056" y="1893874"/>
              <a:chExt cx="1903177" cy="1789563"/>
            </a:xfrm>
          </p:grpSpPr>
          <p:grpSp>
            <p:nvGrpSpPr>
              <p:cNvPr id="204" name="群組 203">
                <a:extLst>
                  <a:ext uri="{FF2B5EF4-FFF2-40B4-BE49-F238E27FC236}">
                    <a16:creationId xmlns:a16="http://schemas.microsoft.com/office/drawing/2014/main" id="{8813A0BE-C2A3-492A-88EF-7F555BDE4620}"/>
                  </a:ext>
                </a:extLst>
              </p:cNvPr>
              <p:cNvGrpSpPr/>
              <p:nvPr/>
            </p:nvGrpSpPr>
            <p:grpSpPr>
              <a:xfrm rot="10800000">
                <a:off x="8338961" y="3022432"/>
                <a:ext cx="329152" cy="661005"/>
                <a:chOff x="4461356" y="806569"/>
                <a:chExt cx="526210" cy="1056737"/>
              </a:xfrm>
            </p:grpSpPr>
            <p:sp>
              <p:nvSpPr>
                <p:cNvPr id="224" name="等腰三角形 223">
                  <a:extLst>
                    <a:ext uri="{FF2B5EF4-FFF2-40B4-BE49-F238E27FC236}">
                      <a16:creationId xmlns:a16="http://schemas.microsoft.com/office/drawing/2014/main" id="{33CFE7AD-606B-4698-8071-8762D46BAE30}"/>
                    </a:ext>
                  </a:extLst>
                </p:cNvPr>
                <p:cNvSpPr/>
                <p:nvPr/>
              </p:nvSpPr>
              <p:spPr>
                <a:xfrm>
                  <a:off x="4461356" y="1125741"/>
                  <a:ext cx="526210" cy="453629"/>
                </a:xfrm>
                <a:prstGeom prst="triangle">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cxnSp>
              <p:nvCxnSpPr>
                <p:cNvPr id="225" name="直線接點 224">
                  <a:extLst>
                    <a:ext uri="{FF2B5EF4-FFF2-40B4-BE49-F238E27FC236}">
                      <a16:creationId xmlns:a16="http://schemas.microsoft.com/office/drawing/2014/main" id="{115C7503-5038-4F22-80A6-DC4F82637919}"/>
                    </a:ext>
                  </a:extLst>
                </p:cNvPr>
                <p:cNvCxnSpPr>
                  <a:cxnSpLocks/>
                </p:cNvCxnSpPr>
                <p:nvPr/>
              </p:nvCxnSpPr>
              <p:spPr>
                <a:xfrm>
                  <a:off x="4461661" y="1138687"/>
                  <a:ext cx="52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直線接點 225">
                  <a:extLst>
                    <a:ext uri="{FF2B5EF4-FFF2-40B4-BE49-F238E27FC236}">
                      <a16:creationId xmlns:a16="http://schemas.microsoft.com/office/drawing/2014/main" id="{AF224D27-1F44-41FD-BD44-A504C3D895A4}"/>
                    </a:ext>
                  </a:extLst>
                </p:cNvPr>
                <p:cNvCxnSpPr>
                  <a:cxnSpLocks/>
                </p:cNvCxnSpPr>
                <p:nvPr/>
              </p:nvCxnSpPr>
              <p:spPr>
                <a:xfrm>
                  <a:off x="4724461" y="806569"/>
                  <a:ext cx="0" cy="1056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5" name="群組 204">
                <a:extLst>
                  <a:ext uri="{FF2B5EF4-FFF2-40B4-BE49-F238E27FC236}">
                    <a16:creationId xmlns:a16="http://schemas.microsoft.com/office/drawing/2014/main" id="{585B7F2E-5442-4A6D-A3F7-C88B33F63F18}"/>
                  </a:ext>
                </a:extLst>
              </p:cNvPr>
              <p:cNvGrpSpPr/>
              <p:nvPr/>
            </p:nvGrpSpPr>
            <p:grpSpPr>
              <a:xfrm>
                <a:off x="8287056" y="2408266"/>
                <a:ext cx="430227" cy="614166"/>
                <a:chOff x="3191774" y="3256471"/>
                <a:chExt cx="595222" cy="849703"/>
              </a:xfrm>
            </p:grpSpPr>
            <p:cxnSp>
              <p:nvCxnSpPr>
                <p:cNvPr id="220" name="直線接點 219">
                  <a:extLst>
                    <a:ext uri="{FF2B5EF4-FFF2-40B4-BE49-F238E27FC236}">
                      <a16:creationId xmlns:a16="http://schemas.microsoft.com/office/drawing/2014/main" id="{C046CA90-644E-4894-8448-6E41EEC2B11E}"/>
                    </a:ext>
                  </a:extLst>
                </p:cNvPr>
                <p:cNvCxnSpPr/>
                <p:nvPr/>
              </p:nvCxnSpPr>
              <p:spPr>
                <a:xfrm>
                  <a:off x="3191774" y="3761117"/>
                  <a:ext cx="5952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直線接點 220">
                  <a:extLst>
                    <a:ext uri="{FF2B5EF4-FFF2-40B4-BE49-F238E27FC236}">
                      <a16:creationId xmlns:a16="http://schemas.microsoft.com/office/drawing/2014/main" id="{83F3779C-0607-4BF7-B00E-F139D6A1EAB3}"/>
                    </a:ext>
                  </a:extLst>
                </p:cNvPr>
                <p:cNvCxnSpPr/>
                <p:nvPr/>
              </p:nvCxnSpPr>
              <p:spPr>
                <a:xfrm>
                  <a:off x="3191774" y="3588589"/>
                  <a:ext cx="5952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直線接點 221">
                  <a:extLst>
                    <a:ext uri="{FF2B5EF4-FFF2-40B4-BE49-F238E27FC236}">
                      <a16:creationId xmlns:a16="http://schemas.microsoft.com/office/drawing/2014/main" id="{B544B863-7353-4F8D-B858-8C0B565EF36D}"/>
                    </a:ext>
                  </a:extLst>
                </p:cNvPr>
                <p:cNvCxnSpPr>
                  <a:cxnSpLocks/>
                </p:cNvCxnSpPr>
                <p:nvPr/>
              </p:nvCxnSpPr>
              <p:spPr>
                <a:xfrm flipV="1">
                  <a:off x="3493698" y="3256471"/>
                  <a:ext cx="0" cy="345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直線接點 222">
                  <a:extLst>
                    <a:ext uri="{FF2B5EF4-FFF2-40B4-BE49-F238E27FC236}">
                      <a16:creationId xmlns:a16="http://schemas.microsoft.com/office/drawing/2014/main" id="{D569857C-FB21-4C3C-B131-350D16B07BD2}"/>
                    </a:ext>
                  </a:extLst>
                </p:cNvPr>
                <p:cNvCxnSpPr>
                  <a:cxnSpLocks/>
                </p:cNvCxnSpPr>
                <p:nvPr/>
              </p:nvCxnSpPr>
              <p:spPr>
                <a:xfrm flipV="1">
                  <a:off x="3493698" y="3761117"/>
                  <a:ext cx="0" cy="345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6" name="群組 205">
                <a:extLst>
                  <a:ext uri="{FF2B5EF4-FFF2-40B4-BE49-F238E27FC236}">
                    <a16:creationId xmlns:a16="http://schemas.microsoft.com/office/drawing/2014/main" id="{E23B215B-4345-47D7-9B1E-0B2983C52EDA}"/>
                  </a:ext>
                </a:extLst>
              </p:cNvPr>
              <p:cNvGrpSpPr/>
              <p:nvPr/>
            </p:nvGrpSpPr>
            <p:grpSpPr>
              <a:xfrm>
                <a:off x="8495081" y="2863056"/>
                <a:ext cx="835682" cy="289063"/>
                <a:chOff x="799949" y="2406768"/>
                <a:chExt cx="1970191" cy="681491"/>
              </a:xfrm>
            </p:grpSpPr>
            <p:cxnSp>
              <p:nvCxnSpPr>
                <p:cNvPr id="209" name="直線接點 208">
                  <a:extLst>
                    <a:ext uri="{FF2B5EF4-FFF2-40B4-BE49-F238E27FC236}">
                      <a16:creationId xmlns:a16="http://schemas.microsoft.com/office/drawing/2014/main" id="{C569D6AD-C346-449A-8BBB-34A6D4F1A28F}"/>
                    </a:ext>
                  </a:extLst>
                </p:cNvPr>
                <p:cNvCxnSpPr>
                  <a:cxnSpLocks/>
                </p:cNvCxnSpPr>
                <p:nvPr/>
              </p:nvCxnSpPr>
              <p:spPr>
                <a:xfrm flipV="1">
                  <a:off x="1251917" y="2406771"/>
                  <a:ext cx="108900" cy="330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直線接點 209">
                  <a:extLst>
                    <a:ext uri="{FF2B5EF4-FFF2-40B4-BE49-F238E27FC236}">
                      <a16:creationId xmlns:a16="http://schemas.microsoft.com/office/drawing/2014/main" id="{8FC03948-6D05-422E-BBFE-6B6201B237A0}"/>
                    </a:ext>
                  </a:extLst>
                </p:cNvPr>
                <p:cNvCxnSpPr>
                  <a:cxnSpLocks/>
                </p:cNvCxnSpPr>
                <p:nvPr/>
              </p:nvCxnSpPr>
              <p:spPr>
                <a:xfrm flipH="1" flipV="1">
                  <a:off x="1360818"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直線接點 210">
                  <a:extLst>
                    <a:ext uri="{FF2B5EF4-FFF2-40B4-BE49-F238E27FC236}">
                      <a16:creationId xmlns:a16="http://schemas.microsoft.com/office/drawing/2014/main" id="{6D58D56C-C61B-4E37-900C-EF1F6C6A5653}"/>
                    </a:ext>
                  </a:extLst>
                </p:cNvPr>
                <p:cNvCxnSpPr>
                  <a:cxnSpLocks/>
                </p:cNvCxnSpPr>
                <p:nvPr/>
              </p:nvCxnSpPr>
              <p:spPr>
                <a:xfrm flipV="1">
                  <a:off x="1478352" y="2406769"/>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直線接點 211">
                  <a:extLst>
                    <a:ext uri="{FF2B5EF4-FFF2-40B4-BE49-F238E27FC236}">
                      <a16:creationId xmlns:a16="http://schemas.microsoft.com/office/drawing/2014/main" id="{68BCDF79-B158-429D-AC64-87E30E9D1609}"/>
                    </a:ext>
                  </a:extLst>
                </p:cNvPr>
                <p:cNvCxnSpPr>
                  <a:cxnSpLocks/>
                </p:cNvCxnSpPr>
                <p:nvPr/>
              </p:nvCxnSpPr>
              <p:spPr>
                <a:xfrm flipH="1" flipV="1">
                  <a:off x="1595886"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直線接點 212">
                  <a:extLst>
                    <a:ext uri="{FF2B5EF4-FFF2-40B4-BE49-F238E27FC236}">
                      <a16:creationId xmlns:a16="http://schemas.microsoft.com/office/drawing/2014/main" id="{D3222035-9BA4-41AD-981A-098132101E0C}"/>
                    </a:ext>
                  </a:extLst>
                </p:cNvPr>
                <p:cNvCxnSpPr>
                  <a:cxnSpLocks/>
                </p:cNvCxnSpPr>
                <p:nvPr/>
              </p:nvCxnSpPr>
              <p:spPr>
                <a:xfrm flipV="1">
                  <a:off x="1713420" y="2406769"/>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直線接點 213">
                  <a:extLst>
                    <a:ext uri="{FF2B5EF4-FFF2-40B4-BE49-F238E27FC236}">
                      <a16:creationId xmlns:a16="http://schemas.microsoft.com/office/drawing/2014/main" id="{E7734792-E083-4A9C-BAB8-48D72F4D3C61}"/>
                    </a:ext>
                  </a:extLst>
                </p:cNvPr>
                <p:cNvCxnSpPr>
                  <a:cxnSpLocks/>
                </p:cNvCxnSpPr>
                <p:nvPr/>
              </p:nvCxnSpPr>
              <p:spPr>
                <a:xfrm flipH="1" flipV="1">
                  <a:off x="1830954"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直線接點 214">
                  <a:extLst>
                    <a:ext uri="{FF2B5EF4-FFF2-40B4-BE49-F238E27FC236}">
                      <a16:creationId xmlns:a16="http://schemas.microsoft.com/office/drawing/2014/main" id="{940220DA-5058-4BF9-89A0-944B66D371B5}"/>
                    </a:ext>
                  </a:extLst>
                </p:cNvPr>
                <p:cNvCxnSpPr>
                  <a:cxnSpLocks/>
                </p:cNvCxnSpPr>
                <p:nvPr/>
              </p:nvCxnSpPr>
              <p:spPr>
                <a:xfrm flipV="1">
                  <a:off x="1948488" y="2406768"/>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直線接點 215">
                  <a:extLst>
                    <a:ext uri="{FF2B5EF4-FFF2-40B4-BE49-F238E27FC236}">
                      <a16:creationId xmlns:a16="http://schemas.microsoft.com/office/drawing/2014/main" id="{732F7AA0-5D3A-4654-AE63-3AC1A2E20173}"/>
                    </a:ext>
                  </a:extLst>
                </p:cNvPr>
                <p:cNvCxnSpPr>
                  <a:cxnSpLocks/>
                </p:cNvCxnSpPr>
                <p:nvPr/>
              </p:nvCxnSpPr>
              <p:spPr>
                <a:xfrm flipH="1" flipV="1">
                  <a:off x="2066022" y="2406769"/>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直線接點 216">
                  <a:extLst>
                    <a:ext uri="{FF2B5EF4-FFF2-40B4-BE49-F238E27FC236}">
                      <a16:creationId xmlns:a16="http://schemas.microsoft.com/office/drawing/2014/main" id="{4C7482B2-7A3D-475C-A885-881BEF97EA41}"/>
                    </a:ext>
                  </a:extLst>
                </p:cNvPr>
                <p:cNvCxnSpPr/>
                <p:nvPr/>
              </p:nvCxnSpPr>
              <p:spPr>
                <a:xfrm flipV="1">
                  <a:off x="2183556" y="2708694"/>
                  <a:ext cx="125082" cy="379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直線接點 217">
                  <a:extLst>
                    <a:ext uri="{FF2B5EF4-FFF2-40B4-BE49-F238E27FC236}">
                      <a16:creationId xmlns:a16="http://schemas.microsoft.com/office/drawing/2014/main" id="{C7CCF38F-BED7-4AEF-A0AA-33E90DB633AA}"/>
                    </a:ext>
                  </a:extLst>
                </p:cNvPr>
                <p:cNvCxnSpPr>
                  <a:cxnSpLocks/>
                </p:cNvCxnSpPr>
                <p:nvPr/>
              </p:nvCxnSpPr>
              <p:spPr>
                <a:xfrm flipV="1">
                  <a:off x="2292456" y="2708693"/>
                  <a:ext cx="47768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直線接點 218">
                  <a:extLst>
                    <a:ext uri="{FF2B5EF4-FFF2-40B4-BE49-F238E27FC236}">
                      <a16:creationId xmlns:a16="http://schemas.microsoft.com/office/drawing/2014/main" id="{9661A459-4669-417B-A33B-26E77495AC15}"/>
                    </a:ext>
                  </a:extLst>
                </p:cNvPr>
                <p:cNvCxnSpPr>
                  <a:cxnSpLocks/>
                </p:cNvCxnSpPr>
                <p:nvPr/>
              </p:nvCxnSpPr>
              <p:spPr>
                <a:xfrm flipV="1">
                  <a:off x="799949" y="2747511"/>
                  <a:ext cx="47768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7" name="橢圓 206">
                <a:extLst>
                  <a:ext uri="{FF2B5EF4-FFF2-40B4-BE49-F238E27FC236}">
                    <a16:creationId xmlns:a16="http://schemas.microsoft.com/office/drawing/2014/main" id="{107EE339-2A75-4C87-AD44-F69913B757D6}"/>
                  </a:ext>
                </a:extLst>
              </p:cNvPr>
              <p:cNvSpPr/>
              <p:nvPr/>
            </p:nvSpPr>
            <p:spPr>
              <a:xfrm>
                <a:off x="8456880" y="2315023"/>
                <a:ext cx="90572" cy="9057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208" name="文字方塊 207">
                <a:extLst>
                  <a:ext uri="{FF2B5EF4-FFF2-40B4-BE49-F238E27FC236}">
                    <a16:creationId xmlns:a16="http://schemas.microsoft.com/office/drawing/2014/main" id="{CABA8A5C-59E3-4962-A70B-BC9D613FAE28}"/>
                  </a:ext>
                </a:extLst>
              </p:cNvPr>
              <p:cNvSpPr txBox="1"/>
              <p:nvPr/>
            </p:nvSpPr>
            <p:spPr>
              <a:xfrm>
                <a:off x="8494934" y="1893874"/>
                <a:ext cx="1695299" cy="530510"/>
              </a:xfrm>
              <a:prstGeom prst="rect">
                <a:avLst/>
              </a:prstGeom>
              <a:noFill/>
              <a:ln w="19050">
                <a:noFill/>
              </a:ln>
            </p:spPr>
            <p:txBody>
              <a:bodyPr wrap="none" rtlCol="0">
                <a:spAutoFit/>
              </a:bodyPr>
              <a:lstStyle/>
              <a:p>
                <a:r>
                  <a:rPr lang="en-US" altLang="zh-TW" sz="1200" dirty="0"/>
                  <a:t>AC readout</a:t>
                </a:r>
                <a:endParaRPr lang="zh-TW" altLang="en-US" sz="1200" dirty="0"/>
              </a:p>
            </p:txBody>
          </p:sp>
        </p:grpSp>
        <p:grpSp>
          <p:nvGrpSpPr>
            <p:cNvPr id="126" name="群組 125">
              <a:extLst>
                <a:ext uri="{FF2B5EF4-FFF2-40B4-BE49-F238E27FC236}">
                  <a16:creationId xmlns:a16="http://schemas.microsoft.com/office/drawing/2014/main" id="{831C8E63-E5A3-4982-A89E-16C076E6FBEC}"/>
                </a:ext>
              </a:extLst>
            </p:cNvPr>
            <p:cNvGrpSpPr/>
            <p:nvPr/>
          </p:nvGrpSpPr>
          <p:grpSpPr>
            <a:xfrm>
              <a:off x="10249632" y="1695506"/>
              <a:ext cx="1860580" cy="1763488"/>
              <a:chOff x="10094356" y="1928420"/>
              <a:chExt cx="1860580" cy="1763488"/>
            </a:xfrm>
          </p:grpSpPr>
          <p:grpSp>
            <p:nvGrpSpPr>
              <p:cNvPr id="181" name="群組 180">
                <a:extLst>
                  <a:ext uri="{FF2B5EF4-FFF2-40B4-BE49-F238E27FC236}">
                    <a16:creationId xmlns:a16="http://schemas.microsoft.com/office/drawing/2014/main" id="{334D068B-92E1-4572-842E-6EFD36EE6292}"/>
                  </a:ext>
                </a:extLst>
              </p:cNvPr>
              <p:cNvGrpSpPr/>
              <p:nvPr/>
            </p:nvGrpSpPr>
            <p:grpSpPr>
              <a:xfrm rot="10800000">
                <a:off x="10146261" y="3030903"/>
                <a:ext cx="329152" cy="661005"/>
                <a:chOff x="4461356" y="806569"/>
                <a:chExt cx="526210" cy="1056737"/>
              </a:xfrm>
            </p:grpSpPr>
            <p:sp>
              <p:nvSpPr>
                <p:cNvPr id="201" name="等腰三角形 200">
                  <a:extLst>
                    <a:ext uri="{FF2B5EF4-FFF2-40B4-BE49-F238E27FC236}">
                      <a16:creationId xmlns:a16="http://schemas.microsoft.com/office/drawing/2014/main" id="{A2C64D9F-7AA0-4424-84DE-16F16C33DB4F}"/>
                    </a:ext>
                  </a:extLst>
                </p:cNvPr>
                <p:cNvSpPr/>
                <p:nvPr/>
              </p:nvSpPr>
              <p:spPr>
                <a:xfrm>
                  <a:off x="4461356" y="1125741"/>
                  <a:ext cx="526210" cy="453629"/>
                </a:xfrm>
                <a:prstGeom prst="triangle">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cxnSp>
              <p:nvCxnSpPr>
                <p:cNvPr id="202" name="直線接點 201">
                  <a:extLst>
                    <a:ext uri="{FF2B5EF4-FFF2-40B4-BE49-F238E27FC236}">
                      <a16:creationId xmlns:a16="http://schemas.microsoft.com/office/drawing/2014/main" id="{9DA96177-CEBF-4B86-903A-4B648F0C67D8}"/>
                    </a:ext>
                  </a:extLst>
                </p:cNvPr>
                <p:cNvCxnSpPr>
                  <a:cxnSpLocks/>
                </p:cNvCxnSpPr>
                <p:nvPr/>
              </p:nvCxnSpPr>
              <p:spPr>
                <a:xfrm>
                  <a:off x="4461661" y="1138687"/>
                  <a:ext cx="52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直線接點 202">
                  <a:extLst>
                    <a:ext uri="{FF2B5EF4-FFF2-40B4-BE49-F238E27FC236}">
                      <a16:creationId xmlns:a16="http://schemas.microsoft.com/office/drawing/2014/main" id="{77B10AEE-2A93-4038-953E-69FD6D776957}"/>
                    </a:ext>
                  </a:extLst>
                </p:cNvPr>
                <p:cNvCxnSpPr>
                  <a:cxnSpLocks/>
                </p:cNvCxnSpPr>
                <p:nvPr/>
              </p:nvCxnSpPr>
              <p:spPr>
                <a:xfrm>
                  <a:off x="4724461" y="806569"/>
                  <a:ext cx="0" cy="1056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2" name="群組 181">
                <a:extLst>
                  <a:ext uri="{FF2B5EF4-FFF2-40B4-BE49-F238E27FC236}">
                    <a16:creationId xmlns:a16="http://schemas.microsoft.com/office/drawing/2014/main" id="{2B3B2D33-9BBD-4D37-AB26-42526FEF88A6}"/>
                  </a:ext>
                </a:extLst>
              </p:cNvPr>
              <p:cNvGrpSpPr/>
              <p:nvPr/>
            </p:nvGrpSpPr>
            <p:grpSpPr>
              <a:xfrm>
                <a:off x="10094356" y="2416737"/>
                <a:ext cx="430227" cy="614166"/>
                <a:chOff x="3191774" y="3256471"/>
                <a:chExt cx="595222" cy="849703"/>
              </a:xfrm>
            </p:grpSpPr>
            <p:cxnSp>
              <p:nvCxnSpPr>
                <p:cNvPr id="197" name="直線接點 196">
                  <a:extLst>
                    <a:ext uri="{FF2B5EF4-FFF2-40B4-BE49-F238E27FC236}">
                      <a16:creationId xmlns:a16="http://schemas.microsoft.com/office/drawing/2014/main" id="{E21235A4-9877-429A-B99A-46534FA8DCD2}"/>
                    </a:ext>
                  </a:extLst>
                </p:cNvPr>
                <p:cNvCxnSpPr/>
                <p:nvPr/>
              </p:nvCxnSpPr>
              <p:spPr>
                <a:xfrm>
                  <a:off x="3191774" y="3761117"/>
                  <a:ext cx="5952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直線接點 197">
                  <a:extLst>
                    <a:ext uri="{FF2B5EF4-FFF2-40B4-BE49-F238E27FC236}">
                      <a16:creationId xmlns:a16="http://schemas.microsoft.com/office/drawing/2014/main" id="{48FB79F4-A82C-4FB7-9311-3F296DEF4869}"/>
                    </a:ext>
                  </a:extLst>
                </p:cNvPr>
                <p:cNvCxnSpPr/>
                <p:nvPr/>
              </p:nvCxnSpPr>
              <p:spPr>
                <a:xfrm>
                  <a:off x="3191774" y="3588589"/>
                  <a:ext cx="5952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直線接點 198">
                  <a:extLst>
                    <a:ext uri="{FF2B5EF4-FFF2-40B4-BE49-F238E27FC236}">
                      <a16:creationId xmlns:a16="http://schemas.microsoft.com/office/drawing/2014/main" id="{5A5E7A29-7D3A-4983-ABBD-9FCC6AB90738}"/>
                    </a:ext>
                  </a:extLst>
                </p:cNvPr>
                <p:cNvCxnSpPr>
                  <a:cxnSpLocks/>
                </p:cNvCxnSpPr>
                <p:nvPr/>
              </p:nvCxnSpPr>
              <p:spPr>
                <a:xfrm flipV="1">
                  <a:off x="3493698" y="3256471"/>
                  <a:ext cx="0" cy="345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直線接點 199">
                  <a:extLst>
                    <a:ext uri="{FF2B5EF4-FFF2-40B4-BE49-F238E27FC236}">
                      <a16:creationId xmlns:a16="http://schemas.microsoft.com/office/drawing/2014/main" id="{108A9117-A7EC-4EE0-9952-822085680C74}"/>
                    </a:ext>
                  </a:extLst>
                </p:cNvPr>
                <p:cNvCxnSpPr>
                  <a:cxnSpLocks/>
                </p:cNvCxnSpPr>
                <p:nvPr/>
              </p:nvCxnSpPr>
              <p:spPr>
                <a:xfrm flipV="1">
                  <a:off x="3493698" y="3761117"/>
                  <a:ext cx="0" cy="345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群組 182">
                <a:extLst>
                  <a:ext uri="{FF2B5EF4-FFF2-40B4-BE49-F238E27FC236}">
                    <a16:creationId xmlns:a16="http://schemas.microsoft.com/office/drawing/2014/main" id="{5DF55C96-95A5-443E-9551-14244DC5468E}"/>
                  </a:ext>
                </a:extLst>
              </p:cNvPr>
              <p:cNvGrpSpPr/>
              <p:nvPr/>
            </p:nvGrpSpPr>
            <p:grpSpPr>
              <a:xfrm>
                <a:off x="10302381" y="2871527"/>
                <a:ext cx="835682" cy="289063"/>
                <a:chOff x="799949" y="2406768"/>
                <a:chExt cx="1970191" cy="681491"/>
              </a:xfrm>
            </p:grpSpPr>
            <p:cxnSp>
              <p:nvCxnSpPr>
                <p:cNvPr id="186" name="直線接點 185">
                  <a:extLst>
                    <a:ext uri="{FF2B5EF4-FFF2-40B4-BE49-F238E27FC236}">
                      <a16:creationId xmlns:a16="http://schemas.microsoft.com/office/drawing/2014/main" id="{A27789C3-A292-4C07-B140-BC6A62DAC13F}"/>
                    </a:ext>
                  </a:extLst>
                </p:cNvPr>
                <p:cNvCxnSpPr>
                  <a:cxnSpLocks/>
                </p:cNvCxnSpPr>
                <p:nvPr/>
              </p:nvCxnSpPr>
              <p:spPr>
                <a:xfrm flipV="1">
                  <a:off x="1251917" y="2406771"/>
                  <a:ext cx="108900" cy="330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直線接點 186">
                  <a:extLst>
                    <a:ext uri="{FF2B5EF4-FFF2-40B4-BE49-F238E27FC236}">
                      <a16:creationId xmlns:a16="http://schemas.microsoft.com/office/drawing/2014/main" id="{860A49AE-8E9D-42BE-9B39-D282B740F13C}"/>
                    </a:ext>
                  </a:extLst>
                </p:cNvPr>
                <p:cNvCxnSpPr>
                  <a:cxnSpLocks/>
                </p:cNvCxnSpPr>
                <p:nvPr/>
              </p:nvCxnSpPr>
              <p:spPr>
                <a:xfrm flipH="1" flipV="1">
                  <a:off x="1360818"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直線接點 187">
                  <a:extLst>
                    <a:ext uri="{FF2B5EF4-FFF2-40B4-BE49-F238E27FC236}">
                      <a16:creationId xmlns:a16="http://schemas.microsoft.com/office/drawing/2014/main" id="{17C825E4-949D-4AAC-B02F-F3FC14CC5243}"/>
                    </a:ext>
                  </a:extLst>
                </p:cNvPr>
                <p:cNvCxnSpPr>
                  <a:cxnSpLocks/>
                </p:cNvCxnSpPr>
                <p:nvPr/>
              </p:nvCxnSpPr>
              <p:spPr>
                <a:xfrm flipV="1">
                  <a:off x="1478352" y="2406769"/>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線接點 188">
                  <a:extLst>
                    <a:ext uri="{FF2B5EF4-FFF2-40B4-BE49-F238E27FC236}">
                      <a16:creationId xmlns:a16="http://schemas.microsoft.com/office/drawing/2014/main" id="{028B8C44-70D9-45EB-BD7C-DFD912F464AE}"/>
                    </a:ext>
                  </a:extLst>
                </p:cNvPr>
                <p:cNvCxnSpPr>
                  <a:cxnSpLocks/>
                </p:cNvCxnSpPr>
                <p:nvPr/>
              </p:nvCxnSpPr>
              <p:spPr>
                <a:xfrm flipH="1" flipV="1">
                  <a:off x="1595886"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直線接點 189">
                  <a:extLst>
                    <a:ext uri="{FF2B5EF4-FFF2-40B4-BE49-F238E27FC236}">
                      <a16:creationId xmlns:a16="http://schemas.microsoft.com/office/drawing/2014/main" id="{305504B7-1F85-48CC-B2E9-9451D5E39AC7}"/>
                    </a:ext>
                  </a:extLst>
                </p:cNvPr>
                <p:cNvCxnSpPr>
                  <a:cxnSpLocks/>
                </p:cNvCxnSpPr>
                <p:nvPr/>
              </p:nvCxnSpPr>
              <p:spPr>
                <a:xfrm flipV="1">
                  <a:off x="1713420" y="2406769"/>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直線接點 190">
                  <a:extLst>
                    <a:ext uri="{FF2B5EF4-FFF2-40B4-BE49-F238E27FC236}">
                      <a16:creationId xmlns:a16="http://schemas.microsoft.com/office/drawing/2014/main" id="{47B25860-1699-410C-8F95-205E7219E03F}"/>
                    </a:ext>
                  </a:extLst>
                </p:cNvPr>
                <p:cNvCxnSpPr>
                  <a:cxnSpLocks/>
                </p:cNvCxnSpPr>
                <p:nvPr/>
              </p:nvCxnSpPr>
              <p:spPr>
                <a:xfrm flipH="1" flipV="1">
                  <a:off x="1830954"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直線接點 191">
                  <a:extLst>
                    <a:ext uri="{FF2B5EF4-FFF2-40B4-BE49-F238E27FC236}">
                      <a16:creationId xmlns:a16="http://schemas.microsoft.com/office/drawing/2014/main" id="{E736B7C3-6ABF-49CB-86FC-37D87960E97B}"/>
                    </a:ext>
                  </a:extLst>
                </p:cNvPr>
                <p:cNvCxnSpPr>
                  <a:cxnSpLocks/>
                </p:cNvCxnSpPr>
                <p:nvPr/>
              </p:nvCxnSpPr>
              <p:spPr>
                <a:xfrm flipV="1">
                  <a:off x="1948488" y="2406768"/>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直線接點 192">
                  <a:extLst>
                    <a:ext uri="{FF2B5EF4-FFF2-40B4-BE49-F238E27FC236}">
                      <a16:creationId xmlns:a16="http://schemas.microsoft.com/office/drawing/2014/main" id="{E5E64A12-6B49-474F-9971-E6B7A3DCDA5D}"/>
                    </a:ext>
                  </a:extLst>
                </p:cNvPr>
                <p:cNvCxnSpPr>
                  <a:cxnSpLocks/>
                </p:cNvCxnSpPr>
                <p:nvPr/>
              </p:nvCxnSpPr>
              <p:spPr>
                <a:xfrm flipH="1" flipV="1">
                  <a:off x="2066022" y="2406769"/>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直線接點 193">
                  <a:extLst>
                    <a:ext uri="{FF2B5EF4-FFF2-40B4-BE49-F238E27FC236}">
                      <a16:creationId xmlns:a16="http://schemas.microsoft.com/office/drawing/2014/main" id="{9BF3E0C6-8512-4E43-85CE-294751E4E7B4}"/>
                    </a:ext>
                  </a:extLst>
                </p:cNvPr>
                <p:cNvCxnSpPr/>
                <p:nvPr/>
              </p:nvCxnSpPr>
              <p:spPr>
                <a:xfrm flipV="1">
                  <a:off x="2183556" y="2708694"/>
                  <a:ext cx="125082" cy="379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線接點 194">
                  <a:extLst>
                    <a:ext uri="{FF2B5EF4-FFF2-40B4-BE49-F238E27FC236}">
                      <a16:creationId xmlns:a16="http://schemas.microsoft.com/office/drawing/2014/main" id="{F64AA2C8-E47F-4546-B9CD-3A7D92749FD1}"/>
                    </a:ext>
                  </a:extLst>
                </p:cNvPr>
                <p:cNvCxnSpPr>
                  <a:cxnSpLocks/>
                </p:cNvCxnSpPr>
                <p:nvPr/>
              </p:nvCxnSpPr>
              <p:spPr>
                <a:xfrm flipV="1">
                  <a:off x="2292456" y="2708693"/>
                  <a:ext cx="47768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直線接點 195">
                  <a:extLst>
                    <a:ext uri="{FF2B5EF4-FFF2-40B4-BE49-F238E27FC236}">
                      <a16:creationId xmlns:a16="http://schemas.microsoft.com/office/drawing/2014/main" id="{016B8CB9-58DD-4CA1-B44E-6FF3EB9FB133}"/>
                    </a:ext>
                  </a:extLst>
                </p:cNvPr>
                <p:cNvCxnSpPr>
                  <a:cxnSpLocks/>
                </p:cNvCxnSpPr>
                <p:nvPr/>
              </p:nvCxnSpPr>
              <p:spPr>
                <a:xfrm flipV="1">
                  <a:off x="799949" y="2747511"/>
                  <a:ext cx="47768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 name="橢圓 183">
                <a:extLst>
                  <a:ext uri="{FF2B5EF4-FFF2-40B4-BE49-F238E27FC236}">
                    <a16:creationId xmlns:a16="http://schemas.microsoft.com/office/drawing/2014/main" id="{A5DDACB4-61C2-43FB-98AB-81DF1BCE2D39}"/>
                  </a:ext>
                </a:extLst>
              </p:cNvPr>
              <p:cNvSpPr/>
              <p:nvPr/>
            </p:nvSpPr>
            <p:spPr>
              <a:xfrm>
                <a:off x="10264180" y="2323494"/>
                <a:ext cx="90572" cy="9057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185" name="文字方塊 184">
                <a:extLst>
                  <a:ext uri="{FF2B5EF4-FFF2-40B4-BE49-F238E27FC236}">
                    <a16:creationId xmlns:a16="http://schemas.microsoft.com/office/drawing/2014/main" id="{1588298A-F0EA-449A-9AA6-7C70391F7E98}"/>
                  </a:ext>
                </a:extLst>
              </p:cNvPr>
              <p:cNvSpPr txBox="1"/>
              <p:nvPr/>
            </p:nvSpPr>
            <p:spPr>
              <a:xfrm>
                <a:off x="10259638" y="1928420"/>
                <a:ext cx="1695298" cy="530510"/>
              </a:xfrm>
              <a:prstGeom prst="rect">
                <a:avLst/>
              </a:prstGeom>
              <a:noFill/>
              <a:ln w="19050">
                <a:noFill/>
              </a:ln>
            </p:spPr>
            <p:txBody>
              <a:bodyPr wrap="none" rtlCol="0">
                <a:spAutoFit/>
              </a:bodyPr>
              <a:lstStyle/>
              <a:p>
                <a:r>
                  <a:rPr lang="en-US" altLang="zh-TW" sz="1200" dirty="0"/>
                  <a:t>AC readout</a:t>
                </a:r>
                <a:endParaRPr lang="zh-TW" altLang="en-US" sz="1200" dirty="0"/>
              </a:p>
            </p:txBody>
          </p:sp>
        </p:grpSp>
        <p:cxnSp>
          <p:nvCxnSpPr>
            <p:cNvPr id="127" name="直線接點 126">
              <a:extLst>
                <a:ext uri="{FF2B5EF4-FFF2-40B4-BE49-F238E27FC236}">
                  <a16:creationId xmlns:a16="http://schemas.microsoft.com/office/drawing/2014/main" id="{220295AC-AEDD-4BAB-924E-67024C52AC7E}"/>
                </a:ext>
              </a:extLst>
            </p:cNvPr>
            <p:cNvCxnSpPr/>
            <p:nvPr/>
          </p:nvCxnSpPr>
          <p:spPr>
            <a:xfrm>
              <a:off x="7010835" y="3454758"/>
              <a:ext cx="3459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文字方塊 127">
              <a:extLst>
                <a:ext uri="{FF2B5EF4-FFF2-40B4-BE49-F238E27FC236}">
                  <a16:creationId xmlns:a16="http://schemas.microsoft.com/office/drawing/2014/main" id="{03E53CB5-FBC4-49BF-B1A1-E2F9EC093AAE}"/>
                </a:ext>
              </a:extLst>
            </p:cNvPr>
            <p:cNvSpPr txBox="1"/>
            <p:nvPr/>
          </p:nvSpPr>
          <p:spPr>
            <a:xfrm>
              <a:off x="9637212" y="2558341"/>
              <a:ext cx="310550" cy="530510"/>
            </a:xfrm>
            <a:prstGeom prst="rect">
              <a:avLst/>
            </a:prstGeom>
            <a:noFill/>
            <a:ln w="19050">
              <a:noFill/>
            </a:ln>
          </p:spPr>
          <p:txBody>
            <a:bodyPr wrap="square" rtlCol="0">
              <a:spAutoFit/>
            </a:bodyPr>
            <a:lstStyle/>
            <a:p>
              <a:r>
                <a:rPr lang="en-US" altLang="zh-TW" sz="1200" dirty="0"/>
                <a:t>…</a:t>
              </a:r>
              <a:endParaRPr lang="zh-TW" altLang="en-US" sz="1200" dirty="0"/>
            </a:p>
          </p:txBody>
        </p:sp>
        <p:cxnSp>
          <p:nvCxnSpPr>
            <p:cNvPr id="129" name="直線接點 128">
              <a:extLst>
                <a:ext uri="{FF2B5EF4-FFF2-40B4-BE49-F238E27FC236}">
                  <a16:creationId xmlns:a16="http://schemas.microsoft.com/office/drawing/2014/main" id="{E4D68DAF-A0BB-4508-BA70-C3D7C39ADC2D}"/>
                </a:ext>
              </a:extLst>
            </p:cNvPr>
            <p:cNvCxnSpPr>
              <a:cxnSpLocks/>
            </p:cNvCxnSpPr>
            <p:nvPr/>
          </p:nvCxnSpPr>
          <p:spPr>
            <a:xfrm flipV="1">
              <a:off x="8657442" y="3450157"/>
              <a:ext cx="0" cy="3741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文字方塊 129">
              <a:extLst>
                <a:ext uri="{FF2B5EF4-FFF2-40B4-BE49-F238E27FC236}">
                  <a16:creationId xmlns:a16="http://schemas.microsoft.com/office/drawing/2014/main" id="{E88B8CF6-D8EE-4797-A120-50D3B0765AA4}"/>
                </a:ext>
              </a:extLst>
            </p:cNvPr>
            <p:cNvSpPr txBox="1"/>
            <p:nvPr/>
          </p:nvSpPr>
          <p:spPr>
            <a:xfrm>
              <a:off x="8712264" y="3656415"/>
              <a:ext cx="1397869" cy="530510"/>
            </a:xfrm>
            <a:prstGeom prst="rect">
              <a:avLst/>
            </a:prstGeom>
            <a:noFill/>
            <a:ln w="19050">
              <a:noFill/>
            </a:ln>
          </p:spPr>
          <p:txBody>
            <a:bodyPr wrap="none" rtlCol="0">
              <a:spAutoFit/>
            </a:bodyPr>
            <a:lstStyle/>
            <a:p>
              <a:r>
                <a:rPr lang="en-US" altLang="zh-TW" sz="1200" dirty="0"/>
                <a:t>Backside</a:t>
              </a:r>
              <a:endParaRPr lang="zh-TW" altLang="en-US" sz="1200" dirty="0"/>
            </a:p>
          </p:txBody>
        </p:sp>
        <p:sp>
          <p:nvSpPr>
            <p:cNvPr id="131" name="文字方塊 130">
              <a:extLst>
                <a:ext uri="{FF2B5EF4-FFF2-40B4-BE49-F238E27FC236}">
                  <a16:creationId xmlns:a16="http://schemas.microsoft.com/office/drawing/2014/main" id="{9756B2B7-EEE3-4CCC-A608-D3139750B9C1}"/>
                </a:ext>
              </a:extLst>
            </p:cNvPr>
            <p:cNvSpPr txBox="1"/>
            <p:nvPr/>
          </p:nvSpPr>
          <p:spPr>
            <a:xfrm>
              <a:off x="8293997" y="4459628"/>
              <a:ext cx="442707" cy="530510"/>
            </a:xfrm>
            <a:prstGeom prst="rect">
              <a:avLst/>
            </a:prstGeom>
            <a:noFill/>
            <a:ln w="19050">
              <a:noFill/>
            </a:ln>
          </p:spPr>
          <p:txBody>
            <a:bodyPr wrap="none" rtlCol="0">
              <a:spAutoFit/>
            </a:bodyPr>
            <a:lstStyle/>
            <a:p>
              <a:r>
                <a:rPr lang="en-US" altLang="zh-TW" sz="1200" dirty="0"/>
                <a:t>-</a:t>
              </a:r>
              <a:endParaRPr lang="zh-TW" altLang="en-US" sz="1200" dirty="0"/>
            </a:p>
          </p:txBody>
        </p:sp>
        <p:sp>
          <p:nvSpPr>
            <p:cNvPr id="132" name="文字方塊 131">
              <a:extLst>
                <a:ext uri="{FF2B5EF4-FFF2-40B4-BE49-F238E27FC236}">
                  <a16:creationId xmlns:a16="http://schemas.microsoft.com/office/drawing/2014/main" id="{C6215222-A45B-420F-9432-CA8BE01181D8}"/>
                </a:ext>
              </a:extLst>
            </p:cNvPr>
            <p:cNvSpPr txBox="1"/>
            <p:nvPr/>
          </p:nvSpPr>
          <p:spPr>
            <a:xfrm>
              <a:off x="8261323" y="3757047"/>
              <a:ext cx="501037" cy="530510"/>
            </a:xfrm>
            <a:prstGeom prst="rect">
              <a:avLst/>
            </a:prstGeom>
            <a:noFill/>
            <a:ln w="19050">
              <a:noFill/>
            </a:ln>
          </p:spPr>
          <p:txBody>
            <a:bodyPr wrap="none" rtlCol="0">
              <a:spAutoFit/>
            </a:bodyPr>
            <a:lstStyle/>
            <a:p>
              <a:r>
                <a:rPr lang="en-US" altLang="zh-TW" sz="1200" dirty="0"/>
                <a:t>+</a:t>
              </a:r>
              <a:endParaRPr lang="zh-TW" altLang="en-US" sz="1200" dirty="0"/>
            </a:p>
          </p:txBody>
        </p:sp>
        <p:grpSp>
          <p:nvGrpSpPr>
            <p:cNvPr id="133" name="群組 132">
              <a:extLst>
                <a:ext uri="{FF2B5EF4-FFF2-40B4-BE49-F238E27FC236}">
                  <a16:creationId xmlns:a16="http://schemas.microsoft.com/office/drawing/2014/main" id="{7704E7FA-AEC3-4205-A7EB-A405C3105C86}"/>
                </a:ext>
              </a:extLst>
            </p:cNvPr>
            <p:cNvGrpSpPr/>
            <p:nvPr/>
          </p:nvGrpSpPr>
          <p:grpSpPr>
            <a:xfrm>
              <a:off x="6317627" y="1766455"/>
              <a:ext cx="380493" cy="405860"/>
              <a:chOff x="707368" y="2234242"/>
              <a:chExt cx="646979" cy="690112"/>
            </a:xfrm>
          </p:grpSpPr>
          <p:cxnSp>
            <p:nvCxnSpPr>
              <p:cNvPr id="177" name="直線接點 176">
                <a:extLst>
                  <a:ext uri="{FF2B5EF4-FFF2-40B4-BE49-F238E27FC236}">
                    <a16:creationId xmlns:a16="http://schemas.microsoft.com/office/drawing/2014/main" id="{B60605FE-348D-4FCB-A0C7-B35DEC6A2B8E}"/>
                  </a:ext>
                </a:extLst>
              </p:cNvPr>
              <p:cNvCxnSpPr>
                <a:cxnSpLocks/>
              </p:cNvCxnSpPr>
              <p:nvPr/>
            </p:nvCxnSpPr>
            <p:spPr>
              <a:xfrm>
                <a:off x="707368" y="2717320"/>
                <a:ext cx="6469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接點 177">
                <a:extLst>
                  <a:ext uri="{FF2B5EF4-FFF2-40B4-BE49-F238E27FC236}">
                    <a16:creationId xmlns:a16="http://schemas.microsoft.com/office/drawing/2014/main" id="{BFE35B3D-990E-49BB-843F-4D785DD06271}"/>
                  </a:ext>
                </a:extLst>
              </p:cNvPr>
              <p:cNvCxnSpPr>
                <a:cxnSpLocks/>
              </p:cNvCxnSpPr>
              <p:nvPr/>
            </p:nvCxnSpPr>
            <p:spPr>
              <a:xfrm>
                <a:off x="767752" y="2820837"/>
                <a:ext cx="5262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直線接點 178">
                <a:extLst>
                  <a:ext uri="{FF2B5EF4-FFF2-40B4-BE49-F238E27FC236}">
                    <a16:creationId xmlns:a16="http://schemas.microsoft.com/office/drawing/2014/main" id="{B8584ECB-C275-41C8-90FB-EB4F4952EE94}"/>
                  </a:ext>
                </a:extLst>
              </p:cNvPr>
              <p:cNvCxnSpPr>
                <a:cxnSpLocks/>
              </p:cNvCxnSpPr>
              <p:nvPr/>
            </p:nvCxnSpPr>
            <p:spPr>
              <a:xfrm>
                <a:off x="879895" y="2924354"/>
                <a:ext cx="3019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線接點 179">
                <a:extLst>
                  <a:ext uri="{FF2B5EF4-FFF2-40B4-BE49-F238E27FC236}">
                    <a16:creationId xmlns:a16="http://schemas.microsoft.com/office/drawing/2014/main" id="{484CCFF7-B6F4-4041-A53E-152DF5F3C0C5}"/>
                  </a:ext>
                </a:extLst>
              </p:cNvPr>
              <p:cNvCxnSpPr>
                <a:cxnSpLocks/>
              </p:cNvCxnSpPr>
              <p:nvPr/>
            </p:nvCxnSpPr>
            <p:spPr>
              <a:xfrm flipV="1">
                <a:off x="1022231" y="2234242"/>
                <a:ext cx="0" cy="483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群組 133">
              <a:extLst>
                <a:ext uri="{FF2B5EF4-FFF2-40B4-BE49-F238E27FC236}">
                  <a16:creationId xmlns:a16="http://schemas.microsoft.com/office/drawing/2014/main" id="{7C6DD003-92D4-43BA-B98A-15D49AB0D21F}"/>
                </a:ext>
              </a:extLst>
            </p:cNvPr>
            <p:cNvGrpSpPr/>
            <p:nvPr/>
          </p:nvGrpSpPr>
          <p:grpSpPr>
            <a:xfrm>
              <a:off x="8460860" y="3929298"/>
              <a:ext cx="414574" cy="809658"/>
              <a:chOff x="4610317" y="2538361"/>
              <a:chExt cx="983401" cy="1920572"/>
            </a:xfrm>
          </p:grpSpPr>
          <p:sp>
            <p:nvSpPr>
              <p:cNvPr id="173" name="手繪多邊形: 圖案 172">
                <a:extLst>
                  <a:ext uri="{FF2B5EF4-FFF2-40B4-BE49-F238E27FC236}">
                    <a16:creationId xmlns:a16="http://schemas.microsoft.com/office/drawing/2014/main" id="{485E8DC1-4099-4E3C-BF3B-F464CDA5DE0E}"/>
                  </a:ext>
                </a:extLst>
              </p:cNvPr>
              <p:cNvSpPr/>
              <p:nvPr/>
            </p:nvSpPr>
            <p:spPr>
              <a:xfrm>
                <a:off x="4818161" y="3267908"/>
                <a:ext cx="574120" cy="555780"/>
              </a:xfrm>
              <a:custGeom>
                <a:avLst/>
                <a:gdLst>
                  <a:gd name="connsiteX0" fmla="*/ 0 w 1199072"/>
                  <a:gd name="connsiteY0" fmla="*/ 609955 h 1160768"/>
                  <a:gd name="connsiteX1" fmla="*/ 379562 w 1199072"/>
                  <a:gd name="connsiteY1" fmla="*/ 14732 h 1160768"/>
                  <a:gd name="connsiteX2" fmla="*/ 845389 w 1199072"/>
                  <a:gd name="connsiteY2" fmla="*/ 1153419 h 1160768"/>
                  <a:gd name="connsiteX3" fmla="*/ 1199072 w 1199072"/>
                  <a:gd name="connsiteY3" fmla="*/ 506438 h 1160768"/>
                </a:gdLst>
                <a:ahLst/>
                <a:cxnLst>
                  <a:cxn ang="0">
                    <a:pos x="connsiteX0" y="connsiteY0"/>
                  </a:cxn>
                  <a:cxn ang="0">
                    <a:pos x="connsiteX1" y="connsiteY1"/>
                  </a:cxn>
                  <a:cxn ang="0">
                    <a:pos x="connsiteX2" y="connsiteY2"/>
                  </a:cxn>
                  <a:cxn ang="0">
                    <a:pos x="connsiteX3" y="connsiteY3"/>
                  </a:cxn>
                </a:cxnLst>
                <a:rect l="l" t="t" r="r" b="b"/>
                <a:pathLst>
                  <a:path w="1199072" h="1160768">
                    <a:moveTo>
                      <a:pt x="0" y="609955"/>
                    </a:moveTo>
                    <a:cubicBezTo>
                      <a:pt x="119332" y="267055"/>
                      <a:pt x="238664" y="-75845"/>
                      <a:pt x="379562" y="14732"/>
                    </a:cubicBezTo>
                    <a:cubicBezTo>
                      <a:pt x="520460" y="105309"/>
                      <a:pt x="708804" y="1071468"/>
                      <a:pt x="845389" y="1153419"/>
                    </a:cubicBezTo>
                    <a:cubicBezTo>
                      <a:pt x="981974" y="1235370"/>
                      <a:pt x="1112808" y="607079"/>
                      <a:pt x="1199072" y="506438"/>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p>
            </p:txBody>
          </p:sp>
          <p:sp>
            <p:nvSpPr>
              <p:cNvPr id="174" name="橢圓 173">
                <a:extLst>
                  <a:ext uri="{FF2B5EF4-FFF2-40B4-BE49-F238E27FC236}">
                    <a16:creationId xmlns:a16="http://schemas.microsoft.com/office/drawing/2014/main" id="{7E92532A-5FC0-456F-B5BF-2408F0A2661C}"/>
                  </a:ext>
                </a:extLst>
              </p:cNvPr>
              <p:cNvSpPr/>
              <p:nvPr/>
            </p:nvSpPr>
            <p:spPr>
              <a:xfrm>
                <a:off x="4610317" y="3053751"/>
                <a:ext cx="983401" cy="98340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cxnSp>
            <p:nvCxnSpPr>
              <p:cNvPr id="175" name="直線接點 174">
                <a:extLst>
                  <a:ext uri="{FF2B5EF4-FFF2-40B4-BE49-F238E27FC236}">
                    <a16:creationId xmlns:a16="http://schemas.microsoft.com/office/drawing/2014/main" id="{80E90ED3-C153-4DD5-B5ED-0B37310A56CC}"/>
                  </a:ext>
                </a:extLst>
              </p:cNvPr>
              <p:cNvCxnSpPr>
                <a:stCxn id="174" idx="0"/>
              </p:cNvCxnSpPr>
              <p:nvPr/>
            </p:nvCxnSpPr>
            <p:spPr>
              <a:xfrm flipH="1" flipV="1">
                <a:off x="5096595" y="2538361"/>
                <a:ext cx="5423" cy="515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接點 175">
                <a:extLst>
                  <a:ext uri="{FF2B5EF4-FFF2-40B4-BE49-F238E27FC236}">
                    <a16:creationId xmlns:a16="http://schemas.microsoft.com/office/drawing/2014/main" id="{179984B8-6B65-4B70-8E11-64442F5782B3}"/>
                  </a:ext>
                </a:extLst>
              </p:cNvPr>
              <p:cNvCxnSpPr>
                <a:cxnSpLocks/>
                <a:endCxn id="174" idx="4"/>
              </p:cNvCxnSpPr>
              <p:nvPr/>
            </p:nvCxnSpPr>
            <p:spPr>
              <a:xfrm flipV="1">
                <a:off x="5102018" y="4037152"/>
                <a:ext cx="0" cy="4217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 name="群組 134">
              <a:extLst>
                <a:ext uri="{FF2B5EF4-FFF2-40B4-BE49-F238E27FC236}">
                  <a16:creationId xmlns:a16="http://schemas.microsoft.com/office/drawing/2014/main" id="{C9DFFA5F-45C7-416E-AC48-D90C309AB59D}"/>
                </a:ext>
              </a:extLst>
            </p:cNvPr>
            <p:cNvGrpSpPr/>
            <p:nvPr/>
          </p:nvGrpSpPr>
          <p:grpSpPr>
            <a:xfrm>
              <a:off x="8412088" y="4714825"/>
              <a:ext cx="507545" cy="809029"/>
              <a:chOff x="8980099" y="398568"/>
              <a:chExt cx="595222" cy="948786"/>
            </a:xfrm>
          </p:grpSpPr>
          <p:cxnSp>
            <p:nvCxnSpPr>
              <p:cNvPr id="167" name="直線接點 166">
                <a:extLst>
                  <a:ext uri="{FF2B5EF4-FFF2-40B4-BE49-F238E27FC236}">
                    <a16:creationId xmlns:a16="http://schemas.microsoft.com/office/drawing/2014/main" id="{CEBA892B-6D3A-454E-8B1B-BB6C0E00CA5B}"/>
                  </a:ext>
                </a:extLst>
              </p:cNvPr>
              <p:cNvCxnSpPr/>
              <p:nvPr/>
            </p:nvCxnSpPr>
            <p:spPr>
              <a:xfrm>
                <a:off x="8980099" y="907098"/>
                <a:ext cx="5952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接點 167">
                <a:extLst>
                  <a:ext uri="{FF2B5EF4-FFF2-40B4-BE49-F238E27FC236}">
                    <a16:creationId xmlns:a16="http://schemas.microsoft.com/office/drawing/2014/main" id="{5C5AF57C-DBD1-4452-8096-CF77EEEEB96A}"/>
                  </a:ext>
                </a:extLst>
              </p:cNvPr>
              <p:cNvCxnSpPr/>
              <p:nvPr/>
            </p:nvCxnSpPr>
            <p:spPr>
              <a:xfrm>
                <a:off x="8980099" y="730686"/>
                <a:ext cx="5952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線接點 168">
                <a:extLst>
                  <a:ext uri="{FF2B5EF4-FFF2-40B4-BE49-F238E27FC236}">
                    <a16:creationId xmlns:a16="http://schemas.microsoft.com/office/drawing/2014/main" id="{95380203-31CF-48E4-94D5-B911E9E13AFF}"/>
                  </a:ext>
                </a:extLst>
              </p:cNvPr>
              <p:cNvCxnSpPr>
                <a:cxnSpLocks/>
              </p:cNvCxnSpPr>
              <p:nvPr/>
            </p:nvCxnSpPr>
            <p:spPr>
              <a:xfrm flipV="1">
                <a:off x="9277710" y="398568"/>
                <a:ext cx="0" cy="345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線接點 169">
                <a:extLst>
                  <a:ext uri="{FF2B5EF4-FFF2-40B4-BE49-F238E27FC236}">
                    <a16:creationId xmlns:a16="http://schemas.microsoft.com/office/drawing/2014/main" id="{8F05DC03-437D-4BE3-9B2C-A7DE1E676F94}"/>
                  </a:ext>
                </a:extLst>
              </p:cNvPr>
              <p:cNvCxnSpPr>
                <a:cxnSpLocks/>
              </p:cNvCxnSpPr>
              <p:nvPr/>
            </p:nvCxnSpPr>
            <p:spPr>
              <a:xfrm flipV="1">
                <a:off x="9277710" y="1002297"/>
                <a:ext cx="0" cy="345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線接點 170">
                <a:extLst>
                  <a:ext uri="{FF2B5EF4-FFF2-40B4-BE49-F238E27FC236}">
                    <a16:creationId xmlns:a16="http://schemas.microsoft.com/office/drawing/2014/main" id="{464C03F7-C690-41F9-AE52-F2BDA8BA1FE8}"/>
                  </a:ext>
                </a:extLst>
              </p:cNvPr>
              <p:cNvCxnSpPr>
                <a:cxnSpLocks/>
              </p:cNvCxnSpPr>
              <p:nvPr/>
            </p:nvCxnSpPr>
            <p:spPr>
              <a:xfrm>
                <a:off x="9126748" y="818892"/>
                <a:ext cx="301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線接點 171">
                <a:extLst>
                  <a:ext uri="{FF2B5EF4-FFF2-40B4-BE49-F238E27FC236}">
                    <a16:creationId xmlns:a16="http://schemas.microsoft.com/office/drawing/2014/main" id="{E730B684-DB2F-4531-88C6-97E2E7775A20}"/>
                  </a:ext>
                </a:extLst>
              </p:cNvPr>
              <p:cNvCxnSpPr>
                <a:cxnSpLocks/>
              </p:cNvCxnSpPr>
              <p:nvPr/>
            </p:nvCxnSpPr>
            <p:spPr>
              <a:xfrm>
                <a:off x="9126748" y="995303"/>
                <a:ext cx="301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6" name="接點: 肘形 135">
              <a:extLst>
                <a:ext uri="{FF2B5EF4-FFF2-40B4-BE49-F238E27FC236}">
                  <a16:creationId xmlns:a16="http://schemas.microsoft.com/office/drawing/2014/main" id="{2655F0E3-CE19-40E3-A6F2-6761BD6F5FC3}"/>
                </a:ext>
              </a:extLst>
            </p:cNvPr>
            <p:cNvCxnSpPr>
              <a:cxnSpLocks/>
              <a:stCxn id="230" idx="0"/>
            </p:cNvCxnSpPr>
            <p:nvPr/>
          </p:nvCxnSpPr>
          <p:spPr>
            <a:xfrm rot="16200000" flipV="1">
              <a:off x="6589509" y="1644616"/>
              <a:ext cx="369332" cy="504922"/>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接點: 肘形 136">
              <a:extLst>
                <a:ext uri="{FF2B5EF4-FFF2-40B4-BE49-F238E27FC236}">
                  <a16:creationId xmlns:a16="http://schemas.microsoft.com/office/drawing/2014/main" id="{FE3BE073-C9FF-4C96-A371-F90AAFF0F8DD}"/>
                </a:ext>
              </a:extLst>
            </p:cNvPr>
            <p:cNvCxnSpPr>
              <a:cxnSpLocks/>
              <a:stCxn id="207" idx="0"/>
            </p:cNvCxnSpPr>
            <p:nvPr/>
          </p:nvCxnSpPr>
          <p:spPr>
            <a:xfrm rot="16200000" flipV="1">
              <a:off x="7294017" y="718684"/>
              <a:ext cx="558360" cy="216849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接點: 肘形 137">
              <a:extLst>
                <a:ext uri="{FF2B5EF4-FFF2-40B4-BE49-F238E27FC236}">
                  <a16:creationId xmlns:a16="http://schemas.microsoft.com/office/drawing/2014/main" id="{25364E40-8C2A-4F69-8BBA-30296ED2C51D}"/>
                </a:ext>
              </a:extLst>
            </p:cNvPr>
            <p:cNvCxnSpPr>
              <a:cxnSpLocks/>
              <a:stCxn id="184" idx="0"/>
            </p:cNvCxnSpPr>
            <p:nvPr/>
          </p:nvCxnSpPr>
          <p:spPr>
            <a:xfrm rot="16200000" flipV="1">
              <a:off x="7870572" y="-503591"/>
              <a:ext cx="816734" cy="4371607"/>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9" name="群組 138">
              <a:extLst>
                <a:ext uri="{FF2B5EF4-FFF2-40B4-BE49-F238E27FC236}">
                  <a16:creationId xmlns:a16="http://schemas.microsoft.com/office/drawing/2014/main" id="{9EF11939-F6F2-4313-A828-85D14E8F680F}"/>
                </a:ext>
              </a:extLst>
            </p:cNvPr>
            <p:cNvGrpSpPr/>
            <p:nvPr/>
          </p:nvGrpSpPr>
          <p:grpSpPr>
            <a:xfrm>
              <a:off x="5922941" y="3689144"/>
              <a:ext cx="400994" cy="783136"/>
              <a:chOff x="4668229" y="2538361"/>
              <a:chExt cx="983401" cy="1920572"/>
            </a:xfrm>
          </p:grpSpPr>
          <p:sp>
            <p:nvSpPr>
              <p:cNvPr id="164" name="橢圓 163">
                <a:extLst>
                  <a:ext uri="{FF2B5EF4-FFF2-40B4-BE49-F238E27FC236}">
                    <a16:creationId xmlns:a16="http://schemas.microsoft.com/office/drawing/2014/main" id="{111A087B-62BB-4F85-A060-57BA0099EF9C}"/>
                  </a:ext>
                </a:extLst>
              </p:cNvPr>
              <p:cNvSpPr/>
              <p:nvPr/>
            </p:nvSpPr>
            <p:spPr>
              <a:xfrm>
                <a:off x="4668229" y="3053749"/>
                <a:ext cx="983401" cy="98340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a:solidFill>
                      <a:schemeClr val="tx1"/>
                    </a:solidFill>
                  </a:rPr>
                  <a:t>A</a:t>
                </a:r>
                <a:endParaRPr lang="zh-TW" altLang="en-US" sz="1200" dirty="0">
                  <a:solidFill>
                    <a:schemeClr val="tx1"/>
                  </a:solidFill>
                </a:endParaRPr>
              </a:p>
            </p:txBody>
          </p:sp>
          <p:cxnSp>
            <p:nvCxnSpPr>
              <p:cNvPr id="165" name="直線接點 164">
                <a:extLst>
                  <a:ext uri="{FF2B5EF4-FFF2-40B4-BE49-F238E27FC236}">
                    <a16:creationId xmlns:a16="http://schemas.microsoft.com/office/drawing/2014/main" id="{C08531FC-6F56-4623-8007-6D382EAFA295}"/>
                  </a:ext>
                </a:extLst>
              </p:cNvPr>
              <p:cNvCxnSpPr>
                <a:stCxn id="164" idx="0"/>
              </p:cNvCxnSpPr>
              <p:nvPr/>
            </p:nvCxnSpPr>
            <p:spPr>
              <a:xfrm flipH="1" flipV="1">
                <a:off x="5154507" y="2538361"/>
                <a:ext cx="5425" cy="515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線接點 165">
                <a:extLst>
                  <a:ext uri="{FF2B5EF4-FFF2-40B4-BE49-F238E27FC236}">
                    <a16:creationId xmlns:a16="http://schemas.microsoft.com/office/drawing/2014/main" id="{54B0424C-A935-458B-B387-2F6A56756DE1}"/>
                  </a:ext>
                </a:extLst>
              </p:cNvPr>
              <p:cNvCxnSpPr>
                <a:cxnSpLocks/>
                <a:endCxn id="164" idx="4"/>
              </p:cNvCxnSpPr>
              <p:nvPr/>
            </p:nvCxnSpPr>
            <p:spPr>
              <a:xfrm flipV="1">
                <a:off x="5159931" y="4037152"/>
                <a:ext cx="0" cy="4217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0" name="直線接點 139">
              <a:extLst>
                <a:ext uri="{FF2B5EF4-FFF2-40B4-BE49-F238E27FC236}">
                  <a16:creationId xmlns:a16="http://schemas.microsoft.com/office/drawing/2014/main" id="{27E05601-F4C3-46DD-9FB3-E29139EBD7D8}"/>
                </a:ext>
              </a:extLst>
            </p:cNvPr>
            <p:cNvCxnSpPr>
              <a:cxnSpLocks/>
            </p:cNvCxnSpPr>
            <p:nvPr/>
          </p:nvCxnSpPr>
          <p:spPr>
            <a:xfrm flipV="1">
              <a:off x="6122481" y="1273846"/>
              <a:ext cx="0" cy="2519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直線接點 140">
              <a:extLst>
                <a:ext uri="{FF2B5EF4-FFF2-40B4-BE49-F238E27FC236}">
                  <a16:creationId xmlns:a16="http://schemas.microsoft.com/office/drawing/2014/main" id="{EC18AF12-2237-447A-9F46-54503BC36CF4}"/>
                </a:ext>
              </a:extLst>
            </p:cNvPr>
            <p:cNvCxnSpPr>
              <a:cxnSpLocks/>
            </p:cNvCxnSpPr>
            <p:nvPr/>
          </p:nvCxnSpPr>
          <p:spPr>
            <a:xfrm flipV="1">
              <a:off x="6121227" y="4438250"/>
              <a:ext cx="0" cy="10769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直線接點 141">
              <a:extLst>
                <a:ext uri="{FF2B5EF4-FFF2-40B4-BE49-F238E27FC236}">
                  <a16:creationId xmlns:a16="http://schemas.microsoft.com/office/drawing/2014/main" id="{2C164FE6-8E87-4E48-847E-1D007F7A883F}"/>
                </a:ext>
              </a:extLst>
            </p:cNvPr>
            <p:cNvCxnSpPr>
              <a:cxnSpLocks/>
            </p:cNvCxnSpPr>
            <p:nvPr/>
          </p:nvCxnSpPr>
          <p:spPr>
            <a:xfrm>
              <a:off x="6094388" y="5515228"/>
              <a:ext cx="2591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3" name="群組 142">
              <a:extLst>
                <a:ext uri="{FF2B5EF4-FFF2-40B4-BE49-F238E27FC236}">
                  <a16:creationId xmlns:a16="http://schemas.microsoft.com/office/drawing/2014/main" id="{A099E08C-D1EF-44C7-9770-BCB985585D2B}"/>
                </a:ext>
              </a:extLst>
            </p:cNvPr>
            <p:cNvGrpSpPr/>
            <p:nvPr/>
          </p:nvGrpSpPr>
          <p:grpSpPr>
            <a:xfrm>
              <a:off x="6387488" y="5513101"/>
              <a:ext cx="380493" cy="405860"/>
              <a:chOff x="707368" y="2234242"/>
              <a:chExt cx="646979" cy="690112"/>
            </a:xfrm>
          </p:grpSpPr>
          <p:cxnSp>
            <p:nvCxnSpPr>
              <p:cNvPr id="160" name="直線接點 159">
                <a:extLst>
                  <a:ext uri="{FF2B5EF4-FFF2-40B4-BE49-F238E27FC236}">
                    <a16:creationId xmlns:a16="http://schemas.microsoft.com/office/drawing/2014/main" id="{A6F7E65A-58C5-44EB-A8B5-438BDF06148E}"/>
                  </a:ext>
                </a:extLst>
              </p:cNvPr>
              <p:cNvCxnSpPr>
                <a:cxnSpLocks/>
              </p:cNvCxnSpPr>
              <p:nvPr/>
            </p:nvCxnSpPr>
            <p:spPr>
              <a:xfrm>
                <a:off x="707368" y="2717320"/>
                <a:ext cx="6469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接點 160">
                <a:extLst>
                  <a:ext uri="{FF2B5EF4-FFF2-40B4-BE49-F238E27FC236}">
                    <a16:creationId xmlns:a16="http://schemas.microsoft.com/office/drawing/2014/main" id="{530482A4-421A-4FBA-9576-78A09A602A53}"/>
                  </a:ext>
                </a:extLst>
              </p:cNvPr>
              <p:cNvCxnSpPr>
                <a:cxnSpLocks/>
              </p:cNvCxnSpPr>
              <p:nvPr/>
            </p:nvCxnSpPr>
            <p:spPr>
              <a:xfrm>
                <a:off x="767752" y="2820837"/>
                <a:ext cx="5262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直線接點 161">
                <a:extLst>
                  <a:ext uri="{FF2B5EF4-FFF2-40B4-BE49-F238E27FC236}">
                    <a16:creationId xmlns:a16="http://schemas.microsoft.com/office/drawing/2014/main" id="{5BCD6ED1-8DC8-4790-AEB4-6253114750C1}"/>
                  </a:ext>
                </a:extLst>
              </p:cNvPr>
              <p:cNvCxnSpPr>
                <a:cxnSpLocks/>
              </p:cNvCxnSpPr>
              <p:nvPr/>
            </p:nvCxnSpPr>
            <p:spPr>
              <a:xfrm>
                <a:off x="879895" y="2924354"/>
                <a:ext cx="3019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直線接點 162">
                <a:extLst>
                  <a:ext uri="{FF2B5EF4-FFF2-40B4-BE49-F238E27FC236}">
                    <a16:creationId xmlns:a16="http://schemas.microsoft.com/office/drawing/2014/main" id="{22786D3E-964E-4986-BFB3-89090EBBA964}"/>
                  </a:ext>
                </a:extLst>
              </p:cNvPr>
              <p:cNvCxnSpPr>
                <a:cxnSpLocks/>
              </p:cNvCxnSpPr>
              <p:nvPr/>
            </p:nvCxnSpPr>
            <p:spPr>
              <a:xfrm flipV="1">
                <a:off x="1022231" y="2234242"/>
                <a:ext cx="0" cy="483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 name="群組 143">
              <a:extLst>
                <a:ext uri="{FF2B5EF4-FFF2-40B4-BE49-F238E27FC236}">
                  <a16:creationId xmlns:a16="http://schemas.microsoft.com/office/drawing/2014/main" id="{ABF5D033-1F63-4560-948E-228DBB2B8787}"/>
                </a:ext>
              </a:extLst>
            </p:cNvPr>
            <p:cNvGrpSpPr/>
            <p:nvPr/>
          </p:nvGrpSpPr>
          <p:grpSpPr>
            <a:xfrm>
              <a:off x="7669225" y="2762888"/>
              <a:ext cx="380493" cy="405860"/>
              <a:chOff x="707368" y="2234242"/>
              <a:chExt cx="646979" cy="690112"/>
            </a:xfrm>
          </p:grpSpPr>
          <p:cxnSp>
            <p:nvCxnSpPr>
              <p:cNvPr id="156" name="直線接點 155">
                <a:extLst>
                  <a:ext uri="{FF2B5EF4-FFF2-40B4-BE49-F238E27FC236}">
                    <a16:creationId xmlns:a16="http://schemas.microsoft.com/office/drawing/2014/main" id="{E7805F50-1123-491B-B824-27CF3CF4B825}"/>
                  </a:ext>
                </a:extLst>
              </p:cNvPr>
              <p:cNvCxnSpPr>
                <a:cxnSpLocks/>
              </p:cNvCxnSpPr>
              <p:nvPr/>
            </p:nvCxnSpPr>
            <p:spPr>
              <a:xfrm>
                <a:off x="707368" y="2717320"/>
                <a:ext cx="6469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線接點 156">
                <a:extLst>
                  <a:ext uri="{FF2B5EF4-FFF2-40B4-BE49-F238E27FC236}">
                    <a16:creationId xmlns:a16="http://schemas.microsoft.com/office/drawing/2014/main" id="{FB5EB8F9-F9D7-4FD4-80A5-752A7B8646AF}"/>
                  </a:ext>
                </a:extLst>
              </p:cNvPr>
              <p:cNvCxnSpPr>
                <a:cxnSpLocks/>
              </p:cNvCxnSpPr>
              <p:nvPr/>
            </p:nvCxnSpPr>
            <p:spPr>
              <a:xfrm>
                <a:off x="767752" y="2820837"/>
                <a:ext cx="5262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直線接點 157">
                <a:extLst>
                  <a:ext uri="{FF2B5EF4-FFF2-40B4-BE49-F238E27FC236}">
                    <a16:creationId xmlns:a16="http://schemas.microsoft.com/office/drawing/2014/main" id="{50132866-0BF0-4A47-96A8-BF4444B08ABC}"/>
                  </a:ext>
                </a:extLst>
              </p:cNvPr>
              <p:cNvCxnSpPr>
                <a:cxnSpLocks/>
              </p:cNvCxnSpPr>
              <p:nvPr/>
            </p:nvCxnSpPr>
            <p:spPr>
              <a:xfrm>
                <a:off x="879895" y="2924354"/>
                <a:ext cx="3019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直線接點 158">
                <a:extLst>
                  <a:ext uri="{FF2B5EF4-FFF2-40B4-BE49-F238E27FC236}">
                    <a16:creationId xmlns:a16="http://schemas.microsoft.com/office/drawing/2014/main" id="{F5F61B4F-D5B5-47F7-B14A-856BACA11F55}"/>
                  </a:ext>
                </a:extLst>
              </p:cNvPr>
              <p:cNvCxnSpPr>
                <a:cxnSpLocks/>
              </p:cNvCxnSpPr>
              <p:nvPr/>
            </p:nvCxnSpPr>
            <p:spPr>
              <a:xfrm flipV="1">
                <a:off x="1022231" y="2234242"/>
                <a:ext cx="0" cy="483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5" name="群組 144">
              <a:extLst>
                <a:ext uri="{FF2B5EF4-FFF2-40B4-BE49-F238E27FC236}">
                  <a16:creationId xmlns:a16="http://schemas.microsoft.com/office/drawing/2014/main" id="{E0683C18-63C1-4354-BE34-DD232AC715F2}"/>
                </a:ext>
              </a:extLst>
            </p:cNvPr>
            <p:cNvGrpSpPr/>
            <p:nvPr/>
          </p:nvGrpSpPr>
          <p:grpSpPr>
            <a:xfrm>
              <a:off x="9297755" y="2753972"/>
              <a:ext cx="380493" cy="405860"/>
              <a:chOff x="707368" y="2234242"/>
              <a:chExt cx="646979" cy="690112"/>
            </a:xfrm>
          </p:grpSpPr>
          <p:cxnSp>
            <p:nvCxnSpPr>
              <p:cNvPr id="152" name="直線接點 151">
                <a:extLst>
                  <a:ext uri="{FF2B5EF4-FFF2-40B4-BE49-F238E27FC236}">
                    <a16:creationId xmlns:a16="http://schemas.microsoft.com/office/drawing/2014/main" id="{8CF38BFE-35BE-420A-9C59-8D065D5BE996}"/>
                  </a:ext>
                </a:extLst>
              </p:cNvPr>
              <p:cNvCxnSpPr>
                <a:cxnSpLocks/>
              </p:cNvCxnSpPr>
              <p:nvPr/>
            </p:nvCxnSpPr>
            <p:spPr>
              <a:xfrm>
                <a:off x="707368" y="2717320"/>
                <a:ext cx="6469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線接點 152">
                <a:extLst>
                  <a:ext uri="{FF2B5EF4-FFF2-40B4-BE49-F238E27FC236}">
                    <a16:creationId xmlns:a16="http://schemas.microsoft.com/office/drawing/2014/main" id="{E0D9CAA3-C67B-4272-9DC1-28C2C8CFB508}"/>
                  </a:ext>
                </a:extLst>
              </p:cNvPr>
              <p:cNvCxnSpPr>
                <a:cxnSpLocks/>
              </p:cNvCxnSpPr>
              <p:nvPr/>
            </p:nvCxnSpPr>
            <p:spPr>
              <a:xfrm>
                <a:off x="767752" y="2820837"/>
                <a:ext cx="5262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接點 153">
                <a:extLst>
                  <a:ext uri="{FF2B5EF4-FFF2-40B4-BE49-F238E27FC236}">
                    <a16:creationId xmlns:a16="http://schemas.microsoft.com/office/drawing/2014/main" id="{1F637186-C4A4-485B-87BD-5B8C75FE0A57}"/>
                  </a:ext>
                </a:extLst>
              </p:cNvPr>
              <p:cNvCxnSpPr>
                <a:cxnSpLocks/>
              </p:cNvCxnSpPr>
              <p:nvPr/>
            </p:nvCxnSpPr>
            <p:spPr>
              <a:xfrm>
                <a:off x="879895" y="2924354"/>
                <a:ext cx="3019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接點 154">
                <a:extLst>
                  <a:ext uri="{FF2B5EF4-FFF2-40B4-BE49-F238E27FC236}">
                    <a16:creationId xmlns:a16="http://schemas.microsoft.com/office/drawing/2014/main" id="{25D44838-266A-41C6-B7D5-7F64D15CBEDD}"/>
                  </a:ext>
                </a:extLst>
              </p:cNvPr>
              <p:cNvCxnSpPr>
                <a:cxnSpLocks/>
              </p:cNvCxnSpPr>
              <p:nvPr/>
            </p:nvCxnSpPr>
            <p:spPr>
              <a:xfrm flipV="1">
                <a:off x="1022231" y="2234242"/>
                <a:ext cx="0" cy="483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群組 145">
              <a:extLst>
                <a:ext uri="{FF2B5EF4-FFF2-40B4-BE49-F238E27FC236}">
                  <a16:creationId xmlns:a16="http://schemas.microsoft.com/office/drawing/2014/main" id="{AF843957-8CF4-46AD-9144-650F7C18ABA9}"/>
                </a:ext>
              </a:extLst>
            </p:cNvPr>
            <p:cNvGrpSpPr/>
            <p:nvPr/>
          </p:nvGrpSpPr>
          <p:grpSpPr>
            <a:xfrm>
              <a:off x="11107753" y="2761330"/>
              <a:ext cx="380493" cy="405860"/>
              <a:chOff x="707368" y="2234242"/>
              <a:chExt cx="646979" cy="690112"/>
            </a:xfrm>
          </p:grpSpPr>
          <p:cxnSp>
            <p:nvCxnSpPr>
              <p:cNvPr id="148" name="直線接點 147">
                <a:extLst>
                  <a:ext uri="{FF2B5EF4-FFF2-40B4-BE49-F238E27FC236}">
                    <a16:creationId xmlns:a16="http://schemas.microsoft.com/office/drawing/2014/main" id="{3037F505-734B-43AD-87B1-6F91743A67BB}"/>
                  </a:ext>
                </a:extLst>
              </p:cNvPr>
              <p:cNvCxnSpPr>
                <a:cxnSpLocks/>
              </p:cNvCxnSpPr>
              <p:nvPr/>
            </p:nvCxnSpPr>
            <p:spPr>
              <a:xfrm>
                <a:off x="707368" y="2717320"/>
                <a:ext cx="6469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接點 148">
                <a:extLst>
                  <a:ext uri="{FF2B5EF4-FFF2-40B4-BE49-F238E27FC236}">
                    <a16:creationId xmlns:a16="http://schemas.microsoft.com/office/drawing/2014/main" id="{1CD81382-5281-44B9-845D-349FC3A9AD84}"/>
                  </a:ext>
                </a:extLst>
              </p:cNvPr>
              <p:cNvCxnSpPr>
                <a:cxnSpLocks/>
              </p:cNvCxnSpPr>
              <p:nvPr/>
            </p:nvCxnSpPr>
            <p:spPr>
              <a:xfrm>
                <a:off x="767752" y="2820837"/>
                <a:ext cx="5262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接點 149">
                <a:extLst>
                  <a:ext uri="{FF2B5EF4-FFF2-40B4-BE49-F238E27FC236}">
                    <a16:creationId xmlns:a16="http://schemas.microsoft.com/office/drawing/2014/main" id="{F84E344A-4666-417C-9600-FA59B339818B}"/>
                  </a:ext>
                </a:extLst>
              </p:cNvPr>
              <p:cNvCxnSpPr>
                <a:cxnSpLocks/>
              </p:cNvCxnSpPr>
              <p:nvPr/>
            </p:nvCxnSpPr>
            <p:spPr>
              <a:xfrm>
                <a:off x="879895" y="2924354"/>
                <a:ext cx="3019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接點 150">
                <a:extLst>
                  <a:ext uri="{FF2B5EF4-FFF2-40B4-BE49-F238E27FC236}">
                    <a16:creationId xmlns:a16="http://schemas.microsoft.com/office/drawing/2014/main" id="{7EAAC299-09F9-4948-A68E-B5C597BEC0FD}"/>
                  </a:ext>
                </a:extLst>
              </p:cNvPr>
              <p:cNvCxnSpPr>
                <a:cxnSpLocks/>
              </p:cNvCxnSpPr>
              <p:nvPr/>
            </p:nvCxnSpPr>
            <p:spPr>
              <a:xfrm flipV="1">
                <a:off x="1022231" y="2234242"/>
                <a:ext cx="0" cy="483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7" name="直線接點 146">
              <a:extLst>
                <a:ext uri="{FF2B5EF4-FFF2-40B4-BE49-F238E27FC236}">
                  <a16:creationId xmlns:a16="http://schemas.microsoft.com/office/drawing/2014/main" id="{BB12C3BF-F695-4AB7-A5ED-562A6AA943D0}"/>
                </a:ext>
              </a:extLst>
            </p:cNvPr>
            <p:cNvCxnSpPr>
              <a:cxnSpLocks/>
            </p:cNvCxnSpPr>
            <p:nvPr/>
          </p:nvCxnSpPr>
          <p:spPr>
            <a:xfrm flipV="1">
              <a:off x="6502800" y="1523749"/>
              <a:ext cx="0" cy="3905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 name="圖片 6">
            <a:extLst>
              <a:ext uri="{FF2B5EF4-FFF2-40B4-BE49-F238E27FC236}">
                <a16:creationId xmlns:a16="http://schemas.microsoft.com/office/drawing/2014/main" id="{CC641A57-8E21-474D-B24A-FF041A14DC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9924" y="757017"/>
            <a:ext cx="4421660" cy="3453845"/>
          </a:xfrm>
          <a:prstGeom prst="rect">
            <a:avLst/>
          </a:prstGeom>
        </p:spPr>
      </p:pic>
      <p:pic>
        <p:nvPicPr>
          <p:cNvPr id="9" name="圖片 8">
            <a:extLst>
              <a:ext uri="{FF2B5EF4-FFF2-40B4-BE49-F238E27FC236}">
                <a16:creationId xmlns:a16="http://schemas.microsoft.com/office/drawing/2014/main" id="{2AF94747-F864-47B4-9567-F4C7D0D95C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8451" y="4189948"/>
            <a:ext cx="3282357" cy="2357416"/>
          </a:xfrm>
          <a:prstGeom prst="rect">
            <a:avLst/>
          </a:prstGeom>
        </p:spPr>
      </p:pic>
      <p:sp>
        <p:nvSpPr>
          <p:cNvPr id="1140" name="投影片編號版面配置區 6">
            <a:extLst>
              <a:ext uri="{FF2B5EF4-FFF2-40B4-BE49-F238E27FC236}">
                <a16:creationId xmlns:a16="http://schemas.microsoft.com/office/drawing/2014/main" id="{4755571F-1B14-4DEC-9572-C87A8BBDB522}"/>
              </a:ext>
            </a:extLst>
          </p:cNvPr>
          <p:cNvSpPr>
            <a:spLocks noGrp="1"/>
          </p:cNvSpPr>
          <p:nvPr>
            <p:ph type="sldNum" sz="quarter" idx="12"/>
          </p:nvPr>
        </p:nvSpPr>
        <p:spPr>
          <a:xfrm>
            <a:off x="11507638" y="6443749"/>
            <a:ext cx="545252" cy="365125"/>
          </a:xfrm>
        </p:spPr>
        <p:txBody>
          <a:bodyPr/>
          <a:lstStyle/>
          <a:p>
            <a:fld id="{C2D1E057-2EF2-46E9-A76B-904385403758}" type="slidenum">
              <a:rPr lang="zh-TW" altLang="en-US" smtClean="0"/>
              <a:t>2</a:t>
            </a:fld>
            <a:endParaRPr lang="zh-TW" altLang="en-US" dirty="0"/>
          </a:p>
        </p:txBody>
      </p:sp>
    </p:spTree>
    <p:extLst>
      <p:ext uri="{BB962C8B-B14F-4D97-AF65-F5344CB8AC3E}">
        <p14:creationId xmlns:p14="http://schemas.microsoft.com/office/powerpoint/2010/main" val="1876619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AA007BE-29B0-4B0C-A2BB-E72983826EA0}"/>
              </a:ext>
            </a:extLst>
          </p:cNvPr>
          <p:cNvSpPr/>
          <p:nvPr/>
        </p:nvSpPr>
        <p:spPr>
          <a:xfrm>
            <a:off x="0" y="0"/>
            <a:ext cx="12192000" cy="77343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文字方塊 3">
            <a:extLst>
              <a:ext uri="{FF2B5EF4-FFF2-40B4-BE49-F238E27FC236}">
                <a16:creationId xmlns:a16="http://schemas.microsoft.com/office/drawing/2014/main" id="{C6A415CA-8816-4343-A479-92C0B7508D34}"/>
              </a:ext>
            </a:extLst>
          </p:cNvPr>
          <p:cNvSpPr txBox="1"/>
          <p:nvPr/>
        </p:nvSpPr>
        <p:spPr>
          <a:xfrm>
            <a:off x="137755" y="149867"/>
            <a:ext cx="7848005" cy="523220"/>
          </a:xfrm>
          <a:prstGeom prst="rect">
            <a:avLst/>
          </a:prstGeom>
          <a:noFill/>
        </p:spPr>
        <p:txBody>
          <a:bodyPr wrap="square" rtlCol="0">
            <a:spAutoFit/>
          </a:bodyPr>
          <a:lstStyle/>
          <a:p>
            <a:r>
              <a:rPr lang="en-US" altLang="zh-TW" sz="2800" dirty="0">
                <a:solidFill>
                  <a:srgbClr val="7030A0"/>
                </a:solidFill>
              </a:rPr>
              <a:t>The Measurement Result of INTT Sensor Testing</a:t>
            </a:r>
            <a:endParaRPr lang="zh-TW" altLang="en-US" sz="2800" dirty="0">
              <a:solidFill>
                <a:srgbClr val="7030A0"/>
              </a:solidFill>
            </a:endParaRPr>
          </a:p>
        </p:txBody>
      </p:sp>
      <p:pic>
        <p:nvPicPr>
          <p:cNvPr id="11" name="圖片 10">
            <a:extLst>
              <a:ext uri="{FF2B5EF4-FFF2-40B4-BE49-F238E27FC236}">
                <a16:creationId xmlns:a16="http://schemas.microsoft.com/office/drawing/2014/main" id="{EB0A5BCE-B9DD-4B28-9474-68C56624D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4004" y="49126"/>
            <a:ext cx="817286" cy="724703"/>
          </a:xfrm>
          <a:prstGeom prst="rect">
            <a:avLst/>
          </a:prstGeom>
        </p:spPr>
      </p:pic>
      <p:pic>
        <p:nvPicPr>
          <p:cNvPr id="17" name="圖片 16">
            <a:extLst>
              <a:ext uri="{FF2B5EF4-FFF2-40B4-BE49-F238E27FC236}">
                <a16:creationId xmlns:a16="http://schemas.microsoft.com/office/drawing/2014/main" id="{94252B6D-DA8F-41D1-AB12-C5E9BDE3649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934" b="95859" l="976" r="97072">
                        <a14:foregroundMark x1="59653" y1="24431" x2="59653" y2="24431"/>
                        <a14:foregroundMark x1="59653" y1="24431" x2="63666" y2="19255"/>
                        <a14:foregroundMark x1="60738" y1="25259" x2="54772" y2="39337"/>
                        <a14:foregroundMark x1="50542" y1="38716" x2="66811" y2="6004"/>
                        <a14:foregroundMark x1="66811" y1="6004" x2="60846" y2="49068"/>
                        <a14:foregroundMark x1="58091" y1="45001" x2="50325" y2="33540"/>
                        <a14:foregroundMark x1="60846" y1="49068" x2="60454" y2="48489"/>
                        <a14:foregroundMark x1="74788" y1="26589" x2="81453" y2="24638"/>
                        <a14:foregroundMark x1="65184" y1="29400" x2="70029" y2="27982"/>
                        <a14:foregroundMark x1="63557" y1="14286" x2="77115" y2="14286"/>
                        <a14:foregroundMark x1="85900" y1="12422" x2="92408" y2="21739"/>
                        <a14:foregroundMark x1="65293" y1="8903" x2="80477" y2="10766"/>
                        <a14:foregroundMark x1="52928" y1="55280" x2="55315" y2="72257"/>
                        <a14:foregroundMark x1="61171" y1="60248" x2="56399" y2="70186"/>
                        <a14:foregroundMark x1="68113" y1="75362" x2="63015" y2="86749"/>
                        <a14:foregroundMark x1="66920" y1="78261" x2="60521" y2="90683"/>
                        <a14:foregroundMark x1="65401" y1="91097" x2="79610" y2="91925"/>
                        <a14:foregroundMark x1="97072" y1="36232" x2="95228" y2="65217"/>
                        <a14:foregroundMark x1="67354" y1="96273" x2="77874" y2="95445"/>
                        <a14:foregroundMark x1="69848" y1="3934" x2="75705" y2="4141"/>
                        <a14:foregroundMark x1="38937" y1="50725" x2="38937" y2="50725"/>
                        <a14:foregroundMark x1="38612" y1="50104" x2="39696" y2="50104"/>
                        <a14:foregroundMark x1="38720" y1="43892" x2="39154" y2="55072"/>
                        <a14:foregroundMark x1="38720" y1="53002" x2="39046" y2="57557"/>
                        <a14:foregroundMark x1="24837" y1="43478" x2="24837" y2="56108"/>
                        <a14:foregroundMark x1="31596" y1="48995" x2="33189" y2="48861"/>
                        <a14:foregroundMark x1="25813" y1="49482" x2="30450" y2="49092"/>
                        <a14:foregroundMark x1="38937" y1="42857" x2="45445" y2="42857"/>
                        <a14:foregroundMark x1="11931" y1="43892" x2="12256" y2="57557"/>
                        <a14:foregroundMark x1="1193" y1="45963" x2="976" y2="50104"/>
                        <a14:foregroundMark x1="73861" y1="49896" x2="76030" y2="55072"/>
                        <a14:foregroundMark x1="64859" y1="46791" x2="64642" y2="53416"/>
                        <a14:backgroundMark x1="68004" y1="66046" x2="68004" y2="66046"/>
                        <a14:backgroundMark x1="72234" y1="27950" x2="72234" y2="27950"/>
                        <a14:backgroundMark x1="69414" y1="30228" x2="72126" y2="28364"/>
                        <a14:backgroundMark x1="69306" y1="31470" x2="73970" y2="29400"/>
                        <a14:backgroundMark x1="69414" y1="30228" x2="70933" y2="29193"/>
                        <a14:backgroundMark x1="68872" y1="31677" x2="71150" y2="30435"/>
                        <a14:backgroundMark x1="58785" y1="44928" x2="58894" y2="48654"/>
                        <a14:backgroundMark x1="30803" y1="48033" x2="31453" y2="48033"/>
                        <a14:backgroundMark x1="31345" y1="48447" x2="31779" y2="48447"/>
                      </a14:backgroundRemoval>
                    </a14:imgEffect>
                  </a14:imgLayer>
                </a14:imgProps>
              </a:ext>
              <a:ext uri="{28A0092B-C50C-407E-A947-70E740481C1C}">
                <a14:useLocalDpi xmlns:a14="http://schemas.microsoft.com/office/drawing/2010/main" val="0"/>
              </a:ext>
            </a:extLst>
          </a:blip>
          <a:stretch>
            <a:fillRect/>
          </a:stretch>
        </p:blipFill>
        <p:spPr>
          <a:xfrm>
            <a:off x="10769343" y="47827"/>
            <a:ext cx="1284902" cy="673110"/>
          </a:xfrm>
          <a:prstGeom prst="rect">
            <a:avLst/>
          </a:prstGeom>
        </p:spPr>
      </p:pic>
      <p:sp>
        <p:nvSpPr>
          <p:cNvPr id="40" name="文字方塊 39">
            <a:extLst>
              <a:ext uri="{FF2B5EF4-FFF2-40B4-BE49-F238E27FC236}">
                <a16:creationId xmlns:a16="http://schemas.microsoft.com/office/drawing/2014/main" id="{FEC1BBD9-22D4-4D35-A4E7-5F6BF8A5BFF9}"/>
              </a:ext>
            </a:extLst>
          </p:cNvPr>
          <p:cNvSpPr txBox="1"/>
          <p:nvPr/>
        </p:nvSpPr>
        <p:spPr>
          <a:xfrm>
            <a:off x="368032" y="858072"/>
            <a:ext cx="11325466" cy="2682786"/>
          </a:xfrm>
          <a:prstGeom prst="rect">
            <a:avLst/>
          </a:prstGeom>
          <a:noFill/>
          <a:ln w="28575" cmpd="thickThin">
            <a:solidFill>
              <a:schemeClr val="tx1"/>
            </a:solidFill>
          </a:ln>
        </p:spPr>
        <p:txBody>
          <a:bodyPr wrap="square" rtlCol="0">
            <a:spAutoFit/>
          </a:bodyPr>
          <a:lstStyle/>
          <a:p>
            <a:pPr marL="285750" indent="-285750" algn="just">
              <a:spcBef>
                <a:spcPts val="500"/>
              </a:spcBef>
              <a:buFont typeface="Arial" panose="020B0604020202020204" pitchFamily="34" charset="0"/>
              <a:buChar char="•"/>
            </a:pPr>
            <a:r>
              <a:rPr lang="en-US" altLang="zh-TW" sz="1600" dirty="0"/>
              <a:t>Because the layout of sensor, each module is divided into four parts in the measurement. The left plot show one part result of sensor 1133-1159. All capacitance of channels are gaussian distribution, so we can identify the broken and functional channels from measurement. The left plot obviously show there are two different distributions. These differences could match to measuring period that be showed in middle plot. </a:t>
            </a:r>
          </a:p>
          <a:p>
            <a:pPr marL="285750" indent="-285750" algn="just">
              <a:spcBef>
                <a:spcPts val="500"/>
              </a:spcBef>
              <a:buFont typeface="Arial" panose="020B0604020202020204" pitchFamily="34" charset="0"/>
              <a:buChar char="•"/>
            </a:pPr>
            <a:r>
              <a:rPr lang="en-US" altLang="zh-TW" sz="1600" dirty="0"/>
              <a:t>The capacitance of signal channel showed in left plots is about 0.5pF, so total capacitance is about 1000pF. Compared with total sensor from HAMAMATSU’s inspection only has 7% difference. Therefore, this method could measure the capacitance of single channel. </a:t>
            </a:r>
          </a:p>
          <a:p>
            <a:pPr marL="285750" indent="-285750" algn="just">
              <a:spcBef>
                <a:spcPts val="500"/>
              </a:spcBef>
              <a:buFont typeface="Arial" panose="020B0604020202020204" pitchFamily="34" charset="0"/>
              <a:buChar char="•"/>
            </a:pPr>
            <a:r>
              <a:rPr lang="en-US" altLang="zh-TW" sz="1600" dirty="0"/>
              <a:t>To check why capacitances are different in periods, we analyze the relation between environment and measurement. The right plots shows the variety of capacitance with humidity at same temperature. The result shows the measurement is not obviously affected by humidity, so maybe this effect come from the status of sensor or measure system.</a:t>
            </a:r>
          </a:p>
        </p:txBody>
      </p:sp>
      <p:pic>
        <p:nvPicPr>
          <p:cNvPr id="3" name="圖片 2">
            <a:extLst>
              <a:ext uri="{FF2B5EF4-FFF2-40B4-BE49-F238E27FC236}">
                <a16:creationId xmlns:a16="http://schemas.microsoft.com/office/drawing/2014/main" id="{C0833E69-FC98-47DA-AE27-ADC5003E8093}"/>
              </a:ext>
            </a:extLst>
          </p:cNvPr>
          <p:cNvPicPr>
            <a:picLocks noChangeAspect="1"/>
          </p:cNvPicPr>
          <p:nvPr/>
        </p:nvPicPr>
        <p:blipFill>
          <a:blip r:embed="rId5"/>
          <a:stretch>
            <a:fillRect/>
          </a:stretch>
        </p:blipFill>
        <p:spPr>
          <a:xfrm>
            <a:off x="162155" y="3700640"/>
            <a:ext cx="4103126" cy="2941051"/>
          </a:xfrm>
          <a:prstGeom prst="rect">
            <a:avLst/>
          </a:prstGeom>
        </p:spPr>
      </p:pic>
      <p:grpSp>
        <p:nvGrpSpPr>
          <p:cNvPr id="13" name="群組 12">
            <a:extLst>
              <a:ext uri="{FF2B5EF4-FFF2-40B4-BE49-F238E27FC236}">
                <a16:creationId xmlns:a16="http://schemas.microsoft.com/office/drawing/2014/main" id="{09316945-CE27-44CD-A81E-85E584F306BE}"/>
              </a:ext>
            </a:extLst>
          </p:cNvPr>
          <p:cNvGrpSpPr/>
          <p:nvPr/>
        </p:nvGrpSpPr>
        <p:grpSpPr>
          <a:xfrm>
            <a:off x="4102093" y="3700639"/>
            <a:ext cx="4101520" cy="2941051"/>
            <a:chOff x="5354455" y="1255189"/>
            <a:chExt cx="6837545" cy="4902957"/>
          </a:xfrm>
        </p:grpSpPr>
        <p:pic>
          <p:nvPicPr>
            <p:cNvPr id="20" name="圖片 19">
              <a:extLst>
                <a:ext uri="{FF2B5EF4-FFF2-40B4-BE49-F238E27FC236}">
                  <a16:creationId xmlns:a16="http://schemas.microsoft.com/office/drawing/2014/main" id="{59C14EEC-E34A-415D-8D52-4CA01E5AC6F9}"/>
                </a:ext>
              </a:extLst>
            </p:cNvPr>
            <p:cNvPicPr>
              <a:picLocks noChangeAspect="1"/>
            </p:cNvPicPr>
            <p:nvPr/>
          </p:nvPicPr>
          <p:blipFill>
            <a:blip r:embed="rId6"/>
            <a:stretch>
              <a:fillRect/>
            </a:stretch>
          </p:blipFill>
          <p:spPr>
            <a:xfrm>
              <a:off x="5354455" y="1255189"/>
              <a:ext cx="6837545" cy="4902957"/>
            </a:xfrm>
            <a:prstGeom prst="rect">
              <a:avLst/>
            </a:prstGeom>
          </p:spPr>
        </p:pic>
        <p:cxnSp>
          <p:nvCxnSpPr>
            <p:cNvPr id="21" name="直線接點 20">
              <a:extLst>
                <a:ext uri="{FF2B5EF4-FFF2-40B4-BE49-F238E27FC236}">
                  <a16:creationId xmlns:a16="http://schemas.microsoft.com/office/drawing/2014/main" id="{4CCB7A5B-D132-478C-949C-C1A1EA116782}"/>
                </a:ext>
              </a:extLst>
            </p:cNvPr>
            <p:cNvCxnSpPr>
              <a:cxnSpLocks/>
            </p:cNvCxnSpPr>
            <p:nvPr/>
          </p:nvCxnSpPr>
          <p:spPr>
            <a:xfrm>
              <a:off x="9325154" y="1821238"/>
              <a:ext cx="0" cy="39778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橢圓 21">
              <a:extLst>
                <a:ext uri="{FF2B5EF4-FFF2-40B4-BE49-F238E27FC236}">
                  <a16:creationId xmlns:a16="http://schemas.microsoft.com/office/drawing/2014/main" id="{BC9A643B-32AE-4E6A-83A4-A90982D66E8B}"/>
                </a:ext>
              </a:extLst>
            </p:cNvPr>
            <p:cNvSpPr/>
            <p:nvPr/>
          </p:nvSpPr>
          <p:spPr>
            <a:xfrm>
              <a:off x="8715956" y="4106173"/>
              <a:ext cx="368026" cy="345057"/>
            </a:xfrm>
            <a:prstGeom prst="ellipse">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23" name="文字方塊 22">
              <a:extLst>
                <a:ext uri="{FF2B5EF4-FFF2-40B4-BE49-F238E27FC236}">
                  <a16:creationId xmlns:a16="http://schemas.microsoft.com/office/drawing/2014/main" id="{BF72E437-FE24-459C-A2F2-C4FD04394601}"/>
                </a:ext>
              </a:extLst>
            </p:cNvPr>
            <p:cNvSpPr txBox="1"/>
            <p:nvPr/>
          </p:nvSpPr>
          <p:spPr>
            <a:xfrm>
              <a:off x="6375603" y="4835713"/>
              <a:ext cx="2947347" cy="738254"/>
            </a:xfrm>
            <a:prstGeom prst="rect">
              <a:avLst/>
            </a:prstGeom>
            <a:noFill/>
            <a:ln>
              <a:noFill/>
            </a:ln>
          </p:spPr>
          <p:txBody>
            <a:bodyPr wrap="square" rtlCol="0">
              <a:spAutoFit/>
            </a:bodyPr>
            <a:lstStyle/>
            <a:p>
              <a:pPr algn="just"/>
              <a:r>
                <a:rPr lang="en-US" altLang="zh-TW" sz="1200" dirty="0">
                  <a:solidFill>
                    <a:srgbClr val="00FF00"/>
                  </a:solidFill>
                </a:rPr>
                <a:t>Two chips are remeasured in period II</a:t>
              </a:r>
              <a:endParaRPr lang="zh-TW" altLang="en-US" sz="1200" dirty="0">
                <a:solidFill>
                  <a:srgbClr val="00FF00"/>
                </a:solidFill>
              </a:endParaRPr>
            </a:p>
          </p:txBody>
        </p:sp>
        <p:sp>
          <p:nvSpPr>
            <p:cNvPr id="24" name="文字方塊 23">
              <a:extLst>
                <a:ext uri="{FF2B5EF4-FFF2-40B4-BE49-F238E27FC236}">
                  <a16:creationId xmlns:a16="http://schemas.microsoft.com/office/drawing/2014/main" id="{24F949E0-6DD1-43B2-8C9D-368DFED6ACA4}"/>
                </a:ext>
              </a:extLst>
            </p:cNvPr>
            <p:cNvSpPr txBox="1"/>
            <p:nvPr/>
          </p:nvSpPr>
          <p:spPr>
            <a:xfrm>
              <a:off x="7662671" y="2022288"/>
              <a:ext cx="1185589" cy="442952"/>
            </a:xfrm>
            <a:prstGeom prst="rect">
              <a:avLst/>
            </a:prstGeom>
            <a:noFill/>
            <a:ln>
              <a:noFill/>
            </a:ln>
          </p:spPr>
          <p:txBody>
            <a:bodyPr wrap="square" rtlCol="0">
              <a:spAutoFit/>
            </a:bodyPr>
            <a:lstStyle/>
            <a:p>
              <a:pPr algn="just"/>
              <a:r>
                <a:rPr lang="en-US" altLang="zh-TW" sz="1200" b="1" dirty="0"/>
                <a:t>Period I</a:t>
              </a:r>
              <a:endParaRPr lang="zh-TW" altLang="en-US" sz="1200" b="1" dirty="0"/>
            </a:p>
          </p:txBody>
        </p:sp>
        <p:sp>
          <p:nvSpPr>
            <p:cNvPr id="25" name="文字方塊 24">
              <a:extLst>
                <a:ext uri="{FF2B5EF4-FFF2-40B4-BE49-F238E27FC236}">
                  <a16:creationId xmlns:a16="http://schemas.microsoft.com/office/drawing/2014/main" id="{E4E66FA9-E6E8-440C-AF2B-81D5EAAF6B1D}"/>
                </a:ext>
              </a:extLst>
            </p:cNvPr>
            <p:cNvSpPr txBox="1"/>
            <p:nvPr/>
          </p:nvSpPr>
          <p:spPr>
            <a:xfrm>
              <a:off x="9802023" y="2022288"/>
              <a:ext cx="1196797" cy="442952"/>
            </a:xfrm>
            <a:prstGeom prst="rect">
              <a:avLst/>
            </a:prstGeom>
            <a:noFill/>
            <a:ln>
              <a:noFill/>
            </a:ln>
          </p:spPr>
          <p:txBody>
            <a:bodyPr wrap="square" rtlCol="0">
              <a:spAutoFit/>
            </a:bodyPr>
            <a:lstStyle/>
            <a:p>
              <a:pPr algn="just"/>
              <a:r>
                <a:rPr lang="en-US" altLang="zh-TW" sz="1200" b="1" dirty="0"/>
                <a:t>Period II</a:t>
              </a:r>
              <a:endParaRPr lang="zh-TW" altLang="en-US" sz="1200" b="1" dirty="0"/>
            </a:p>
          </p:txBody>
        </p:sp>
        <p:sp>
          <p:nvSpPr>
            <p:cNvPr id="26" name="橢圓 25">
              <a:extLst>
                <a:ext uri="{FF2B5EF4-FFF2-40B4-BE49-F238E27FC236}">
                  <a16:creationId xmlns:a16="http://schemas.microsoft.com/office/drawing/2014/main" id="{CC1484D1-F7EC-4DD0-AD35-CAA0E79014AC}"/>
                </a:ext>
              </a:extLst>
            </p:cNvPr>
            <p:cNvSpPr/>
            <p:nvPr/>
          </p:nvSpPr>
          <p:spPr>
            <a:xfrm>
              <a:off x="10691405" y="5454073"/>
              <a:ext cx="368026" cy="34505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27" name="文字方塊 26">
              <a:extLst>
                <a:ext uri="{FF2B5EF4-FFF2-40B4-BE49-F238E27FC236}">
                  <a16:creationId xmlns:a16="http://schemas.microsoft.com/office/drawing/2014/main" id="{E48B446B-1A2A-4695-8FF2-02F9ACBE2945}"/>
                </a:ext>
              </a:extLst>
            </p:cNvPr>
            <p:cNvSpPr txBox="1"/>
            <p:nvPr/>
          </p:nvSpPr>
          <p:spPr>
            <a:xfrm>
              <a:off x="9949445" y="5095057"/>
              <a:ext cx="992404" cy="442952"/>
            </a:xfrm>
            <a:prstGeom prst="rect">
              <a:avLst/>
            </a:prstGeom>
            <a:noFill/>
            <a:ln>
              <a:noFill/>
            </a:ln>
          </p:spPr>
          <p:txBody>
            <a:bodyPr wrap="square" rtlCol="0">
              <a:spAutoFit/>
            </a:bodyPr>
            <a:lstStyle/>
            <a:p>
              <a:pPr algn="just"/>
              <a:r>
                <a:rPr lang="en-US" altLang="zh-TW" sz="1200" dirty="0">
                  <a:solidFill>
                    <a:srgbClr val="FFC000"/>
                  </a:solidFill>
                </a:rPr>
                <a:t>Broken </a:t>
              </a:r>
              <a:endParaRPr lang="zh-TW" altLang="en-US" sz="1200" dirty="0">
                <a:solidFill>
                  <a:srgbClr val="FFC000"/>
                </a:solidFill>
              </a:endParaRPr>
            </a:p>
          </p:txBody>
        </p:sp>
      </p:grpSp>
      <p:pic>
        <p:nvPicPr>
          <p:cNvPr id="15" name="圖片 14">
            <a:extLst>
              <a:ext uri="{FF2B5EF4-FFF2-40B4-BE49-F238E27FC236}">
                <a16:creationId xmlns:a16="http://schemas.microsoft.com/office/drawing/2014/main" id="{9617CC0E-B035-4CCE-BADB-B34D5BC12A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23929" y="3584697"/>
            <a:ext cx="3877676" cy="3172939"/>
          </a:xfrm>
          <a:prstGeom prst="rect">
            <a:avLst/>
          </a:prstGeom>
        </p:spPr>
      </p:pic>
      <p:sp>
        <p:nvSpPr>
          <p:cNvPr id="28" name="投影片編號版面配置區 6">
            <a:extLst>
              <a:ext uri="{FF2B5EF4-FFF2-40B4-BE49-F238E27FC236}">
                <a16:creationId xmlns:a16="http://schemas.microsoft.com/office/drawing/2014/main" id="{C33E6ABE-4BE2-4463-BBA2-473D84A094D5}"/>
              </a:ext>
            </a:extLst>
          </p:cNvPr>
          <p:cNvSpPr>
            <a:spLocks noGrp="1"/>
          </p:cNvSpPr>
          <p:nvPr>
            <p:ph type="sldNum" sz="quarter" idx="12"/>
          </p:nvPr>
        </p:nvSpPr>
        <p:spPr>
          <a:xfrm>
            <a:off x="11507638" y="6443749"/>
            <a:ext cx="545252" cy="365125"/>
          </a:xfrm>
        </p:spPr>
        <p:txBody>
          <a:bodyPr/>
          <a:lstStyle/>
          <a:p>
            <a:fld id="{C2D1E057-2EF2-46E9-A76B-904385403758}" type="slidenum">
              <a:rPr lang="zh-TW" altLang="en-US" smtClean="0"/>
              <a:t>3</a:t>
            </a:fld>
            <a:endParaRPr lang="zh-TW" altLang="en-US" dirty="0"/>
          </a:p>
        </p:txBody>
      </p:sp>
    </p:spTree>
    <p:extLst>
      <p:ext uri="{BB962C8B-B14F-4D97-AF65-F5344CB8AC3E}">
        <p14:creationId xmlns:p14="http://schemas.microsoft.com/office/powerpoint/2010/main" val="1055609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AA007BE-29B0-4B0C-A2BB-E72983826EA0}"/>
              </a:ext>
            </a:extLst>
          </p:cNvPr>
          <p:cNvSpPr/>
          <p:nvPr/>
        </p:nvSpPr>
        <p:spPr>
          <a:xfrm>
            <a:off x="0" y="0"/>
            <a:ext cx="12192000" cy="77343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文字方塊 3">
            <a:extLst>
              <a:ext uri="{FF2B5EF4-FFF2-40B4-BE49-F238E27FC236}">
                <a16:creationId xmlns:a16="http://schemas.microsoft.com/office/drawing/2014/main" id="{C6A415CA-8816-4343-A479-92C0B7508D34}"/>
              </a:ext>
            </a:extLst>
          </p:cNvPr>
          <p:cNvSpPr txBox="1"/>
          <p:nvPr/>
        </p:nvSpPr>
        <p:spPr>
          <a:xfrm>
            <a:off x="137755" y="149867"/>
            <a:ext cx="8350597" cy="523220"/>
          </a:xfrm>
          <a:prstGeom prst="rect">
            <a:avLst/>
          </a:prstGeom>
          <a:noFill/>
        </p:spPr>
        <p:txBody>
          <a:bodyPr wrap="square" rtlCol="0">
            <a:spAutoFit/>
          </a:bodyPr>
          <a:lstStyle/>
          <a:p>
            <a:r>
              <a:rPr lang="en-US" altLang="zh-TW" sz="2800" dirty="0">
                <a:solidFill>
                  <a:srgbClr val="7030A0"/>
                </a:solidFill>
              </a:rPr>
              <a:t>Summary</a:t>
            </a:r>
            <a:endParaRPr lang="zh-TW" altLang="en-US" sz="2800" dirty="0">
              <a:solidFill>
                <a:srgbClr val="7030A0"/>
              </a:solidFill>
            </a:endParaRPr>
          </a:p>
        </p:txBody>
      </p:sp>
      <p:pic>
        <p:nvPicPr>
          <p:cNvPr id="11" name="圖片 10">
            <a:extLst>
              <a:ext uri="{FF2B5EF4-FFF2-40B4-BE49-F238E27FC236}">
                <a16:creationId xmlns:a16="http://schemas.microsoft.com/office/drawing/2014/main" id="{EB0A5BCE-B9DD-4B28-9474-68C56624D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4004" y="49126"/>
            <a:ext cx="817286" cy="724703"/>
          </a:xfrm>
          <a:prstGeom prst="rect">
            <a:avLst/>
          </a:prstGeom>
        </p:spPr>
      </p:pic>
      <p:pic>
        <p:nvPicPr>
          <p:cNvPr id="17" name="圖片 16">
            <a:extLst>
              <a:ext uri="{FF2B5EF4-FFF2-40B4-BE49-F238E27FC236}">
                <a16:creationId xmlns:a16="http://schemas.microsoft.com/office/drawing/2014/main" id="{94252B6D-DA8F-41D1-AB12-C5E9BDE3649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934" b="95859" l="976" r="97072">
                        <a14:foregroundMark x1="59653" y1="24431" x2="59653" y2="24431"/>
                        <a14:foregroundMark x1="59653" y1="24431" x2="63666" y2="19255"/>
                        <a14:foregroundMark x1="60738" y1="25259" x2="54772" y2="39337"/>
                        <a14:foregroundMark x1="50542" y1="38716" x2="66811" y2="6004"/>
                        <a14:foregroundMark x1="66811" y1="6004" x2="60846" y2="49068"/>
                        <a14:foregroundMark x1="58091" y1="45001" x2="50325" y2="33540"/>
                        <a14:foregroundMark x1="60846" y1="49068" x2="60454" y2="48489"/>
                        <a14:foregroundMark x1="74788" y1="26589" x2="81453" y2="24638"/>
                        <a14:foregroundMark x1="65184" y1="29400" x2="70029" y2="27982"/>
                        <a14:foregroundMark x1="63557" y1="14286" x2="77115" y2="14286"/>
                        <a14:foregroundMark x1="85900" y1="12422" x2="92408" y2="21739"/>
                        <a14:foregroundMark x1="65293" y1="8903" x2="80477" y2="10766"/>
                        <a14:foregroundMark x1="52928" y1="55280" x2="55315" y2="72257"/>
                        <a14:foregroundMark x1="61171" y1="60248" x2="56399" y2="70186"/>
                        <a14:foregroundMark x1="68113" y1="75362" x2="63015" y2="86749"/>
                        <a14:foregroundMark x1="66920" y1="78261" x2="60521" y2="90683"/>
                        <a14:foregroundMark x1="65401" y1="91097" x2="79610" y2="91925"/>
                        <a14:foregroundMark x1="97072" y1="36232" x2="95228" y2="65217"/>
                        <a14:foregroundMark x1="67354" y1="96273" x2="77874" y2="95445"/>
                        <a14:foregroundMark x1="69848" y1="3934" x2="75705" y2="4141"/>
                        <a14:foregroundMark x1="38937" y1="50725" x2="38937" y2="50725"/>
                        <a14:foregroundMark x1="38612" y1="50104" x2="39696" y2="50104"/>
                        <a14:foregroundMark x1="38720" y1="43892" x2="39154" y2="55072"/>
                        <a14:foregroundMark x1="38720" y1="53002" x2="39046" y2="57557"/>
                        <a14:foregroundMark x1="24837" y1="43478" x2="24837" y2="56108"/>
                        <a14:foregroundMark x1="31596" y1="48995" x2="33189" y2="48861"/>
                        <a14:foregroundMark x1="25813" y1="49482" x2="30450" y2="49092"/>
                        <a14:foregroundMark x1="38937" y1="42857" x2="45445" y2="42857"/>
                        <a14:foregroundMark x1="11931" y1="43892" x2="12256" y2="57557"/>
                        <a14:foregroundMark x1="1193" y1="45963" x2="976" y2="50104"/>
                        <a14:foregroundMark x1="73861" y1="49896" x2="76030" y2="55072"/>
                        <a14:foregroundMark x1="64859" y1="46791" x2="64642" y2="53416"/>
                        <a14:backgroundMark x1="68004" y1="66046" x2="68004" y2="66046"/>
                        <a14:backgroundMark x1="72234" y1="27950" x2="72234" y2="27950"/>
                        <a14:backgroundMark x1="69414" y1="30228" x2="72126" y2="28364"/>
                        <a14:backgroundMark x1="69306" y1="31470" x2="73970" y2="29400"/>
                        <a14:backgroundMark x1="69414" y1="30228" x2="70933" y2="29193"/>
                        <a14:backgroundMark x1="68872" y1="31677" x2="71150" y2="30435"/>
                        <a14:backgroundMark x1="58785" y1="44928" x2="58894" y2="48654"/>
                        <a14:backgroundMark x1="30803" y1="48033" x2="31453" y2="48033"/>
                        <a14:backgroundMark x1="31345" y1="48447" x2="31779" y2="48447"/>
                      </a14:backgroundRemoval>
                    </a14:imgEffect>
                  </a14:imgLayer>
                </a14:imgProps>
              </a:ext>
              <a:ext uri="{28A0092B-C50C-407E-A947-70E740481C1C}">
                <a14:useLocalDpi xmlns:a14="http://schemas.microsoft.com/office/drawing/2010/main" val="0"/>
              </a:ext>
            </a:extLst>
          </a:blip>
          <a:stretch>
            <a:fillRect/>
          </a:stretch>
        </p:blipFill>
        <p:spPr>
          <a:xfrm>
            <a:off x="10769343" y="47827"/>
            <a:ext cx="1284902" cy="673110"/>
          </a:xfrm>
          <a:prstGeom prst="rect">
            <a:avLst/>
          </a:prstGeom>
        </p:spPr>
      </p:pic>
      <p:sp>
        <p:nvSpPr>
          <p:cNvPr id="40" name="文字方塊 39">
            <a:extLst>
              <a:ext uri="{FF2B5EF4-FFF2-40B4-BE49-F238E27FC236}">
                <a16:creationId xmlns:a16="http://schemas.microsoft.com/office/drawing/2014/main" id="{FEC1BBD9-22D4-4D35-A4E7-5F6BF8A5BFF9}"/>
              </a:ext>
            </a:extLst>
          </p:cNvPr>
          <p:cNvSpPr txBox="1"/>
          <p:nvPr/>
        </p:nvSpPr>
        <p:spPr>
          <a:xfrm>
            <a:off x="621142" y="1370162"/>
            <a:ext cx="10949715" cy="2318583"/>
          </a:xfrm>
          <a:prstGeom prst="rect">
            <a:avLst/>
          </a:prstGeom>
          <a:noFill/>
          <a:ln w="28575" cmpd="thickThin">
            <a:solidFill>
              <a:schemeClr val="tx1"/>
            </a:solidFill>
          </a:ln>
        </p:spPr>
        <p:txBody>
          <a:bodyPr wrap="square" rtlCol="0">
            <a:spAutoFit/>
          </a:bodyPr>
          <a:lstStyle/>
          <a:p>
            <a:pPr marL="285750" indent="-285750" algn="just">
              <a:spcBef>
                <a:spcPts val="500"/>
              </a:spcBef>
              <a:buFont typeface="Arial" panose="020B0604020202020204" pitchFamily="34" charset="0"/>
              <a:buChar char="•"/>
            </a:pPr>
            <a:r>
              <a:rPr lang="en-US" altLang="zh-TW" sz="1600" dirty="0"/>
              <a:t>Even if can’t ground bias ring during whole measurement, grounding from the DC pads also could get single channel capacitance to check status od each channels.</a:t>
            </a:r>
          </a:p>
          <a:p>
            <a:pPr marL="285750" indent="-285750" algn="just">
              <a:spcBef>
                <a:spcPts val="500"/>
              </a:spcBef>
              <a:buFont typeface="Arial" panose="020B0604020202020204" pitchFamily="34" charset="0"/>
              <a:buChar char="•"/>
            </a:pPr>
            <a:r>
              <a:rPr lang="en-US" altLang="zh-TW" sz="1600" dirty="0"/>
              <a:t>However, the capacitance of single channel is too fine (&lt;1.5pF), so the value could be affected by environment. From humidity study, the humidity didn’t has obvious effect, so maybe this effect come from the status of sensor or measure system.</a:t>
            </a:r>
          </a:p>
          <a:p>
            <a:pPr marL="285750" indent="-285750" algn="just">
              <a:spcBef>
                <a:spcPts val="500"/>
              </a:spcBef>
              <a:buFont typeface="Arial" panose="020B0604020202020204" pitchFamily="34" charset="0"/>
              <a:buChar char="•"/>
            </a:pPr>
            <a:r>
              <a:rPr lang="en-US" altLang="zh-TW" sz="1600" dirty="0"/>
              <a:t>If the capacitance are measured in short period, the values is stable. The RMS of gaussian distribution in same channel is about 0.05. Therefore, we still can use data that come from same measurement period to identify character of channels.</a:t>
            </a:r>
          </a:p>
          <a:p>
            <a:pPr marL="285750" indent="-285750" algn="just">
              <a:spcBef>
                <a:spcPts val="500"/>
              </a:spcBef>
              <a:buFont typeface="Arial" panose="020B0604020202020204" pitchFamily="34" charset="0"/>
              <a:buChar char="•"/>
            </a:pPr>
            <a:r>
              <a:rPr lang="en-US" altLang="zh-TW" sz="1600" dirty="0"/>
              <a:t>In first branch, all channels in sensor 1131-1159 are good. We don’t see any channel has very strange value.</a:t>
            </a:r>
          </a:p>
          <a:p>
            <a:pPr marL="285750" indent="-285750" algn="just">
              <a:spcBef>
                <a:spcPts val="500"/>
              </a:spcBef>
              <a:buFont typeface="Arial" panose="020B0604020202020204" pitchFamily="34" charset="0"/>
              <a:buChar char="•"/>
            </a:pPr>
            <a:r>
              <a:rPr lang="en-US" altLang="zh-TW" sz="1600" dirty="0"/>
              <a:t>The secondary branch check had started.</a:t>
            </a:r>
          </a:p>
        </p:txBody>
      </p:sp>
      <p:sp>
        <p:nvSpPr>
          <p:cNvPr id="9" name="投影片編號版面配置區 6">
            <a:extLst>
              <a:ext uri="{FF2B5EF4-FFF2-40B4-BE49-F238E27FC236}">
                <a16:creationId xmlns:a16="http://schemas.microsoft.com/office/drawing/2014/main" id="{7AD77700-5F22-4C21-8553-987158824100}"/>
              </a:ext>
            </a:extLst>
          </p:cNvPr>
          <p:cNvSpPr txBox="1">
            <a:spLocks/>
          </p:cNvSpPr>
          <p:nvPr/>
        </p:nvSpPr>
        <p:spPr>
          <a:xfrm>
            <a:off x="11507638" y="6443749"/>
            <a:ext cx="545252"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D1E057-2EF2-46E9-A76B-904385403758}" type="slidenum">
              <a:rPr lang="zh-TW" altLang="en-US" smtClean="0"/>
              <a:pPr/>
              <a:t>4</a:t>
            </a:fld>
            <a:endParaRPr lang="zh-TW" altLang="en-US" dirty="0"/>
          </a:p>
        </p:txBody>
      </p:sp>
    </p:spTree>
    <p:extLst>
      <p:ext uri="{BB962C8B-B14F-4D97-AF65-F5344CB8AC3E}">
        <p14:creationId xmlns:p14="http://schemas.microsoft.com/office/powerpoint/2010/main" val="2090127185"/>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522</Words>
  <Application>Microsoft Office PowerPoint</Application>
  <PresentationFormat>寬螢幕</PresentationFormat>
  <Paragraphs>33</Paragraphs>
  <Slides>4</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4</vt:i4>
      </vt:variant>
    </vt:vector>
  </HeadingPairs>
  <TitlesOfParts>
    <vt:vector size="9" baseType="lpstr">
      <vt:lpstr>新細明體</vt:lpstr>
      <vt:lpstr>Arial</vt:lpstr>
      <vt:lpstr>Calibri</vt:lpstr>
      <vt:lpstr>Calibri Light</vt:lpstr>
      <vt:lpstr>Office 佈景主題</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凱聿 鄭</dc:creator>
  <cp:lastModifiedBy>凱聿 鄭</cp:lastModifiedBy>
  <cp:revision>6</cp:revision>
  <dcterms:created xsi:type="dcterms:W3CDTF">2021-01-20T04:49:21Z</dcterms:created>
  <dcterms:modified xsi:type="dcterms:W3CDTF">2021-01-20T05:35:15Z</dcterms:modified>
</cp:coreProperties>
</file>