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2" r:id="rId2"/>
    <p:sldId id="256" r:id="rId3"/>
    <p:sldId id="257" r:id="rId4"/>
    <p:sldId id="263" r:id="rId5"/>
    <p:sldId id="258" r:id="rId6"/>
    <p:sldId id="259" r:id="rId7"/>
    <p:sldId id="260" r:id="rId8"/>
    <p:sldId id="261" r:id="rId9"/>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FFFF"/>
    <a:srgbClr val="E4C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8" autoAdjust="0"/>
    <p:restoredTop sz="94660"/>
  </p:normalViewPr>
  <p:slideViewPr>
    <p:cSldViewPr snapToGrid="0">
      <p:cViewPr varScale="1">
        <p:scale>
          <a:sx n="97" d="100"/>
          <a:sy n="97" d="100"/>
        </p:scale>
        <p:origin x="232" y="4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AB0CB6-6403-4BF8-9EC5-A9606100E967}" type="datetimeFigureOut">
              <a:rPr lang="zh-TW" altLang="en-US" smtClean="0"/>
              <a:t>2021/1/21</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47C03A-6C0C-44AD-8054-475843FC81C6}" type="slidenum">
              <a:rPr lang="zh-TW" altLang="en-US" smtClean="0"/>
              <a:t>‹#›</a:t>
            </a:fld>
            <a:endParaRPr lang="zh-TW" altLang="en-US"/>
          </a:p>
        </p:txBody>
      </p:sp>
    </p:spTree>
    <p:extLst>
      <p:ext uri="{BB962C8B-B14F-4D97-AF65-F5344CB8AC3E}">
        <p14:creationId xmlns:p14="http://schemas.microsoft.com/office/powerpoint/2010/main" val="1665035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2CCA236-5EAA-4726-95E3-02F3CA600828}"/>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A830E9F4-7A80-4082-95F6-F3BD9825FA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83C9AF54-8329-4993-8B13-4A1F95B75EA3}"/>
              </a:ext>
            </a:extLst>
          </p:cNvPr>
          <p:cNvSpPr>
            <a:spLocks noGrp="1"/>
          </p:cNvSpPr>
          <p:nvPr>
            <p:ph type="dt" sz="half" idx="10"/>
          </p:nvPr>
        </p:nvSpPr>
        <p:spPr/>
        <p:txBody>
          <a:bodyPr/>
          <a:lstStyle/>
          <a:p>
            <a:r>
              <a:rPr lang="en-US" altLang="zh-TW"/>
              <a:t>2021/1/18</a:t>
            </a:r>
            <a:endParaRPr lang="zh-TW" altLang="en-US"/>
          </a:p>
        </p:txBody>
      </p:sp>
      <p:sp>
        <p:nvSpPr>
          <p:cNvPr id="5" name="頁尾版面配置區 4">
            <a:extLst>
              <a:ext uri="{FF2B5EF4-FFF2-40B4-BE49-F238E27FC236}">
                <a16:creationId xmlns:a16="http://schemas.microsoft.com/office/drawing/2014/main" id="{C2EBFC53-87FA-4756-8946-0054ED2F927F}"/>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38CDADF0-3ECF-41BE-B035-35C640E93FA5}"/>
              </a:ext>
            </a:extLst>
          </p:cNvPr>
          <p:cNvSpPr>
            <a:spLocks noGrp="1"/>
          </p:cNvSpPr>
          <p:nvPr>
            <p:ph type="sldNum" sz="quarter" idx="12"/>
          </p:nvPr>
        </p:nvSpPr>
        <p:spPr/>
        <p:txBody>
          <a:bodyPr/>
          <a:lstStyle/>
          <a:p>
            <a:fld id="{C2D1E057-2EF2-46E9-A76B-904385403758}" type="slidenum">
              <a:rPr lang="zh-TW" altLang="en-US" smtClean="0"/>
              <a:t>‹#›</a:t>
            </a:fld>
            <a:endParaRPr lang="zh-TW" altLang="en-US"/>
          </a:p>
        </p:txBody>
      </p:sp>
    </p:spTree>
    <p:extLst>
      <p:ext uri="{BB962C8B-B14F-4D97-AF65-F5344CB8AC3E}">
        <p14:creationId xmlns:p14="http://schemas.microsoft.com/office/powerpoint/2010/main" val="3827056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1C30160-4374-4CF0-88D2-A9A19F698029}"/>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1C672ABB-F6FE-40FD-AB37-6886DDE00547}"/>
              </a:ext>
            </a:extLst>
          </p:cNvPr>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6CE05BEC-4BDE-4AA7-B485-24EF2E0DC055}"/>
              </a:ext>
            </a:extLst>
          </p:cNvPr>
          <p:cNvSpPr>
            <a:spLocks noGrp="1"/>
          </p:cNvSpPr>
          <p:nvPr>
            <p:ph type="dt" sz="half" idx="10"/>
          </p:nvPr>
        </p:nvSpPr>
        <p:spPr/>
        <p:txBody>
          <a:bodyPr/>
          <a:lstStyle/>
          <a:p>
            <a:r>
              <a:rPr lang="en-US" altLang="zh-TW"/>
              <a:t>2021/1/18</a:t>
            </a:r>
            <a:endParaRPr lang="zh-TW" altLang="en-US"/>
          </a:p>
        </p:txBody>
      </p:sp>
      <p:sp>
        <p:nvSpPr>
          <p:cNvPr id="5" name="頁尾版面配置區 4">
            <a:extLst>
              <a:ext uri="{FF2B5EF4-FFF2-40B4-BE49-F238E27FC236}">
                <a16:creationId xmlns:a16="http://schemas.microsoft.com/office/drawing/2014/main" id="{F784348C-1D84-4860-B2B2-FD58ABEF9F8B}"/>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E25F8D8E-B9A2-47DB-B531-2F736F49F62A}"/>
              </a:ext>
            </a:extLst>
          </p:cNvPr>
          <p:cNvSpPr>
            <a:spLocks noGrp="1"/>
          </p:cNvSpPr>
          <p:nvPr>
            <p:ph type="sldNum" sz="quarter" idx="12"/>
          </p:nvPr>
        </p:nvSpPr>
        <p:spPr/>
        <p:txBody>
          <a:bodyPr/>
          <a:lstStyle/>
          <a:p>
            <a:fld id="{C2D1E057-2EF2-46E9-A76B-904385403758}" type="slidenum">
              <a:rPr lang="zh-TW" altLang="en-US" smtClean="0"/>
              <a:t>‹#›</a:t>
            </a:fld>
            <a:endParaRPr lang="zh-TW" altLang="en-US"/>
          </a:p>
        </p:txBody>
      </p:sp>
    </p:spTree>
    <p:extLst>
      <p:ext uri="{BB962C8B-B14F-4D97-AF65-F5344CB8AC3E}">
        <p14:creationId xmlns:p14="http://schemas.microsoft.com/office/powerpoint/2010/main" val="2226730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36D4E5AB-D60E-469F-9F85-637F7BDD9EBA}"/>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F623B668-6D12-4723-B46A-32463B9C29DA}"/>
              </a:ext>
            </a:extLst>
          </p:cNvPr>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710200D2-5D34-4409-AC97-490B33FFAE06}"/>
              </a:ext>
            </a:extLst>
          </p:cNvPr>
          <p:cNvSpPr>
            <a:spLocks noGrp="1"/>
          </p:cNvSpPr>
          <p:nvPr>
            <p:ph type="dt" sz="half" idx="10"/>
          </p:nvPr>
        </p:nvSpPr>
        <p:spPr/>
        <p:txBody>
          <a:bodyPr/>
          <a:lstStyle/>
          <a:p>
            <a:r>
              <a:rPr lang="en-US" altLang="zh-TW"/>
              <a:t>2021/1/18</a:t>
            </a:r>
            <a:endParaRPr lang="zh-TW" altLang="en-US"/>
          </a:p>
        </p:txBody>
      </p:sp>
      <p:sp>
        <p:nvSpPr>
          <p:cNvPr id="5" name="頁尾版面配置區 4">
            <a:extLst>
              <a:ext uri="{FF2B5EF4-FFF2-40B4-BE49-F238E27FC236}">
                <a16:creationId xmlns:a16="http://schemas.microsoft.com/office/drawing/2014/main" id="{D70CB59B-2D5E-44BA-8E4C-1A75CB4CEDE4}"/>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58F1B23E-3968-42AD-B89F-95919773659A}"/>
              </a:ext>
            </a:extLst>
          </p:cNvPr>
          <p:cNvSpPr>
            <a:spLocks noGrp="1"/>
          </p:cNvSpPr>
          <p:nvPr>
            <p:ph type="sldNum" sz="quarter" idx="12"/>
          </p:nvPr>
        </p:nvSpPr>
        <p:spPr/>
        <p:txBody>
          <a:bodyPr/>
          <a:lstStyle/>
          <a:p>
            <a:fld id="{C2D1E057-2EF2-46E9-A76B-904385403758}" type="slidenum">
              <a:rPr lang="zh-TW" altLang="en-US" smtClean="0"/>
              <a:t>‹#›</a:t>
            </a:fld>
            <a:endParaRPr lang="zh-TW" altLang="en-US"/>
          </a:p>
        </p:txBody>
      </p:sp>
    </p:spTree>
    <p:extLst>
      <p:ext uri="{BB962C8B-B14F-4D97-AF65-F5344CB8AC3E}">
        <p14:creationId xmlns:p14="http://schemas.microsoft.com/office/powerpoint/2010/main" val="1318349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23E0DDF-9DF3-41FE-A7A5-52737A8DC1BB}"/>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EA2CCF5A-C8C0-41A3-9C38-413668B7D250}"/>
              </a:ext>
            </a:extLst>
          </p:cNvPr>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D36F128B-610C-4DCB-A6B2-47AB1D05D71B}"/>
              </a:ext>
            </a:extLst>
          </p:cNvPr>
          <p:cNvSpPr>
            <a:spLocks noGrp="1"/>
          </p:cNvSpPr>
          <p:nvPr>
            <p:ph type="dt" sz="half" idx="10"/>
          </p:nvPr>
        </p:nvSpPr>
        <p:spPr/>
        <p:txBody>
          <a:bodyPr/>
          <a:lstStyle/>
          <a:p>
            <a:r>
              <a:rPr lang="en-US" altLang="zh-TW"/>
              <a:t>2021/1/18</a:t>
            </a:r>
            <a:endParaRPr lang="zh-TW" altLang="en-US"/>
          </a:p>
        </p:txBody>
      </p:sp>
      <p:sp>
        <p:nvSpPr>
          <p:cNvPr id="5" name="頁尾版面配置區 4">
            <a:extLst>
              <a:ext uri="{FF2B5EF4-FFF2-40B4-BE49-F238E27FC236}">
                <a16:creationId xmlns:a16="http://schemas.microsoft.com/office/drawing/2014/main" id="{6A880076-C594-46AA-B5B2-CA2E9A68BD20}"/>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EF42F831-B503-4A39-B211-96244262497D}"/>
              </a:ext>
            </a:extLst>
          </p:cNvPr>
          <p:cNvSpPr>
            <a:spLocks noGrp="1"/>
          </p:cNvSpPr>
          <p:nvPr>
            <p:ph type="sldNum" sz="quarter" idx="12"/>
          </p:nvPr>
        </p:nvSpPr>
        <p:spPr/>
        <p:txBody>
          <a:bodyPr/>
          <a:lstStyle/>
          <a:p>
            <a:fld id="{C2D1E057-2EF2-46E9-A76B-904385403758}" type="slidenum">
              <a:rPr lang="zh-TW" altLang="en-US" smtClean="0"/>
              <a:t>‹#›</a:t>
            </a:fld>
            <a:endParaRPr lang="zh-TW" altLang="en-US"/>
          </a:p>
        </p:txBody>
      </p:sp>
    </p:spTree>
    <p:extLst>
      <p:ext uri="{BB962C8B-B14F-4D97-AF65-F5344CB8AC3E}">
        <p14:creationId xmlns:p14="http://schemas.microsoft.com/office/powerpoint/2010/main" val="1975539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B955BF3-7C15-41A9-BFDF-EE9D591B7D46}"/>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3F829124-DB6C-4031-AF10-3B060F0CD0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a:extLst>
              <a:ext uri="{FF2B5EF4-FFF2-40B4-BE49-F238E27FC236}">
                <a16:creationId xmlns:a16="http://schemas.microsoft.com/office/drawing/2014/main" id="{90EFA1AC-8D22-4D28-A2AA-DC3390DEA9C3}"/>
              </a:ext>
            </a:extLst>
          </p:cNvPr>
          <p:cNvSpPr>
            <a:spLocks noGrp="1"/>
          </p:cNvSpPr>
          <p:nvPr>
            <p:ph type="dt" sz="half" idx="10"/>
          </p:nvPr>
        </p:nvSpPr>
        <p:spPr/>
        <p:txBody>
          <a:bodyPr/>
          <a:lstStyle/>
          <a:p>
            <a:r>
              <a:rPr lang="en-US" altLang="zh-TW"/>
              <a:t>2021/1/18</a:t>
            </a:r>
            <a:endParaRPr lang="zh-TW" altLang="en-US"/>
          </a:p>
        </p:txBody>
      </p:sp>
      <p:sp>
        <p:nvSpPr>
          <p:cNvPr id="5" name="頁尾版面配置區 4">
            <a:extLst>
              <a:ext uri="{FF2B5EF4-FFF2-40B4-BE49-F238E27FC236}">
                <a16:creationId xmlns:a16="http://schemas.microsoft.com/office/drawing/2014/main" id="{85021DF7-AA73-487F-9C13-FD4CF34BB52B}"/>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64C3BF8A-71DF-4FAA-B6FC-6EA507129891}"/>
              </a:ext>
            </a:extLst>
          </p:cNvPr>
          <p:cNvSpPr>
            <a:spLocks noGrp="1"/>
          </p:cNvSpPr>
          <p:nvPr>
            <p:ph type="sldNum" sz="quarter" idx="12"/>
          </p:nvPr>
        </p:nvSpPr>
        <p:spPr/>
        <p:txBody>
          <a:bodyPr/>
          <a:lstStyle/>
          <a:p>
            <a:fld id="{C2D1E057-2EF2-46E9-A76B-904385403758}" type="slidenum">
              <a:rPr lang="zh-TW" altLang="en-US" smtClean="0"/>
              <a:t>‹#›</a:t>
            </a:fld>
            <a:endParaRPr lang="zh-TW" altLang="en-US"/>
          </a:p>
        </p:txBody>
      </p:sp>
    </p:spTree>
    <p:extLst>
      <p:ext uri="{BB962C8B-B14F-4D97-AF65-F5344CB8AC3E}">
        <p14:creationId xmlns:p14="http://schemas.microsoft.com/office/powerpoint/2010/main" val="3026439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6FB6F78-A0E5-4B05-A2FB-B5F299C548DC}"/>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1E05554F-15D4-40D0-A2B8-3318E37AF5E5}"/>
              </a:ext>
            </a:extLst>
          </p:cNvPr>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80705E46-6108-4907-9DB6-BC1389CFA1E6}"/>
              </a:ext>
            </a:extLst>
          </p:cNvPr>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1D0CCA7B-26BB-42CC-887E-4915ED883D72}"/>
              </a:ext>
            </a:extLst>
          </p:cNvPr>
          <p:cNvSpPr>
            <a:spLocks noGrp="1"/>
          </p:cNvSpPr>
          <p:nvPr>
            <p:ph type="dt" sz="half" idx="10"/>
          </p:nvPr>
        </p:nvSpPr>
        <p:spPr/>
        <p:txBody>
          <a:bodyPr/>
          <a:lstStyle/>
          <a:p>
            <a:r>
              <a:rPr lang="en-US" altLang="zh-TW"/>
              <a:t>2021/1/18</a:t>
            </a:r>
            <a:endParaRPr lang="zh-TW" altLang="en-US"/>
          </a:p>
        </p:txBody>
      </p:sp>
      <p:sp>
        <p:nvSpPr>
          <p:cNvPr id="6" name="頁尾版面配置區 5">
            <a:extLst>
              <a:ext uri="{FF2B5EF4-FFF2-40B4-BE49-F238E27FC236}">
                <a16:creationId xmlns:a16="http://schemas.microsoft.com/office/drawing/2014/main" id="{8FC1C839-BAE6-4C18-86F2-585D94F6D889}"/>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FFF78945-3F56-4D94-963C-495A8AB9E3E1}"/>
              </a:ext>
            </a:extLst>
          </p:cNvPr>
          <p:cNvSpPr>
            <a:spLocks noGrp="1"/>
          </p:cNvSpPr>
          <p:nvPr>
            <p:ph type="sldNum" sz="quarter" idx="12"/>
          </p:nvPr>
        </p:nvSpPr>
        <p:spPr/>
        <p:txBody>
          <a:bodyPr/>
          <a:lstStyle/>
          <a:p>
            <a:fld id="{C2D1E057-2EF2-46E9-A76B-904385403758}" type="slidenum">
              <a:rPr lang="zh-TW" altLang="en-US" smtClean="0"/>
              <a:t>‹#›</a:t>
            </a:fld>
            <a:endParaRPr lang="zh-TW" altLang="en-US"/>
          </a:p>
        </p:txBody>
      </p:sp>
    </p:spTree>
    <p:extLst>
      <p:ext uri="{BB962C8B-B14F-4D97-AF65-F5344CB8AC3E}">
        <p14:creationId xmlns:p14="http://schemas.microsoft.com/office/powerpoint/2010/main" val="2868982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0790F74-4EB2-48A4-81AF-8184E0D57B5A}"/>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04B401D3-8A7C-4930-B41F-A53F82D744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a:extLst>
              <a:ext uri="{FF2B5EF4-FFF2-40B4-BE49-F238E27FC236}">
                <a16:creationId xmlns:a16="http://schemas.microsoft.com/office/drawing/2014/main" id="{D8E1BB96-01FE-43C2-AF89-B5ED006A37B7}"/>
              </a:ext>
            </a:extLst>
          </p:cNvPr>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9931E9F6-6100-4598-977F-A7BA06C75B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a:extLst>
              <a:ext uri="{FF2B5EF4-FFF2-40B4-BE49-F238E27FC236}">
                <a16:creationId xmlns:a16="http://schemas.microsoft.com/office/drawing/2014/main" id="{4512F08F-4AAC-4935-8617-87184F349FD8}"/>
              </a:ext>
            </a:extLst>
          </p:cNvPr>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713D5692-04BF-469E-A3B0-F0B18A43C72A}"/>
              </a:ext>
            </a:extLst>
          </p:cNvPr>
          <p:cNvSpPr>
            <a:spLocks noGrp="1"/>
          </p:cNvSpPr>
          <p:nvPr>
            <p:ph type="dt" sz="half" idx="10"/>
          </p:nvPr>
        </p:nvSpPr>
        <p:spPr/>
        <p:txBody>
          <a:bodyPr/>
          <a:lstStyle/>
          <a:p>
            <a:r>
              <a:rPr lang="en-US" altLang="zh-TW"/>
              <a:t>2021/1/18</a:t>
            </a:r>
            <a:endParaRPr lang="zh-TW" altLang="en-US"/>
          </a:p>
        </p:txBody>
      </p:sp>
      <p:sp>
        <p:nvSpPr>
          <p:cNvPr id="8" name="頁尾版面配置區 7">
            <a:extLst>
              <a:ext uri="{FF2B5EF4-FFF2-40B4-BE49-F238E27FC236}">
                <a16:creationId xmlns:a16="http://schemas.microsoft.com/office/drawing/2014/main" id="{5D2A6260-78F9-4962-962C-80EB9893CA63}"/>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D60B5B84-7D86-4742-9010-101A7148542E}"/>
              </a:ext>
            </a:extLst>
          </p:cNvPr>
          <p:cNvSpPr>
            <a:spLocks noGrp="1"/>
          </p:cNvSpPr>
          <p:nvPr>
            <p:ph type="sldNum" sz="quarter" idx="12"/>
          </p:nvPr>
        </p:nvSpPr>
        <p:spPr/>
        <p:txBody>
          <a:bodyPr/>
          <a:lstStyle/>
          <a:p>
            <a:fld id="{C2D1E057-2EF2-46E9-A76B-904385403758}" type="slidenum">
              <a:rPr lang="zh-TW" altLang="en-US" smtClean="0"/>
              <a:t>‹#›</a:t>
            </a:fld>
            <a:endParaRPr lang="zh-TW" altLang="en-US"/>
          </a:p>
        </p:txBody>
      </p:sp>
    </p:spTree>
    <p:extLst>
      <p:ext uri="{BB962C8B-B14F-4D97-AF65-F5344CB8AC3E}">
        <p14:creationId xmlns:p14="http://schemas.microsoft.com/office/powerpoint/2010/main" val="1649520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3121123-9118-49F7-8DE9-1E7374A5A9AB}"/>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65C67F1D-5672-49E2-99DA-11E8051720A4}"/>
              </a:ext>
            </a:extLst>
          </p:cNvPr>
          <p:cNvSpPr>
            <a:spLocks noGrp="1"/>
          </p:cNvSpPr>
          <p:nvPr>
            <p:ph type="dt" sz="half" idx="10"/>
          </p:nvPr>
        </p:nvSpPr>
        <p:spPr/>
        <p:txBody>
          <a:bodyPr/>
          <a:lstStyle/>
          <a:p>
            <a:r>
              <a:rPr lang="en-US" altLang="zh-TW"/>
              <a:t>2021/1/18</a:t>
            </a:r>
            <a:endParaRPr lang="zh-TW" altLang="en-US"/>
          </a:p>
        </p:txBody>
      </p:sp>
      <p:sp>
        <p:nvSpPr>
          <p:cNvPr id="4" name="頁尾版面配置區 3">
            <a:extLst>
              <a:ext uri="{FF2B5EF4-FFF2-40B4-BE49-F238E27FC236}">
                <a16:creationId xmlns:a16="http://schemas.microsoft.com/office/drawing/2014/main" id="{F12CE8FD-891A-4EDA-921B-0A80C742499B}"/>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53C54177-03CE-42AE-81AF-27E41B6F730E}"/>
              </a:ext>
            </a:extLst>
          </p:cNvPr>
          <p:cNvSpPr>
            <a:spLocks noGrp="1"/>
          </p:cNvSpPr>
          <p:nvPr>
            <p:ph type="sldNum" sz="quarter" idx="12"/>
          </p:nvPr>
        </p:nvSpPr>
        <p:spPr/>
        <p:txBody>
          <a:bodyPr/>
          <a:lstStyle/>
          <a:p>
            <a:fld id="{C2D1E057-2EF2-46E9-A76B-904385403758}" type="slidenum">
              <a:rPr lang="zh-TW" altLang="en-US" smtClean="0"/>
              <a:t>‹#›</a:t>
            </a:fld>
            <a:endParaRPr lang="zh-TW" altLang="en-US"/>
          </a:p>
        </p:txBody>
      </p:sp>
    </p:spTree>
    <p:extLst>
      <p:ext uri="{BB962C8B-B14F-4D97-AF65-F5344CB8AC3E}">
        <p14:creationId xmlns:p14="http://schemas.microsoft.com/office/powerpoint/2010/main" val="2976047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9C79396A-C524-4450-A8F6-92736F3BD8AC}"/>
              </a:ext>
            </a:extLst>
          </p:cNvPr>
          <p:cNvSpPr>
            <a:spLocks noGrp="1"/>
          </p:cNvSpPr>
          <p:nvPr>
            <p:ph type="dt" sz="half" idx="10"/>
          </p:nvPr>
        </p:nvSpPr>
        <p:spPr/>
        <p:txBody>
          <a:bodyPr/>
          <a:lstStyle/>
          <a:p>
            <a:r>
              <a:rPr lang="en-US" altLang="zh-TW"/>
              <a:t>2021/1/18</a:t>
            </a:r>
            <a:endParaRPr lang="zh-TW" altLang="en-US"/>
          </a:p>
        </p:txBody>
      </p:sp>
      <p:sp>
        <p:nvSpPr>
          <p:cNvPr id="3" name="頁尾版面配置區 2">
            <a:extLst>
              <a:ext uri="{FF2B5EF4-FFF2-40B4-BE49-F238E27FC236}">
                <a16:creationId xmlns:a16="http://schemas.microsoft.com/office/drawing/2014/main" id="{6793EBAC-09F0-435C-9659-9FE622CAE582}"/>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8C80B243-A696-4C32-820E-5972089897D4}"/>
              </a:ext>
            </a:extLst>
          </p:cNvPr>
          <p:cNvSpPr>
            <a:spLocks noGrp="1"/>
          </p:cNvSpPr>
          <p:nvPr>
            <p:ph type="sldNum" sz="quarter" idx="12"/>
          </p:nvPr>
        </p:nvSpPr>
        <p:spPr/>
        <p:txBody>
          <a:bodyPr/>
          <a:lstStyle/>
          <a:p>
            <a:fld id="{C2D1E057-2EF2-46E9-A76B-904385403758}" type="slidenum">
              <a:rPr lang="zh-TW" altLang="en-US" smtClean="0"/>
              <a:t>‹#›</a:t>
            </a:fld>
            <a:endParaRPr lang="zh-TW" altLang="en-US"/>
          </a:p>
        </p:txBody>
      </p:sp>
    </p:spTree>
    <p:extLst>
      <p:ext uri="{BB962C8B-B14F-4D97-AF65-F5344CB8AC3E}">
        <p14:creationId xmlns:p14="http://schemas.microsoft.com/office/powerpoint/2010/main" val="3938287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15D4029-5860-4AB5-A705-AA9EB11627CD}"/>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B1DAEA0B-CBC4-44E0-8DC2-B467B137C7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87FF509B-3145-4574-890B-45290BEE56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30C65CDB-F5E6-4D3F-8B24-41B26372D392}"/>
              </a:ext>
            </a:extLst>
          </p:cNvPr>
          <p:cNvSpPr>
            <a:spLocks noGrp="1"/>
          </p:cNvSpPr>
          <p:nvPr>
            <p:ph type="dt" sz="half" idx="10"/>
          </p:nvPr>
        </p:nvSpPr>
        <p:spPr/>
        <p:txBody>
          <a:bodyPr/>
          <a:lstStyle/>
          <a:p>
            <a:r>
              <a:rPr lang="en-US" altLang="zh-TW"/>
              <a:t>2021/1/18</a:t>
            </a:r>
            <a:endParaRPr lang="zh-TW" altLang="en-US"/>
          </a:p>
        </p:txBody>
      </p:sp>
      <p:sp>
        <p:nvSpPr>
          <p:cNvPr id="6" name="頁尾版面配置區 5">
            <a:extLst>
              <a:ext uri="{FF2B5EF4-FFF2-40B4-BE49-F238E27FC236}">
                <a16:creationId xmlns:a16="http://schemas.microsoft.com/office/drawing/2014/main" id="{8F793713-E596-4479-A2D9-27C998713F74}"/>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A68DC5B1-8266-4B9B-BD60-5D56C2303E94}"/>
              </a:ext>
            </a:extLst>
          </p:cNvPr>
          <p:cNvSpPr>
            <a:spLocks noGrp="1"/>
          </p:cNvSpPr>
          <p:nvPr>
            <p:ph type="sldNum" sz="quarter" idx="12"/>
          </p:nvPr>
        </p:nvSpPr>
        <p:spPr/>
        <p:txBody>
          <a:bodyPr/>
          <a:lstStyle/>
          <a:p>
            <a:fld id="{C2D1E057-2EF2-46E9-A76B-904385403758}" type="slidenum">
              <a:rPr lang="zh-TW" altLang="en-US" smtClean="0"/>
              <a:t>‹#›</a:t>
            </a:fld>
            <a:endParaRPr lang="zh-TW" altLang="en-US"/>
          </a:p>
        </p:txBody>
      </p:sp>
    </p:spTree>
    <p:extLst>
      <p:ext uri="{BB962C8B-B14F-4D97-AF65-F5344CB8AC3E}">
        <p14:creationId xmlns:p14="http://schemas.microsoft.com/office/powerpoint/2010/main" val="3485830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E00A086-58AD-49C6-9E3A-50943BC38B3B}"/>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46544AED-609A-4C98-A314-82FD773908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2C9D2B81-2675-46A4-8F0F-73AA508D1D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8269B200-3FBE-4D60-AD6E-98B98658180B}"/>
              </a:ext>
            </a:extLst>
          </p:cNvPr>
          <p:cNvSpPr>
            <a:spLocks noGrp="1"/>
          </p:cNvSpPr>
          <p:nvPr>
            <p:ph type="dt" sz="half" idx="10"/>
          </p:nvPr>
        </p:nvSpPr>
        <p:spPr/>
        <p:txBody>
          <a:bodyPr/>
          <a:lstStyle/>
          <a:p>
            <a:r>
              <a:rPr lang="en-US" altLang="zh-TW"/>
              <a:t>2021/1/18</a:t>
            </a:r>
            <a:endParaRPr lang="zh-TW" altLang="en-US"/>
          </a:p>
        </p:txBody>
      </p:sp>
      <p:sp>
        <p:nvSpPr>
          <p:cNvPr id="6" name="頁尾版面配置區 5">
            <a:extLst>
              <a:ext uri="{FF2B5EF4-FFF2-40B4-BE49-F238E27FC236}">
                <a16:creationId xmlns:a16="http://schemas.microsoft.com/office/drawing/2014/main" id="{3E0D906B-A468-4570-85CC-9DD6446962D0}"/>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96AB0B75-8C64-46AF-8C4C-A34246FD165E}"/>
              </a:ext>
            </a:extLst>
          </p:cNvPr>
          <p:cNvSpPr>
            <a:spLocks noGrp="1"/>
          </p:cNvSpPr>
          <p:nvPr>
            <p:ph type="sldNum" sz="quarter" idx="12"/>
          </p:nvPr>
        </p:nvSpPr>
        <p:spPr/>
        <p:txBody>
          <a:bodyPr/>
          <a:lstStyle/>
          <a:p>
            <a:fld id="{C2D1E057-2EF2-46E9-A76B-904385403758}" type="slidenum">
              <a:rPr lang="zh-TW" altLang="en-US" smtClean="0"/>
              <a:t>‹#›</a:t>
            </a:fld>
            <a:endParaRPr lang="zh-TW" altLang="en-US"/>
          </a:p>
        </p:txBody>
      </p:sp>
    </p:spTree>
    <p:extLst>
      <p:ext uri="{BB962C8B-B14F-4D97-AF65-F5344CB8AC3E}">
        <p14:creationId xmlns:p14="http://schemas.microsoft.com/office/powerpoint/2010/main" val="3584745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BCE23C8B-A785-4496-9E59-076AEBE90B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19AD5719-646F-4D15-8D60-F98AA932A5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DDA0A739-07A1-42BD-807A-257134BB85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zh-TW"/>
              <a:t>2021/1/18</a:t>
            </a:r>
            <a:endParaRPr lang="zh-TW" altLang="en-US"/>
          </a:p>
        </p:txBody>
      </p:sp>
      <p:sp>
        <p:nvSpPr>
          <p:cNvPr id="5" name="頁尾版面配置區 4">
            <a:extLst>
              <a:ext uri="{FF2B5EF4-FFF2-40B4-BE49-F238E27FC236}">
                <a16:creationId xmlns:a16="http://schemas.microsoft.com/office/drawing/2014/main" id="{78F8C705-1054-44A9-AE98-4D5DBBC1B9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6700C9C4-9BDD-4F89-A81D-27653E8E82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D1E057-2EF2-46E9-A76B-904385403758}" type="slidenum">
              <a:rPr lang="zh-TW" altLang="en-US" smtClean="0"/>
              <a:t>‹#›</a:t>
            </a:fld>
            <a:endParaRPr lang="zh-TW" altLang="en-US"/>
          </a:p>
        </p:txBody>
      </p:sp>
    </p:spTree>
    <p:extLst>
      <p:ext uri="{BB962C8B-B14F-4D97-AF65-F5344CB8AC3E}">
        <p14:creationId xmlns:p14="http://schemas.microsoft.com/office/powerpoint/2010/main" val="498189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jpg"/><Relationship Id="rId5" Type="http://schemas.microsoft.com/office/2007/relationships/hdphoto" Target="../media/hdphoto1.wdp"/><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microsoft.com/office/2007/relationships/hdphoto" Target="../media/hdphoto1.wdp"/><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microsoft.com/office/2007/relationships/hdphoto" Target="../media/hdphoto1.wdp"/><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5AA007BE-29B0-4B0C-A2BB-E72983826EA0}"/>
              </a:ext>
            </a:extLst>
          </p:cNvPr>
          <p:cNvSpPr/>
          <p:nvPr/>
        </p:nvSpPr>
        <p:spPr>
          <a:xfrm>
            <a:off x="0" y="1173192"/>
            <a:ext cx="12192000" cy="159588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4" name="文字方塊 3">
            <a:extLst>
              <a:ext uri="{FF2B5EF4-FFF2-40B4-BE49-F238E27FC236}">
                <a16:creationId xmlns:a16="http://schemas.microsoft.com/office/drawing/2014/main" id="{C6A415CA-8816-4343-A479-92C0B7508D34}"/>
              </a:ext>
            </a:extLst>
          </p:cNvPr>
          <p:cNvSpPr txBox="1"/>
          <p:nvPr/>
        </p:nvSpPr>
        <p:spPr>
          <a:xfrm>
            <a:off x="2763897" y="1617192"/>
            <a:ext cx="6664205" cy="707886"/>
          </a:xfrm>
          <a:prstGeom prst="rect">
            <a:avLst/>
          </a:prstGeom>
          <a:noFill/>
        </p:spPr>
        <p:txBody>
          <a:bodyPr wrap="square" rtlCol="0">
            <a:spAutoFit/>
          </a:bodyPr>
          <a:lstStyle/>
          <a:p>
            <a:pPr algn="ctr"/>
            <a:r>
              <a:rPr lang="en-US" altLang="zh-TW" sz="4000" dirty="0">
                <a:solidFill>
                  <a:srgbClr val="7030A0"/>
                </a:solidFill>
              </a:rPr>
              <a:t>Report of INTT Sensor Testing</a:t>
            </a:r>
            <a:endParaRPr lang="zh-TW" altLang="en-US" sz="4000" dirty="0">
              <a:solidFill>
                <a:srgbClr val="7030A0"/>
              </a:solidFill>
            </a:endParaRPr>
          </a:p>
        </p:txBody>
      </p:sp>
      <p:pic>
        <p:nvPicPr>
          <p:cNvPr id="11" name="圖片 10">
            <a:extLst>
              <a:ext uri="{FF2B5EF4-FFF2-40B4-BE49-F238E27FC236}">
                <a16:creationId xmlns:a16="http://schemas.microsoft.com/office/drawing/2014/main" id="{EB0A5BCE-B9DD-4B28-9474-68C56624D7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4004" y="49126"/>
            <a:ext cx="817286" cy="724703"/>
          </a:xfrm>
          <a:prstGeom prst="rect">
            <a:avLst/>
          </a:prstGeom>
        </p:spPr>
      </p:pic>
      <p:pic>
        <p:nvPicPr>
          <p:cNvPr id="17" name="圖片 16">
            <a:extLst>
              <a:ext uri="{FF2B5EF4-FFF2-40B4-BE49-F238E27FC236}">
                <a16:creationId xmlns:a16="http://schemas.microsoft.com/office/drawing/2014/main" id="{94252B6D-DA8F-41D1-AB12-C5E9BDE3649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934" b="95859" l="976" r="97072">
                        <a14:foregroundMark x1="59653" y1="24431" x2="59653" y2="24431"/>
                        <a14:foregroundMark x1="59653" y1="24431" x2="63666" y2="19255"/>
                        <a14:foregroundMark x1="60738" y1="25259" x2="54772" y2="39337"/>
                        <a14:foregroundMark x1="50542" y1="38716" x2="66811" y2="6004"/>
                        <a14:foregroundMark x1="66811" y1="6004" x2="60846" y2="49068"/>
                        <a14:foregroundMark x1="58091" y1="45001" x2="50325" y2="33540"/>
                        <a14:foregroundMark x1="60846" y1="49068" x2="60454" y2="48489"/>
                        <a14:foregroundMark x1="74788" y1="26589" x2="81453" y2="24638"/>
                        <a14:foregroundMark x1="65184" y1="29400" x2="70029" y2="27982"/>
                        <a14:foregroundMark x1="63557" y1="14286" x2="77115" y2="14286"/>
                        <a14:foregroundMark x1="85900" y1="12422" x2="92408" y2="21739"/>
                        <a14:foregroundMark x1="65293" y1="8903" x2="80477" y2="10766"/>
                        <a14:foregroundMark x1="52928" y1="55280" x2="55315" y2="72257"/>
                        <a14:foregroundMark x1="61171" y1="60248" x2="56399" y2="70186"/>
                        <a14:foregroundMark x1="68113" y1="75362" x2="63015" y2="86749"/>
                        <a14:foregroundMark x1="66920" y1="78261" x2="60521" y2="90683"/>
                        <a14:foregroundMark x1="65401" y1="91097" x2="79610" y2="91925"/>
                        <a14:foregroundMark x1="97072" y1="36232" x2="95228" y2="65217"/>
                        <a14:foregroundMark x1="67354" y1="96273" x2="77874" y2="95445"/>
                        <a14:foregroundMark x1="69848" y1="3934" x2="75705" y2="4141"/>
                        <a14:foregroundMark x1="38937" y1="50725" x2="38937" y2="50725"/>
                        <a14:foregroundMark x1="38612" y1="50104" x2="39696" y2="50104"/>
                        <a14:foregroundMark x1="38720" y1="43892" x2="39154" y2="55072"/>
                        <a14:foregroundMark x1="38720" y1="53002" x2="39046" y2="57557"/>
                        <a14:foregroundMark x1="24837" y1="43478" x2="24837" y2="56108"/>
                        <a14:foregroundMark x1="31596" y1="48995" x2="33189" y2="48861"/>
                        <a14:foregroundMark x1="25813" y1="49482" x2="30450" y2="49092"/>
                        <a14:foregroundMark x1="38937" y1="42857" x2="45445" y2="42857"/>
                        <a14:foregroundMark x1="11931" y1="43892" x2="12256" y2="57557"/>
                        <a14:foregroundMark x1="1193" y1="45963" x2="976" y2="50104"/>
                        <a14:foregroundMark x1="73861" y1="49896" x2="76030" y2="55072"/>
                        <a14:foregroundMark x1="64859" y1="46791" x2="64642" y2="53416"/>
                        <a14:backgroundMark x1="68004" y1="66046" x2="68004" y2="66046"/>
                        <a14:backgroundMark x1="72234" y1="27950" x2="72234" y2="27950"/>
                        <a14:backgroundMark x1="69414" y1="30228" x2="72126" y2="28364"/>
                        <a14:backgroundMark x1="69306" y1="31470" x2="73970" y2="29400"/>
                        <a14:backgroundMark x1="69414" y1="30228" x2="70933" y2="29193"/>
                        <a14:backgroundMark x1="68872" y1="31677" x2="71150" y2="30435"/>
                        <a14:backgroundMark x1="58785" y1="44928" x2="58894" y2="48654"/>
                        <a14:backgroundMark x1="30803" y1="48033" x2="31453" y2="48033"/>
                        <a14:backgroundMark x1="31345" y1="48447" x2="31779" y2="48447"/>
                      </a14:backgroundRemoval>
                    </a14:imgEffect>
                  </a14:imgLayer>
                </a14:imgProps>
              </a:ext>
              <a:ext uri="{28A0092B-C50C-407E-A947-70E740481C1C}">
                <a14:useLocalDpi xmlns:a14="http://schemas.microsoft.com/office/drawing/2010/main" val="0"/>
              </a:ext>
            </a:extLst>
          </a:blip>
          <a:stretch>
            <a:fillRect/>
          </a:stretch>
        </p:blipFill>
        <p:spPr>
          <a:xfrm>
            <a:off x="10769343" y="47827"/>
            <a:ext cx="1284902" cy="673110"/>
          </a:xfrm>
          <a:prstGeom prst="rect">
            <a:avLst/>
          </a:prstGeom>
        </p:spPr>
      </p:pic>
      <p:sp>
        <p:nvSpPr>
          <p:cNvPr id="2" name="矩形 1">
            <a:extLst>
              <a:ext uri="{FF2B5EF4-FFF2-40B4-BE49-F238E27FC236}">
                <a16:creationId xmlns:a16="http://schemas.microsoft.com/office/drawing/2014/main" id="{50F3B8F7-ACC3-41FB-9DD1-5404CFD83AE3}"/>
              </a:ext>
            </a:extLst>
          </p:cNvPr>
          <p:cNvSpPr/>
          <p:nvPr/>
        </p:nvSpPr>
        <p:spPr>
          <a:xfrm>
            <a:off x="3047999" y="3168442"/>
            <a:ext cx="6096000" cy="707886"/>
          </a:xfrm>
          <a:prstGeom prst="rect">
            <a:avLst/>
          </a:prstGeom>
        </p:spPr>
        <p:txBody>
          <a:bodyPr>
            <a:spAutoFit/>
          </a:bodyPr>
          <a:lstStyle/>
          <a:p>
            <a:pPr algn="ctr"/>
            <a:r>
              <a:rPr lang="en-US" altLang="zh-TW" sz="2000" dirty="0"/>
              <a:t>NCU</a:t>
            </a:r>
          </a:p>
          <a:p>
            <a:pPr algn="ctr"/>
            <a:r>
              <a:rPr lang="en-US" altLang="zh-TW" sz="2000" dirty="0"/>
              <a:t>Kai-Yu Cheng, Chia-Ming </a:t>
            </a:r>
            <a:r>
              <a:rPr lang="en-US" altLang="zh-TW" sz="2000" dirty="0" err="1"/>
              <a:t>Kuo</a:t>
            </a:r>
            <a:endParaRPr lang="zh-TW" altLang="en-US" sz="2000" dirty="0"/>
          </a:p>
        </p:txBody>
      </p:sp>
      <p:sp>
        <p:nvSpPr>
          <p:cNvPr id="6" name="日期版面配置區 5">
            <a:extLst>
              <a:ext uri="{FF2B5EF4-FFF2-40B4-BE49-F238E27FC236}">
                <a16:creationId xmlns:a16="http://schemas.microsoft.com/office/drawing/2014/main" id="{68A402D8-2568-4DAA-8431-A749D0FAA382}"/>
              </a:ext>
            </a:extLst>
          </p:cNvPr>
          <p:cNvSpPr>
            <a:spLocks noGrp="1"/>
          </p:cNvSpPr>
          <p:nvPr>
            <p:ph type="dt" sz="half" idx="10"/>
          </p:nvPr>
        </p:nvSpPr>
        <p:spPr/>
        <p:txBody>
          <a:bodyPr/>
          <a:lstStyle/>
          <a:p>
            <a:r>
              <a:rPr lang="en-US" altLang="zh-TW"/>
              <a:t>2021/1/18</a:t>
            </a:r>
            <a:endParaRPr lang="zh-TW" altLang="en-US"/>
          </a:p>
        </p:txBody>
      </p:sp>
      <p:sp>
        <p:nvSpPr>
          <p:cNvPr id="7" name="投影片編號版面配置區 6">
            <a:extLst>
              <a:ext uri="{FF2B5EF4-FFF2-40B4-BE49-F238E27FC236}">
                <a16:creationId xmlns:a16="http://schemas.microsoft.com/office/drawing/2014/main" id="{52DEC597-358B-4A24-BF83-D9A43DFC4FE1}"/>
              </a:ext>
            </a:extLst>
          </p:cNvPr>
          <p:cNvSpPr>
            <a:spLocks noGrp="1"/>
          </p:cNvSpPr>
          <p:nvPr>
            <p:ph type="sldNum" sz="quarter" idx="12"/>
          </p:nvPr>
        </p:nvSpPr>
        <p:spPr/>
        <p:txBody>
          <a:bodyPr/>
          <a:lstStyle/>
          <a:p>
            <a:fld id="{C2D1E057-2EF2-46E9-A76B-904385403758}" type="slidenum">
              <a:rPr lang="zh-TW" altLang="en-US" smtClean="0"/>
              <a:t>1</a:t>
            </a:fld>
            <a:endParaRPr lang="zh-TW" altLang="en-US"/>
          </a:p>
        </p:txBody>
      </p:sp>
    </p:spTree>
    <p:extLst>
      <p:ext uri="{BB962C8B-B14F-4D97-AF65-F5344CB8AC3E}">
        <p14:creationId xmlns:p14="http://schemas.microsoft.com/office/powerpoint/2010/main" val="2566844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AB151D84-6678-4403-AAFB-74B9882A7D7A}"/>
              </a:ext>
            </a:extLst>
          </p:cNvPr>
          <p:cNvPicPr>
            <a:picLocks noChangeAspect="1"/>
          </p:cNvPicPr>
          <p:nvPr/>
        </p:nvPicPr>
        <p:blipFill rotWithShape="1">
          <a:blip r:embed="rId2">
            <a:extLst>
              <a:ext uri="{28A0092B-C50C-407E-A947-70E740481C1C}">
                <a14:useLocalDpi xmlns:a14="http://schemas.microsoft.com/office/drawing/2010/main" val="0"/>
              </a:ext>
            </a:extLst>
          </a:blip>
          <a:srcRect t="18474" b="6656"/>
          <a:stretch/>
        </p:blipFill>
        <p:spPr>
          <a:xfrm>
            <a:off x="6452290" y="1548555"/>
            <a:ext cx="4825174" cy="4818571"/>
          </a:xfrm>
          <a:prstGeom prst="rect">
            <a:avLst/>
          </a:prstGeom>
        </p:spPr>
      </p:pic>
      <p:sp>
        <p:nvSpPr>
          <p:cNvPr id="5" name="矩形 4">
            <a:extLst>
              <a:ext uri="{FF2B5EF4-FFF2-40B4-BE49-F238E27FC236}">
                <a16:creationId xmlns:a16="http://schemas.microsoft.com/office/drawing/2014/main" id="{5AA007BE-29B0-4B0C-A2BB-E72983826EA0}"/>
              </a:ext>
            </a:extLst>
          </p:cNvPr>
          <p:cNvSpPr/>
          <p:nvPr/>
        </p:nvSpPr>
        <p:spPr>
          <a:xfrm>
            <a:off x="0" y="0"/>
            <a:ext cx="12192000" cy="77343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4" name="文字方塊 3">
            <a:extLst>
              <a:ext uri="{FF2B5EF4-FFF2-40B4-BE49-F238E27FC236}">
                <a16:creationId xmlns:a16="http://schemas.microsoft.com/office/drawing/2014/main" id="{C6A415CA-8816-4343-A479-92C0B7508D34}"/>
              </a:ext>
            </a:extLst>
          </p:cNvPr>
          <p:cNvSpPr txBox="1"/>
          <p:nvPr/>
        </p:nvSpPr>
        <p:spPr>
          <a:xfrm>
            <a:off x="137755" y="149867"/>
            <a:ext cx="6400799" cy="523220"/>
          </a:xfrm>
          <a:prstGeom prst="rect">
            <a:avLst/>
          </a:prstGeom>
          <a:noFill/>
        </p:spPr>
        <p:txBody>
          <a:bodyPr wrap="square" rtlCol="0">
            <a:spAutoFit/>
          </a:bodyPr>
          <a:lstStyle/>
          <a:p>
            <a:r>
              <a:rPr lang="en-US" altLang="zh-TW" sz="2800" dirty="0">
                <a:solidFill>
                  <a:srgbClr val="7030A0"/>
                </a:solidFill>
              </a:rPr>
              <a:t>The System of INTT Sensor Testing</a:t>
            </a:r>
            <a:endParaRPr lang="zh-TW" altLang="en-US" sz="2800" dirty="0">
              <a:solidFill>
                <a:srgbClr val="7030A0"/>
              </a:solidFill>
            </a:endParaRPr>
          </a:p>
        </p:txBody>
      </p:sp>
      <p:pic>
        <p:nvPicPr>
          <p:cNvPr id="11" name="圖片 10">
            <a:extLst>
              <a:ext uri="{FF2B5EF4-FFF2-40B4-BE49-F238E27FC236}">
                <a16:creationId xmlns:a16="http://schemas.microsoft.com/office/drawing/2014/main" id="{EB0A5BCE-B9DD-4B28-9474-68C56624D7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4004" y="49126"/>
            <a:ext cx="817286" cy="724703"/>
          </a:xfrm>
          <a:prstGeom prst="rect">
            <a:avLst/>
          </a:prstGeom>
        </p:spPr>
      </p:pic>
      <p:pic>
        <p:nvPicPr>
          <p:cNvPr id="17" name="圖片 16">
            <a:extLst>
              <a:ext uri="{FF2B5EF4-FFF2-40B4-BE49-F238E27FC236}">
                <a16:creationId xmlns:a16="http://schemas.microsoft.com/office/drawing/2014/main" id="{94252B6D-DA8F-41D1-AB12-C5E9BDE3649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3934" b="95859" l="976" r="97072">
                        <a14:foregroundMark x1="59653" y1="24431" x2="59653" y2="24431"/>
                        <a14:foregroundMark x1="59653" y1="24431" x2="63666" y2="19255"/>
                        <a14:foregroundMark x1="60738" y1="25259" x2="54772" y2="39337"/>
                        <a14:foregroundMark x1="50542" y1="38716" x2="66811" y2="6004"/>
                        <a14:foregroundMark x1="66811" y1="6004" x2="60846" y2="49068"/>
                        <a14:foregroundMark x1="58091" y1="45001" x2="50325" y2="33540"/>
                        <a14:foregroundMark x1="60846" y1="49068" x2="60454" y2="48489"/>
                        <a14:foregroundMark x1="74788" y1="26589" x2="81453" y2="24638"/>
                        <a14:foregroundMark x1="65184" y1="29400" x2="70029" y2="27982"/>
                        <a14:foregroundMark x1="63557" y1="14286" x2="77115" y2="14286"/>
                        <a14:foregroundMark x1="85900" y1="12422" x2="92408" y2="21739"/>
                        <a14:foregroundMark x1="65293" y1="8903" x2="80477" y2="10766"/>
                        <a14:foregroundMark x1="52928" y1="55280" x2="55315" y2="72257"/>
                        <a14:foregroundMark x1="61171" y1="60248" x2="56399" y2="70186"/>
                        <a14:foregroundMark x1="68113" y1="75362" x2="63015" y2="86749"/>
                        <a14:foregroundMark x1="66920" y1="78261" x2="60521" y2="90683"/>
                        <a14:foregroundMark x1="65401" y1="91097" x2="79610" y2="91925"/>
                        <a14:foregroundMark x1="97072" y1="36232" x2="95228" y2="65217"/>
                        <a14:foregroundMark x1="67354" y1="96273" x2="77874" y2="95445"/>
                        <a14:foregroundMark x1="69848" y1="3934" x2="75705" y2="4141"/>
                        <a14:foregroundMark x1="38937" y1="50725" x2="38937" y2="50725"/>
                        <a14:foregroundMark x1="38612" y1="50104" x2="39696" y2="50104"/>
                        <a14:foregroundMark x1="38720" y1="43892" x2="39154" y2="55072"/>
                        <a14:foregroundMark x1="38720" y1="53002" x2="39046" y2="57557"/>
                        <a14:foregroundMark x1="24837" y1="43478" x2="24837" y2="56108"/>
                        <a14:foregroundMark x1="31596" y1="48995" x2="33189" y2="48861"/>
                        <a14:foregroundMark x1="25813" y1="49482" x2="30450" y2="49092"/>
                        <a14:foregroundMark x1="38937" y1="42857" x2="45445" y2="42857"/>
                        <a14:foregroundMark x1="11931" y1="43892" x2="12256" y2="57557"/>
                        <a14:foregroundMark x1="1193" y1="45963" x2="976" y2="50104"/>
                        <a14:foregroundMark x1="73861" y1="49896" x2="76030" y2="55072"/>
                        <a14:foregroundMark x1="64859" y1="46791" x2="64642" y2="53416"/>
                        <a14:backgroundMark x1="68004" y1="66046" x2="68004" y2="66046"/>
                        <a14:backgroundMark x1="72234" y1="27950" x2="72234" y2="27950"/>
                        <a14:backgroundMark x1="69414" y1="30228" x2="72126" y2="28364"/>
                        <a14:backgroundMark x1="69306" y1="31470" x2="73970" y2="29400"/>
                        <a14:backgroundMark x1="69414" y1="30228" x2="70933" y2="29193"/>
                        <a14:backgroundMark x1="68872" y1="31677" x2="71150" y2="30435"/>
                        <a14:backgroundMark x1="58785" y1="44928" x2="58894" y2="48654"/>
                        <a14:backgroundMark x1="30803" y1="48033" x2="31453" y2="48033"/>
                        <a14:backgroundMark x1="31345" y1="48447" x2="31779" y2="48447"/>
                      </a14:backgroundRemoval>
                    </a14:imgEffect>
                  </a14:imgLayer>
                </a14:imgProps>
              </a:ext>
              <a:ext uri="{28A0092B-C50C-407E-A947-70E740481C1C}">
                <a14:useLocalDpi xmlns:a14="http://schemas.microsoft.com/office/drawing/2010/main" val="0"/>
              </a:ext>
            </a:extLst>
          </a:blip>
          <a:stretch>
            <a:fillRect/>
          </a:stretch>
        </p:blipFill>
        <p:spPr>
          <a:xfrm>
            <a:off x="10769343" y="47827"/>
            <a:ext cx="1284902" cy="673110"/>
          </a:xfrm>
          <a:prstGeom prst="rect">
            <a:avLst/>
          </a:prstGeom>
        </p:spPr>
      </p:pic>
      <p:sp>
        <p:nvSpPr>
          <p:cNvPr id="21" name="文字方塊 20">
            <a:extLst>
              <a:ext uri="{FF2B5EF4-FFF2-40B4-BE49-F238E27FC236}">
                <a16:creationId xmlns:a16="http://schemas.microsoft.com/office/drawing/2014/main" id="{937863CC-EC78-4351-8274-D20599274819}"/>
              </a:ext>
            </a:extLst>
          </p:cNvPr>
          <p:cNvSpPr txBox="1"/>
          <p:nvPr/>
        </p:nvSpPr>
        <p:spPr>
          <a:xfrm>
            <a:off x="7130597" y="934981"/>
            <a:ext cx="3405419" cy="369332"/>
          </a:xfrm>
          <a:prstGeom prst="rect">
            <a:avLst/>
          </a:prstGeom>
          <a:noFill/>
        </p:spPr>
        <p:txBody>
          <a:bodyPr wrap="square" rtlCol="0">
            <a:spAutoFit/>
          </a:bodyPr>
          <a:lstStyle/>
          <a:p>
            <a:r>
              <a:rPr lang="en-US" altLang="zh-TW" b="1" dirty="0">
                <a:solidFill>
                  <a:srgbClr val="00B0F0"/>
                </a:solidFill>
              </a:rPr>
              <a:t>MPI TS-200 Manual Probe System</a:t>
            </a:r>
            <a:endParaRPr lang="zh-TW" altLang="en-US" b="1" dirty="0">
              <a:solidFill>
                <a:srgbClr val="00B0F0"/>
              </a:solidFill>
            </a:endParaRPr>
          </a:p>
        </p:txBody>
      </p:sp>
      <p:cxnSp>
        <p:nvCxnSpPr>
          <p:cNvPr id="23" name="直線接點 22">
            <a:extLst>
              <a:ext uri="{FF2B5EF4-FFF2-40B4-BE49-F238E27FC236}">
                <a16:creationId xmlns:a16="http://schemas.microsoft.com/office/drawing/2014/main" id="{1A6FDDB2-1FFD-4C41-8024-8AE36144FE11}"/>
              </a:ext>
            </a:extLst>
          </p:cNvPr>
          <p:cNvCxnSpPr>
            <a:cxnSpLocks/>
          </p:cNvCxnSpPr>
          <p:nvPr/>
        </p:nvCxnSpPr>
        <p:spPr>
          <a:xfrm flipV="1">
            <a:off x="9540815" y="1304727"/>
            <a:ext cx="895167" cy="1464197"/>
          </a:xfrm>
          <a:prstGeom prst="line">
            <a:avLst/>
          </a:prstGeom>
          <a:ln w="19050">
            <a:solidFill>
              <a:srgbClr val="00B0F0"/>
            </a:solidFill>
            <a:round/>
            <a:headEnd type="oval"/>
          </a:ln>
        </p:spPr>
        <p:style>
          <a:lnRef idx="1">
            <a:schemeClr val="accent1"/>
          </a:lnRef>
          <a:fillRef idx="0">
            <a:schemeClr val="accent1"/>
          </a:fillRef>
          <a:effectRef idx="0">
            <a:schemeClr val="accent1"/>
          </a:effectRef>
          <a:fontRef idx="minor">
            <a:schemeClr val="tx1"/>
          </a:fontRef>
        </p:style>
      </p:cxnSp>
      <p:cxnSp>
        <p:nvCxnSpPr>
          <p:cNvPr id="25" name="直線接點 24">
            <a:extLst>
              <a:ext uri="{FF2B5EF4-FFF2-40B4-BE49-F238E27FC236}">
                <a16:creationId xmlns:a16="http://schemas.microsoft.com/office/drawing/2014/main" id="{9D138F93-6DBA-4B33-BF3B-D3CA364FF0B0}"/>
              </a:ext>
            </a:extLst>
          </p:cNvPr>
          <p:cNvCxnSpPr>
            <a:cxnSpLocks/>
          </p:cNvCxnSpPr>
          <p:nvPr/>
        </p:nvCxnSpPr>
        <p:spPr>
          <a:xfrm flipH="1">
            <a:off x="7001903" y="1304725"/>
            <a:ext cx="3434080"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9" name="直線接點 28">
            <a:extLst>
              <a:ext uri="{FF2B5EF4-FFF2-40B4-BE49-F238E27FC236}">
                <a16:creationId xmlns:a16="http://schemas.microsoft.com/office/drawing/2014/main" id="{9BA16E6E-B3EA-4E27-B811-DDDD6903164D}"/>
              </a:ext>
            </a:extLst>
          </p:cNvPr>
          <p:cNvCxnSpPr>
            <a:cxnSpLocks/>
          </p:cNvCxnSpPr>
          <p:nvPr/>
        </p:nvCxnSpPr>
        <p:spPr>
          <a:xfrm flipH="1">
            <a:off x="8267623" y="3812040"/>
            <a:ext cx="800441" cy="962527"/>
          </a:xfrm>
          <a:prstGeom prst="line">
            <a:avLst/>
          </a:prstGeom>
          <a:ln w="19050">
            <a:solidFill>
              <a:srgbClr val="00B0F0"/>
            </a:solidFill>
            <a:round/>
            <a:headEnd type="oval"/>
          </a:ln>
        </p:spPr>
        <p:style>
          <a:lnRef idx="1">
            <a:schemeClr val="accent1"/>
          </a:lnRef>
          <a:fillRef idx="0">
            <a:schemeClr val="accent1"/>
          </a:fillRef>
          <a:effectRef idx="0">
            <a:schemeClr val="accent1"/>
          </a:effectRef>
          <a:fontRef idx="minor">
            <a:schemeClr val="tx1"/>
          </a:fontRef>
        </p:style>
      </p:cxnSp>
      <p:cxnSp>
        <p:nvCxnSpPr>
          <p:cNvPr id="31" name="直線接點 30">
            <a:extLst>
              <a:ext uri="{FF2B5EF4-FFF2-40B4-BE49-F238E27FC236}">
                <a16:creationId xmlns:a16="http://schemas.microsoft.com/office/drawing/2014/main" id="{1880F50B-5105-4E1B-9423-130BE59A6703}"/>
              </a:ext>
            </a:extLst>
          </p:cNvPr>
          <p:cNvCxnSpPr>
            <a:cxnSpLocks/>
          </p:cNvCxnSpPr>
          <p:nvPr/>
        </p:nvCxnSpPr>
        <p:spPr>
          <a:xfrm>
            <a:off x="5924258" y="4767767"/>
            <a:ext cx="2376168"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文字方塊 32">
            <a:extLst>
              <a:ext uri="{FF2B5EF4-FFF2-40B4-BE49-F238E27FC236}">
                <a16:creationId xmlns:a16="http://schemas.microsoft.com/office/drawing/2014/main" id="{D4C4C556-5132-4A67-84AE-14F69BB673FA}"/>
              </a:ext>
            </a:extLst>
          </p:cNvPr>
          <p:cNvSpPr txBox="1"/>
          <p:nvPr/>
        </p:nvSpPr>
        <p:spPr>
          <a:xfrm>
            <a:off x="4323161" y="2369281"/>
            <a:ext cx="2061398" cy="646331"/>
          </a:xfrm>
          <a:prstGeom prst="rect">
            <a:avLst/>
          </a:prstGeom>
          <a:noFill/>
        </p:spPr>
        <p:txBody>
          <a:bodyPr wrap="none" rtlCol="0">
            <a:spAutoFit/>
          </a:bodyPr>
          <a:lstStyle/>
          <a:p>
            <a:r>
              <a:rPr lang="en-US" altLang="zh-TW" b="1" dirty="0">
                <a:solidFill>
                  <a:srgbClr val="00B0F0"/>
                </a:solidFill>
              </a:rPr>
              <a:t>Keithley 4200-SCS</a:t>
            </a:r>
          </a:p>
          <a:p>
            <a:r>
              <a:rPr lang="en-US" altLang="zh-TW" b="1" dirty="0">
                <a:solidFill>
                  <a:srgbClr val="00B0F0"/>
                </a:solidFill>
              </a:rPr>
              <a:t>Parameter Analyzer</a:t>
            </a:r>
          </a:p>
        </p:txBody>
      </p:sp>
      <p:sp>
        <p:nvSpPr>
          <p:cNvPr id="40" name="文字方塊 39">
            <a:extLst>
              <a:ext uri="{FF2B5EF4-FFF2-40B4-BE49-F238E27FC236}">
                <a16:creationId xmlns:a16="http://schemas.microsoft.com/office/drawing/2014/main" id="{FEC1BBD9-22D4-4D35-A4E7-5F6BF8A5BFF9}"/>
              </a:ext>
            </a:extLst>
          </p:cNvPr>
          <p:cNvSpPr txBox="1"/>
          <p:nvPr/>
        </p:nvSpPr>
        <p:spPr>
          <a:xfrm>
            <a:off x="271070" y="3373999"/>
            <a:ext cx="3887263" cy="2993127"/>
          </a:xfrm>
          <a:prstGeom prst="rect">
            <a:avLst/>
          </a:prstGeom>
          <a:noFill/>
          <a:ln w="28575" cmpd="thickThin">
            <a:solidFill>
              <a:schemeClr val="tx1"/>
            </a:solidFill>
          </a:ln>
        </p:spPr>
        <p:txBody>
          <a:bodyPr wrap="square" rtlCol="0">
            <a:spAutoFit/>
          </a:bodyPr>
          <a:lstStyle/>
          <a:p>
            <a:pPr marL="285750" indent="-285750" algn="just">
              <a:spcBef>
                <a:spcPts val="500"/>
              </a:spcBef>
              <a:buFont typeface="Arial" panose="020B0604020202020204" pitchFamily="34" charset="0"/>
              <a:buChar char="•"/>
            </a:pPr>
            <a:r>
              <a:rPr lang="en-US" altLang="zh-TW" sz="1600" dirty="0"/>
              <a:t>Whole sensor testing are operated  in clear room of class 10000.</a:t>
            </a:r>
          </a:p>
          <a:p>
            <a:pPr marL="285750" indent="-285750" algn="just">
              <a:spcBef>
                <a:spcPts val="500"/>
              </a:spcBef>
              <a:buFont typeface="Arial" panose="020B0604020202020204" pitchFamily="34" charset="0"/>
              <a:buChar char="•"/>
            </a:pPr>
            <a:r>
              <a:rPr lang="en-US" altLang="zh-TW" sz="1600" dirty="0"/>
              <a:t>MPI TS200 has highly repeatable platen lift design</a:t>
            </a:r>
            <a:r>
              <a:rPr kumimoji="0" lang="en-US" altLang="zh-TW" sz="1600" b="0" i="0" u="none" strike="noStrike" cap="none" normalizeH="0" baseline="0" dirty="0">
                <a:ln>
                  <a:noFill/>
                </a:ln>
                <a:solidFill>
                  <a:schemeClr val="tx1"/>
                </a:solidFill>
                <a:effectLst/>
              </a:rPr>
              <a:t> to sure the contact force and s</a:t>
            </a:r>
            <a:r>
              <a:rPr lang="en-US" altLang="zh-TW" sz="1600" dirty="0"/>
              <a:t>troke are stable. Therefore, the traces of probe can be controlled easily. </a:t>
            </a:r>
          </a:p>
          <a:p>
            <a:pPr marL="285750" indent="-285750" algn="just">
              <a:spcBef>
                <a:spcPts val="500"/>
              </a:spcBef>
              <a:buFont typeface="Arial" panose="020B0604020202020204" pitchFamily="34" charset="0"/>
              <a:buChar char="•"/>
            </a:pPr>
            <a:r>
              <a:rPr lang="en-US" altLang="zh-TW" sz="1600" dirty="0"/>
              <a:t>The 4200-SCS parameter analyzer could measure the pF level capacitance from -200V to 200V. </a:t>
            </a:r>
          </a:p>
          <a:p>
            <a:pPr marL="285750" indent="-285750" algn="just">
              <a:spcBef>
                <a:spcPts val="500"/>
              </a:spcBef>
              <a:buFont typeface="Arial" panose="020B0604020202020204" pitchFamily="34" charset="0"/>
              <a:buChar char="•"/>
            </a:pPr>
            <a:r>
              <a:rPr lang="en-US" altLang="zh-TW" sz="1600" dirty="0"/>
              <a:t>The probe card is connected to relay switch to scan all channels automatically.</a:t>
            </a:r>
            <a:endParaRPr kumimoji="0" lang="zh-TW" altLang="zh-TW" sz="3600" b="0" i="0" u="none" strike="noStrike" cap="none" normalizeH="0" baseline="0" dirty="0">
              <a:ln>
                <a:noFill/>
              </a:ln>
              <a:solidFill>
                <a:schemeClr val="tx1"/>
              </a:solidFill>
              <a:effectLst/>
            </a:endParaRPr>
          </a:p>
        </p:txBody>
      </p:sp>
      <p:sp>
        <p:nvSpPr>
          <p:cNvPr id="45" name="文字方塊 44">
            <a:extLst>
              <a:ext uri="{FF2B5EF4-FFF2-40B4-BE49-F238E27FC236}">
                <a16:creationId xmlns:a16="http://schemas.microsoft.com/office/drawing/2014/main" id="{83D84344-35EF-4C28-8ABD-68595147F965}"/>
              </a:ext>
            </a:extLst>
          </p:cNvPr>
          <p:cNvSpPr txBox="1"/>
          <p:nvPr/>
        </p:nvSpPr>
        <p:spPr>
          <a:xfrm>
            <a:off x="243841" y="1304158"/>
            <a:ext cx="3907204" cy="1633781"/>
          </a:xfrm>
          <a:prstGeom prst="rect">
            <a:avLst/>
          </a:prstGeom>
          <a:noFill/>
          <a:ln w="28575" cmpd="thickThin">
            <a:solidFill>
              <a:schemeClr val="tx1"/>
            </a:solidFill>
          </a:ln>
        </p:spPr>
        <p:txBody>
          <a:bodyPr wrap="square" rtlCol="0">
            <a:spAutoFit/>
          </a:bodyPr>
          <a:lstStyle/>
          <a:p>
            <a:pPr marL="285750" indent="-285750" algn="just">
              <a:spcBef>
                <a:spcPts val="500"/>
              </a:spcBef>
              <a:buFont typeface="Arial" panose="020B0604020202020204" pitchFamily="34" charset="0"/>
              <a:buChar char="•"/>
            </a:pPr>
            <a:r>
              <a:rPr lang="en-US" altLang="zh-TW" sz="1600" dirty="0"/>
              <a:t>Measure the capacitance of single channel from AC readout pad to check the status of each channels.</a:t>
            </a:r>
          </a:p>
          <a:p>
            <a:pPr marL="285750" indent="-285750" algn="just">
              <a:spcBef>
                <a:spcPts val="500"/>
              </a:spcBef>
              <a:buFont typeface="Arial" panose="020B0604020202020204" pitchFamily="34" charset="0"/>
              <a:buChar char="•"/>
            </a:pPr>
            <a:r>
              <a:rPr lang="en-US" altLang="zh-TW" sz="1600" dirty="0"/>
              <a:t>For AC couple sensor, it is hard to get leakage current of single channel, so IV curve of each will not be measured. </a:t>
            </a:r>
            <a:endParaRPr kumimoji="0" lang="zh-TW" altLang="zh-TW" sz="3600" b="0" i="0" u="none" strike="noStrike" cap="none" normalizeH="0" baseline="0" dirty="0">
              <a:ln>
                <a:noFill/>
              </a:ln>
              <a:solidFill>
                <a:schemeClr val="tx1"/>
              </a:solidFill>
              <a:effectLst/>
            </a:endParaRPr>
          </a:p>
        </p:txBody>
      </p:sp>
      <p:sp>
        <p:nvSpPr>
          <p:cNvPr id="46" name="文字方塊 45">
            <a:extLst>
              <a:ext uri="{FF2B5EF4-FFF2-40B4-BE49-F238E27FC236}">
                <a16:creationId xmlns:a16="http://schemas.microsoft.com/office/drawing/2014/main" id="{D191E054-D880-484D-8661-96364D718D91}"/>
              </a:ext>
            </a:extLst>
          </p:cNvPr>
          <p:cNvSpPr txBox="1"/>
          <p:nvPr/>
        </p:nvSpPr>
        <p:spPr>
          <a:xfrm>
            <a:off x="212708" y="901462"/>
            <a:ext cx="625492" cy="369332"/>
          </a:xfrm>
          <a:prstGeom prst="rect">
            <a:avLst/>
          </a:prstGeom>
          <a:noFill/>
        </p:spPr>
        <p:txBody>
          <a:bodyPr wrap="none" rtlCol="0">
            <a:spAutoFit/>
          </a:bodyPr>
          <a:lstStyle/>
          <a:p>
            <a:r>
              <a:rPr lang="en-US" altLang="zh-TW" b="1" dirty="0"/>
              <a:t>Goal</a:t>
            </a:r>
            <a:endParaRPr lang="zh-TW" altLang="en-US" b="1" dirty="0"/>
          </a:p>
        </p:txBody>
      </p:sp>
      <p:cxnSp>
        <p:nvCxnSpPr>
          <p:cNvPr id="20" name="直線接點 19">
            <a:extLst>
              <a:ext uri="{FF2B5EF4-FFF2-40B4-BE49-F238E27FC236}">
                <a16:creationId xmlns:a16="http://schemas.microsoft.com/office/drawing/2014/main" id="{60266A40-A90F-4E80-AAEA-5CA540365DDD}"/>
              </a:ext>
            </a:extLst>
          </p:cNvPr>
          <p:cNvCxnSpPr>
            <a:cxnSpLocks/>
          </p:cNvCxnSpPr>
          <p:nvPr/>
        </p:nvCxnSpPr>
        <p:spPr>
          <a:xfrm flipH="1" flipV="1">
            <a:off x="6390544" y="3015365"/>
            <a:ext cx="654224" cy="430793"/>
          </a:xfrm>
          <a:prstGeom prst="line">
            <a:avLst/>
          </a:prstGeom>
          <a:ln w="19050">
            <a:solidFill>
              <a:srgbClr val="00B0F0"/>
            </a:solidFill>
            <a:round/>
            <a:headEnd type="oval"/>
          </a:ln>
        </p:spPr>
        <p:style>
          <a:lnRef idx="1">
            <a:schemeClr val="accent1"/>
          </a:lnRef>
          <a:fillRef idx="0">
            <a:schemeClr val="accent1"/>
          </a:fillRef>
          <a:effectRef idx="0">
            <a:schemeClr val="accent1"/>
          </a:effectRef>
          <a:fontRef idx="minor">
            <a:schemeClr val="tx1"/>
          </a:fontRef>
        </p:style>
      </p:cxnSp>
      <p:cxnSp>
        <p:nvCxnSpPr>
          <p:cNvPr id="22" name="直線接點 21">
            <a:extLst>
              <a:ext uri="{FF2B5EF4-FFF2-40B4-BE49-F238E27FC236}">
                <a16:creationId xmlns:a16="http://schemas.microsoft.com/office/drawing/2014/main" id="{E0780751-02C8-459E-BA47-865CB881F11E}"/>
              </a:ext>
            </a:extLst>
          </p:cNvPr>
          <p:cNvCxnSpPr>
            <a:cxnSpLocks/>
          </p:cNvCxnSpPr>
          <p:nvPr/>
        </p:nvCxnSpPr>
        <p:spPr>
          <a:xfrm>
            <a:off x="4303220" y="3015860"/>
            <a:ext cx="2087324"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24" name="文字方塊 23">
            <a:extLst>
              <a:ext uri="{FF2B5EF4-FFF2-40B4-BE49-F238E27FC236}">
                <a16:creationId xmlns:a16="http://schemas.microsoft.com/office/drawing/2014/main" id="{66E50D88-6DBF-4F1E-898F-293FCC6E8D85}"/>
              </a:ext>
            </a:extLst>
          </p:cNvPr>
          <p:cNvSpPr txBox="1"/>
          <p:nvPr/>
        </p:nvSpPr>
        <p:spPr>
          <a:xfrm>
            <a:off x="5930009" y="4338859"/>
            <a:ext cx="1947136" cy="369332"/>
          </a:xfrm>
          <a:prstGeom prst="rect">
            <a:avLst/>
          </a:prstGeom>
          <a:solidFill>
            <a:schemeClr val="bg2"/>
          </a:solidFill>
        </p:spPr>
        <p:txBody>
          <a:bodyPr wrap="none" rtlCol="0">
            <a:spAutoFit/>
          </a:bodyPr>
          <a:lstStyle/>
          <a:p>
            <a:r>
              <a:rPr lang="en-US" altLang="zh-TW" b="1" dirty="0">
                <a:solidFill>
                  <a:srgbClr val="00B0F0"/>
                </a:solidFill>
              </a:rPr>
              <a:t>128pin Probe Card</a:t>
            </a:r>
          </a:p>
        </p:txBody>
      </p:sp>
      <p:pic>
        <p:nvPicPr>
          <p:cNvPr id="36" name="圖片 35">
            <a:extLst>
              <a:ext uri="{FF2B5EF4-FFF2-40B4-BE49-F238E27FC236}">
                <a16:creationId xmlns:a16="http://schemas.microsoft.com/office/drawing/2014/main" id="{DD01F8BC-324B-41D2-8723-C8E9622CDC7C}"/>
              </a:ext>
            </a:extLst>
          </p:cNvPr>
          <p:cNvPicPr>
            <a:picLocks noChangeAspect="1"/>
          </p:cNvPicPr>
          <p:nvPr/>
        </p:nvPicPr>
        <p:blipFill rotWithShape="1">
          <a:blip r:embed="rId6">
            <a:extLst>
              <a:ext uri="{28A0092B-C50C-407E-A947-70E740481C1C}">
                <a14:useLocalDpi xmlns:a14="http://schemas.microsoft.com/office/drawing/2010/main" val="0"/>
              </a:ext>
            </a:extLst>
          </a:blip>
          <a:srcRect l="4513" t="-1442"/>
          <a:stretch/>
        </p:blipFill>
        <p:spPr>
          <a:xfrm>
            <a:off x="9001078" y="4523525"/>
            <a:ext cx="2448502" cy="1950378"/>
          </a:xfrm>
          <a:prstGeom prst="ellipse">
            <a:avLst/>
          </a:prstGeom>
          <a:ln w="190500" cap="rnd">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cxnSp>
        <p:nvCxnSpPr>
          <p:cNvPr id="41" name="直線接點 40">
            <a:extLst>
              <a:ext uri="{FF2B5EF4-FFF2-40B4-BE49-F238E27FC236}">
                <a16:creationId xmlns:a16="http://schemas.microsoft.com/office/drawing/2014/main" id="{5DB1D9AE-4B3E-437F-9D32-32DC6C2681CB}"/>
              </a:ext>
            </a:extLst>
          </p:cNvPr>
          <p:cNvCxnSpPr>
            <a:cxnSpLocks/>
          </p:cNvCxnSpPr>
          <p:nvPr/>
        </p:nvCxnSpPr>
        <p:spPr>
          <a:xfrm flipH="1" flipV="1">
            <a:off x="8273025" y="4767767"/>
            <a:ext cx="1371307" cy="976127"/>
          </a:xfrm>
          <a:prstGeom prst="line">
            <a:avLst/>
          </a:prstGeom>
          <a:ln w="19050">
            <a:solidFill>
              <a:srgbClr val="00B0F0"/>
            </a:solidFill>
            <a:round/>
            <a:headEnd type="oval"/>
          </a:ln>
        </p:spPr>
        <p:style>
          <a:lnRef idx="1">
            <a:schemeClr val="accent1"/>
          </a:lnRef>
          <a:fillRef idx="0">
            <a:schemeClr val="accent1"/>
          </a:fillRef>
          <a:effectRef idx="0">
            <a:schemeClr val="accent1"/>
          </a:effectRef>
          <a:fontRef idx="minor">
            <a:schemeClr val="tx1"/>
          </a:fontRef>
        </p:style>
      </p:cxnSp>
      <p:sp>
        <p:nvSpPr>
          <p:cNvPr id="42" name="日期版面配置區 41">
            <a:extLst>
              <a:ext uri="{FF2B5EF4-FFF2-40B4-BE49-F238E27FC236}">
                <a16:creationId xmlns:a16="http://schemas.microsoft.com/office/drawing/2014/main" id="{BE262834-E8F3-4A7B-A3D2-260F0B1EF60A}"/>
              </a:ext>
            </a:extLst>
          </p:cNvPr>
          <p:cNvSpPr>
            <a:spLocks noGrp="1"/>
          </p:cNvSpPr>
          <p:nvPr>
            <p:ph type="dt" sz="half" idx="10"/>
          </p:nvPr>
        </p:nvSpPr>
        <p:spPr/>
        <p:txBody>
          <a:bodyPr/>
          <a:lstStyle/>
          <a:p>
            <a:r>
              <a:rPr lang="en-US" altLang="zh-TW"/>
              <a:t>2021/1/18</a:t>
            </a:r>
            <a:endParaRPr lang="zh-TW" altLang="en-US"/>
          </a:p>
        </p:txBody>
      </p:sp>
      <p:sp>
        <p:nvSpPr>
          <p:cNvPr id="43" name="投影片編號版面配置區 42">
            <a:extLst>
              <a:ext uri="{FF2B5EF4-FFF2-40B4-BE49-F238E27FC236}">
                <a16:creationId xmlns:a16="http://schemas.microsoft.com/office/drawing/2014/main" id="{62BB6CCA-8293-4B5F-84AA-88D0AD7A973F}"/>
              </a:ext>
            </a:extLst>
          </p:cNvPr>
          <p:cNvSpPr>
            <a:spLocks noGrp="1"/>
          </p:cNvSpPr>
          <p:nvPr>
            <p:ph type="sldNum" sz="quarter" idx="12"/>
          </p:nvPr>
        </p:nvSpPr>
        <p:spPr/>
        <p:txBody>
          <a:bodyPr/>
          <a:lstStyle/>
          <a:p>
            <a:fld id="{C2D1E057-2EF2-46E9-A76B-904385403758}" type="slidenum">
              <a:rPr lang="zh-TW" altLang="en-US" smtClean="0"/>
              <a:t>2</a:t>
            </a:fld>
            <a:endParaRPr lang="zh-TW" altLang="en-US"/>
          </a:p>
        </p:txBody>
      </p:sp>
    </p:spTree>
    <p:extLst>
      <p:ext uri="{BB962C8B-B14F-4D97-AF65-F5344CB8AC3E}">
        <p14:creationId xmlns:p14="http://schemas.microsoft.com/office/powerpoint/2010/main" val="2225796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 name="圖片 119" descr="一張含有 地圖, 文字 的圖片&#10;&#10;描述是以非常高的可信度產生">
            <a:extLst>
              <a:ext uri="{FF2B5EF4-FFF2-40B4-BE49-F238E27FC236}">
                <a16:creationId xmlns:a16="http://schemas.microsoft.com/office/drawing/2014/main" id="{4E0A0AE3-E0F5-4209-A325-A67DCD6A13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7305" y="4214224"/>
            <a:ext cx="3557699" cy="2556537"/>
          </a:xfrm>
          <a:prstGeom prst="rect">
            <a:avLst/>
          </a:prstGeom>
        </p:spPr>
      </p:pic>
      <p:sp>
        <p:nvSpPr>
          <p:cNvPr id="5" name="矩形 4">
            <a:extLst>
              <a:ext uri="{FF2B5EF4-FFF2-40B4-BE49-F238E27FC236}">
                <a16:creationId xmlns:a16="http://schemas.microsoft.com/office/drawing/2014/main" id="{5AA007BE-29B0-4B0C-A2BB-E72983826EA0}"/>
              </a:ext>
            </a:extLst>
          </p:cNvPr>
          <p:cNvSpPr/>
          <p:nvPr/>
        </p:nvSpPr>
        <p:spPr>
          <a:xfrm>
            <a:off x="0" y="0"/>
            <a:ext cx="12192000" cy="77343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4" name="文字方塊 3">
            <a:extLst>
              <a:ext uri="{FF2B5EF4-FFF2-40B4-BE49-F238E27FC236}">
                <a16:creationId xmlns:a16="http://schemas.microsoft.com/office/drawing/2014/main" id="{C6A415CA-8816-4343-A479-92C0B7508D34}"/>
              </a:ext>
            </a:extLst>
          </p:cNvPr>
          <p:cNvSpPr txBox="1"/>
          <p:nvPr/>
        </p:nvSpPr>
        <p:spPr>
          <a:xfrm>
            <a:off x="137755" y="149867"/>
            <a:ext cx="7698992" cy="523220"/>
          </a:xfrm>
          <a:prstGeom prst="rect">
            <a:avLst/>
          </a:prstGeom>
          <a:noFill/>
        </p:spPr>
        <p:txBody>
          <a:bodyPr wrap="square" rtlCol="0">
            <a:spAutoFit/>
          </a:bodyPr>
          <a:lstStyle/>
          <a:p>
            <a:r>
              <a:rPr lang="en-US" altLang="zh-TW" sz="2800" dirty="0">
                <a:solidFill>
                  <a:srgbClr val="7030A0"/>
                </a:solidFill>
              </a:rPr>
              <a:t>The CV Measurement Circuit  of INTT Sensor Testing</a:t>
            </a:r>
            <a:endParaRPr lang="zh-TW" altLang="en-US" sz="2800" dirty="0">
              <a:solidFill>
                <a:srgbClr val="7030A0"/>
              </a:solidFill>
            </a:endParaRPr>
          </a:p>
        </p:txBody>
      </p:sp>
      <p:pic>
        <p:nvPicPr>
          <p:cNvPr id="11" name="圖片 10">
            <a:extLst>
              <a:ext uri="{FF2B5EF4-FFF2-40B4-BE49-F238E27FC236}">
                <a16:creationId xmlns:a16="http://schemas.microsoft.com/office/drawing/2014/main" id="{EB0A5BCE-B9DD-4B28-9474-68C56624D7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4004" y="49126"/>
            <a:ext cx="817286" cy="724703"/>
          </a:xfrm>
          <a:prstGeom prst="rect">
            <a:avLst/>
          </a:prstGeom>
        </p:spPr>
      </p:pic>
      <p:pic>
        <p:nvPicPr>
          <p:cNvPr id="17" name="圖片 16">
            <a:extLst>
              <a:ext uri="{FF2B5EF4-FFF2-40B4-BE49-F238E27FC236}">
                <a16:creationId xmlns:a16="http://schemas.microsoft.com/office/drawing/2014/main" id="{94252B6D-DA8F-41D1-AB12-C5E9BDE3649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3934" b="95859" l="976" r="97072">
                        <a14:foregroundMark x1="59653" y1="24431" x2="59653" y2="24431"/>
                        <a14:foregroundMark x1="59653" y1="24431" x2="63666" y2="19255"/>
                        <a14:foregroundMark x1="60738" y1="25259" x2="54772" y2="39337"/>
                        <a14:foregroundMark x1="50542" y1="38716" x2="66811" y2="6004"/>
                        <a14:foregroundMark x1="66811" y1="6004" x2="60846" y2="49068"/>
                        <a14:foregroundMark x1="58091" y1="45001" x2="50325" y2="33540"/>
                        <a14:foregroundMark x1="60846" y1="49068" x2="60454" y2="48489"/>
                        <a14:foregroundMark x1="74788" y1="26589" x2="81453" y2="24638"/>
                        <a14:foregroundMark x1="65184" y1="29400" x2="70029" y2="27982"/>
                        <a14:foregroundMark x1="63557" y1="14286" x2="77115" y2="14286"/>
                        <a14:foregroundMark x1="85900" y1="12422" x2="92408" y2="21739"/>
                        <a14:foregroundMark x1="65293" y1="8903" x2="80477" y2="10766"/>
                        <a14:foregroundMark x1="52928" y1="55280" x2="55315" y2="72257"/>
                        <a14:foregroundMark x1="61171" y1="60248" x2="56399" y2="70186"/>
                        <a14:foregroundMark x1="68113" y1="75362" x2="63015" y2="86749"/>
                        <a14:foregroundMark x1="66920" y1="78261" x2="60521" y2="90683"/>
                        <a14:foregroundMark x1="65401" y1="91097" x2="79610" y2="91925"/>
                        <a14:foregroundMark x1="97072" y1="36232" x2="95228" y2="65217"/>
                        <a14:foregroundMark x1="67354" y1="96273" x2="77874" y2="95445"/>
                        <a14:foregroundMark x1="69848" y1="3934" x2="75705" y2="4141"/>
                        <a14:foregroundMark x1="38937" y1="50725" x2="38937" y2="50725"/>
                        <a14:foregroundMark x1="38612" y1="50104" x2="39696" y2="50104"/>
                        <a14:foregroundMark x1="38720" y1="43892" x2="39154" y2="55072"/>
                        <a14:foregroundMark x1="38720" y1="53002" x2="39046" y2="57557"/>
                        <a14:foregroundMark x1="24837" y1="43478" x2="24837" y2="56108"/>
                        <a14:foregroundMark x1="31596" y1="48995" x2="33189" y2="48861"/>
                        <a14:foregroundMark x1="25813" y1="49482" x2="30450" y2="49092"/>
                        <a14:foregroundMark x1="38937" y1="42857" x2="45445" y2="42857"/>
                        <a14:foregroundMark x1="11931" y1="43892" x2="12256" y2="57557"/>
                        <a14:foregroundMark x1="1193" y1="45963" x2="976" y2="50104"/>
                        <a14:foregroundMark x1="73861" y1="49896" x2="76030" y2="55072"/>
                        <a14:foregroundMark x1="64859" y1="46791" x2="64642" y2="53416"/>
                        <a14:backgroundMark x1="68004" y1="66046" x2="68004" y2="66046"/>
                        <a14:backgroundMark x1="72234" y1="27950" x2="72234" y2="27950"/>
                        <a14:backgroundMark x1="69414" y1="30228" x2="72126" y2="28364"/>
                        <a14:backgroundMark x1="69306" y1="31470" x2="73970" y2="29400"/>
                        <a14:backgroundMark x1="69414" y1="30228" x2="70933" y2="29193"/>
                        <a14:backgroundMark x1="68872" y1="31677" x2="71150" y2="30435"/>
                        <a14:backgroundMark x1="58785" y1="44928" x2="58894" y2="48654"/>
                        <a14:backgroundMark x1="30803" y1="48033" x2="31453" y2="48033"/>
                        <a14:backgroundMark x1="31345" y1="48447" x2="31779" y2="48447"/>
                      </a14:backgroundRemoval>
                    </a14:imgEffect>
                  </a14:imgLayer>
                </a14:imgProps>
              </a:ext>
              <a:ext uri="{28A0092B-C50C-407E-A947-70E740481C1C}">
                <a14:useLocalDpi xmlns:a14="http://schemas.microsoft.com/office/drawing/2010/main" val="0"/>
              </a:ext>
            </a:extLst>
          </a:blip>
          <a:stretch>
            <a:fillRect/>
          </a:stretch>
        </p:blipFill>
        <p:spPr>
          <a:xfrm>
            <a:off x="10769343" y="47827"/>
            <a:ext cx="1284902" cy="673110"/>
          </a:xfrm>
          <a:prstGeom prst="rect">
            <a:avLst/>
          </a:prstGeom>
        </p:spPr>
      </p:pic>
      <p:sp>
        <p:nvSpPr>
          <p:cNvPr id="40" name="文字方塊 39">
            <a:extLst>
              <a:ext uri="{FF2B5EF4-FFF2-40B4-BE49-F238E27FC236}">
                <a16:creationId xmlns:a16="http://schemas.microsoft.com/office/drawing/2014/main" id="{FEC1BBD9-22D4-4D35-A4E7-5F6BF8A5BFF9}"/>
              </a:ext>
            </a:extLst>
          </p:cNvPr>
          <p:cNvSpPr txBox="1"/>
          <p:nvPr/>
        </p:nvSpPr>
        <p:spPr>
          <a:xfrm>
            <a:off x="400966" y="988018"/>
            <a:ext cx="6378640" cy="3239348"/>
          </a:xfrm>
          <a:prstGeom prst="rect">
            <a:avLst/>
          </a:prstGeom>
          <a:noFill/>
          <a:ln w="28575" cmpd="thickThin">
            <a:solidFill>
              <a:schemeClr val="tx1"/>
            </a:solidFill>
          </a:ln>
        </p:spPr>
        <p:txBody>
          <a:bodyPr wrap="square" rtlCol="0">
            <a:spAutoFit/>
          </a:bodyPr>
          <a:lstStyle/>
          <a:p>
            <a:pPr marL="285750" indent="-285750" algn="just">
              <a:spcBef>
                <a:spcPts val="500"/>
              </a:spcBef>
              <a:buFont typeface="Arial" panose="020B0604020202020204" pitchFamily="34" charset="0"/>
              <a:buChar char="•"/>
            </a:pPr>
            <a:r>
              <a:rPr lang="en-US" altLang="zh-TW" sz="1600" dirty="0"/>
              <a:t>Supply bias voltage to the backside of sensor. The AC signal also send to backside and measure current variety form AC pad on front side. </a:t>
            </a:r>
          </a:p>
          <a:p>
            <a:pPr marL="285750" indent="-285750" algn="just">
              <a:spcBef>
                <a:spcPts val="500"/>
              </a:spcBef>
              <a:buFont typeface="Arial" panose="020B0604020202020204" pitchFamily="34" charset="0"/>
              <a:buChar char="•"/>
            </a:pPr>
            <a:r>
              <a:rPr lang="en-US" altLang="zh-TW" sz="1600" dirty="0"/>
              <a:t>To sure we only measure the single channel capacitance, relay matrix will ground all channels except target channel. </a:t>
            </a:r>
          </a:p>
          <a:p>
            <a:pPr marL="285750" indent="-285750" algn="just">
              <a:spcBef>
                <a:spcPts val="500"/>
              </a:spcBef>
              <a:buFont typeface="Arial" panose="020B0604020202020204" pitchFamily="34" charset="0"/>
              <a:buChar char="•"/>
            </a:pPr>
            <a:r>
              <a:rPr lang="en-US" altLang="zh-TW" sz="1600" dirty="0"/>
              <a:t>The DC pads are connected to ground to sure the sensor is full depletion. </a:t>
            </a:r>
            <a:r>
              <a:rPr kumimoji="0" lang="en-US" altLang="zh-TW" sz="1600" b="0" i="0" u="none" strike="noStrike" cap="none" normalizeH="0" baseline="0" dirty="0">
                <a:ln>
                  <a:noFill/>
                </a:ln>
                <a:solidFill>
                  <a:schemeClr val="tx1"/>
                </a:solidFill>
                <a:effectLst/>
              </a:rPr>
              <a:t>In</a:t>
            </a:r>
            <a:r>
              <a:rPr lang="en-US" altLang="zh-TW" sz="1600" dirty="0"/>
              <a:t> standard set up, the bias ring should be grounded, but in INTT sensor layout grounding bias ring are difficult during all chips measurement. Therefore, ground some DC pads to supply same voltage is expedient method.</a:t>
            </a:r>
          </a:p>
          <a:p>
            <a:pPr marL="285750" indent="-285750" algn="just">
              <a:spcBef>
                <a:spcPts val="500"/>
              </a:spcBef>
              <a:buFont typeface="Arial" panose="020B0604020202020204" pitchFamily="34" charset="0"/>
              <a:buChar char="•"/>
            </a:pPr>
            <a:r>
              <a:rPr kumimoji="0" lang="en-US" altLang="zh-TW" sz="1600" b="0" i="0" u="none" strike="noStrike" cap="none" normalizeH="0" baseline="0" dirty="0">
                <a:ln>
                  <a:noFill/>
                </a:ln>
                <a:solidFill>
                  <a:schemeClr val="tx1"/>
                </a:solidFill>
                <a:effectLst/>
              </a:rPr>
              <a:t>The left plot shows the difference between grounding bias ring and DC pads. </a:t>
            </a:r>
            <a:r>
              <a:rPr lang="en-US" altLang="zh-TW" sz="1600" dirty="0"/>
              <a:t>The value of  DC pad situation is little higher, but the trend are the same.</a:t>
            </a:r>
            <a:endParaRPr kumimoji="0" lang="zh-TW" altLang="zh-TW" sz="3600" b="0" i="0" u="none" strike="noStrike" cap="none" normalizeH="0" baseline="0" dirty="0">
              <a:ln>
                <a:noFill/>
              </a:ln>
              <a:solidFill>
                <a:schemeClr val="tx1"/>
              </a:solidFill>
              <a:effectLst/>
            </a:endParaRPr>
          </a:p>
        </p:txBody>
      </p:sp>
      <p:grpSp>
        <p:nvGrpSpPr>
          <p:cNvPr id="121" name="群組 120">
            <a:extLst>
              <a:ext uri="{FF2B5EF4-FFF2-40B4-BE49-F238E27FC236}">
                <a16:creationId xmlns:a16="http://schemas.microsoft.com/office/drawing/2014/main" id="{EFD9F48D-4BE5-47ED-BC1A-30442C2B6769}"/>
              </a:ext>
            </a:extLst>
          </p:cNvPr>
          <p:cNvGrpSpPr/>
          <p:nvPr/>
        </p:nvGrpSpPr>
        <p:grpSpPr>
          <a:xfrm>
            <a:off x="8001838" y="4190228"/>
            <a:ext cx="3230606" cy="2425388"/>
            <a:chOff x="5922941" y="1273846"/>
            <a:chExt cx="6187271" cy="4645115"/>
          </a:xfrm>
        </p:grpSpPr>
        <p:sp>
          <p:nvSpPr>
            <p:cNvPr id="122" name="矩形 121">
              <a:extLst>
                <a:ext uri="{FF2B5EF4-FFF2-40B4-BE49-F238E27FC236}">
                  <a16:creationId xmlns:a16="http://schemas.microsoft.com/office/drawing/2014/main" id="{E8459677-5D9D-4F3C-BFAA-3D84BD02C588}"/>
                </a:ext>
              </a:extLst>
            </p:cNvPr>
            <p:cNvSpPr/>
            <p:nvPr/>
          </p:nvSpPr>
          <p:spPr>
            <a:xfrm>
              <a:off x="6732468" y="2218823"/>
              <a:ext cx="4872054" cy="1490874"/>
            </a:xfrm>
            <a:prstGeom prst="rect">
              <a:avLst/>
            </a:prstGeom>
            <a:solidFill>
              <a:schemeClr val="accent4">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p>
          </p:txBody>
        </p:sp>
        <p:sp>
          <p:nvSpPr>
            <p:cNvPr id="123" name="橢圓 122">
              <a:extLst>
                <a:ext uri="{FF2B5EF4-FFF2-40B4-BE49-F238E27FC236}">
                  <a16:creationId xmlns:a16="http://schemas.microsoft.com/office/drawing/2014/main" id="{7B596EC3-A753-468B-8E92-1308155E0CDA}"/>
                </a:ext>
              </a:extLst>
            </p:cNvPr>
            <p:cNvSpPr/>
            <p:nvPr/>
          </p:nvSpPr>
          <p:spPr>
            <a:xfrm>
              <a:off x="8613697" y="3819591"/>
              <a:ext cx="90572" cy="9057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p>
          </p:txBody>
        </p:sp>
        <p:grpSp>
          <p:nvGrpSpPr>
            <p:cNvPr id="124" name="群組 123">
              <a:extLst>
                <a:ext uri="{FF2B5EF4-FFF2-40B4-BE49-F238E27FC236}">
                  <a16:creationId xmlns:a16="http://schemas.microsoft.com/office/drawing/2014/main" id="{FD7A04F7-040E-4EFE-866E-9115F3D8CE0C}"/>
                </a:ext>
              </a:extLst>
            </p:cNvPr>
            <p:cNvGrpSpPr/>
            <p:nvPr/>
          </p:nvGrpSpPr>
          <p:grpSpPr>
            <a:xfrm>
              <a:off x="6811526" y="1674271"/>
              <a:ext cx="1879719" cy="1775886"/>
              <a:chOff x="6656250" y="1907185"/>
              <a:chExt cx="1879719" cy="1775886"/>
            </a:xfrm>
          </p:grpSpPr>
          <p:grpSp>
            <p:nvGrpSpPr>
              <p:cNvPr id="227" name="群組 226">
                <a:extLst>
                  <a:ext uri="{FF2B5EF4-FFF2-40B4-BE49-F238E27FC236}">
                    <a16:creationId xmlns:a16="http://schemas.microsoft.com/office/drawing/2014/main" id="{EBDBFF58-ED09-4282-8ABE-B011B74E6FDC}"/>
                  </a:ext>
                </a:extLst>
              </p:cNvPr>
              <p:cNvGrpSpPr/>
              <p:nvPr/>
            </p:nvGrpSpPr>
            <p:grpSpPr>
              <a:xfrm rot="10800000">
                <a:off x="6708155" y="3022066"/>
                <a:ext cx="329152" cy="661005"/>
                <a:chOff x="4461356" y="806569"/>
                <a:chExt cx="526210" cy="1056737"/>
              </a:xfrm>
            </p:grpSpPr>
            <p:sp>
              <p:nvSpPr>
                <p:cNvPr id="247" name="等腰三角形 246">
                  <a:extLst>
                    <a:ext uri="{FF2B5EF4-FFF2-40B4-BE49-F238E27FC236}">
                      <a16:creationId xmlns:a16="http://schemas.microsoft.com/office/drawing/2014/main" id="{5270CB22-CB5E-4152-9893-B49271E2D051}"/>
                    </a:ext>
                  </a:extLst>
                </p:cNvPr>
                <p:cNvSpPr/>
                <p:nvPr/>
              </p:nvSpPr>
              <p:spPr>
                <a:xfrm>
                  <a:off x="4461356" y="1125741"/>
                  <a:ext cx="526210" cy="453629"/>
                </a:xfrm>
                <a:prstGeom prst="triangle">
                  <a:avLst/>
                </a:prstGeom>
                <a:solidFill>
                  <a:schemeClr val="tx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p>
              </p:txBody>
            </p:sp>
            <p:cxnSp>
              <p:nvCxnSpPr>
                <p:cNvPr id="248" name="直線接點 247">
                  <a:extLst>
                    <a:ext uri="{FF2B5EF4-FFF2-40B4-BE49-F238E27FC236}">
                      <a16:creationId xmlns:a16="http://schemas.microsoft.com/office/drawing/2014/main" id="{42421AF8-0476-488D-9D86-62F04F4F089D}"/>
                    </a:ext>
                  </a:extLst>
                </p:cNvPr>
                <p:cNvCxnSpPr>
                  <a:cxnSpLocks/>
                </p:cNvCxnSpPr>
                <p:nvPr/>
              </p:nvCxnSpPr>
              <p:spPr>
                <a:xfrm>
                  <a:off x="4461661" y="1138687"/>
                  <a:ext cx="525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 name="直線接點 248">
                  <a:extLst>
                    <a:ext uri="{FF2B5EF4-FFF2-40B4-BE49-F238E27FC236}">
                      <a16:creationId xmlns:a16="http://schemas.microsoft.com/office/drawing/2014/main" id="{EEAE0368-7033-4C87-B906-5ACC48393456}"/>
                    </a:ext>
                  </a:extLst>
                </p:cNvPr>
                <p:cNvCxnSpPr>
                  <a:cxnSpLocks/>
                </p:cNvCxnSpPr>
                <p:nvPr/>
              </p:nvCxnSpPr>
              <p:spPr>
                <a:xfrm>
                  <a:off x="4724461" y="806569"/>
                  <a:ext cx="0" cy="10567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8" name="群組 227">
                <a:extLst>
                  <a:ext uri="{FF2B5EF4-FFF2-40B4-BE49-F238E27FC236}">
                    <a16:creationId xmlns:a16="http://schemas.microsoft.com/office/drawing/2014/main" id="{9AF1E8D7-C5AF-4C7E-A5D5-3D956B2CB9FF}"/>
                  </a:ext>
                </a:extLst>
              </p:cNvPr>
              <p:cNvGrpSpPr/>
              <p:nvPr/>
            </p:nvGrpSpPr>
            <p:grpSpPr>
              <a:xfrm>
                <a:off x="6656250" y="2407900"/>
                <a:ext cx="430227" cy="614166"/>
                <a:chOff x="3191774" y="3256471"/>
                <a:chExt cx="595222" cy="849703"/>
              </a:xfrm>
            </p:grpSpPr>
            <p:cxnSp>
              <p:nvCxnSpPr>
                <p:cNvPr id="243" name="直線接點 242">
                  <a:extLst>
                    <a:ext uri="{FF2B5EF4-FFF2-40B4-BE49-F238E27FC236}">
                      <a16:creationId xmlns:a16="http://schemas.microsoft.com/office/drawing/2014/main" id="{59DF20CA-7126-4472-ADBE-DE439EBA8B55}"/>
                    </a:ext>
                  </a:extLst>
                </p:cNvPr>
                <p:cNvCxnSpPr/>
                <p:nvPr/>
              </p:nvCxnSpPr>
              <p:spPr>
                <a:xfrm>
                  <a:off x="3191774" y="3761117"/>
                  <a:ext cx="59522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直線接點 243">
                  <a:extLst>
                    <a:ext uri="{FF2B5EF4-FFF2-40B4-BE49-F238E27FC236}">
                      <a16:creationId xmlns:a16="http://schemas.microsoft.com/office/drawing/2014/main" id="{9DE0540E-9CF1-48A3-A9F8-EC1C42DA18D0}"/>
                    </a:ext>
                  </a:extLst>
                </p:cNvPr>
                <p:cNvCxnSpPr/>
                <p:nvPr/>
              </p:nvCxnSpPr>
              <p:spPr>
                <a:xfrm>
                  <a:off x="3191774" y="3588589"/>
                  <a:ext cx="59522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5" name="直線接點 244">
                  <a:extLst>
                    <a:ext uri="{FF2B5EF4-FFF2-40B4-BE49-F238E27FC236}">
                      <a16:creationId xmlns:a16="http://schemas.microsoft.com/office/drawing/2014/main" id="{9580E9EE-10ED-4C46-9F8B-6F025E194883}"/>
                    </a:ext>
                  </a:extLst>
                </p:cNvPr>
                <p:cNvCxnSpPr>
                  <a:cxnSpLocks/>
                </p:cNvCxnSpPr>
                <p:nvPr/>
              </p:nvCxnSpPr>
              <p:spPr>
                <a:xfrm flipV="1">
                  <a:off x="3493698" y="3256471"/>
                  <a:ext cx="0" cy="3450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6" name="直線接點 245">
                  <a:extLst>
                    <a:ext uri="{FF2B5EF4-FFF2-40B4-BE49-F238E27FC236}">
                      <a16:creationId xmlns:a16="http://schemas.microsoft.com/office/drawing/2014/main" id="{D88730D1-2799-48FE-99E7-03AD61CDA486}"/>
                    </a:ext>
                  </a:extLst>
                </p:cNvPr>
                <p:cNvCxnSpPr>
                  <a:cxnSpLocks/>
                </p:cNvCxnSpPr>
                <p:nvPr/>
              </p:nvCxnSpPr>
              <p:spPr>
                <a:xfrm flipV="1">
                  <a:off x="3493698" y="3761117"/>
                  <a:ext cx="0" cy="3450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9" name="群組 228">
                <a:extLst>
                  <a:ext uri="{FF2B5EF4-FFF2-40B4-BE49-F238E27FC236}">
                    <a16:creationId xmlns:a16="http://schemas.microsoft.com/office/drawing/2014/main" id="{E0F63553-C5F5-45E1-A74B-A6854CE44985}"/>
                  </a:ext>
                </a:extLst>
              </p:cNvPr>
              <p:cNvGrpSpPr/>
              <p:nvPr/>
            </p:nvGrpSpPr>
            <p:grpSpPr>
              <a:xfrm>
                <a:off x="6864275" y="2862690"/>
                <a:ext cx="835682" cy="289063"/>
                <a:chOff x="799949" y="2406768"/>
                <a:chExt cx="1970191" cy="681491"/>
              </a:xfrm>
            </p:grpSpPr>
            <p:cxnSp>
              <p:nvCxnSpPr>
                <p:cNvPr id="232" name="直線接點 231">
                  <a:extLst>
                    <a:ext uri="{FF2B5EF4-FFF2-40B4-BE49-F238E27FC236}">
                      <a16:creationId xmlns:a16="http://schemas.microsoft.com/office/drawing/2014/main" id="{C56FF919-C238-4DC6-B3B8-9205643F9328}"/>
                    </a:ext>
                  </a:extLst>
                </p:cNvPr>
                <p:cNvCxnSpPr>
                  <a:cxnSpLocks/>
                </p:cNvCxnSpPr>
                <p:nvPr/>
              </p:nvCxnSpPr>
              <p:spPr>
                <a:xfrm flipV="1">
                  <a:off x="1251917" y="2406771"/>
                  <a:ext cx="108900" cy="33045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 name="直線接點 232">
                  <a:extLst>
                    <a:ext uri="{FF2B5EF4-FFF2-40B4-BE49-F238E27FC236}">
                      <a16:creationId xmlns:a16="http://schemas.microsoft.com/office/drawing/2014/main" id="{E30461DA-4C19-4661-8AF0-C9B09A915022}"/>
                    </a:ext>
                  </a:extLst>
                </p:cNvPr>
                <p:cNvCxnSpPr>
                  <a:cxnSpLocks/>
                </p:cNvCxnSpPr>
                <p:nvPr/>
              </p:nvCxnSpPr>
              <p:spPr>
                <a:xfrm flipH="1" flipV="1">
                  <a:off x="1360818" y="2406770"/>
                  <a:ext cx="117534" cy="6814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4" name="直線接點 233">
                  <a:extLst>
                    <a:ext uri="{FF2B5EF4-FFF2-40B4-BE49-F238E27FC236}">
                      <a16:creationId xmlns:a16="http://schemas.microsoft.com/office/drawing/2014/main" id="{5D286E20-CFB9-48A0-A962-82B0EF640041}"/>
                    </a:ext>
                  </a:extLst>
                </p:cNvPr>
                <p:cNvCxnSpPr>
                  <a:cxnSpLocks/>
                </p:cNvCxnSpPr>
                <p:nvPr/>
              </p:nvCxnSpPr>
              <p:spPr>
                <a:xfrm flipV="1">
                  <a:off x="1478352" y="2406769"/>
                  <a:ext cx="117534" cy="6814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5" name="直線接點 234">
                  <a:extLst>
                    <a:ext uri="{FF2B5EF4-FFF2-40B4-BE49-F238E27FC236}">
                      <a16:creationId xmlns:a16="http://schemas.microsoft.com/office/drawing/2014/main" id="{4630CE8A-4749-4E41-8991-9ADFA628A844}"/>
                    </a:ext>
                  </a:extLst>
                </p:cNvPr>
                <p:cNvCxnSpPr>
                  <a:cxnSpLocks/>
                </p:cNvCxnSpPr>
                <p:nvPr/>
              </p:nvCxnSpPr>
              <p:spPr>
                <a:xfrm flipH="1" flipV="1">
                  <a:off x="1595886" y="2406770"/>
                  <a:ext cx="117534" cy="6814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6" name="直線接點 235">
                  <a:extLst>
                    <a:ext uri="{FF2B5EF4-FFF2-40B4-BE49-F238E27FC236}">
                      <a16:creationId xmlns:a16="http://schemas.microsoft.com/office/drawing/2014/main" id="{23CC9E02-3534-4B87-85EA-E9CD26E5C365}"/>
                    </a:ext>
                  </a:extLst>
                </p:cNvPr>
                <p:cNvCxnSpPr>
                  <a:cxnSpLocks/>
                </p:cNvCxnSpPr>
                <p:nvPr/>
              </p:nvCxnSpPr>
              <p:spPr>
                <a:xfrm flipV="1">
                  <a:off x="1713420" y="2406769"/>
                  <a:ext cx="117534" cy="6814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7" name="直線接點 236">
                  <a:extLst>
                    <a:ext uri="{FF2B5EF4-FFF2-40B4-BE49-F238E27FC236}">
                      <a16:creationId xmlns:a16="http://schemas.microsoft.com/office/drawing/2014/main" id="{0AF42FF3-B77A-4559-9DED-8E2CC054C9D0}"/>
                    </a:ext>
                  </a:extLst>
                </p:cNvPr>
                <p:cNvCxnSpPr>
                  <a:cxnSpLocks/>
                </p:cNvCxnSpPr>
                <p:nvPr/>
              </p:nvCxnSpPr>
              <p:spPr>
                <a:xfrm flipH="1" flipV="1">
                  <a:off x="1830954" y="2406770"/>
                  <a:ext cx="117534" cy="6814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 name="直線接點 237">
                  <a:extLst>
                    <a:ext uri="{FF2B5EF4-FFF2-40B4-BE49-F238E27FC236}">
                      <a16:creationId xmlns:a16="http://schemas.microsoft.com/office/drawing/2014/main" id="{5D8358EE-AD87-428B-872B-B7498D1C6D4B}"/>
                    </a:ext>
                  </a:extLst>
                </p:cNvPr>
                <p:cNvCxnSpPr>
                  <a:cxnSpLocks/>
                </p:cNvCxnSpPr>
                <p:nvPr/>
              </p:nvCxnSpPr>
              <p:spPr>
                <a:xfrm flipV="1">
                  <a:off x="1948488" y="2406768"/>
                  <a:ext cx="117534" cy="6814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直線接點 238">
                  <a:extLst>
                    <a:ext uri="{FF2B5EF4-FFF2-40B4-BE49-F238E27FC236}">
                      <a16:creationId xmlns:a16="http://schemas.microsoft.com/office/drawing/2014/main" id="{3B939CB8-F318-4D44-9DFA-BC621D913256}"/>
                    </a:ext>
                  </a:extLst>
                </p:cNvPr>
                <p:cNvCxnSpPr>
                  <a:cxnSpLocks/>
                </p:cNvCxnSpPr>
                <p:nvPr/>
              </p:nvCxnSpPr>
              <p:spPr>
                <a:xfrm flipH="1" flipV="1">
                  <a:off x="2066022" y="2406769"/>
                  <a:ext cx="117534" cy="6814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 name="直線接點 239">
                  <a:extLst>
                    <a:ext uri="{FF2B5EF4-FFF2-40B4-BE49-F238E27FC236}">
                      <a16:creationId xmlns:a16="http://schemas.microsoft.com/office/drawing/2014/main" id="{4CCAB509-E890-4EA7-8963-6AAB04289639}"/>
                    </a:ext>
                  </a:extLst>
                </p:cNvPr>
                <p:cNvCxnSpPr/>
                <p:nvPr/>
              </p:nvCxnSpPr>
              <p:spPr>
                <a:xfrm flipV="1">
                  <a:off x="2183556" y="2708694"/>
                  <a:ext cx="125082" cy="3795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直線接點 240">
                  <a:extLst>
                    <a:ext uri="{FF2B5EF4-FFF2-40B4-BE49-F238E27FC236}">
                      <a16:creationId xmlns:a16="http://schemas.microsoft.com/office/drawing/2014/main" id="{D03732F7-0E64-4D57-BC74-7E5F1E8EBD78}"/>
                    </a:ext>
                  </a:extLst>
                </p:cNvPr>
                <p:cNvCxnSpPr>
                  <a:cxnSpLocks/>
                </p:cNvCxnSpPr>
                <p:nvPr/>
              </p:nvCxnSpPr>
              <p:spPr>
                <a:xfrm flipV="1">
                  <a:off x="2292456" y="2708693"/>
                  <a:ext cx="477684"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直線接點 241">
                  <a:extLst>
                    <a:ext uri="{FF2B5EF4-FFF2-40B4-BE49-F238E27FC236}">
                      <a16:creationId xmlns:a16="http://schemas.microsoft.com/office/drawing/2014/main" id="{FF4DA68D-3AC0-45CB-AED5-571B2933F78B}"/>
                    </a:ext>
                  </a:extLst>
                </p:cNvPr>
                <p:cNvCxnSpPr>
                  <a:cxnSpLocks/>
                </p:cNvCxnSpPr>
                <p:nvPr/>
              </p:nvCxnSpPr>
              <p:spPr>
                <a:xfrm flipV="1">
                  <a:off x="799949" y="2747511"/>
                  <a:ext cx="477685"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0" name="橢圓 229">
                <a:extLst>
                  <a:ext uri="{FF2B5EF4-FFF2-40B4-BE49-F238E27FC236}">
                    <a16:creationId xmlns:a16="http://schemas.microsoft.com/office/drawing/2014/main" id="{0D828C19-8542-4629-A379-87328EE93998}"/>
                  </a:ext>
                </a:extLst>
              </p:cNvPr>
              <p:cNvSpPr/>
              <p:nvPr/>
            </p:nvSpPr>
            <p:spPr>
              <a:xfrm>
                <a:off x="6826074" y="2314657"/>
                <a:ext cx="90572" cy="9057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p>
            </p:txBody>
          </p:sp>
          <p:sp>
            <p:nvSpPr>
              <p:cNvPr id="231" name="文字方塊 230">
                <a:extLst>
                  <a:ext uri="{FF2B5EF4-FFF2-40B4-BE49-F238E27FC236}">
                    <a16:creationId xmlns:a16="http://schemas.microsoft.com/office/drawing/2014/main" id="{024E3FF2-7B80-4E08-AE56-FC60BA5B26B6}"/>
                  </a:ext>
                </a:extLst>
              </p:cNvPr>
              <p:cNvSpPr txBox="1"/>
              <p:nvPr/>
            </p:nvSpPr>
            <p:spPr>
              <a:xfrm>
                <a:off x="6840669" y="1907185"/>
                <a:ext cx="1695300" cy="530510"/>
              </a:xfrm>
              <a:prstGeom prst="rect">
                <a:avLst/>
              </a:prstGeom>
              <a:noFill/>
              <a:ln w="19050">
                <a:noFill/>
              </a:ln>
            </p:spPr>
            <p:txBody>
              <a:bodyPr wrap="none" rtlCol="0">
                <a:spAutoFit/>
              </a:bodyPr>
              <a:lstStyle/>
              <a:p>
                <a:r>
                  <a:rPr lang="en-US" altLang="zh-TW" sz="1200" dirty="0"/>
                  <a:t>AC readout</a:t>
                </a:r>
                <a:endParaRPr lang="zh-TW" altLang="en-US" sz="1200" dirty="0"/>
              </a:p>
            </p:txBody>
          </p:sp>
        </p:grpSp>
        <p:grpSp>
          <p:nvGrpSpPr>
            <p:cNvPr id="125" name="群組 124">
              <a:extLst>
                <a:ext uri="{FF2B5EF4-FFF2-40B4-BE49-F238E27FC236}">
                  <a16:creationId xmlns:a16="http://schemas.microsoft.com/office/drawing/2014/main" id="{9C39C02A-9F6E-4F88-837E-6F12F935B5F7}"/>
                </a:ext>
              </a:extLst>
            </p:cNvPr>
            <p:cNvGrpSpPr/>
            <p:nvPr/>
          </p:nvGrpSpPr>
          <p:grpSpPr>
            <a:xfrm>
              <a:off x="8442332" y="1660960"/>
              <a:ext cx="1903177" cy="1789563"/>
              <a:chOff x="8287056" y="1893874"/>
              <a:chExt cx="1903177" cy="1789563"/>
            </a:xfrm>
          </p:grpSpPr>
          <p:grpSp>
            <p:nvGrpSpPr>
              <p:cNvPr id="204" name="群組 203">
                <a:extLst>
                  <a:ext uri="{FF2B5EF4-FFF2-40B4-BE49-F238E27FC236}">
                    <a16:creationId xmlns:a16="http://schemas.microsoft.com/office/drawing/2014/main" id="{8813A0BE-C2A3-492A-88EF-7F555BDE4620}"/>
                  </a:ext>
                </a:extLst>
              </p:cNvPr>
              <p:cNvGrpSpPr/>
              <p:nvPr/>
            </p:nvGrpSpPr>
            <p:grpSpPr>
              <a:xfrm rot="10800000">
                <a:off x="8338961" y="3022432"/>
                <a:ext cx="329152" cy="661005"/>
                <a:chOff x="4461356" y="806569"/>
                <a:chExt cx="526210" cy="1056737"/>
              </a:xfrm>
            </p:grpSpPr>
            <p:sp>
              <p:nvSpPr>
                <p:cNvPr id="224" name="等腰三角形 223">
                  <a:extLst>
                    <a:ext uri="{FF2B5EF4-FFF2-40B4-BE49-F238E27FC236}">
                      <a16:creationId xmlns:a16="http://schemas.microsoft.com/office/drawing/2014/main" id="{33CFE7AD-606B-4698-8071-8762D46BAE30}"/>
                    </a:ext>
                  </a:extLst>
                </p:cNvPr>
                <p:cNvSpPr/>
                <p:nvPr/>
              </p:nvSpPr>
              <p:spPr>
                <a:xfrm>
                  <a:off x="4461356" y="1125741"/>
                  <a:ext cx="526210" cy="453629"/>
                </a:xfrm>
                <a:prstGeom prst="triangle">
                  <a:avLst/>
                </a:prstGeom>
                <a:solidFill>
                  <a:schemeClr val="tx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p>
              </p:txBody>
            </p:sp>
            <p:cxnSp>
              <p:nvCxnSpPr>
                <p:cNvPr id="225" name="直線接點 224">
                  <a:extLst>
                    <a:ext uri="{FF2B5EF4-FFF2-40B4-BE49-F238E27FC236}">
                      <a16:creationId xmlns:a16="http://schemas.microsoft.com/office/drawing/2014/main" id="{115C7503-5038-4F22-80A6-DC4F82637919}"/>
                    </a:ext>
                  </a:extLst>
                </p:cNvPr>
                <p:cNvCxnSpPr>
                  <a:cxnSpLocks/>
                </p:cNvCxnSpPr>
                <p:nvPr/>
              </p:nvCxnSpPr>
              <p:spPr>
                <a:xfrm>
                  <a:off x="4461661" y="1138687"/>
                  <a:ext cx="525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直線接點 225">
                  <a:extLst>
                    <a:ext uri="{FF2B5EF4-FFF2-40B4-BE49-F238E27FC236}">
                      <a16:creationId xmlns:a16="http://schemas.microsoft.com/office/drawing/2014/main" id="{AF224D27-1F44-41FD-BD44-A504C3D895A4}"/>
                    </a:ext>
                  </a:extLst>
                </p:cNvPr>
                <p:cNvCxnSpPr>
                  <a:cxnSpLocks/>
                </p:cNvCxnSpPr>
                <p:nvPr/>
              </p:nvCxnSpPr>
              <p:spPr>
                <a:xfrm>
                  <a:off x="4724461" y="806569"/>
                  <a:ext cx="0" cy="10567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5" name="群組 204">
                <a:extLst>
                  <a:ext uri="{FF2B5EF4-FFF2-40B4-BE49-F238E27FC236}">
                    <a16:creationId xmlns:a16="http://schemas.microsoft.com/office/drawing/2014/main" id="{585B7F2E-5442-4A6D-A3F7-C88B33F63F18}"/>
                  </a:ext>
                </a:extLst>
              </p:cNvPr>
              <p:cNvGrpSpPr/>
              <p:nvPr/>
            </p:nvGrpSpPr>
            <p:grpSpPr>
              <a:xfrm>
                <a:off x="8287056" y="2408266"/>
                <a:ext cx="430227" cy="614166"/>
                <a:chOff x="3191774" y="3256471"/>
                <a:chExt cx="595222" cy="849703"/>
              </a:xfrm>
            </p:grpSpPr>
            <p:cxnSp>
              <p:nvCxnSpPr>
                <p:cNvPr id="220" name="直線接點 219">
                  <a:extLst>
                    <a:ext uri="{FF2B5EF4-FFF2-40B4-BE49-F238E27FC236}">
                      <a16:creationId xmlns:a16="http://schemas.microsoft.com/office/drawing/2014/main" id="{C046CA90-644E-4894-8448-6E41EEC2B11E}"/>
                    </a:ext>
                  </a:extLst>
                </p:cNvPr>
                <p:cNvCxnSpPr/>
                <p:nvPr/>
              </p:nvCxnSpPr>
              <p:spPr>
                <a:xfrm>
                  <a:off x="3191774" y="3761117"/>
                  <a:ext cx="59522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直線接點 220">
                  <a:extLst>
                    <a:ext uri="{FF2B5EF4-FFF2-40B4-BE49-F238E27FC236}">
                      <a16:creationId xmlns:a16="http://schemas.microsoft.com/office/drawing/2014/main" id="{83F3779C-0607-4BF7-B00E-F139D6A1EAB3}"/>
                    </a:ext>
                  </a:extLst>
                </p:cNvPr>
                <p:cNvCxnSpPr/>
                <p:nvPr/>
              </p:nvCxnSpPr>
              <p:spPr>
                <a:xfrm>
                  <a:off x="3191774" y="3588589"/>
                  <a:ext cx="59522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直線接點 221">
                  <a:extLst>
                    <a:ext uri="{FF2B5EF4-FFF2-40B4-BE49-F238E27FC236}">
                      <a16:creationId xmlns:a16="http://schemas.microsoft.com/office/drawing/2014/main" id="{B544B863-7353-4F8D-B858-8C0B565EF36D}"/>
                    </a:ext>
                  </a:extLst>
                </p:cNvPr>
                <p:cNvCxnSpPr>
                  <a:cxnSpLocks/>
                </p:cNvCxnSpPr>
                <p:nvPr/>
              </p:nvCxnSpPr>
              <p:spPr>
                <a:xfrm flipV="1">
                  <a:off x="3493698" y="3256471"/>
                  <a:ext cx="0" cy="3450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直線接點 222">
                  <a:extLst>
                    <a:ext uri="{FF2B5EF4-FFF2-40B4-BE49-F238E27FC236}">
                      <a16:creationId xmlns:a16="http://schemas.microsoft.com/office/drawing/2014/main" id="{D569857C-FB21-4C3C-B131-350D16B07BD2}"/>
                    </a:ext>
                  </a:extLst>
                </p:cNvPr>
                <p:cNvCxnSpPr>
                  <a:cxnSpLocks/>
                </p:cNvCxnSpPr>
                <p:nvPr/>
              </p:nvCxnSpPr>
              <p:spPr>
                <a:xfrm flipV="1">
                  <a:off x="3493698" y="3761117"/>
                  <a:ext cx="0" cy="3450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6" name="群組 205">
                <a:extLst>
                  <a:ext uri="{FF2B5EF4-FFF2-40B4-BE49-F238E27FC236}">
                    <a16:creationId xmlns:a16="http://schemas.microsoft.com/office/drawing/2014/main" id="{E23B215B-4345-47D7-9B1E-0B2983C52EDA}"/>
                  </a:ext>
                </a:extLst>
              </p:cNvPr>
              <p:cNvGrpSpPr/>
              <p:nvPr/>
            </p:nvGrpSpPr>
            <p:grpSpPr>
              <a:xfrm>
                <a:off x="8495081" y="2863056"/>
                <a:ext cx="835682" cy="289063"/>
                <a:chOff x="799949" y="2406768"/>
                <a:chExt cx="1970191" cy="681491"/>
              </a:xfrm>
            </p:grpSpPr>
            <p:cxnSp>
              <p:nvCxnSpPr>
                <p:cNvPr id="209" name="直線接點 208">
                  <a:extLst>
                    <a:ext uri="{FF2B5EF4-FFF2-40B4-BE49-F238E27FC236}">
                      <a16:creationId xmlns:a16="http://schemas.microsoft.com/office/drawing/2014/main" id="{C569D6AD-C346-449A-8BBB-34A6D4F1A28F}"/>
                    </a:ext>
                  </a:extLst>
                </p:cNvPr>
                <p:cNvCxnSpPr>
                  <a:cxnSpLocks/>
                </p:cNvCxnSpPr>
                <p:nvPr/>
              </p:nvCxnSpPr>
              <p:spPr>
                <a:xfrm flipV="1">
                  <a:off x="1251917" y="2406771"/>
                  <a:ext cx="108900" cy="33045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直線接點 209">
                  <a:extLst>
                    <a:ext uri="{FF2B5EF4-FFF2-40B4-BE49-F238E27FC236}">
                      <a16:creationId xmlns:a16="http://schemas.microsoft.com/office/drawing/2014/main" id="{8FC03948-6D05-422E-BBFE-6B6201B237A0}"/>
                    </a:ext>
                  </a:extLst>
                </p:cNvPr>
                <p:cNvCxnSpPr>
                  <a:cxnSpLocks/>
                </p:cNvCxnSpPr>
                <p:nvPr/>
              </p:nvCxnSpPr>
              <p:spPr>
                <a:xfrm flipH="1" flipV="1">
                  <a:off x="1360818" y="2406770"/>
                  <a:ext cx="117534" cy="6814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直線接點 210">
                  <a:extLst>
                    <a:ext uri="{FF2B5EF4-FFF2-40B4-BE49-F238E27FC236}">
                      <a16:creationId xmlns:a16="http://schemas.microsoft.com/office/drawing/2014/main" id="{6D58D56C-C61B-4E37-900C-EF1F6C6A5653}"/>
                    </a:ext>
                  </a:extLst>
                </p:cNvPr>
                <p:cNvCxnSpPr>
                  <a:cxnSpLocks/>
                </p:cNvCxnSpPr>
                <p:nvPr/>
              </p:nvCxnSpPr>
              <p:spPr>
                <a:xfrm flipV="1">
                  <a:off x="1478352" y="2406769"/>
                  <a:ext cx="117534" cy="6814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直線接點 211">
                  <a:extLst>
                    <a:ext uri="{FF2B5EF4-FFF2-40B4-BE49-F238E27FC236}">
                      <a16:creationId xmlns:a16="http://schemas.microsoft.com/office/drawing/2014/main" id="{68BCDF79-B158-429D-AC64-87E30E9D1609}"/>
                    </a:ext>
                  </a:extLst>
                </p:cNvPr>
                <p:cNvCxnSpPr>
                  <a:cxnSpLocks/>
                </p:cNvCxnSpPr>
                <p:nvPr/>
              </p:nvCxnSpPr>
              <p:spPr>
                <a:xfrm flipH="1" flipV="1">
                  <a:off x="1595886" y="2406770"/>
                  <a:ext cx="117534" cy="6814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直線接點 212">
                  <a:extLst>
                    <a:ext uri="{FF2B5EF4-FFF2-40B4-BE49-F238E27FC236}">
                      <a16:creationId xmlns:a16="http://schemas.microsoft.com/office/drawing/2014/main" id="{D3222035-9BA4-41AD-981A-098132101E0C}"/>
                    </a:ext>
                  </a:extLst>
                </p:cNvPr>
                <p:cNvCxnSpPr>
                  <a:cxnSpLocks/>
                </p:cNvCxnSpPr>
                <p:nvPr/>
              </p:nvCxnSpPr>
              <p:spPr>
                <a:xfrm flipV="1">
                  <a:off x="1713420" y="2406769"/>
                  <a:ext cx="117534" cy="6814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直線接點 213">
                  <a:extLst>
                    <a:ext uri="{FF2B5EF4-FFF2-40B4-BE49-F238E27FC236}">
                      <a16:creationId xmlns:a16="http://schemas.microsoft.com/office/drawing/2014/main" id="{E7734792-E083-4A9C-BAB8-48D72F4D3C61}"/>
                    </a:ext>
                  </a:extLst>
                </p:cNvPr>
                <p:cNvCxnSpPr>
                  <a:cxnSpLocks/>
                </p:cNvCxnSpPr>
                <p:nvPr/>
              </p:nvCxnSpPr>
              <p:spPr>
                <a:xfrm flipH="1" flipV="1">
                  <a:off x="1830954" y="2406770"/>
                  <a:ext cx="117534" cy="6814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直線接點 214">
                  <a:extLst>
                    <a:ext uri="{FF2B5EF4-FFF2-40B4-BE49-F238E27FC236}">
                      <a16:creationId xmlns:a16="http://schemas.microsoft.com/office/drawing/2014/main" id="{940220DA-5058-4BF9-89A0-944B66D371B5}"/>
                    </a:ext>
                  </a:extLst>
                </p:cNvPr>
                <p:cNvCxnSpPr>
                  <a:cxnSpLocks/>
                </p:cNvCxnSpPr>
                <p:nvPr/>
              </p:nvCxnSpPr>
              <p:spPr>
                <a:xfrm flipV="1">
                  <a:off x="1948488" y="2406768"/>
                  <a:ext cx="117534" cy="6814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直線接點 215">
                  <a:extLst>
                    <a:ext uri="{FF2B5EF4-FFF2-40B4-BE49-F238E27FC236}">
                      <a16:creationId xmlns:a16="http://schemas.microsoft.com/office/drawing/2014/main" id="{732F7AA0-5D3A-4654-AE63-3AC1A2E20173}"/>
                    </a:ext>
                  </a:extLst>
                </p:cNvPr>
                <p:cNvCxnSpPr>
                  <a:cxnSpLocks/>
                </p:cNvCxnSpPr>
                <p:nvPr/>
              </p:nvCxnSpPr>
              <p:spPr>
                <a:xfrm flipH="1" flipV="1">
                  <a:off x="2066022" y="2406769"/>
                  <a:ext cx="117534" cy="6814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直線接點 216">
                  <a:extLst>
                    <a:ext uri="{FF2B5EF4-FFF2-40B4-BE49-F238E27FC236}">
                      <a16:creationId xmlns:a16="http://schemas.microsoft.com/office/drawing/2014/main" id="{4C7482B2-7A3D-475C-A885-881BEF97EA41}"/>
                    </a:ext>
                  </a:extLst>
                </p:cNvPr>
                <p:cNvCxnSpPr/>
                <p:nvPr/>
              </p:nvCxnSpPr>
              <p:spPr>
                <a:xfrm flipV="1">
                  <a:off x="2183556" y="2708694"/>
                  <a:ext cx="125082" cy="3795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直線接點 217">
                  <a:extLst>
                    <a:ext uri="{FF2B5EF4-FFF2-40B4-BE49-F238E27FC236}">
                      <a16:creationId xmlns:a16="http://schemas.microsoft.com/office/drawing/2014/main" id="{C7CCF38F-BED7-4AEF-A0AA-33E90DB633AA}"/>
                    </a:ext>
                  </a:extLst>
                </p:cNvPr>
                <p:cNvCxnSpPr>
                  <a:cxnSpLocks/>
                </p:cNvCxnSpPr>
                <p:nvPr/>
              </p:nvCxnSpPr>
              <p:spPr>
                <a:xfrm flipV="1">
                  <a:off x="2292456" y="2708693"/>
                  <a:ext cx="477684"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直線接點 218">
                  <a:extLst>
                    <a:ext uri="{FF2B5EF4-FFF2-40B4-BE49-F238E27FC236}">
                      <a16:creationId xmlns:a16="http://schemas.microsoft.com/office/drawing/2014/main" id="{9661A459-4669-417B-A33B-26E77495AC15}"/>
                    </a:ext>
                  </a:extLst>
                </p:cNvPr>
                <p:cNvCxnSpPr>
                  <a:cxnSpLocks/>
                </p:cNvCxnSpPr>
                <p:nvPr/>
              </p:nvCxnSpPr>
              <p:spPr>
                <a:xfrm flipV="1">
                  <a:off x="799949" y="2747511"/>
                  <a:ext cx="477685"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7" name="橢圓 206">
                <a:extLst>
                  <a:ext uri="{FF2B5EF4-FFF2-40B4-BE49-F238E27FC236}">
                    <a16:creationId xmlns:a16="http://schemas.microsoft.com/office/drawing/2014/main" id="{107EE339-2A75-4C87-AD44-F69913B757D6}"/>
                  </a:ext>
                </a:extLst>
              </p:cNvPr>
              <p:cNvSpPr/>
              <p:nvPr/>
            </p:nvSpPr>
            <p:spPr>
              <a:xfrm>
                <a:off x="8456880" y="2315023"/>
                <a:ext cx="90572" cy="9057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p>
            </p:txBody>
          </p:sp>
          <p:sp>
            <p:nvSpPr>
              <p:cNvPr id="208" name="文字方塊 207">
                <a:extLst>
                  <a:ext uri="{FF2B5EF4-FFF2-40B4-BE49-F238E27FC236}">
                    <a16:creationId xmlns:a16="http://schemas.microsoft.com/office/drawing/2014/main" id="{CABA8A5C-59E3-4962-A70B-BC9D613FAE28}"/>
                  </a:ext>
                </a:extLst>
              </p:cNvPr>
              <p:cNvSpPr txBox="1"/>
              <p:nvPr/>
            </p:nvSpPr>
            <p:spPr>
              <a:xfrm>
                <a:off x="8494934" y="1893874"/>
                <a:ext cx="1695299" cy="530510"/>
              </a:xfrm>
              <a:prstGeom prst="rect">
                <a:avLst/>
              </a:prstGeom>
              <a:noFill/>
              <a:ln w="19050">
                <a:noFill/>
              </a:ln>
            </p:spPr>
            <p:txBody>
              <a:bodyPr wrap="none" rtlCol="0">
                <a:spAutoFit/>
              </a:bodyPr>
              <a:lstStyle/>
              <a:p>
                <a:r>
                  <a:rPr lang="en-US" altLang="zh-TW" sz="1200" dirty="0"/>
                  <a:t>AC readout</a:t>
                </a:r>
                <a:endParaRPr lang="zh-TW" altLang="en-US" sz="1200" dirty="0"/>
              </a:p>
            </p:txBody>
          </p:sp>
        </p:grpSp>
        <p:grpSp>
          <p:nvGrpSpPr>
            <p:cNvPr id="126" name="群組 125">
              <a:extLst>
                <a:ext uri="{FF2B5EF4-FFF2-40B4-BE49-F238E27FC236}">
                  <a16:creationId xmlns:a16="http://schemas.microsoft.com/office/drawing/2014/main" id="{831C8E63-E5A3-4982-A89E-16C076E6FBEC}"/>
                </a:ext>
              </a:extLst>
            </p:cNvPr>
            <p:cNvGrpSpPr/>
            <p:nvPr/>
          </p:nvGrpSpPr>
          <p:grpSpPr>
            <a:xfrm>
              <a:off x="10249632" y="1695506"/>
              <a:ext cx="1860580" cy="1763488"/>
              <a:chOff x="10094356" y="1928420"/>
              <a:chExt cx="1860580" cy="1763488"/>
            </a:xfrm>
          </p:grpSpPr>
          <p:grpSp>
            <p:nvGrpSpPr>
              <p:cNvPr id="181" name="群組 180">
                <a:extLst>
                  <a:ext uri="{FF2B5EF4-FFF2-40B4-BE49-F238E27FC236}">
                    <a16:creationId xmlns:a16="http://schemas.microsoft.com/office/drawing/2014/main" id="{334D068B-92E1-4572-842E-6EFD36EE6292}"/>
                  </a:ext>
                </a:extLst>
              </p:cNvPr>
              <p:cNvGrpSpPr/>
              <p:nvPr/>
            </p:nvGrpSpPr>
            <p:grpSpPr>
              <a:xfrm rot="10800000">
                <a:off x="10146261" y="3030903"/>
                <a:ext cx="329152" cy="661005"/>
                <a:chOff x="4461356" y="806569"/>
                <a:chExt cx="526210" cy="1056737"/>
              </a:xfrm>
            </p:grpSpPr>
            <p:sp>
              <p:nvSpPr>
                <p:cNvPr id="201" name="等腰三角形 200">
                  <a:extLst>
                    <a:ext uri="{FF2B5EF4-FFF2-40B4-BE49-F238E27FC236}">
                      <a16:creationId xmlns:a16="http://schemas.microsoft.com/office/drawing/2014/main" id="{A2C64D9F-7AA0-4424-84DE-16F16C33DB4F}"/>
                    </a:ext>
                  </a:extLst>
                </p:cNvPr>
                <p:cNvSpPr/>
                <p:nvPr/>
              </p:nvSpPr>
              <p:spPr>
                <a:xfrm>
                  <a:off x="4461356" y="1125741"/>
                  <a:ext cx="526210" cy="453629"/>
                </a:xfrm>
                <a:prstGeom prst="triangle">
                  <a:avLst/>
                </a:prstGeom>
                <a:solidFill>
                  <a:schemeClr val="tx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p>
              </p:txBody>
            </p:sp>
            <p:cxnSp>
              <p:nvCxnSpPr>
                <p:cNvPr id="202" name="直線接點 201">
                  <a:extLst>
                    <a:ext uri="{FF2B5EF4-FFF2-40B4-BE49-F238E27FC236}">
                      <a16:creationId xmlns:a16="http://schemas.microsoft.com/office/drawing/2014/main" id="{9DA96177-CEBF-4B86-903A-4B648F0C67D8}"/>
                    </a:ext>
                  </a:extLst>
                </p:cNvPr>
                <p:cNvCxnSpPr>
                  <a:cxnSpLocks/>
                </p:cNvCxnSpPr>
                <p:nvPr/>
              </p:nvCxnSpPr>
              <p:spPr>
                <a:xfrm>
                  <a:off x="4461661" y="1138687"/>
                  <a:ext cx="525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直線接點 202">
                  <a:extLst>
                    <a:ext uri="{FF2B5EF4-FFF2-40B4-BE49-F238E27FC236}">
                      <a16:creationId xmlns:a16="http://schemas.microsoft.com/office/drawing/2014/main" id="{77B10AEE-2A93-4038-953E-69FD6D776957}"/>
                    </a:ext>
                  </a:extLst>
                </p:cNvPr>
                <p:cNvCxnSpPr>
                  <a:cxnSpLocks/>
                </p:cNvCxnSpPr>
                <p:nvPr/>
              </p:nvCxnSpPr>
              <p:spPr>
                <a:xfrm>
                  <a:off x="4724461" y="806569"/>
                  <a:ext cx="0" cy="10567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2" name="群組 181">
                <a:extLst>
                  <a:ext uri="{FF2B5EF4-FFF2-40B4-BE49-F238E27FC236}">
                    <a16:creationId xmlns:a16="http://schemas.microsoft.com/office/drawing/2014/main" id="{2B3B2D33-9BBD-4D37-AB26-42526FEF88A6}"/>
                  </a:ext>
                </a:extLst>
              </p:cNvPr>
              <p:cNvGrpSpPr/>
              <p:nvPr/>
            </p:nvGrpSpPr>
            <p:grpSpPr>
              <a:xfrm>
                <a:off x="10094356" y="2416737"/>
                <a:ext cx="430227" cy="614166"/>
                <a:chOff x="3191774" y="3256471"/>
                <a:chExt cx="595222" cy="849703"/>
              </a:xfrm>
            </p:grpSpPr>
            <p:cxnSp>
              <p:nvCxnSpPr>
                <p:cNvPr id="197" name="直線接點 196">
                  <a:extLst>
                    <a:ext uri="{FF2B5EF4-FFF2-40B4-BE49-F238E27FC236}">
                      <a16:creationId xmlns:a16="http://schemas.microsoft.com/office/drawing/2014/main" id="{E21235A4-9877-429A-B99A-46534FA8DCD2}"/>
                    </a:ext>
                  </a:extLst>
                </p:cNvPr>
                <p:cNvCxnSpPr/>
                <p:nvPr/>
              </p:nvCxnSpPr>
              <p:spPr>
                <a:xfrm>
                  <a:off x="3191774" y="3761117"/>
                  <a:ext cx="59522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直線接點 197">
                  <a:extLst>
                    <a:ext uri="{FF2B5EF4-FFF2-40B4-BE49-F238E27FC236}">
                      <a16:creationId xmlns:a16="http://schemas.microsoft.com/office/drawing/2014/main" id="{48FB79F4-A82C-4FB7-9311-3F296DEF4869}"/>
                    </a:ext>
                  </a:extLst>
                </p:cNvPr>
                <p:cNvCxnSpPr/>
                <p:nvPr/>
              </p:nvCxnSpPr>
              <p:spPr>
                <a:xfrm>
                  <a:off x="3191774" y="3588589"/>
                  <a:ext cx="59522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直線接點 198">
                  <a:extLst>
                    <a:ext uri="{FF2B5EF4-FFF2-40B4-BE49-F238E27FC236}">
                      <a16:creationId xmlns:a16="http://schemas.microsoft.com/office/drawing/2014/main" id="{5A5E7A29-7D3A-4983-ABBD-9FCC6AB90738}"/>
                    </a:ext>
                  </a:extLst>
                </p:cNvPr>
                <p:cNvCxnSpPr>
                  <a:cxnSpLocks/>
                </p:cNvCxnSpPr>
                <p:nvPr/>
              </p:nvCxnSpPr>
              <p:spPr>
                <a:xfrm flipV="1">
                  <a:off x="3493698" y="3256471"/>
                  <a:ext cx="0" cy="3450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直線接點 199">
                  <a:extLst>
                    <a:ext uri="{FF2B5EF4-FFF2-40B4-BE49-F238E27FC236}">
                      <a16:creationId xmlns:a16="http://schemas.microsoft.com/office/drawing/2014/main" id="{108A9117-A7EC-4EE0-9952-822085680C74}"/>
                    </a:ext>
                  </a:extLst>
                </p:cNvPr>
                <p:cNvCxnSpPr>
                  <a:cxnSpLocks/>
                </p:cNvCxnSpPr>
                <p:nvPr/>
              </p:nvCxnSpPr>
              <p:spPr>
                <a:xfrm flipV="1">
                  <a:off x="3493698" y="3761117"/>
                  <a:ext cx="0" cy="3450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3" name="群組 182">
                <a:extLst>
                  <a:ext uri="{FF2B5EF4-FFF2-40B4-BE49-F238E27FC236}">
                    <a16:creationId xmlns:a16="http://schemas.microsoft.com/office/drawing/2014/main" id="{5DF55C96-95A5-443E-9551-14244DC5468E}"/>
                  </a:ext>
                </a:extLst>
              </p:cNvPr>
              <p:cNvGrpSpPr/>
              <p:nvPr/>
            </p:nvGrpSpPr>
            <p:grpSpPr>
              <a:xfrm>
                <a:off x="10302381" y="2871527"/>
                <a:ext cx="835682" cy="289063"/>
                <a:chOff x="799949" y="2406768"/>
                <a:chExt cx="1970191" cy="681491"/>
              </a:xfrm>
            </p:grpSpPr>
            <p:cxnSp>
              <p:nvCxnSpPr>
                <p:cNvPr id="186" name="直線接點 185">
                  <a:extLst>
                    <a:ext uri="{FF2B5EF4-FFF2-40B4-BE49-F238E27FC236}">
                      <a16:creationId xmlns:a16="http://schemas.microsoft.com/office/drawing/2014/main" id="{A27789C3-A292-4C07-B140-BC6A62DAC13F}"/>
                    </a:ext>
                  </a:extLst>
                </p:cNvPr>
                <p:cNvCxnSpPr>
                  <a:cxnSpLocks/>
                </p:cNvCxnSpPr>
                <p:nvPr/>
              </p:nvCxnSpPr>
              <p:spPr>
                <a:xfrm flipV="1">
                  <a:off x="1251917" y="2406771"/>
                  <a:ext cx="108900" cy="33045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直線接點 186">
                  <a:extLst>
                    <a:ext uri="{FF2B5EF4-FFF2-40B4-BE49-F238E27FC236}">
                      <a16:creationId xmlns:a16="http://schemas.microsoft.com/office/drawing/2014/main" id="{860A49AE-8E9D-42BE-9B39-D282B740F13C}"/>
                    </a:ext>
                  </a:extLst>
                </p:cNvPr>
                <p:cNvCxnSpPr>
                  <a:cxnSpLocks/>
                </p:cNvCxnSpPr>
                <p:nvPr/>
              </p:nvCxnSpPr>
              <p:spPr>
                <a:xfrm flipH="1" flipV="1">
                  <a:off x="1360818" y="2406770"/>
                  <a:ext cx="117534" cy="6814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直線接點 187">
                  <a:extLst>
                    <a:ext uri="{FF2B5EF4-FFF2-40B4-BE49-F238E27FC236}">
                      <a16:creationId xmlns:a16="http://schemas.microsoft.com/office/drawing/2014/main" id="{17C825E4-949D-4AAC-B02F-F3FC14CC5243}"/>
                    </a:ext>
                  </a:extLst>
                </p:cNvPr>
                <p:cNvCxnSpPr>
                  <a:cxnSpLocks/>
                </p:cNvCxnSpPr>
                <p:nvPr/>
              </p:nvCxnSpPr>
              <p:spPr>
                <a:xfrm flipV="1">
                  <a:off x="1478352" y="2406769"/>
                  <a:ext cx="117534" cy="6814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直線接點 188">
                  <a:extLst>
                    <a:ext uri="{FF2B5EF4-FFF2-40B4-BE49-F238E27FC236}">
                      <a16:creationId xmlns:a16="http://schemas.microsoft.com/office/drawing/2014/main" id="{028B8C44-70D9-45EB-BD7C-DFD912F464AE}"/>
                    </a:ext>
                  </a:extLst>
                </p:cNvPr>
                <p:cNvCxnSpPr>
                  <a:cxnSpLocks/>
                </p:cNvCxnSpPr>
                <p:nvPr/>
              </p:nvCxnSpPr>
              <p:spPr>
                <a:xfrm flipH="1" flipV="1">
                  <a:off x="1595886" y="2406770"/>
                  <a:ext cx="117534" cy="6814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直線接點 189">
                  <a:extLst>
                    <a:ext uri="{FF2B5EF4-FFF2-40B4-BE49-F238E27FC236}">
                      <a16:creationId xmlns:a16="http://schemas.microsoft.com/office/drawing/2014/main" id="{305504B7-1F85-48CC-B2E9-9451D5E39AC7}"/>
                    </a:ext>
                  </a:extLst>
                </p:cNvPr>
                <p:cNvCxnSpPr>
                  <a:cxnSpLocks/>
                </p:cNvCxnSpPr>
                <p:nvPr/>
              </p:nvCxnSpPr>
              <p:spPr>
                <a:xfrm flipV="1">
                  <a:off x="1713420" y="2406769"/>
                  <a:ext cx="117534" cy="6814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直線接點 190">
                  <a:extLst>
                    <a:ext uri="{FF2B5EF4-FFF2-40B4-BE49-F238E27FC236}">
                      <a16:creationId xmlns:a16="http://schemas.microsoft.com/office/drawing/2014/main" id="{47B25860-1699-410C-8F95-205E7219E03F}"/>
                    </a:ext>
                  </a:extLst>
                </p:cNvPr>
                <p:cNvCxnSpPr>
                  <a:cxnSpLocks/>
                </p:cNvCxnSpPr>
                <p:nvPr/>
              </p:nvCxnSpPr>
              <p:spPr>
                <a:xfrm flipH="1" flipV="1">
                  <a:off x="1830954" y="2406770"/>
                  <a:ext cx="117534" cy="6814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直線接點 191">
                  <a:extLst>
                    <a:ext uri="{FF2B5EF4-FFF2-40B4-BE49-F238E27FC236}">
                      <a16:creationId xmlns:a16="http://schemas.microsoft.com/office/drawing/2014/main" id="{E736B7C3-6ABF-49CB-86FC-37D87960E97B}"/>
                    </a:ext>
                  </a:extLst>
                </p:cNvPr>
                <p:cNvCxnSpPr>
                  <a:cxnSpLocks/>
                </p:cNvCxnSpPr>
                <p:nvPr/>
              </p:nvCxnSpPr>
              <p:spPr>
                <a:xfrm flipV="1">
                  <a:off x="1948488" y="2406768"/>
                  <a:ext cx="117534" cy="6814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直線接點 192">
                  <a:extLst>
                    <a:ext uri="{FF2B5EF4-FFF2-40B4-BE49-F238E27FC236}">
                      <a16:creationId xmlns:a16="http://schemas.microsoft.com/office/drawing/2014/main" id="{E5E64A12-6B49-474F-9971-E6B7A3DCDA5D}"/>
                    </a:ext>
                  </a:extLst>
                </p:cNvPr>
                <p:cNvCxnSpPr>
                  <a:cxnSpLocks/>
                </p:cNvCxnSpPr>
                <p:nvPr/>
              </p:nvCxnSpPr>
              <p:spPr>
                <a:xfrm flipH="1" flipV="1">
                  <a:off x="2066022" y="2406769"/>
                  <a:ext cx="117534" cy="6814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直線接點 193">
                  <a:extLst>
                    <a:ext uri="{FF2B5EF4-FFF2-40B4-BE49-F238E27FC236}">
                      <a16:creationId xmlns:a16="http://schemas.microsoft.com/office/drawing/2014/main" id="{9BF3E0C6-8512-4E43-85CE-294751E4E7B4}"/>
                    </a:ext>
                  </a:extLst>
                </p:cNvPr>
                <p:cNvCxnSpPr/>
                <p:nvPr/>
              </p:nvCxnSpPr>
              <p:spPr>
                <a:xfrm flipV="1">
                  <a:off x="2183556" y="2708694"/>
                  <a:ext cx="125082" cy="3795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直線接點 194">
                  <a:extLst>
                    <a:ext uri="{FF2B5EF4-FFF2-40B4-BE49-F238E27FC236}">
                      <a16:creationId xmlns:a16="http://schemas.microsoft.com/office/drawing/2014/main" id="{F64AA2C8-E47F-4546-B9CD-3A7D92749FD1}"/>
                    </a:ext>
                  </a:extLst>
                </p:cNvPr>
                <p:cNvCxnSpPr>
                  <a:cxnSpLocks/>
                </p:cNvCxnSpPr>
                <p:nvPr/>
              </p:nvCxnSpPr>
              <p:spPr>
                <a:xfrm flipV="1">
                  <a:off x="2292456" y="2708693"/>
                  <a:ext cx="477684"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直線接點 195">
                  <a:extLst>
                    <a:ext uri="{FF2B5EF4-FFF2-40B4-BE49-F238E27FC236}">
                      <a16:creationId xmlns:a16="http://schemas.microsoft.com/office/drawing/2014/main" id="{016B8CB9-58DD-4CA1-B44E-6FF3EB9FB133}"/>
                    </a:ext>
                  </a:extLst>
                </p:cNvPr>
                <p:cNvCxnSpPr>
                  <a:cxnSpLocks/>
                </p:cNvCxnSpPr>
                <p:nvPr/>
              </p:nvCxnSpPr>
              <p:spPr>
                <a:xfrm flipV="1">
                  <a:off x="799949" y="2747511"/>
                  <a:ext cx="477685"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4" name="橢圓 183">
                <a:extLst>
                  <a:ext uri="{FF2B5EF4-FFF2-40B4-BE49-F238E27FC236}">
                    <a16:creationId xmlns:a16="http://schemas.microsoft.com/office/drawing/2014/main" id="{A5DDACB4-61C2-43FB-98AB-81DF1BCE2D39}"/>
                  </a:ext>
                </a:extLst>
              </p:cNvPr>
              <p:cNvSpPr/>
              <p:nvPr/>
            </p:nvSpPr>
            <p:spPr>
              <a:xfrm>
                <a:off x="10264180" y="2323494"/>
                <a:ext cx="90572" cy="9057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p>
            </p:txBody>
          </p:sp>
          <p:sp>
            <p:nvSpPr>
              <p:cNvPr id="185" name="文字方塊 184">
                <a:extLst>
                  <a:ext uri="{FF2B5EF4-FFF2-40B4-BE49-F238E27FC236}">
                    <a16:creationId xmlns:a16="http://schemas.microsoft.com/office/drawing/2014/main" id="{1588298A-F0EA-449A-9AA6-7C70391F7E98}"/>
                  </a:ext>
                </a:extLst>
              </p:cNvPr>
              <p:cNvSpPr txBox="1"/>
              <p:nvPr/>
            </p:nvSpPr>
            <p:spPr>
              <a:xfrm>
                <a:off x="10259638" y="1928420"/>
                <a:ext cx="1695298" cy="530510"/>
              </a:xfrm>
              <a:prstGeom prst="rect">
                <a:avLst/>
              </a:prstGeom>
              <a:noFill/>
              <a:ln w="19050">
                <a:noFill/>
              </a:ln>
            </p:spPr>
            <p:txBody>
              <a:bodyPr wrap="none" rtlCol="0">
                <a:spAutoFit/>
              </a:bodyPr>
              <a:lstStyle/>
              <a:p>
                <a:r>
                  <a:rPr lang="en-US" altLang="zh-TW" sz="1200" dirty="0"/>
                  <a:t>AC readout</a:t>
                </a:r>
                <a:endParaRPr lang="zh-TW" altLang="en-US" sz="1200" dirty="0"/>
              </a:p>
            </p:txBody>
          </p:sp>
        </p:grpSp>
        <p:cxnSp>
          <p:nvCxnSpPr>
            <p:cNvPr id="127" name="直線接點 126">
              <a:extLst>
                <a:ext uri="{FF2B5EF4-FFF2-40B4-BE49-F238E27FC236}">
                  <a16:creationId xmlns:a16="http://schemas.microsoft.com/office/drawing/2014/main" id="{220295AC-AEDD-4BAB-924E-67024C52AC7E}"/>
                </a:ext>
              </a:extLst>
            </p:cNvPr>
            <p:cNvCxnSpPr/>
            <p:nvPr/>
          </p:nvCxnSpPr>
          <p:spPr>
            <a:xfrm>
              <a:off x="7010835" y="3454758"/>
              <a:ext cx="34591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8" name="文字方塊 127">
              <a:extLst>
                <a:ext uri="{FF2B5EF4-FFF2-40B4-BE49-F238E27FC236}">
                  <a16:creationId xmlns:a16="http://schemas.microsoft.com/office/drawing/2014/main" id="{03E53CB5-FBC4-49BF-B1A1-E2F9EC093AAE}"/>
                </a:ext>
              </a:extLst>
            </p:cNvPr>
            <p:cNvSpPr txBox="1"/>
            <p:nvPr/>
          </p:nvSpPr>
          <p:spPr>
            <a:xfrm>
              <a:off x="9637212" y="2558341"/>
              <a:ext cx="310550" cy="530510"/>
            </a:xfrm>
            <a:prstGeom prst="rect">
              <a:avLst/>
            </a:prstGeom>
            <a:noFill/>
            <a:ln w="19050">
              <a:noFill/>
            </a:ln>
          </p:spPr>
          <p:txBody>
            <a:bodyPr wrap="square" rtlCol="0">
              <a:spAutoFit/>
            </a:bodyPr>
            <a:lstStyle/>
            <a:p>
              <a:r>
                <a:rPr lang="en-US" altLang="zh-TW" sz="1200" dirty="0"/>
                <a:t>…</a:t>
              </a:r>
              <a:endParaRPr lang="zh-TW" altLang="en-US" sz="1200" dirty="0"/>
            </a:p>
          </p:txBody>
        </p:sp>
        <p:cxnSp>
          <p:nvCxnSpPr>
            <p:cNvPr id="129" name="直線接點 128">
              <a:extLst>
                <a:ext uri="{FF2B5EF4-FFF2-40B4-BE49-F238E27FC236}">
                  <a16:creationId xmlns:a16="http://schemas.microsoft.com/office/drawing/2014/main" id="{E4D68DAF-A0BB-4508-BA70-C3D7C39ADC2D}"/>
                </a:ext>
              </a:extLst>
            </p:cNvPr>
            <p:cNvCxnSpPr>
              <a:cxnSpLocks/>
            </p:cNvCxnSpPr>
            <p:nvPr/>
          </p:nvCxnSpPr>
          <p:spPr>
            <a:xfrm flipV="1">
              <a:off x="8657442" y="3450157"/>
              <a:ext cx="0" cy="3741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0" name="文字方塊 129">
              <a:extLst>
                <a:ext uri="{FF2B5EF4-FFF2-40B4-BE49-F238E27FC236}">
                  <a16:creationId xmlns:a16="http://schemas.microsoft.com/office/drawing/2014/main" id="{E88B8CF6-D8EE-4797-A120-50D3B0765AA4}"/>
                </a:ext>
              </a:extLst>
            </p:cNvPr>
            <p:cNvSpPr txBox="1"/>
            <p:nvPr/>
          </p:nvSpPr>
          <p:spPr>
            <a:xfrm>
              <a:off x="8712264" y="3656415"/>
              <a:ext cx="1397869" cy="530510"/>
            </a:xfrm>
            <a:prstGeom prst="rect">
              <a:avLst/>
            </a:prstGeom>
            <a:noFill/>
            <a:ln w="19050">
              <a:noFill/>
            </a:ln>
          </p:spPr>
          <p:txBody>
            <a:bodyPr wrap="none" rtlCol="0">
              <a:spAutoFit/>
            </a:bodyPr>
            <a:lstStyle/>
            <a:p>
              <a:r>
                <a:rPr lang="en-US" altLang="zh-TW" sz="1200" dirty="0"/>
                <a:t>Backside</a:t>
              </a:r>
              <a:endParaRPr lang="zh-TW" altLang="en-US" sz="1200" dirty="0"/>
            </a:p>
          </p:txBody>
        </p:sp>
        <p:sp>
          <p:nvSpPr>
            <p:cNvPr id="131" name="文字方塊 130">
              <a:extLst>
                <a:ext uri="{FF2B5EF4-FFF2-40B4-BE49-F238E27FC236}">
                  <a16:creationId xmlns:a16="http://schemas.microsoft.com/office/drawing/2014/main" id="{9756B2B7-EEE3-4CCC-A608-D3139750B9C1}"/>
                </a:ext>
              </a:extLst>
            </p:cNvPr>
            <p:cNvSpPr txBox="1"/>
            <p:nvPr/>
          </p:nvSpPr>
          <p:spPr>
            <a:xfrm>
              <a:off x="8293997" y="4459628"/>
              <a:ext cx="442707" cy="530510"/>
            </a:xfrm>
            <a:prstGeom prst="rect">
              <a:avLst/>
            </a:prstGeom>
            <a:noFill/>
            <a:ln w="19050">
              <a:noFill/>
            </a:ln>
          </p:spPr>
          <p:txBody>
            <a:bodyPr wrap="none" rtlCol="0">
              <a:spAutoFit/>
            </a:bodyPr>
            <a:lstStyle/>
            <a:p>
              <a:r>
                <a:rPr lang="en-US" altLang="zh-TW" sz="1200" dirty="0"/>
                <a:t>-</a:t>
              </a:r>
              <a:endParaRPr lang="zh-TW" altLang="en-US" sz="1200" dirty="0"/>
            </a:p>
          </p:txBody>
        </p:sp>
        <p:sp>
          <p:nvSpPr>
            <p:cNvPr id="132" name="文字方塊 131">
              <a:extLst>
                <a:ext uri="{FF2B5EF4-FFF2-40B4-BE49-F238E27FC236}">
                  <a16:creationId xmlns:a16="http://schemas.microsoft.com/office/drawing/2014/main" id="{C6215222-A45B-420F-9432-CA8BE01181D8}"/>
                </a:ext>
              </a:extLst>
            </p:cNvPr>
            <p:cNvSpPr txBox="1"/>
            <p:nvPr/>
          </p:nvSpPr>
          <p:spPr>
            <a:xfrm>
              <a:off x="8261323" y="3757047"/>
              <a:ext cx="501037" cy="530510"/>
            </a:xfrm>
            <a:prstGeom prst="rect">
              <a:avLst/>
            </a:prstGeom>
            <a:noFill/>
            <a:ln w="19050">
              <a:noFill/>
            </a:ln>
          </p:spPr>
          <p:txBody>
            <a:bodyPr wrap="none" rtlCol="0">
              <a:spAutoFit/>
            </a:bodyPr>
            <a:lstStyle/>
            <a:p>
              <a:r>
                <a:rPr lang="en-US" altLang="zh-TW" sz="1200" dirty="0"/>
                <a:t>+</a:t>
              </a:r>
              <a:endParaRPr lang="zh-TW" altLang="en-US" sz="1200" dirty="0"/>
            </a:p>
          </p:txBody>
        </p:sp>
        <p:grpSp>
          <p:nvGrpSpPr>
            <p:cNvPr id="133" name="群組 132">
              <a:extLst>
                <a:ext uri="{FF2B5EF4-FFF2-40B4-BE49-F238E27FC236}">
                  <a16:creationId xmlns:a16="http://schemas.microsoft.com/office/drawing/2014/main" id="{7704E7FA-AEC3-4205-A7EB-A405C3105C86}"/>
                </a:ext>
              </a:extLst>
            </p:cNvPr>
            <p:cNvGrpSpPr/>
            <p:nvPr/>
          </p:nvGrpSpPr>
          <p:grpSpPr>
            <a:xfrm>
              <a:off x="6317627" y="1766455"/>
              <a:ext cx="380493" cy="405860"/>
              <a:chOff x="707368" y="2234242"/>
              <a:chExt cx="646979" cy="690112"/>
            </a:xfrm>
          </p:grpSpPr>
          <p:cxnSp>
            <p:nvCxnSpPr>
              <p:cNvPr id="177" name="直線接點 176">
                <a:extLst>
                  <a:ext uri="{FF2B5EF4-FFF2-40B4-BE49-F238E27FC236}">
                    <a16:creationId xmlns:a16="http://schemas.microsoft.com/office/drawing/2014/main" id="{B60605FE-348D-4FCB-A0C7-B35DEC6A2B8E}"/>
                  </a:ext>
                </a:extLst>
              </p:cNvPr>
              <p:cNvCxnSpPr>
                <a:cxnSpLocks/>
              </p:cNvCxnSpPr>
              <p:nvPr/>
            </p:nvCxnSpPr>
            <p:spPr>
              <a:xfrm>
                <a:off x="707368" y="2717320"/>
                <a:ext cx="64697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直線接點 177">
                <a:extLst>
                  <a:ext uri="{FF2B5EF4-FFF2-40B4-BE49-F238E27FC236}">
                    <a16:creationId xmlns:a16="http://schemas.microsoft.com/office/drawing/2014/main" id="{BFE35B3D-990E-49BB-843F-4D785DD06271}"/>
                  </a:ext>
                </a:extLst>
              </p:cNvPr>
              <p:cNvCxnSpPr>
                <a:cxnSpLocks/>
              </p:cNvCxnSpPr>
              <p:nvPr/>
            </p:nvCxnSpPr>
            <p:spPr>
              <a:xfrm>
                <a:off x="767752" y="2820837"/>
                <a:ext cx="52621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直線接點 178">
                <a:extLst>
                  <a:ext uri="{FF2B5EF4-FFF2-40B4-BE49-F238E27FC236}">
                    <a16:creationId xmlns:a16="http://schemas.microsoft.com/office/drawing/2014/main" id="{B8584ECB-C275-41C8-90FB-EB4F4952EE94}"/>
                  </a:ext>
                </a:extLst>
              </p:cNvPr>
              <p:cNvCxnSpPr>
                <a:cxnSpLocks/>
              </p:cNvCxnSpPr>
              <p:nvPr/>
            </p:nvCxnSpPr>
            <p:spPr>
              <a:xfrm>
                <a:off x="879895" y="2924354"/>
                <a:ext cx="3019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直線接點 179">
                <a:extLst>
                  <a:ext uri="{FF2B5EF4-FFF2-40B4-BE49-F238E27FC236}">
                    <a16:creationId xmlns:a16="http://schemas.microsoft.com/office/drawing/2014/main" id="{484CCFF7-B6F4-4041-A53E-152DF5F3C0C5}"/>
                  </a:ext>
                </a:extLst>
              </p:cNvPr>
              <p:cNvCxnSpPr>
                <a:cxnSpLocks/>
              </p:cNvCxnSpPr>
              <p:nvPr/>
            </p:nvCxnSpPr>
            <p:spPr>
              <a:xfrm flipV="1">
                <a:off x="1022231" y="2234242"/>
                <a:ext cx="0" cy="4830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4" name="群組 133">
              <a:extLst>
                <a:ext uri="{FF2B5EF4-FFF2-40B4-BE49-F238E27FC236}">
                  <a16:creationId xmlns:a16="http://schemas.microsoft.com/office/drawing/2014/main" id="{7C6DD003-92D4-43BA-B98A-15D49AB0D21F}"/>
                </a:ext>
              </a:extLst>
            </p:cNvPr>
            <p:cNvGrpSpPr/>
            <p:nvPr/>
          </p:nvGrpSpPr>
          <p:grpSpPr>
            <a:xfrm>
              <a:off x="8460860" y="3929298"/>
              <a:ext cx="414574" cy="809658"/>
              <a:chOff x="4610317" y="2538361"/>
              <a:chExt cx="983401" cy="1920572"/>
            </a:xfrm>
          </p:grpSpPr>
          <p:sp>
            <p:nvSpPr>
              <p:cNvPr id="173" name="手繪多邊形: 圖案 172">
                <a:extLst>
                  <a:ext uri="{FF2B5EF4-FFF2-40B4-BE49-F238E27FC236}">
                    <a16:creationId xmlns:a16="http://schemas.microsoft.com/office/drawing/2014/main" id="{485E8DC1-4099-4E3C-BF3B-F464CDA5DE0E}"/>
                  </a:ext>
                </a:extLst>
              </p:cNvPr>
              <p:cNvSpPr/>
              <p:nvPr/>
            </p:nvSpPr>
            <p:spPr>
              <a:xfrm>
                <a:off x="4818161" y="3267908"/>
                <a:ext cx="574120" cy="555780"/>
              </a:xfrm>
              <a:custGeom>
                <a:avLst/>
                <a:gdLst>
                  <a:gd name="connsiteX0" fmla="*/ 0 w 1199072"/>
                  <a:gd name="connsiteY0" fmla="*/ 609955 h 1160768"/>
                  <a:gd name="connsiteX1" fmla="*/ 379562 w 1199072"/>
                  <a:gd name="connsiteY1" fmla="*/ 14732 h 1160768"/>
                  <a:gd name="connsiteX2" fmla="*/ 845389 w 1199072"/>
                  <a:gd name="connsiteY2" fmla="*/ 1153419 h 1160768"/>
                  <a:gd name="connsiteX3" fmla="*/ 1199072 w 1199072"/>
                  <a:gd name="connsiteY3" fmla="*/ 506438 h 1160768"/>
                </a:gdLst>
                <a:ahLst/>
                <a:cxnLst>
                  <a:cxn ang="0">
                    <a:pos x="connsiteX0" y="connsiteY0"/>
                  </a:cxn>
                  <a:cxn ang="0">
                    <a:pos x="connsiteX1" y="connsiteY1"/>
                  </a:cxn>
                  <a:cxn ang="0">
                    <a:pos x="connsiteX2" y="connsiteY2"/>
                  </a:cxn>
                  <a:cxn ang="0">
                    <a:pos x="connsiteX3" y="connsiteY3"/>
                  </a:cxn>
                </a:cxnLst>
                <a:rect l="l" t="t" r="r" b="b"/>
                <a:pathLst>
                  <a:path w="1199072" h="1160768">
                    <a:moveTo>
                      <a:pt x="0" y="609955"/>
                    </a:moveTo>
                    <a:cubicBezTo>
                      <a:pt x="119332" y="267055"/>
                      <a:pt x="238664" y="-75845"/>
                      <a:pt x="379562" y="14732"/>
                    </a:cubicBezTo>
                    <a:cubicBezTo>
                      <a:pt x="520460" y="105309"/>
                      <a:pt x="708804" y="1071468"/>
                      <a:pt x="845389" y="1153419"/>
                    </a:cubicBezTo>
                    <a:cubicBezTo>
                      <a:pt x="981974" y="1235370"/>
                      <a:pt x="1112808" y="607079"/>
                      <a:pt x="1199072" y="506438"/>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dirty="0"/>
              </a:p>
            </p:txBody>
          </p:sp>
          <p:sp>
            <p:nvSpPr>
              <p:cNvPr id="174" name="橢圓 173">
                <a:extLst>
                  <a:ext uri="{FF2B5EF4-FFF2-40B4-BE49-F238E27FC236}">
                    <a16:creationId xmlns:a16="http://schemas.microsoft.com/office/drawing/2014/main" id="{7E92532A-5FC0-456F-B5BF-2408F0A2661C}"/>
                  </a:ext>
                </a:extLst>
              </p:cNvPr>
              <p:cNvSpPr/>
              <p:nvPr/>
            </p:nvSpPr>
            <p:spPr>
              <a:xfrm>
                <a:off x="4610317" y="3053751"/>
                <a:ext cx="983401" cy="983401"/>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p>
            </p:txBody>
          </p:sp>
          <p:cxnSp>
            <p:nvCxnSpPr>
              <p:cNvPr id="175" name="直線接點 174">
                <a:extLst>
                  <a:ext uri="{FF2B5EF4-FFF2-40B4-BE49-F238E27FC236}">
                    <a16:creationId xmlns:a16="http://schemas.microsoft.com/office/drawing/2014/main" id="{80E90ED3-C153-4DD5-B5ED-0B37310A56CC}"/>
                  </a:ext>
                </a:extLst>
              </p:cNvPr>
              <p:cNvCxnSpPr>
                <a:stCxn id="174" idx="0"/>
              </p:cNvCxnSpPr>
              <p:nvPr/>
            </p:nvCxnSpPr>
            <p:spPr>
              <a:xfrm flipH="1" flipV="1">
                <a:off x="5096595" y="2538361"/>
                <a:ext cx="5423" cy="5153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直線接點 175">
                <a:extLst>
                  <a:ext uri="{FF2B5EF4-FFF2-40B4-BE49-F238E27FC236}">
                    <a16:creationId xmlns:a16="http://schemas.microsoft.com/office/drawing/2014/main" id="{179984B8-6B65-4B70-8E11-64442F5782B3}"/>
                  </a:ext>
                </a:extLst>
              </p:cNvPr>
              <p:cNvCxnSpPr>
                <a:cxnSpLocks/>
                <a:endCxn id="174" idx="4"/>
              </p:cNvCxnSpPr>
              <p:nvPr/>
            </p:nvCxnSpPr>
            <p:spPr>
              <a:xfrm flipV="1">
                <a:off x="5102018" y="4037152"/>
                <a:ext cx="0" cy="4217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5" name="群組 134">
              <a:extLst>
                <a:ext uri="{FF2B5EF4-FFF2-40B4-BE49-F238E27FC236}">
                  <a16:creationId xmlns:a16="http://schemas.microsoft.com/office/drawing/2014/main" id="{C9DFFA5F-45C7-416E-AC48-D90C309AB59D}"/>
                </a:ext>
              </a:extLst>
            </p:cNvPr>
            <p:cNvGrpSpPr/>
            <p:nvPr/>
          </p:nvGrpSpPr>
          <p:grpSpPr>
            <a:xfrm>
              <a:off x="8412088" y="4714825"/>
              <a:ext cx="507545" cy="809029"/>
              <a:chOff x="8980099" y="398568"/>
              <a:chExt cx="595222" cy="948786"/>
            </a:xfrm>
          </p:grpSpPr>
          <p:cxnSp>
            <p:nvCxnSpPr>
              <p:cNvPr id="167" name="直線接點 166">
                <a:extLst>
                  <a:ext uri="{FF2B5EF4-FFF2-40B4-BE49-F238E27FC236}">
                    <a16:creationId xmlns:a16="http://schemas.microsoft.com/office/drawing/2014/main" id="{CEBA892B-6D3A-454E-8B1B-BB6C0E00CA5B}"/>
                  </a:ext>
                </a:extLst>
              </p:cNvPr>
              <p:cNvCxnSpPr/>
              <p:nvPr/>
            </p:nvCxnSpPr>
            <p:spPr>
              <a:xfrm>
                <a:off x="8980099" y="907098"/>
                <a:ext cx="59522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直線接點 167">
                <a:extLst>
                  <a:ext uri="{FF2B5EF4-FFF2-40B4-BE49-F238E27FC236}">
                    <a16:creationId xmlns:a16="http://schemas.microsoft.com/office/drawing/2014/main" id="{5C5AF57C-DBD1-4452-8096-CF77EEEEB96A}"/>
                  </a:ext>
                </a:extLst>
              </p:cNvPr>
              <p:cNvCxnSpPr/>
              <p:nvPr/>
            </p:nvCxnSpPr>
            <p:spPr>
              <a:xfrm>
                <a:off x="8980099" y="730686"/>
                <a:ext cx="59522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直線接點 168">
                <a:extLst>
                  <a:ext uri="{FF2B5EF4-FFF2-40B4-BE49-F238E27FC236}">
                    <a16:creationId xmlns:a16="http://schemas.microsoft.com/office/drawing/2014/main" id="{95380203-31CF-48E4-94D5-B911E9E13AFF}"/>
                  </a:ext>
                </a:extLst>
              </p:cNvPr>
              <p:cNvCxnSpPr>
                <a:cxnSpLocks/>
              </p:cNvCxnSpPr>
              <p:nvPr/>
            </p:nvCxnSpPr>
            <p:spPr>
              <a:xfrm flipV="1">
                <a:off x="9277710" y="398568"/>
                <a:ext cx="0" cy="3450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直線接點 169">
                <a:extLst>
                  <a:ext uri="{FF2B5EF4-FFF2-40B4-BE49-F238E27FC236}">
                    <a16:creationId xmlns:a16="http://schemas.microsoft.com/office/drawing/2014/main" id="{8F05DC03-437D-4BE3-9B2C-A7DE1E676F94}"/>
                  </a:ext>
                </a:extLst>
              </p:cNvPr>
              <p:cNvCxnSpPr>
                <a:cxnSpLocks/>
              </p:cNvCxnSpPr>
              <p:nvPr/>
            </p:nvCxnSpPr>
            <p:spPr>
              <a:xfrm flipV="1">
                <a:off x="9277710" y="1002297"/>
                <a:ext cx="0" cy="3450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直線接點 170">
                <a:extLst>
                  <a:ext uri="{FF2B5EF4-FFF2-40B4-BE49-F238E27FC236}">
                    <a16:creationId xmlns:a16="http://schemas.microsoft.com/office/drawing/2014/main" id="{464C03F7-C690-41F9-AE52-F2BDA8BA1FE8}"/>
                  </a:ext>
                </a:extLst>
              </p:cNvPr>
              <p:cNvCxnSpPr>
                <a:cxnSpLocks/>
              </p:cNvCxnSpPr>
              <p:nvPr/>
            </p:nvCxnSpPr>
            <p:spPr>
              <a:xfrm>
                <a:off x="9126748" y="818892"/>
                <a:ext cx="3019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直線接點 171">
                <a:extLst>
                  <a:ext uri="{FF2B5EF4-FFF2-40B4-BE49-F238E27FC236}">
                    <a16:creationId xmlns:a16="http://schemas.microsoft.com/office/drawing/2014/main" id="{E730B684-DB2F-4531-88C6-97E2E7775A20}"/>
                  </a:ext>
                </a:extLst>
              </p:cNvPr>
              <p:cNvCxnSpPr>
                <a:cxnSpLocks/>
              </p:cNvCxnSpPr>
              <p:nvPr/>
            </p:nvCxnSpPr>
            <p:spPr>
              <a:xfrm>
                <a:off x="9126748" y="995303"/>
                <a:ext cx="3019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6" name="接點: 肘形 135">
              <a:extLst>
                <a:ext uri="{FF2B5EF4-FFF2-40B4-BE49-F238E27FC236}">
                  <a16:creationId xmlns:a16="http://schemas.microsoft.com/office/drawing/2014/main" id="{2655F0E3-CE19-40E3-A6F2-6761BD6F5FC3}"/>
                </a:ext>
              </a:extLst>
            </p:cNvPr>
            <p:cNvCxnSpPr>
              <a:cxnSpLocks/>
              <a:stCxn id="230" idx="0"/>
            </p:cNvCxnSpPr>
            <p:nvPr/>
          </p:nvCxnSpPr>
          <p:spPr>
            <a:xfrm rot="16200000" flipV="1">
              <a:off x="6589509" y="1644616"/>
              <a:ext cx="369332" cy="504922"/>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接點: 肘形 136">
              <a:extLst>
                <a:ext uri="{FF2B5EF4-FFF2-40B4-BE49-F238E27FC236}">
                  <a16:creationId xmlns:a16="http://schemas.microsoft.com/office/drawing/2014/main" id="{FE3BE073-C9FF-4C96-A371-F90AAFF0F8DD}"/>
                </a:ext>
              </a:extLst>
            </p:cNvPr>
            <p:cNvCxnSpPr>
              <a:cxnSpLocks/>
              <a:stCxn id="207" idx="0"/>
            </p:cNvCxnSpPr>
            <p:nvPr/>
          </p:nvCxnSpPr>
          <p:spPr>
            <a:xfrm rot="16200000" flipV="1">
              <a:off x="7294017" y="718684"/>
              <a:ext cx="558360" cy="2168490"/>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接點: 肘形 137">
              <a:extLst>
                <a:ext uri="{FF2B5EF4-FFF2-40B4-BE49-F238E27FC236}">
                  <a16:creationId xmlns:a16="http://schemas.microsoft.com/office/drawing/2014/main" id="{25364E40-8C2A-4F69-8BBA-30296ED2C51D}"/>
                </a:ext>
              </a:extLst>
            </p:cNvPr>
            <p:cNvCxnSpPr>
              <a:cxnSpLocks/>
              <a:stCxn id="184" idx="0"/>
            </p:cNvCxnSpPr>
            <p:nvPr/>
          </p:nvCxnSpPr>
          <p:spPr>
            <a:xfrm rot="16200000" flipV="1">
              <a:off x="7870572" y="-503591"/>
              <a:ext cx="816734" cy="4371607"/>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9" name="群組 138">
              <a:extLst>
                <a:ext uri="{FF2B5EF4-FFF2-40B4-BE49-F238E27FC236}">
                  <a16:creationId xmlns:a16="http://schemas.microsoft.com/office/drawing/2014/main" id="{9EF11939-F6F2-4313-A828-85D14E8F680F}"/>
                </a:ext>
              </a:extLst>
            </p:cNvPr>
            <p:cNvGrpSpPr/>
            <p:nvPr/>
          </p:nvGrpSpPr>
          <p:grpSpPr>
            <a:xfrm>
              <a:off x="5922941" y="3689144"/>
              <a:ext cx="400994" cy="783136"/>
              <a:chOff x="4668229" y="2538361"/>
              <a:chExt cx="983401" cy="1920572"/>
            </a:xfrm>
          </p:grpSpPr>
          <p:sp>
            <p:nvSpPr>
              <p:cNvPr id="164" name="橢圓 163">
                <a:extLst>
                  <a:ext uri="{FF2B5EF4-FFF2-40B4-BE49-F238E27FC236}">
                    <a16:creationId xmlns:a16="http://schemas.microsoft.com/office/drawing/2014/main" id="{111A087B-62BB-4F85-A060-57BA0099EF9C}"/>
                  </a:ext>
                </a:extLst>
              </p:cNvPr>
              <p:cNvSpPr/>
              <p:nvPr/>
            </p:nvSpPr>
            <p:spPr>
              <a:xfrm>
                <a:off x="4668229" y="3053749"/>
                <a:ext cx="983401" cy="98340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200" dirty="0">
                    <a:solidFill>
                      <a:schemeClr val="tx1"/>
                    </a:solidFill>
                  </a:rPr>
                  <a:t>A</a:t>
                </a:r>
                <a:endParaRPr lang="zh-TW" altLang="en-US" sz="1200" dirty="0">
                  <a:solidFill>
                    <a:schemeClr val="tx1"/>
                  </a:solidFill>
                </a:endParaRPr>
              </a:p>
            </p:txBody>
          </p:sp>
          <p:cxnSp>
            <p:nvCxnSpPr>
              <p:cNvPr id="165" name="直線接點 164">
                <a:extLst>
                  <a:ext uri="{FF2B5EF4-FFF2-40B4-BE49-F238E27FC236}">
                    <a16:creationId xmlns:a16="http://schemas.microsoft.com/office/drawing/2014/main" id="{C08531FC-6F56-4623-8007-6D382EAFA295}"/>
                  </a:ext>
                </a:extLst>
              </p:cNvPr>
              <p:cNvCxnSpPr>
                <a:stCxn id="164" idx="0"/>
              </p:cNvCxnSpPr>
              <p:nvPr/>
            </p:nvCxnSpPr>
            <p:spPr>
              <a:xfrm flipH="1" flipV="1">
                <a:off x="5154507" y="2538361"/>
                <a:ext cx="5425" cy="5153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直線接點 165">
                <a:extLst>
                  <a:ext uri="{FF2B5EF4-FFF2-40B4-BE49-F238E27FC236}">
                    <a16:creationId xmlns:a16="http://schemas.microsoft.com/office/drawing/2014/main" id="{54B0424C-A935-458B-B387-2F6A56756DE1}"/>
                  </a:ext>
                </a:extLst>
              </p:cNvPr>
              <p:cNvCxnSpPr>
                <a:cxnSpLocks/>
                <a:endCxn id="164" idx="4"/>
              </p:cNvCxnSpPr>
              <p:nvPr/>
            </p:nvCxnSpPr>
            <p:spPr>
              <a:xfrm flipV="1">
                <a:off x="5159931" y="4037152"/>
                <a:ext cx="0" cy="4217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40" name="直線接點 139">
              <a:extLst>
                <a:ext uri="{FF2B5EF4-FFF2-40B4-BE49-F238E27FC236}">
                  <a16:creationId xmlns:a16="http://schemas.microsoft.com/office/drawing/2014/main" id="{27E05601-F4C3-46DD-9FB3-E29139EBD7D8}"/>
                </a:ext>
              </a:extLst>
            </p:cNvPr>
            <p:cNvCxnSpPr>
              <a:cxnSpLocks/>
            </p:cNvCxnSpPr>
            <p:nvPr/>
          </p:nvCxnSpPr>
          <p:spPr>
            <a:xfrm flipV="1">
              <a:off x="6122481" y="1273846"/>
              <a:ext cx="0" cy="25192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直線接點 140">
              <a:extLst>
                <a:ext uri="{FF2B5EF4-FFF2-40B4-BE49-F238E27FC236}">
                  <a16:creationId xmlns:a16="http://schemas.microsoft.com/office/drawing/2014/main" id="{EC18AF12-2237-447A-9F46-54503BC36CF4}"/>
                </a:ext>
              </a:extLst>
            </p:cNvPr>
            <p:cNvCxnSpPr>
              <a:cxnSpLocks/>
            </p:cNvCxnSpPr>
            <p:nvPr/>
          </p:nvCxnSpPr>
          <p:spPr>
            <a:xfrm flipV="1">
              <a:off x="6121227" y="4438250"/>
              <a:ext cx="0" cy="10769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直線接點 141">
              <a:extLst>
                <a:ext uri="{FF2B5EF4-FFF2-40B4-BE49-F238E27FC236}">
                  <a16:creationId xmlns:a16="http://schemas.microsoft.com/office/drawing/2014/main" id="{2C164FE6-8E87-4E48-847E-1D007F7A883F}"/>
                </a:ext>
              </a:extLst>
            </p:cNvPr>
            <p:cNvCxnSpPr>
              <a:cxnSpLocks/>
            </p:cNvCxnSpPr>
            <p:nvPr/>
          </p:nvCxnSpPr>
          <p:spPr>
            <a:xfrm>
              <a:off x="6094388" y="5515228"/>
              <a:ext cx="25910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3" name="群組 142">
              <a:extLst>
                <a:ext uri="{FF2B5EF4-FFF2-40B4-BE49-F238E27FC236}">
                  <a16:creationId xmlns:a16="http://schemas.microsoft.com/office/drawing/2014/main" id="{A099E08C-D1EF-44C7-9770-BCB985585D2B}"/>
                </a:ext>
              </a:extLst>
            </p:cNvPr>
            <p:cNvGrpSpPr/>
            <p:nvPr/>
          </p:nvGrpSpPr>
          <p:grpSpPr>
            <a:xfrm>
              <a:off x="6387488" y="5513101"/>
              <a:ext cx="380493" cy="405860"/>
              <a:chOff x="707368" y="2234242"/>
              <a:chExt cx="646979" cy="690112"/>
            </a:xfrm>
          </p:grpSpPr>
          <p:cxnSp>
            <p:nvCxnSpPr>
              <p:cNvPr id="160" name="直線接點 159">
                <a:extLst>
                  <a:ext uri="{FF2B5EF4-FFF2-40B4-BE49-F238E27FC236}">
                    <a16:creationId xmlns:a16="http://schemas.microsoft.com/office/drawing/2014/main" id="{A6F7E65A-58C5-44EB-A8B5-438BDF06148E}"/>
                  </a:ext>
                </a:extLst>
              </p:cNvPr>
              <p:cNvCxnSpPr>
                <a:cxnSpLocks/>
              </p:cNvCxnSpPr>
              <p:nvPr/>
            </p:nvCxnSpPr>
            <p:spPr>
              <a:xfrm>
                <a:off x="707368" y="2717320"/>
                <a:ext cx="64697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直線接點 160">
                <a:extLst>
                  <a:ext uri="{FF2B5EF4-FFF2-40B4-BE49-F238E27FC236}">
                    <a16:creationId xmlns:a16="http://schemas.microsoft.com/office/drawing/2014/main" id="{530482A4-421A-4FBA-9576-78A09A602A53}"/>
                  </a:ext>
                </a:extLst>
              </p:cNvPr>
              <p:cNvCxnSpPr>
                <a:cxnSpLocks/>
              </p:cNvCxnSpPr>
              <p:nvPr/>
            </p:nvCxnSpPr>
            <p:spPr>
              <a:xfrm>
                <a:off x="767752" y="2820837"/>
                <a:ext cx="52621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直線接點 161">
                <a:extLst>
                  <a:ext uri="{FF2B5EF4-FFF2-40B4-BE49-F238E27FC236}">
                    <a16:creationId xmlns:a16="http://schemas.microsoft.com/office/drawing/2014/main" id="{5BCD6ED1-8DC8-4790-AEB4-6253114750C1}"/>
                  </a:ext>
                </a:extLst>
              </p:cNvPr>
              <p:cNvCxnSpPr>
                <a:cxnSpLocks/>
              </p:cNvCxnSpPr>
              <p:nvPr/>
            </p:nvCxnSpPr>
            <p:spPr>
              <a:xfrm>
                <a:off x="879895" y="2924354"/>
                <a:ext cx="3019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直線接點 162">
                <a:extLst>
                  <a:ext uri="{FF2B5EF4-FFF2-40B4-BE49-F238E27FC236}">
                    <a16:creationId xmlns:a16="http://schemas.microsoft.com/office/drawing/2014/main" id="{22786D3E-964E-4986-BFB3-89090EBBA964}"/>
                  </a:ext>
                </a:extLst>
              </p:cNvPr>
              <p:cNvCxnSpPr>
                <a:cxnSpLocks/>
              </p:cNvCxnSpPr>
              <p:nvPr/>
            </p:nvCxnSpPr>
            <p:spPr>
              <a:xfrm flipV="1">
                <a:off x="1022231" y="2234242"/>
                <a:ext cx="0" cy="4830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4" name="群組 143">
              <a:extLst>
                <a:ext uri="{FF2B5EF4-FFF2-40B4-BE49-F238E27FC236}">
                  <a16:creationId xmlns:a16="http://schemas.microsoft.com/office/drawing/2014/main" id="{ABF5D033-1F63-4560-948E-228DBB2B8787}"/>
                </a:ext>
              </a:extLst>
            </p:cNvPr>
            <p:cNvGrpSpPr/>
            <p:nvPr/>
          </p:nvGrpSpPr>
          <p:grpSpPr>
            <a:xfrm>
              <a:off x="7669225" y="2762888"/>
              <a:ext cx="380493" cy="405860"/>
              <a:chOff x="707368" y="2234242"/>
              <a:chExt cx="646979" cy="690112"/>
            </a:xfrm>
          </p:grpSpPr>
          <p:cxnSp>
            <p:nvCxnSpPr>
              <p:cNvPr id="156" name="直線接點 155">
                <a:extLst>
                  <a:ext uri="{FF2B5EF4-FFF2-40B4-BE49-F238E27FC236}">
                    <a16:creationId xmlns:a16="http://schemas.microsoft.com/office/drawing/2014/main" id="{E7805F50-1123-491B-B824-27CF3CF4B825}"/>
                  </a:ext>
                </a:extLst>
              </p:cNvPr>
              <p:cNvCxnSpPr>
                <a:cxnSpLocks/>
              </p:cNvCxnSpPr>
              <p:nvPr/>
            </p:nvCxnSpPr>
            <p:spPr>
              <a:xfrm>
                <a:off x="707368" y="2717320"/>
                <a:ext cx="64697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直線接點 156">
                <a:extLst>
                  <a:ext uri="{FF2B5EF4-FFF2-40B4-BE49-F238E27FC236}">
                    <a16:creationId xmlns:a16="http://schemas.microsoft.com/office/drawing/2014/main" id="{FB5EB8F9-F9D7-4FD4-80A5-752A7B8646AF}"/>
                  </a:ext>
                </a:extLst>
              </p:cNvPr>
              <p:cNvCxnSpPr>
                <a:cxnSpLocks/>
              </p:cNvCxnSpPr>
              <p:nvPr/>
            </p:nvCxnSpPr>
            <p:spPr>
              <a:xfrm>
                <a:off x="767752" y="2820837"/>
                <a:ext cx="52621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直線接點 157">
                <a:extLst>
                  <a:ext uri="{FF2B5EF4-FFF2-40B4-BE49-F238E27FC236}">
                    <a16:creationId xmlns:a16="http://schemas.microsoft.com/office/drawing/2014/main" id="{50132866-0BF0-4A47-96A8-BF4444B08ABC}"/>
                  </a:ext>
                </a:extLst>
              </p:cNvPr>
              <p:cNvCxnSpPr>
                <a:cxnSpLocks/>
              </p:cNvCxnSpPr>
              <p:nvPr/>
            </p:nvCxnSpPr>
            <p:spPr>
              <a:xfrm>
                <a:off x="879895" y="2924354"/>
                <a:ext cx="3019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直線接點 158">
                <a:extLst>
                  <a:ext uri="{FF2B5EF4-FFF2-40B4-BE49-F238E27FC236}">
                    <a16:creationId xmlns:a16="http://schemas.microsoft.com/office/drawing/2014/main" id="{F5F61B4F-D5B5-47F7-B14A-856BACA11F55}"/>
                  </a:ext>
                </a:extLst>
              </p:cNvPr>
              <p:cNvCxnSpPr>
                <a:cxnSpLocks/>
              </p:cNvCxnSpPr>
              <p:nvPr/>
            </p:nvCxnSpPr>
            <p:spPr>
              <a:xfrm flipV="1">
                <a:off x="1022231" y="2234242"/>
                <a:ext cx="0" cy="4830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5" name="群組 144">
              <a:extLst>
                <a:ext uri="{FF2B5EF4-FFF2-40B4-BE49-F238E27FC236}">
                  <a16:creationId xmlns:a16="http://schemas.microsoft.com/office/drawing/2014/main" id="{E0683C18-63C1-4354-BE34-DD232AC715F2}"/>
                </a:ext>
              </a:extLst>
            </p:cNvPr>
            <p:cNvGrpSpPr/>
            <p:nvPr/>
          </p:nvGrpSpPr>
          <p:grpSpPr>
            <a:xfrm>
              <a:off x="9297755" y="2753972"/>
              <a:ext cx="380493" cy="405860"/>
              <a:chOff x="707368" y="2234242"/>
              <a:chExt cx="646979" cy="690112"/>
            </a:xfrm>
          </p:grpSpPr>
          <p:cxnSp>
            <p:nvCxnSpPr>
              <p:cNvPr id="152" name="直線接點 151">
                <a:extLst>
                  <a:ext uri="{FF2B5EF4-FFF2-40B4-BE49-F238E27FC236}">
                    <a16:creationId xmlns:a16="http://schemas.microsoft.com/office/drawing/2014/main" id="{8CF38BFE-35BE-420A-9C59-8D065D5BE996}"/>
                  </a:ext>
                </a:extLst>
              </p:cNvPr>
              <p:cNvCxnSpPr>
                <a:cxnSpLocks/>
              </p:cNvCxnSpPr>
              <p:nvPr/>
            </p:nvCxnSpPr>
            <p:spPr>
              <a:xfrm>
                <a:off x="707368" y="2717320"/>
                <a:ext cx="64697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直線接點 152">
                <a:extLst>
                  <a:ext uri="{FF2B5EF4-FFF2-40B4-BE49-F238E27FC236}">
                    <a16:creationId xmlns:a16="http://schemas.microsoft.com/office/drawing/2014/main" id="{E0D9CAA3-C67B-4272-9DC1-28C2C8CFB508}"/>
                  </a:ext>
                </a:extLst>
              </p:cNvPr>
              <p:cNvCxnSpPr>
                <a:cxnSpLocks/>
              </p:cNvCxnSpPr>
              <p:nvPr/>
            </p:nvCxnSpPr>
            <p:spPr>
              <a:xfrm>
                <a:off x="767752" y="2820837"/>
                <a:ext cx="52621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直線接點 153">
                <a:extLst>
                  <a:ext uri="{FF2B5EF4-FFF2-40B4-BE49-F238E27FC236}">
                    <a16:creationId xmlns:a16="http://schemas.microsoft.com/office/drawing/2014/main" id="{1F637186-C4A4-485B-87BD-5B8C75FE0A57}"/>
                  </a:ext>
                </a:extLst>
              </p:cNvPr>
              <p:cNvCxnSpPr>
                <a:cxnSpLocks/>
              </p:cNvCxnSpPr>
              <p:nvPr/>
            </p:nvCxnSpPr>
            <p:spPr>
              <a:xfrm>
                <a:off x="879895" y="2924354"/>
                <a:ext cx="3019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直線接點 154">
                <a:extLst>
                  <a:ext uri="{FF2B5EF4-FFF2-40B4-BE49-F238E27FC236}">
                    <a16:creationId xmlns:a16="http://schemas.microsoft.com/office/drawing/2014/main" id="{25D44838-266A-41C6-B7D5-7F64D15CBEDD}"/>
                  </a:ext>
                </a:extLst>
              </p:cNvPr>
              <p:cNvCxnSpPr>
                <a:cxnSpLocks/>
              </p:cNvCxnSpPr>
              <p:nvPr/>
            </p:nvCxnSpPr>
            <p:spPr>
              <a:xfrm flipV="1">
                <a:off x="1022231" y="2234242"/>
                <a:ext cx="0" cy="4830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6" name="群組 145">
              <a:extLst>
                <a:ext uri="{FF2B5EF4-FFF2-40B4-BE49-F238E27FC236}">
                  <a16:creationId xmlns:a16="http://schemas.microsoft.com/office/drawing/2014/main" id="{AF843957-8CF4-46AD-9144-650F7C18ABA9}"/>
                </a:ext>
              </a:extLst>
            </p:cNvPr>
            <p:cNvGrpSpPr/>
            <p:nvPr/>
          </p:nvGrpSpPr>
          <p:grpSpPr>
            <a:xfrm>
              <a:off x="11107753" y="2761330"/>
              <a:ext cx="380493" cy="405860"/>
              <a:chOff x="707368" y="2234242"/>
              <a:chExt cx="646979" cy="690112"/>
            </a:xfrm>
          </p:grpSpPr>
          <p:cxnSp>
            <p:nvCxnSpPr>
              <p:cNvPr id="148" name="直線接點 147">
                <a:extLst>
                  <a:ext uri="{FF2B5EF4-FFF2-40B4-BE49-F238E27FC236}">
                    <a16:creationId xmlns:a16="http://schemas.microsoft.com/office/drawing/2014/main" id="{3037F505-734B-43AD-87B1-6F91743A67BB}"/>
                  </a:ext>
                </a:extLst>
              </p:cNvPr>
              <p:cNvCxnSpPr>
                <a:cxnSpLocks/>
              </p:cNvCxnSpPr>
              <p:nvPr/>
            </p:nvCxnSpPr>
            <p:spPr>
              <a:xfrm>
                <a:off x="707368" y="2717320"/>
                <a:ext cx="64697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直線接點 148">
                <a:extLst>
                  <a:ext uri="{FF2B5EF4-FFF2-40B4-BE49-F238E27FC236}">
                    <a16:creationId xmlns:a16="http://schemas.microsoft.com/office/drawing/2014/main" id="{1CD81382-5281-44B9-845D-349FC3A9AD84}"/>
                  </a:ext>
                </a:extLst>
              </p:cNvPr>
              <p:cNvCxnSpPr>
                <a:cxnSpLocks/>
              </p:cNvCxnSpPr>
              <p:nvPr/>
            </p:nvCxnSpPr>
            <p:spPr>
              <a:xfrm>
                <a:off x="767752" y="2820837"/>
                <a:ext cx="52621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直線接點 149">
                <a:extLst>
                  <a:ext uri="{FF2B5EF4-FFF2-40B4-BE49-F238E27FC236}">
                    <a16:creationId xmlns:a16="http://schemas.microsoft.com/office/drawing/2014/main" id="{F84E344A-4666-417C-9600-FA59B339818B}"/>
                  </a:ext>
                </a:extLst>
              </p:cNvPr>
              <p:cNvCxnSpPr>
                <a:cxnSpLocks/>
              </p:cNvCxnSpPr>
              <p:nvPr/>
            </p:nvCxnSpPr>
            <p:spPr>
              <a:xfrm>
                <a:off x="879895" y="2924354"/>
                <a:ext cx="3019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直線接點 150">
                <a:extLst>
                  <a:ext uri="{FF2B5EF4-FFF2-40B4-BE49-F238E27FC236}">
                    <a16:creationId xmlns:a16="http://schemas.microsoft.com/office/drawing/2014/main" id="{7EAAC299-09F9-4948-A68E-B5C597BEC0FD}"/>
                  </a:ext>
                </a:extLst>
              </p:cNvPr>
              <p:cNvCxnSpPr>
                <a:cxnSpLocks/>
              </p:cNvCxnSpPr>
              <p:nvPr/>
            </p:nvCxnSpPr>
            <p:spPr>
              <a:xfrm flipV="1">
                <a:off x="1022231" y="2234242"/>
                <a:ext cx="0" cy="4830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47" name="直線接點 146">
              <a:extLst>
                <a:ext uri="{FF2B5EF4-FFF2-40B4-BE49-F238E27FC236}">
                  <a16:creationId xmlns:a16="http://schemas.microsoft.com/office/drawing/2014/main" id="{BB12C3BF-F695-4AB7-A5ED-562A6AA943D0}"/>
                </a:ext>
              </a:extLst>
            </p:cNvPr>
            <p:cNvCxnSpPr>
              <a:cxnSpLocks/>
            </p:cNvCxnSpPr>
            <p:nvPr/>
          </p:nvCxnSpPr>
          <p:spPr>
            <a:xfrm flipV="1">
              <a:off x="6502800" y="1523749"/>
              <a:ext cx="0" cy="3905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0" name="群組 249">
            <a:extLst>
              <a:ext uri="{FF2B5EF4-FFF2-40B4-BE49-F238E27FC236}">
                <a16:creationId xmlns:a16="http://schemas.microsoft.com/office/drawing/2014/main" id="{C41B2B73-5CFE-4BE9-AC44-BD95EC5E4A50}"/>
              </a:ext>
            </a:extLst>
          </p:cNvPr>
          <p:cNvGrpSpPr/>
          <p:nvPr/>
        </p:nvGrpSpPr>
        <p:grpSpPr>
          <a:xfrm>
            <a:off x="7597566" y="944504"/>
            <a:ext cx="4113392" cy="2993688"/>
            <a:chOff x="4535066" y="467315"/>
            <a:chExt cx="8321319" cy="6056177"/>
          </a:xfrm>
        </p:grpSpPr>
        <p:sp>
          <p:nvSpPr>
            <p:cNvPr id="251" name="框架 250">
              <a:extLst>
                <a:ext uri="{FF2B5EF4-FFF2-40B4-BE49-F238E27FC236}">
                  <a16:creationId xmlns:a16="http://schemas.microsoft.com/office/drawing/2014/main" id="{EF5D66D5-6D26-4D53-9E9A-5A5D7C28DA89}"/>
                </a:ext>
              </a:extLst>
            </p:cNvPr>
            <p:cNvSpPr/>
            <p:nvPr/>
          </p:nvSpPr>
          <p:spPr>
            <a:xfrm>
              <a:off x="4535941" y="2591941"/>
              <a:ext cx="6874609" cy="2973807"/>
            </a:xfrm>
            <a:prstGeom prst="frame">
              <a:avLst>
                <a:gd name="adj1" fmla="val 6515"/>
              </a:avLst>
            </a:prstGeom>
            <a:solidFill>
              <a:schemeClr val="bg2">
                <a:lumMod val="9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solidFill>
                  <a:schemeClr val="tx1"/>
                </a:solidFill>
              </a:endParaRPr>
            </a:p>
          </p:txBody>
        </p:sp>
        <p:sp>
          <p:nvSpPr>
            <p:cNvPr id="252" name="矩形 251">
              <a:extLst>
                <a:ext uri="{FF2B5EF4-FFF2-40B4-BE49-F238E27FC236}">
                  <a16:creationId xmlns:a16="http://schemas.microsoft.com/office/drawing/2014/main" id="{0910F8DB-D9E7-4C7A-AB2C-16E4002564D7}"/>
                </a:ext>
              </a:extLst>
            </p:cNvPr>
            <p:cNvSpPr/>
            <p:nvPr/>
          </p:nvSpPr>
          <p:spPr>
            <a:xfrm>
              <a:off x="4817748" y="3262181"/>
              <a:ext cx="2929311" cy="103824"/>
            </a:xfrm>
            <a:prstGeom prst="rect">
              <a:avLst/>
            </a:prstGeom>
            <a:solidFill>
              <a:srgbClr val="FF9966"/>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p>
          </p:txBody>
        </p:sp>
        <p:sp>
          <p:nvSpPr>
            <p:cNvPr id="253" name="矩形 252">
              <a:extLst>
                <a:ext uri="{FF2B5EF4-FFF2-40B4-BE49-F238E27FC236}">
                  <a16:creationId xmlns:a16="http://schemas.microsoft.com/office/drawing/2014/main" id="{CBAD2BCD-1F7C-45A2-BA26-CB6EF310FDF7}"/>
                </a:ext>
              </a:extLst>
            </p:cNvPr>
            <p:cNvSpPr/>
            <p:nvPr/>
          </p:nvSpPr>
          <p:spPr>
            <a:xfrm>
              <a:off x="4817748" y="2957199"/>
              <a:ext cx="2929311" cy="103824"/>
            </a:xfrm>
            <a:prstGeom prst="rect">
              <a:avLst/>
            </a:prstGeom>
            <a:solidFill>
              <a:srgbClr val="FF9966"/>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p>
          </p:txBody>
        </p:sp>
        <p:sp>
          <p:nvSpPr>
            <p:cNvPr id="254" name="矩形 253">
              <a:extLst>
                <a:ext uri="{FF2B5EF4-FFF2-40B4-BE49-F238E27FC236}">
                  <a16:creationId xmlns:a16="http://schemas.microsoft.com/office/drawing/2014/main" id="{4BE56087-3B31-46E9-8AB8-2335E6DEACBE}"/>
                </a:ext>
              </a:extLst>
            </p:cNvPr>
            <p:cNvSpPr/>
            <p:nvPr/>
          </p:nvSpPr>
          <p:spPr>
            <a:xfrm>
              <a:off x="4817748" y="3567163"/>
              <a:ext cx="2929311" cy="103824"/>
            </a:xfrm>
            <a:prstGeom prst="rect">
              <a:avLst/>
            </a:prstGeom>
            <a:solidFill>
              <a:srgbClr val="FF9966"/>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p>
          </p:txBody>
        </p:sp>
        <p:sp>
          <p:nvSpPr>
            <p:cNvPr id="255" name="矩形 254">
              <a:extLst>
                <a:ext uri="{FF2B5EF4-FFF2-40B4-BE49-F238E27FC236}">
                  <a16:creationId xmlns:a16="http://schemas.microsoft.com/office/drawing/2014/main" id="{EF96C256-15E7-4413-A354-338F59C63A37}"/>
                </a:ext>
              </a:extLst>
            </p:cNvPr>
            <p:cNvSpPr/>
            <p:nvPr/>
          </p:nvSpPr>
          <p:spPr>
            <a:xfrm>
              <a:off x="4817748" y="3872145"/>
              <a:ext cx="2929311" cy="103824"/>
            </a:xfrm>
            <a:prstGeom prst="rect">
              <a:avLst/>
            </a:prstGeom>
            <a:solidFill>
              <a:srgbClr val="FF9966"/>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p>
          </p:txBody>
        </p:sp>
        <p:sp>
          <p:nvSpPr>
            <p:cNvPr id="256" name="矩形 255">
              <a:extLst>
                <a:ext uri="{FF2B5EF4-FFF2-40B4-BE49-F238E27FC236}">
                  <a16:creationId xmlns:a16="http://schemas.microsoft.com/office/drawing/2014/main" id="{0C1EC104-C3A9-460F-ABF3-2CDC5A96993B}"/>
                </a:ext>
              </a:extLst>
            </p:cNvPr>
            <p:cNvSpPr/>
            <p:nvPr/>
          </p:nvSpPr>
          <p:spPr>
            <a:xfrm>
              <a:off x="4817748" y="4177127"/>
              <a:ext cx="2929311" cy="103824"/>
            </a:xfrm>
            <a:prstGeom prst="rect">
              <a:avLst/>
            </a:prstGeom>
            <a:solidFill>
              <a:srgbClr val="FF9966"/>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p>
          </p:txBody>
        </p:sp>
        <p:sp>
          <p:nvSpPr>
            <p:cNvPr id="257" name="矩形 256">
              <a:extLst>
                <a:ext uri="{FF2B5EF4-FFF2-40B4-BE49-F238E27FC236}">
                  <a16:creationId xmlns:a16="http://schemas.microsoft.com/office/drawing/2014/main" id="{29AC5525-3A6D-4805-B03A-B74373E68386}"/>
                </a:ext>
              </a:extLst>
            </p:cNvPr>
            <p:cNvSpPr/>
            <p:nvPr/>
          </p:nvSpPr>
          <p:spPr>
            <a:xfrm>
              <a:off x="4817748" y="4482108"/>
              <a:ext cx="2929311" cy="103824"/>
            </a:xfrm>
            <a:prstGeom prst="rect">
              <a:avLst/>
            </a:prstGeom>
            <a:solidFill>
              <a:srgbClr val="FF9966"/>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p>
          </p:txBody>
        </p:sp>
        <p:sp>
          <p:nvSpPr>
            <p:cNvPr id="258" name="矩形 257">
              <a:extLst>
                <a:ext uri="{FF2B5EF4-FFF2-40B4-BE49-F238E27FC236}">
                  <a16:creationId xmlns:a16="http://schemas.microsoft.com/office/drawing/2014/main" id="{C33C4336-FD69-4346-B9EC-F268129464E6}"/>
                </a:ext>
              </a:extLst>
            </p:cNvPr>
            <p:cNvSpPr/>
            <p:nvPr/>
          </p:nvSpPr>
          <p:spPr>
            <a:xfrm>
              <a:off x="4817748" y="4787090"/>
              <a:ext cx="2929311" cy="103824"/>
            </a:xfrm>
            <a:prstGeom prst="rect">
              <a:avLst/>
            </a:prstGeom>
            <a:solidFill>
              <a:srgbClr val="FF9966"/>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p>
          </p:txBody>
        </p:sp>
        <p:sp>
          <p:nvSpPr>
            <p:cNvPr id="259" name="矩形 258">
              <a:extLst>
                <a:ext uri="{FF2B5EF4-FFF2-40B4-BE49-F238E27FC236}">
                  <a16:creationId xmlns:a16="http://schemas.microsoft.com/office/drawing/2014/main" id="{92B4C388-F81A-45DB-A3A3-E9C82BE42E50}"/>
                </a:ext>
              </a:extLst>
            </p:cNvPr>
            <p:cNvSpPr/>
            <p:nvPr/>
          </p:nvSpPr>
          <p:spPr>
            <a:xfrm>
              <a:off x="4817748" y="5092072"/>
              <a:ext cx="2929311" cy="103824"/>
            </a:xfrm>
            <a:prstGeom prst="rect">
              <a:avLst/>
            </a:prstGeom>
            <a:solidFill>
              <a:srgbClr val="FF9966"/>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p>
          </p:txBody>
        </p:sp>
        <p:sp>
          <p:nvSpPr>
            <p:cNvPr id="260" name="矩形 259">
              <a:extLst>
                <a:ext uri="{FF2B5EF4-FFF2-40B4-BE49-F238E27FC236}">
                  <a16:creationId xmlns:a16="http://schemas.microsoft.com/office/drawing/2014/main" id="{F2BEDA1C-6F70-4223-9F42-DA2D1C35EE3F}"/>
                </a:ext>
              </a:extLst>
            </p:cNvPr>
            <p:cNvSpPr/>
            <p:nvPr/>
          </p:nvSpPr>
          <p:spPr>
            <a:xfrm>
              <a:off x="8154937" y="3262181"/>
              <a:ext cx="2929311" cy="103824"/>
            </a:xfrm>
            <a:prstGeom prst="rect">
              <a:avLst/>
            </a:prstGeom>
            <a:solidFill>
              <a:srgbClr val="FF9966"/>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p>
          </p:txBody>
        </p:sp>
        <p:sp>
          <p:nvSpPr>
            <p:cNvPr id="261" name="矩形 260">
              <a:extLst>
                <a:ext uri="{FF2B5EF4-FFF2-40B4-BE49-F238E27FC236}">
                  <a16:creationId xmlns:a16="http://schemas.microsoft.com/office/drawing/2014/main" id="{4C398AA4-99FE-4D0A-9940-C50EB865D650}"/>
                </a:ext>
              </a:extLst>
            </p:cNvPr>
            <p:cNvSpPr/>
            <p:nvPr/>
          </p:nvSpPr>
          <p:spPr>
            <a:xfrm>
              <a:off x="8154937" y="2957199"/>
              <a:ext cx="2929311" cy="103824"/>
            </a:xfrm>
            <a:prstGeom prst="rect">
              <a:avLst/>
            </a:prstGeom>
            <a:solidFill>
              <a:srgbClr val="FF9966"/>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p>
          </p:txBody>
        </p:sp>
        <p:sp>
          <p:nvSpPr>
            <p:cNvPr id="262" name="矩形 261">
              <a:extLst>
                <a:ext uri="{FF2B5EF4-FFF2-40B4-BE49-F238E27FC236}">
                  <a16:creationId xmlns:a16="http://schemas.microsoft.com/office/drawing/2014/main" id="{0B5939F7-6012-4E17-B534-C6D4AB1B2EF4}"/>
                </a:ext>
              </a:extLst>
            </p:cNvPr>
            <p:cNvSpPr/>
            <p:nvPr/>
          </p:nvSpPr>
          <p:spPr>
            <a:xfrm>
              <a:off x="8154937" y="3567163"/>
              <a:ext cx="2929311" cy="103824"/>
            </a:xfrm>
            <a:prstGeom prst="rect">
              <a:avLst/>
            </a:prstGeom>
            <a:solidFill>
              <a:srgbClr val="FF9966"/>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p>
          </p:txBody>
        </p:sp>
        <p:sp>
          <p:nvSpPr>
            <p:cNvPr id="263" name="矩形 262">
              <a:extLst>
                <a:ext uri="{FF2B5EF4-FFF2-40B4-BE49-F238E27FC236}">
                  <a16:creationId xmlns:a16="http://schemas.microsoft.com/office/drawing/2014/main" id="{8B598D5A-895A-4D24-9C08-82AC29777200}"/>
                </a:ext>
              </a:extLst>
            </p:cNvPr>
            <p:cNvSpPr/>
            <p:nvPr/>
          </p:nvSpPr>
          <p:spPr>
            <a:xfrm>
              <a:off x="8154937" y="3872145"/>
              <a:ext cx="2929311" cy="103824"/>
            </a:xfrm>
            <a:prstGeom prst="rect">
              <a:avLst/>
            </a:prstGeom>
            <a:solidFill>
              <a:srgbClr val="FF9966"/>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p>
          </p:txBody>
        </p:sp>
        <p:sp>
          <p:nvSpPr>
            <p:cNvPr id="264" name="矩形 263">
              <a:extLst>
                <a:ext uri="{FF2B5EF4-FFF2-40B4-BE49-F238E27FC236}">
                  <a16:creationId xmlns:a16="http://schemas.microsoft.com/office/drawing/2014/main" id="{992B165E-B545-4B1E-9FE7-689E649C8FC1}"/>
                </a:ext>
              </a:extLst>
            </p:cNvPr>
            <p:cNvSpPr/>
            <p:nvPr/>
          </p:nvSpPr>
          <p:spPr>
            <a:xfrm>
              <a:off x="8154937" y="4177127"/>
              <a:ext cx="2929311" cy="103824"/>
            </a:xfrm>
            <a:prstGeom prst="rect">
              <a:avLst/>
            </a:prstGeom>
            <a:solidFill>
              <a:srgbClr val="FF9966"/>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p>
          </p:txBody>
        </p:sp>
        <p:sp>
          <p:nvSpPr>
            <p:cNvPr id="265" name="矩形 264">
              <a:extLst>
                <a:ext uri="{FF2B5EF4-FFF2-40B4-BE49-F238E27FC236}">
                  <a16:creationId xmlns:a16="http://schemas.microsoft.com/office/drawing/2014/main" id="{92A588F9-FC98-48A3-9574-EAB2FFF596F3}"/>
                </a:ext>
              </a:extLst>
            </p:cNvPr>
            <p:cNvSpPr/>
            <p:nvPr/>
          </p:nvSpPr>
          <p:spPr>
            <a:xfrm>
              <a:off x="8154937" y="4482108"/>
              <a:ext cx="2929311" cy="103824"/>
            </a:xfrm>
            <a:prstGeom prst="rect">
              <a:avLst/>
            </a:prstGeom>
            <a:solidFill>
              <a:srgbClr val="FF9966"/>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p>
          </p:txBody>
        </p:sp>
        <p:sp>
          <p:nvSpPr>
            <p:cNvPr id="266" name="矩形 265">
              <a:extLst>
                <a:ext uri="{FF2B5EF4-FFF2-40B4-BE49-F238E27FC236}">
                  <a16:creationId xmlns:a16="http://schemas.microsoft.com/office/drawing/2014/main" id="{B9136E01-F2BA-4474-BC54-13C004B1CBF9}"/>
                </a:ext>
              </a:extLst>
            </p:cNvPr>
            <p:cNvSpPr/>
            <p:nvPr/>
          </p:nvSpPr>
          <p:spPr>
            <a:xfrm>
              <a:off x="8154937" y="4787090"/>
              <a:ext cx="2929311" cy="103824"/>
            </a:xfrm>
            <a:prstGeom prst="rect">
              <a:avLst/>
            </a:prstGeom>
            <a:solidFill>
              <a:srgbClr val="FF9966"/>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p>
          </p:txBody>
        </p:sp>
        <p:sp>
          <p:nvSpPr>
            <p:cNvPr id="267" name="矩形 266">
              <a:extLst>
                <a:ext uri="{FF2B5EF4-FFF2-40B4-BE49-F238E27FC236}">
                  <a16:creationId xmlns:a16="http://schemas.microsoft.com/office/drawing/2014/main" id="{C8F0E27B-EF60-49D2-8E67-C2362041F214}"/>
                </a:ext>
              </a:extLst>
            </p:cNvPr>
            <p:cNvSpPr/>
            <p:nvPr/>
          </p:nvSpPr>
          <p:spPr>
            <a:xfrm>
              <a:off x="8154937" y="5092072"/>
              <a:ext cx="2929311" cy="103824"/>
            </a:xfrm>
            <a:prstGeom prst="rect">
              <a:avLst/>
            </a:prstGeom>
            <a:solidFill>
              <a:srgbClr val="FF9966"/>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p>
          </p:txBody>
        </p:sp>
        <p:grpSp>
          <p:nvGrpSpPr>
            <p:cNvPr id="268" name="群組 267">
              <a:extLst>
                <a:ext uri="{FF2B5EF4-FFF2-40B4-BE49-F238E27FC236}">
                  <a16:creationId xmlns:a16="http://schemas.microsoft.com/office/drawing/2014/main" id="{843970E9-9E52-4FA0-B15A-CD760701800E}"/>
                </a:ext>
              </a:extLst>
            </p:cNvPr>
            <p:cNvGrpSpPr/>
            <p:nvPr/>
          </p:nvGrpSpPr>
          <p:grpSpPr>
            <a:xfrm>
              <a:off x="4597944" y="2924575"/>
              <a:ext cx="739047" cy="195277"/>
              <a:chOff x="588126" y="1042987"/>
              <a:chExt cx="1325205" cy="350157"/>
            </a:xfrm>
          </p:grpSpPr>
          <p:cxnSp>
            <p:nvCxnSpPr>
              <p:cNvPr id="669" name="直線接點 668">
                <a:extLst>
                  <a:ext uri="{FF2B5EF4-FFF2-40B4-BE49-F238E27FC236}">
                    <a16:creationId xmlns:a16="http://schemas.microsoft.com/office/drawing/2014/main" id="{562C403B-16DF-4F9B-A178-8E5D1DCC813E}"/>
                  </a:ext>
                </a:extLst>
              </p:cNvPr>
              <p:cNvCxnSpPr/>
              <p:nvPr/>
            </p:nvCxnSpPr>
            <p:spPr>
              <a:xfrm>
                <a:off x="655608" y="1199072"/>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70" name="直線接點 669">
                <a:extLst>
                  <a:ext uri="{FF2B5EF4-FFF2-40B4-BE49-F238E27FC236}">
                    <a16:creationId xmlns:a16="http://schemas.microsoft.com/office/drawing/2014/main" id="{8BCDCF9B-37D0-4E95-851E-200BDCC752AB}"/>
                  </a:ext>
                </a:extLst>
              </p:cNvPr>
              <p:cNvCxnSpPr>
                <a:cxnSpLocks/>
              </p:cNvCxnSpPr>
              <p:nvPr/>
            </p:nvCxnSpPr>
            <p:spPr>
              <a:xfrm flipV="1">
                <a:off x="816768" y="1042987"/>
                <a:ext cx="0" cy="18227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71" name="直線接點 670">
                <a:extLst>
                  <a:ext uri="{FF2B5EF4-FFF2-40B4-BE49-F238E27FC236}">
                    <a16:creationId xmlns:a16="http://schemas.microsoft.com/office/drawing/2014/main" id="{F704FAAF-7B20-423D-84A7-DB95FA5B5BBF}"/>
                  </a:ext>
                </a:extLst>
              </p:cNvPr>
              <p:cNvCxnSpPr/>
              <p:nvPr/>
            </p:nvCxnSpPr>
            <p:spPr>
              <a:xfrm>
                <a:off x="793720" y="1070484"/>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72" name="直線接點 671">
                <a:extLst>
                  <a:ext uri="{FF2B5EF4-FFF2-40B4-BE49-F238E27FC236}">
                    <a16:creationId xmlns:a16="http://schemas.microsoft.com/office/drawing/2014/main" id="{09CE2FAF-17A3-49C5-8DC4-D5B37F45B2AD}"/>
                  </a:ext>
                </a:extLst>
              </p:cNvPr>
              <p:cNvCxnSpPr>
                <a:cxnSpLocks/>
              </p:cNvCxnSpPr>
              <p:nvPr/>
            </p:nvCxnSpPr>
            <p:spPr>
              <a:xfrm flipV="1">
                <a:off x="954880" y="1057386"/>
                <a:ext cx="0" cy="33575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73" name="直線接點 672">
                <a:extLst>
                  <a:ext uri="{FF2B5EF4-FFF2-40B4-BE49-F238E27FC236}">
                    <a16:creationId xmlns:a16="http://schemas.microsoft.com/office/drawing/2014/main" id="{6C6A4DA7-4EBE-427A-BF39-E396091F0E13}"/>
                  </a:ext>
                </a:extLst>
              </p:cNvPr>
              <p:cNvCxnSpPr/>
              <p:nvPr/>
            </p:nvCxnSpPr>
            <p:spPr>
              <a:xfrm>
                <a:off x="927070" y="1365758"/>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74" name="直線接點 673">
                <a:extLst>
                  <a:ext uri="{FF2B5EF4-FFF2-40B4-BE49-F238E27FC236}">
                    <a16:creationId xmlns:a16="http://schemas.microsoft.com/office/drawing/2014/main" id="{4F468256-09A2-45F4-B9F5-05F866535C48}"/>
                  </a:ext>
                </a:extLst>
              </p:cNvPr>
              <p:cNvCxnSpPr>
                <a:cxnSpLocks/>
              </p:cNvCxnSpPr>
              <p:nvPr/>
            </p:nvCxnSpPr>
            <p:spPr>
              <a:xfrm flipV="1">
                <a:off x="1088230" y="1042987"/>
                <a:ext cx="0" cy="33575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75" name="直線接點 674">
                <a:extLst>
                  <a:ext uri="{FF2B5EF4-FFF2-40B4-BE49-F238E27FC236}">
                    <a16:creationId xmlns:a16="http://schemas.microsoft.com/office/drawing/2014/main" id="{88054571-5740-4ED6-977B-30E4D772C5F0}"/>
                  </a:ext>
                </a:extLst>
              </p:cNvPr>
              <p:cNvCxnSpPr/>
              <p:nvPr/>
            </p:nvCxnSpPr>
            <p:spPr>
              <a:xfrm>
                <a:off x="1086613" y="1070484"/>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76" name="直線接點 675">
                <a:extLst>
                  <a:ext uri="{FF2B5EF4-FFF2-40B4-BE49-F238E27FC236}">
                    <a16:creationId xmlns:a16="http://schemas.microsoft.com/office/drawing/2014/main" id="{68FBFCDB-7499-4419-9E4B-CD5ED74F94B1}"/>
                  </a:ext>
                </a:extLst>
              </p:cNvPr>
              <p:cNvCxnSpPr>
                <a:cxnSpLocks/>
              </p:cNvCxnSpPr>
              <p:nvPr/>
            </p:nvCxnSpPr>
            <p:spPr>
              <a:xfrm flipV="1">
                <a:off x="1247773" y="1057386"/>
                <a:ext cx="0" cy="33575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77" name="直線接點 676">
                <a:extLst>
                  <a:ext uri="{FF2B5EF4-FFF2-40B4-BE49-F238E27FC236}">
                    <a16:creationId xmlns:a16="http://schemas.microsoft.com/office/drawing/2014/main" id="{1D2DD164-1FBE-40D3-BD51-2BB3C4020C56}"/>
                  </a:ext>
                </a:extLst>
              </p:cNvPr>
              <p:cNvCxnSpPr/>
              <p:nvPr/>
            </p:nvCxnSpPr>
            <p:spPr>
              <a:xfrm>
                <a:off x="1219963" y="1365758"/>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78" name="直線接點 677">
                <a:extLst>
                  <a:ext uri="{FF2B5EF4-FFF2-40B4-BE49-F238E27FC236}">
                    <a16:creationId xmlns:a16="http://schemas.microsoft.com/office/drawing/2014/main" id="{C4A95809-1F7C-4CAF-A9D6-8DEBF314D7A6}"/>
                  </a:ext>
                </a:extLst>
              </p:cNvPr>
              <p:cNvCxnSpPr>
                <a:cxnSpLocks/>
              </p:cNvCxnSpPr>
              <p:nvPr/>
            </p:nvCxnSpPr>
            <p:spPr>
              <a:xfrm flipV="1">
                <a:off x="1381123" y="1042987"/>
                <a:ext cx="0" cy="33575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79" name="直線接點 678">
                <a:extLst>
                  <a:ext uri="{FF2B5EF4-FFF2-40B4-BE49-F238E27FC236}">
                    <a16:creationId xmlns:a16="http://schemas.microsoft.com/office/drawing/2014/main" id="{45C6E734-FF4A-46EB-A25E-4355F16D744A}"/>
                  </a:ext>
                </a:extLst>
              </p:cNvPr>
              <p:cNvCxnSpPr>
                <a:cxnSpLocks/>
              </p:cNvCxnSpPr>
              <p:nvPr/>
            </p:nvCxnSpPr>
            <p:spPr>
              <a:xfrm>
                <a:off x="1367601" y="1070484"/>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0" name="直線接點 679">
                <a:extLst>
                  <a:ext uri="{FF2B5EF4-FFF2-40B4-BE49-F238E27FC236}">
                    <a16:creationId xmlns:a16="http://schemas.microsoft.com/office/drawing/2014/main" id="{7270D8A1-E356-4FCA-8D95-CE18161A99BD}"/>
                  </a:ext>
                </a:extLst>
              </p:cNvPr>
              <p:cNvCxnSpPr>
                <a:cxnSpLocks/>
              </p:cNvCxnSpPr>
              <p:nvPr/>
            </p:nvCxnSpPr>
            <p:spPr>
              <a:xfrm flipV="1">
                <a:off x="1528761" y="1057386"/>
                <a:ext cx="0" cy="33575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1" name="直線接點 680">
                <a:extLst>
                  <a:ext uri="{FF2B5EF4-FFF2-40B4-BE49-F238E27FC236}">
                    <a16:creationId xmlns:a16="http://schemas.microsoft.com/office/drawing/2014/main" id="{592A5EB3-95B2-4831-A4A6-97B89E226FDC}"/>
                  </a:ext>
                </a:extLst>
              </p:cNvPr>
              <p:cNvCxnSpPr>
                <a:cxnSpLocks/>
              </p:cNvCxnSpPr>
              <p:nvPr/>
            </p:nvCxnSpPr>
            <p:spPr>
              <a:xfrm>
                <a:off x="1500951" y="1365758"/>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2" name="直線接點 681">
                <a:extLst>
                  <a:ext uri="{FF2B5EF4-FFF2-40B4-BE49-F238E27FC236}">
                    <a16:creationId xmlns:a16="http://schemas.microsoft.com/office/drawing/2014/main" id="{AE00B0AA-211B-4D5A-B341-3A0C87B99722}"/>
                  </a:ext>
                </a:extLst>
              </p:cNvPr>
              <p:cNvCxnSpPr>
                <a:cxnSpLocks/>
              </p:cNvCxnSpPr>
              <p:nvPr/>
            </p:nvCxnSpPr>
            <p:spPr>
              <a:xfrm flipV="1">
                <a:off x="1662111" y="1157288"/>
                <a:ext cx="0" cy="22145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3" name="直線接點 682">
                <a:extLst>
                  <a:ext uri="{FF2B5EF4-FFF2-40B4-BE49-F238E27FC236}">
                    <a16:creationId xmlns:a16="http://schemas.microsoft.com/office/drawing/2014/main" id="{9EDBD853-882D-4D12-A056-EB1CB71EBDF4}"/>
                  </a:ext>
                </a:extLst>
              </p:cNvPr>
              <p:cNvCxnSpPr/>
              <p:nvPr/>
            </p:nvCxnSpPr>
            <p:spPr>
              <a:xfrm>
                <a:off x="1662111" y="1184784"/>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84" name="橢圓 683">
                <a:extLst>
                  <a:ext uri="{FF2B5EF4-FFF2-40B4-BE49-F238E27FC236}">
                    <a16:creationId xmlns:a16="http://schemas.microsoft.com/office/drawing/2014/main" id="{5D57CB42-9F9F-4DCF-8872-B4188A86780A}"/>
                  </a:ext>
                </a:extLst>
              </p:cNvPr>
              <p:cNvSpPr/>
              <p:nvPr/>
            </p:nvSpPr>
            <p:spPr>
              <a:xfrm>
                <a:off x="588126" y="1145495"/>
                <a:ext cx="107154" cy="107154"/>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p>
            </p:txBody>
          </p:sp>
          <p:sp>
            <p:nvSpPr>
              <p:cNvPr id="685" name="橢圓 684">
                <a:extLst>
                  <a:ext uri="{FF2B5EF4-FFF2-40B4-BE49-F238E27FC236}">
                    <a16:creationId xmlns:a16="http://schemas.microsoft.com/office/drawing/2014/main" id="{88BDE75F-953B-4F57-93DD-0A951E06F7DE}"/>
                  </a:ext>
                </a:extLst>
              </p:cNvPr>
              <p:cNvSpPr/>
              <p:nvPr/>
            </p:nvSpPr>
            <p:spPr>
              <a:xfrm>
                <a:off x="1806177" y="1128284"/>
                <a:ext cx="107154" cy="107154"/>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p>
            </p:txBody>
          </p:sp>
        </p:grpSp>
        <p:grpSp>
          <p:nvGrpSpPr>
            <p:cNvPr id="269" name="群組 268">
              <a:extLst>
                <a:ext uri="{FF2B5EF4-FFF2-40B4-BE49-F238E27FC236}">
                  <a16:creationId xmlns:a16="http://schemas.microsoft.com/office/drawing/2014/main" id="{0F717B1B-3341-4050-ADAB-939054C9665F}"/>
                </a:ext>
              </a:extLst>
            </p:cNvPr>
            <p:cNvGrpSpPr/>
            <p:nvPr/>
          </p:nvGrpSpPr>
          <p:grpSpPr>
            <a:xfrm>
              <a:off x="4580808" y="3231005"/>
              <a:ext cx="739047" cy="195277"/>
              <a:chOff x="588126" y="1042987"/>
              <a:chExt cx="1325205" cy="350157"/>
            </a:xfrm>
          </p:grpSpPr>
          <p:cxnSp>
            <p:nvCxnSpPr>
              <p:cNvPr id="652" name="直線接點 651">
                <a:extLst>
                  <a:ext uri="{FF2B5EF4-FFF2-40B4-BE49-F238E27FC236}">
                    <a16:creationId xmlns:a16="http://schemas.microsoft.com/office/drawing/2014/main" id="{5B9DF373-80A3-47A5-924F-9D2E6041A774}"/>
                  </a:ext>
                </a:extLst>
              </p:cNvPr>
              <p:cNvCxnSpPr/>
              <p:nvPr/>
            </p:nvCxnSpPr>
            <p:spPr>
              <a:xfrm>
                <a:off x="655608" y="1199072"/>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3" name="直線接點 652">
                <a:extLst>
                  <a:ext uri="{FF2B5EF4-FFF2-40B4-BE49-F238E27FC236}">
                    <a16:creationId xmlns:a16="http://schemas.microsoft.com/office/drawing/2014/main" id="{EE3C5B27-FB4D-4181-A853-83B34C557FC4}"/>
                  </a:ext>
                </a:extLst>
              </p:cNvPr>
              <p:cNvCxnSpPr>
                <a:cxnSpLocks/>
              </p:cNvCxnSpPr>
              <p:nvPr/>
            </p:nvCxnSpPr>
            <p:spPr>
              <a:xfrm flipV="1">
                <a:off x="816768" y="1042987"/>
                <a:ext cx="0" cy="18227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4" name="直線接點 653">
                <a:extLst>
                  <a:ext uri="{FF2B5EF4-FFF2-40B4-BE49-F238E27FC236}">
                    <a16:creationId xmlns:a16="http://schemas.microsoft.com/office/drawing/2014/main" id="{96A047D2-D8A0-4002-BE11-5E6F92A619C5}"/>
                  </a:ext>
                </a:extLst>
              </p:cNvPr>
              <p:cNvCxnSpPr/>
              <p:nvPr/>
            </p:nvCxnSpPr>
            <p:spPr>
              <a:xfrm>
                <a:off x="793720" y="1070484"/>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5" name="直線接點 654">
                <a:extLst>
                  <a:ext uri="{FF2B5EF4-FFF2-40B4-BE49-F238E27FC236}">
                    <a16:creationId xmlns:a16="http://schemas.microsoft.com/office/drawing/2014/main" id="{3B4AEF65-A0DD-4EE5-A6AA-78654026B77A}"/>
                  </a:ext>
                </a:extLst>
              </p:cNvPr>
              <p:cNvCxnSpPr>
                <a:cxnSpLocks/>
              </p:cNvCxnSpPr>
              <p:nvPr/>
            </p:nvCxnSpPr>
            <p:spPr>
              <a:xfrm flipV="1">
                <a:off x="954880" y="1057386"/>
                <a:ext cx="0" cy="33575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6" name="直線接點 655">
                <a:extLst>
                  <a:ext uri="{FF2B5EF4-FFF2-40B4-BE49-F238E27FC236}">
                    <a16:creationId xmlns:a16="http://schemas.microsoft.com/office/drawing/2014/main" id="{3E61A2D0-7EA7-43EF-9923-2C7F8F4588AF}"/>
                  </a:ext>
                </a:extLst>
              </p:cNvPr>
              <p:cNvCxnSpPr/>
              <p:nvPr/>
            </p:nvCxnSpPr>
            <p:spPr>
              <a:xfrm>
                <a:off x="927070" y="1365758"/>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7" name="直線接點 656">
                <a:extLst>
                  <a:ext uri="{FF2B5EF4-FFF2-40B4-BE49-F238E27FC236}">
                    <a16:creationId xmlns:a16="http://schemas.microsoft.com/office/drawing/2014/main" id="{75B6EB0B-704D-4781-AEAB-14F89833D6C3}"/>
                  </a:ext>
                </a:extLst>
              </p:cNvPr>
              <p:cNvCxnSpPr>
                <a:cxnSpLocks/>
              </p:cNvCxnSpPr>
              <p:nvPr/>
            </p:nvCxnSpPr>
            <p:spPr>
              <a:xfrm flipV="1">
                <a:off x="1088230" y="1042987"/>
                <a:ext cx="0" cy="33575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8" name="直線接點 657">
                <a:extLst>
                  <a:ext uri="{FF2B5EF4-FFF2-40B4-BE49-F238E27FC236}">
                    <a16:creationId xmlns:a16="http://schemas.microsoft.com/office/drawing/2014/main" id="{1D6DBEA3-D951-40E0-9A71-80ACE5BBF0F2}"/>
                  </a:ext>
                </a:extLst>
              </p:cNvPr>
              <p:cNvCxnSpPr/>
              <p:nvPr/>
            </p:nvCxnSpPr>
            <p:spPr>
              <a:xfrm>
                <a:off x="1086613" y="1070484"/>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9" name="直線接點 658">
                <a:extLst>
                  <a:ext uri="{FF2B5EF4-FFF2-40B4-BE49-F238E27FC236}">
                    <a16:creationId xmlns:a16="http://schemas.microsoft.com/office/drawing/2014/main" id="{98C96B8C-81CC-47B5-B36A-39BD2FFE4578}"/>
                  </a:ext>
                </a:extLst>
              </p:cNvPr>
              <p:cNvCxnSpPr>
                <a:cxnSpLocks/>
              </p:cNvCxnSpPr>
              <p:nvPr/>
            </p:nvCxnSpPr>
            <p:spPr>
              <a:xfrm flipV="1">
                <a:off x="1247773" y="1057386"/>
                <a:ext cx="0" cy="33575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60" name="直線接點 659">
                <a:extLst>
                  <a:ext uri="{FF2B5EF4-FFF2-40B4-BE49-F238E27FC236}">
                    <a16:creationId xmlns:a16="http://schemas.microsoft.com/office/drawing/2014/main" id="{83B4FFFE-7B80-468F-9F6E-C79A1B14E617}"/>
                  </a:ext>
                </a:extLst>
              </p:cNvPr>
              <p:cNvCxnSpPr/>
              <p:nvPr/>
            </p:nvCxnSpPr>
            <p:spPr>
              <a:xfrm>
                <a:off x="1219963" y="1365758"/>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61" name="直線接點 660">
                <a:extLst>
                  <a:ext uri="{FF2B5EF4-FFF2-40B4-BE49-F238E27FC236}">
                    <a16:creationId xmlns:a16="http://schemas.microsoft.com/office/drawing/2014/main" id="{DBAE3988-29A9-47D6-B985-676B9C832E23}"/>
                  </a:ext>
                </a:extLst>
              </p:cNvPr>
              <p:cNvCxnSpPr>
                <a:cxnSpLocks/>
              </p:cNvCxnSpPr>
              <p:nvPr/>
            </p:nvCxnSpPr>
            <p:spPr>
              <a:xfrm flipV="1">
                <a:off x="1381123" y="1042987"/>
                <a:ext cx="0" cy="33575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62" name="直線接點 661">
                <a:extLst>
                  <a:ext uri="{FF2B5EF4-FFF2-40B4-BE49-F238E27FC236}">
                    <a16:creationId xmlns:a16="http://schemas.microsoft.com/office/drawing/2014/main" id="{014F5C95-59EB-4AAE-9243-C1DB7405CE9F}"/>
                  </a:ext>
                </a:extLst>
              </p:cNvPr>
              <p:cNvCxnSpPr>
                <a:cxnSpLocks/>
              </p:cNvCxnSpPr>
              <p:nvPr/>
            </p:nvCxnSpPr>
            <p:spPr>
              <a:xfrm>
                <a:off x="1367601" y="1070484"/>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63" name="直線接點 662">
                <a:extLst>
                  <a:ext uri="{FF2B5EF4-FFF2-40B4-BE49-F238E27FC236}">
                    <a16:creationId xmlns:a16="http://schemas.microsoft.com/office/drawing/2014/main" id="{D9D23A49-E12F-4F0E-BC96-992123514F27}"/>
                  </a:ext>
                </a:extLst>
              </p:cNvPr>
              <p:cNvCxnSpPr>
                <a:cxnSpLocks/>
              </p:cNvCxnSpPr>
              <p:nvPr/>
            </p:nvCxnSpPr>
            <p:spPr>
              <a:xfrm flipV="1">
                <a:off x="1528761" y="1057386"/>
                <a:ext cx="0" cy="33575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64" name="直線接點 663">
                <a:extLst>
                  <a:ext uri="{FF2B5EF4-FFF2-40B4-BE49-F238E27FC236}">
                    <a16:creationId xmlns:a16="http://schemas.microsoft.com/office/drawing/2014/main" id="{DB604DE1-367B-4F2B-8A75-1382796DF2FA}"/>
                  </a:ext>
                </a:extLst>
              </p:cNvPr>
              <p:cNvCxnSpPr>
                <a:cxnSpLocks/>
              </p:cNvCxnSpPr>
              <p:nvPr/>
            </p:nvCxnSpPr>
            <p:spPr>
              <a:xfrm>
                <a:off x="1500951" y="1365758"/>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65" name="直線接點 664">
                <a:extLst>
                  <a:ext uri="{FF2B5EF4-FFF2-40B4-BE49-F238E27FC236}">
                    <a16:creationId xmlns:a16="http://schemas.microsoft.com/office/drawing/2014/main" id="{C69B2E79-BF0E-491A-8A6C-177B5A4A03A8}"/>
                  </a:ext>
                </a:extLst>
              </p:cNvPr>
              <p:cNvCxnSpPr>
                <a:cxnSpLocks/>
              </p:cNvCxnSpPr>
              <p:nvPr/>
            </p:nvCxnSpPr>
            <p:spPr>
              <a:xfrm flipV="1">
                <a:off x="1662111" y="1157288"/>
                <a:ext cx="0" cy="22145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66" name="直線接點 665">
                <a:extLst>
                  <a:ext uri="{FF2B5EF4-FFF2-40B4-BE49-F238E27FC236}">
                    <a16:creationId xmlns:a16="http://schemas.microsoft.com/office/drawing/2014/main" id="{8137625C-E353-4790-864D-CCB9E7E73A1A}"/>
                  </a:ext>
                </a:extLst>
              </p:cNvPr>
              <p:cNvCxnSpPr/>
              <p:nvPr/>
            </p:nvCxnSpPr>
            <p:spPr>
              <a:xfrm>
                <a:off x="1662111" y="1184784"/>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67" name="橢圓 666">
                <a:extLst>
                  <a:ext uri="{FF2B5EF4-FFF2-40B4-BE49-F238E27FC236}">
                    <a16:creationId xmlns:a16="http://schemas.microsoft.com/office/drawing/2014/main" id="{0947948C-0326-43C0-9E1F-E9ABB2A00D93}"/>
                  </a:ext>
                </a:extLst>
              </p:cNvPr>
              <p:cNvSpPr/>
              <p:nvPr/>
            </p:nvSpPr>
            <p:spPr>
              <a:xfrm>
                <a:off x="588126" y="1145495"/>
                <a:ext cx="107154" cy="107154"/>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p>
            </p:txBody>
          </p:sp>
          <p:sp>
            <p:nvSpPr>
              <p:cNvPr id="668" name="橢圓 667">
                <a:extLst>
                  <a:ext uri="{FF2B5EF4-FFF2-40B4-BE49-F238E27FC236}">
                    <a16:creationId xmlns:a16="http://schemas.microsoft.com/office/drawing/2014/main" id="{B9353359-0178-447B-9AA7-7950BC4E8D2F}"/>
                  </a:ext>
                </a:extLst>
              </p:cNvPr>
              <p:cNvSpPr/>
              <p:nvPr/>
            </p:nvSpPr>
            <p:spPr>
              <a:xfrm>
                <a:off x="1806177" y="1128284"/>
                <a:ext cx="107154" cy="107154"/>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p>
            </p:txBody>
          </p:sp>
        </p:grpSp>
        <p:grpSp>
          <p:nvGrpSpPr>
            <p:cNvPr id="270" name="群組 269">
              <a:extLst>
                <a:ext uri="{FF2B5EF4-FFF2-40B4-BE49-F238E27FC236}">
                  <a16:creationId xmlns:a16="http://schemas.microsoft.com/office/drawing/2014/main" id="{888CE830-C024-4C7F-A3F6-F2644AD1602C}"/>
                </a:ext>
              </a:extLst>
            </p:cNvPr>
            <p:cNvGrpSpPr/>
            <p:nvPr/>
          </p:nvGrpSpPr>
          <p:grpSpPr>
            <a:xfrm>
              <a:off x="4597944" y="3550456"/>
              <a:ext cx="739047" cy="195277"/>
              <a:chOff x="588126" y="1042987"/>
              <a:chExt cx="1325205" cy="350157"/>
            </a:xfrm>
          </p:grpSpPr>
          <p:cxnSp>
            <p:nvCxnSpPr>
              <p:cNvPr id="635" name="直線接點 634">
                <a:extLst>
                  <a:ext uri="{FF2B5EF4-FFF2-40B4-BE49-F238E27FC236}">
                    <a16:creationId xmlns:a16="http://schemas.microsoft.com/office/drawing/2014/main" id="{E1D9B1F7-352E-4098-B2CE-A1E133EBD24F}"/>
                  </a:ext>
                </a:extLst>
              </p:cNvPr>
              <p:cNvCxnSpPr/>
              <p:nvPr/>
            </p:nvCxnSpPr>
            <p:spPr>
              <a:xfrm>
                <a:off x="655608" y="1199072"/>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36" name="直線接點 635">
                <a:extLst>
                  <a:ext uri="{FF2B5EF4-FFF2-40B4-BE49-F238E27FC236}">
                    <a16:creationId xmlns:a16="http://schemas.microsoft.com/office/drawing/2014/main" id="{E4069451-840C-4919-8447-7A8AF7FA9D58}"/>
                  </a:ext>
                </a:extLst>
              </p:cNvPr>
              <p:cNvCxnSpPr>
                <a:cxnSpLocks/>
              </p:cNvCxnSpPr>
              <p:nvPr/>
            </p:nvCxnSpPr>
            <p:spPr>
              <a:xfrm flipV="1">
                <a:off x="816768" y="1042987"/>
                <a:ext cx="0" cy="18227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37" name="直線接點 636">
                <a:extLst>
                  <a:ext uri="{FF2B5EF4-FFF2-40B4-BE49-F238E27FC236}">
                    <a16:creationId xmlns:a16="http://schemas.microsoft.com/office/drawing/2014/main" id="{938CC754-03C3-476D-A755-8BAA82B79BA8}"/>
                  </a:ext>
                </a:extLst>
              </p:cNvPr>
              <p:cNvCxnSpPr/>
              <p:nvPr/>
            </p:nvCxnSpPr>
            <p:spPr>
              <a:xfrm>
                <a:off x="793720" y="1070484"/>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38" name="直線接點 637">
                <a:extLst>
                  <a:ext uri="{FF2B5EF4-FFF2-40B4-BE49-F238E27FC236}">
                    <a16:creationId xmlns:a16="http://schemas.microsoft.com/office/drawing/2014/main" id="{B11B9241-A769-4ADE-B1D0-AD3D87AC101F}"/>
                  </a:ext>
                </a:extLst>
              </p:cNvPr>
              <p:cNvCxnSpPr>
                <a:cxnSpLocks/>
              </p:cNvCxnSpPr>
              <p:nvPr/>
            </p:nvCxnSpPr>
            <p:spPr>
              <a:xfrm flipV="1">
                <a:off x="954880" y="1057386"/>
                <a:ext cx="0" cy="33575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39" name="直線接點 638">
                <a:extLst>
                  <a:ext uri="{FF2B5EF4-FFF2-40B4-BE49-F238E27FC236}">
                    <a16:creationId xmlns:a16="http://schemas.microsoft.com/office/drawing/2014/main" id="{F324A4A9-17B3-4BC1-B502-E9953E9F21F0}"/>
                  </a:ext>
                </a:extLst>
              </p:cNvPr>
              <p:cNvCxnSpPr/>
              <p:nvPr/>
            </p:nvCxnSpPr>
            <p:spPr>
              <a:xfrm>
                <a:off x="927070" y="1365758"/>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40" name="直線接點 639">
                <a:extLst>
                  <a:ext uri="{FF2B5EF4-FFF2-40B4-BE49-F238E27FC236}">
                    <a16:creationId xmlns:a16="http://schemas.microsoft.com/office/drawing/2014/main" id="{1E6A4DAE-1DD5-4C20-9BC1-E61B98062938}"/>
                  </a:ext>
                </a:extLst>
              </p:cNvPr>
              <p:cNvCxnSpPr>
                <a:cxnSpLocks/>
              </p:cNvCxnSpPr>
              <p:nvPr/>
            </p:nvCxnSpPr>
            <p:spPr>
              <a:xfrm flipV="1">
                <a:off x="1088230" y="1042987"/>
                <a:ext cx="0" cy="33575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41" name="直線接點 640">
                <a:extLst>
                  <a:ext uri="{FF2B5EF4-FFF2-40B4-BE49-F238E27FC236}">
                    <a16:creationId xmlns:a16="http://schemas.microsoft.com/office/drawing/2014/main" id="{C6F00C17-5C74-4437-9C2B-07749D2E7B07}"/>
                  </a:ext>
                </a:extLst>
              </p:cNvPr>
              <p:cNvCxnSpPr/>
              <p:nvPr/>
            </p:nvCxnSpPr>
            <p:spPr>
              <a:xfrm>
                <a:off x="1086613" y="1070484"/>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42" name="直線接點 641">
                <a:extLst>
                  <a:ext uri="{FF2B5EF4-FFF2-40B4-BE49-F238E27FC236}">
                    <a16:creationId xmlns:a16="http://schemas.microsoft.com/office/drawing/2014/main" id="{724BE954-0F4F-47B0-B7DC-DF4B9B824494}"/>
                  </a:ext>
                </a:extLst>
              </p:cNvPr>
              <p:cNvCxnSpPr>
                <a:cxnSpLocks/>
              </p:cNvCxnSpPr>
              <p:nvPr/>
            </p:nvCxnSpPr>
            <p:spPr>
              <a:xfrm flipV="1">
                <a:off x="1247773" y="1057386"/>
                <a:ext cx="0" cy="33575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43" name="直線接點 642">
                <a:extLst>
                  <a:ext uri="{FF2B5EF4-FFF2-40B4-BE49-F238E27FC236}">
                    <a16:creationId xmlns:a16="http://schemas.microsoft.com/office/drawing/2014/main" id="{6EA0DB6D-BA4A-462F-8EF9-E2546CC58884}"/>
                  </a:ext>
                </a:extLst>
              </p:cNvPr>
              <p:cNvCxnSpPr/>
              <p:nvPr/>
            </p:nvCxnSpPr>
            <p:spPr>
              <a:xfrm>
                <a:off x="1219963" y="1365758"/>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44" name="直線接點 643">
                <a:extLst>
                  <a:ext uri="{FF2B5EF4-FFF2-40B4-BE49-F238E27FC236}">
                    <a16:creationId xmlns:a16="http://schemas.microsoft.com/office/drawing/2014/main" id="{9028E2B8-E123-4400-BA3D-8F3CFB21AC68}"/>
                  </a:ext>
                </a:extLst>
              </p:cNvPr>
              <p:cNvCxnSpPr>
                <a:cxnSpLocks/>
              </p:cNvCxnSpPr>
              <p:nvPr/>
            </p:nvCxnSpPr>
            <p:spPr>
              <a:xfrm flipV="1">
                <a:off x="1381123" y="1042987"/>
                <a:ext cx="0" cy="33575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45" name="直線接點 644">
                <a:extLst>
                  <a:ext uri="{FF2B5EF4-FFF2-40B4-BE49-F238E27FC236}">
                    <a16:creationId xmlns:a16="http://schemas.microsoft.com/office/drawing/2014/main" id="{4DE9176B-A28B-4AFC-B3D3-6C0A48B7FF44}"/>
                  </a:ext>
                </a:extLst>
              </p:cNvPr>
              <p:cNvCxnSpPr>
                <a:cxnSpLocks/>
              </p:cNvCxnSpPr>
              <p:nvPr/>
            </p:nvCxnSpPr>
            <p:spPr>
              <a:xfrm>
                <a:off x="1367601" y="1070484"/>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46" name="直線接點 645">
                <a:extLst>
                  <a:ext uri="{FF2B5EF4-FFF2-40B4-BE49-F238E27FC236}">
                    <a16:creationId xmlns:a16="http://schemas.microsoft.com/office/drawing/2014/main" id="{A956B7E2-5CBE-43DA-B89F-11F826F33B6D}"/>
                  </a:ext>
                </a:extLst>
              </p:cNvPr>
              <p:cNvCxnSpPr>
                <a:cxnSpLocks/>
              </p:cNvCxnSpPr>
              <p:nvPr/>
            </p:nvCxnSpPr>
            <p:spPr>
              <a:xfrm flipV="1">
                <a:off x="1528761" y="1057386"/>
                <a:ext cx="0" cy="33575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47" name="直線接點 646">
                <a:extLst>
                  <a:ext uri="{FF2B5EF4-FFF2-40B4-BE49-F238E27FC236}">
                    <a16:creationId xmlns:a16="http://schemas.microsoft.com/office/drawing/2014/main" id="{903110F4-0760-4D6D-8217-FBCCBB2FF053}"/>
                  </a:ext>
                </a:extLst>
              </p:cNvPr>
              <p:cNvCxnSpPr>
                <a:cxnSpLocks/>
              </p:cNvCxnSpPr>
              <p:nvPr/>
            </p:nvCxnSpPr>
            <p:spPr>
              <a:xfrm>
                <a:off x="1500951" y="1365758"/>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48" name="直線接點 647">
                <a:extLst>
                  <a:ext uri="{FF2B5EF4-FFF2-40B4-BE49-F238E27FC236}">
                    <a16:creationId xmlns:a16="http://schemas.microsoft.com/office/drawing/2014/main" id="{ED8EDF8D-3BAF-4064-B716-BF358A837216}"/>
                  </a:ext>
                </a:extLst>
              </p:cNvPr>
              <p:cNvCxnSpPr>
                <a:cxnSpLocks/>
              </p:cNvCxnSpPr>
              <p:nvPr/>
            </p:nvCxnSpPr>
            <p:spPr>
              <a:xfrm flipV="1">
                <a:off x="1662111" y="1157288"/>
                <a:ext cx="0" cy="22145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49" name="直線接點 648">
                <a:extLst>
                  <a:ext uri="{FF2B5EF4-FFF2-40B4-BE49-F238E27FC236}">
                    <a16:creationId xmlns:a16="http://schemas.microsoft.com/office/drawing/2014/main" id="{23E0A067-AA6A-400A-A672-B731ADDC4650}"/>
                  </a:ext>
                </a:extLst>
              </p:cNvPr>
              <p:cNvCxnSpPr/>
              <p:nvPr/>
            </p:nvCxnSpPr>
            <p:spPr>
              <a:xfrm>
                <a:off x="1662111" y="1184784"/>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50" name="橢圓 649">
                <a:extLst>
                  <a:ext uri="{FF2B5EF4-FFF2-40B4-BE49-F238E27FC236}">
                    <a16:creationId xmlns:a16="http://schemas.microsoft.com/office/drawing/2014/main" id="{25CB5482-6549-4D2C-B746-1DC4DF76902F}"/>
                  </a:ext>
                </a:extLst>
              </p:cNvPr>
              <p:cNvSpPr/>
              <p:nvPr/>
            </p:nvSpPr>
            <p:spPr>
              <a:xfrm>
                <a:off x="588126" y="1145495"/>
                <a:ext cx="107154" cy="107154"/>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p>
            </p:txBody>
          </p:sp>
          <p:sp>
            <p:nvSpPr>
              <p:cNvPr id="651" name="橢圓 650">
                <a:extLst>
                  <a:ext uri="{FF2B5EF4-FFF2-40B4-BE49-F238E27FC236}">
                    <a16:creationId xmlns:a16="http://schemas.microsoft.com/office/drawing/2014/main" id="{459BE1A0-4F9B-4E42-A98A-12D3B632BDC1}"/>
                  </a:ext>
                </a:extLst>
              </p:cNvPr>
              <p:cNvSpPr/>
              <p:nvPr/>
            </p:nvSpPr>
            <p:spPr>
              <a:xfrm>
                <a:off x="1806177" y="1128284"/>
                <a:ext cx="107154" cy="107154"/>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p>
            </p:txBody>
          </p:sp>
        </p:grpSp>
        <p:grpSp>
          <p:nvGrpSpPr>
            <p:cNvPr id="271" name="群組 270">
              <a:extLst>
                <a:ext uri="{FF2B5EF4-FFF2-40B4-BE49-F238E27FC236}">
                  <a16:creationId xmlns:a16="http://schemas.microsoft.com/office/drawing/2014/main" id="{754A2524-B6A4-469F-B483-CEA2C130C806}"/>
                </a:ext>
              </a:extLst>
            </p:cNvPr>
            <p:cNvGrpSpPr/>
            <p:nvPr/>
          </p:nvGrpSpPr>
          <p:grpSpPr>
            <a:xfrm>
              <a:off x="4595122" y="3845477"/>
              <a:ext cx="739047" cy="195277"/>
              <a:chOff x="588126" y="1042987"/>
              <a:chExt cx="1325205" cy="350157"/>
            </a:xfrm>
          </p:grpSpPr>
          <p:cxnSp>
            <p:nvCxnSpPr>
              <p:cNvPr id="618" name="直線接點 617">
                <a:extLst>
                  <a:ext uri="{FF2B5EF4-FFF2-40B4-BE49-F238E27FC236}">
                    <a16:creationId xmlns:a16="http://schemas.microsoft.com/office/drawing/2014/main" id="{960DAFB2-57AD-4A5F-BC9B-EF8F781FAD53}"/>
                  </a:ext>
                </a:extLst>
              </p:cNvPr>
              <p:cNvCxnSpPr/>
              <p:nvPr/>
            </p:nvCxnSpPr>
            <p:spPr>
              <a:xfrm>
                <a:off x="655608" y="1199072"/>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19" name="直線接點 618">
                <a:extLst>
                  <a:ext uri="{FF2B5EF4-FFF2-40B4-BE49-F238E27FC236}">
                    <a16:creationId xmlns:a16="http://schemas.microsoft.com/office/drawing/2014/main" id="{37280EF5-6350-41BB-AC73-CD220489D134}"/>
                  </a:ext>
                </a:extLst>
              </p:cNvPr>
              <p:cNvCxnSpPr>
                <a:cxnSpLocks/>
              </p:cNvCxnSpPr>
              <p:nvPr/>
            </p:nvCxnSpPr>
            <p:spPr>
              <a:xfrm flipV="1">
                <a:off x="816768" y="1042987"/>
                <a:ext cx="0" cy="18227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20" name="直線接點 619">
                <a:extLst>
                  <a:ext uri="{FF2B5EF4-FFF2-40B4-BE49-F238E27FC236}">
                    <a16:creationId xmlns:a16="http://schemas.microsoft.com/office/drawing/2014/main" id="{07CB8812-9495-467F-8116-2A86B4E484C7}"/>
                  </a:ext>
                </a:extLst>
              </p:cNvPr>
              <p:cNvCxnSpPr/>
              <p:nvPr/>
            </p:nvCxnSpPr>
            <p:spPr>
              <a:xfrm>
                <a:off x="793720" y="1070484"/>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21" name="直線接點 620">
                <a:extLst>
                  <a:ext uri="{FF2B5EF4-FFF2-40B4-BE49-F238E27FC236}">
                    <a16:creationId xmlns:a16="http://schemas.microsoft.com/office/drawing/2014/main" id="{47EFF0D9-862B-4C06-AB6E-548A4F365F79}"/>
                  </a:ext>
                </a:extLst>
              </p:cNvPr>
              <p:cNvCxnSpPr>
                <a:cxnSpLocks/>
              </p:cNvCxnSpPr>
              <p:nvPr/>
            </p:nvCxnSpPr>
            <p:spPr>
              <a:xfrm flipV="1">
                <a:off x="954880" y="1057386"/>
                <a:ext cx="0" cy="33575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22" name="直線接點 621">
                <a:extLst>
                  <a:ext uri="{FF2B5EF4-FFF2-40B4-BE49-F238E27FC236}">
                    <a16:creationId xmlns:a16="http://schemas.microsoft.com/office/drawing/2014/main" id="{8575F765-6D31-4DB4-8A17-56CA88E2EB16}"/>
                  </a:ext>
                </a:extLst>
              </p:cNvPr>
              <p:cNvCxnSpPr/>
              <p:nvPr/>
            </p:nvCxnSpPr>
            <p:spPr>
              <a:xfrm>
                <a:off x="927070" y="1365758"/>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23" name="直線接點 622">
                <a:extLst>
                  <a:ext uri="{FF2B5EF4-FFF2-40B4-BE49-F238E27FC236}">
                    <a16:creationId xmlns:a16="http://schemas.microsoft.com/office/drawing/2014/main" id="{5528F189-3B02-4419-8105-9DB75E1815E0}"/>
                  </a:ext>
                </a:extLst>
              </p:cNvPr>
              <p:cNvCxnSpPr>
                <a:cxnSpLocks/>
              </p:cNvCxnSpPr>
              <p:nvPr/>
            </p:nvCxnSpPr>
            <p:spPr>
              <a:xfrm flipV="1">
                <a:off x="1088230" y="1042987"/>
                <a:ext cx="0" cy="33575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24" name="直線接點 623">
                <a:extLst>
                  <a:ext uri="{FF2B5EF4-FFF2-40B4-BE49-F238E27FC236}">
                    <a16:creationId xmlns:a16="http://schemas.microsoft.com/office/drawing/2014/main" id="{6EDD27E2-D2E3-44EC-81AF-A54AF4BE3673}"/>
                  </a:ext>
                </a:extLst>
              </p:cNvPr>
              <p:cNvCxnSpPr/>
              <p:nvPr/>
            </p:nvCxnSpPr>
            <p:spPr>
              <a:xfrm>
                <a:off x="1086613" y="1070484"/>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25" name="直線接點 624">
                <a:extLst>
                  <a:ext uri="{FF2B5EF4-FFF2-40B4-BE49-F238E27FC236}">
                    <a16:creationId xmlns:a16="http://schemas.microsoft.com/office/drawing/2014/main" id="{B07ECD11-5BA3-4C7E-9C78-584D94C3B0C1}"/>
                  </a:ext>
                </a:extLst>
              </p:cNvPr>
              <p:cNvCxnSpPr>
                <a:cxnSpLocks/>
              </p:cNvCxnSpPr>
              <p:nvPr/>
            </p:nvCxnSpPr>
            <p:spPr>
              <a:xfrm flipV="1">
                <a:off x="1247773" y="1057386"/>
                <a:ext cx="0" cy="33575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26" name="直線接點 625">
                <a:extLst>
                  <a:ext uri="{FF2B5EF4-FFF2-40B4-BE49-F238E27FC236}">
                    <a16:creationId xmlns:a16="http://schemas.microsoft.com/office/drawing/2014/main" id="{D72A7A06-AEE5-46EC-8401-E0E9E37DEA59}"/>
                  </a:ext>
                </a:extLst>
              </p:cNvPr>
              <p:cNvCxnSpPr/>
              <p:nvPr/>
            </p:nvCxnSpPr>
            <p:spPr>
              <a:xfrm>
                <a:off x="1219963" y="1365758"/>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27" name="直線接點 626">
                <a:extLst>
                  <a:ext uri="{FF2B5EF4-FFF2-40B4-BE49-F238E27FC236}">
                    <a16:creationId xmlns:a16="http://schemas.microsoft.com/office/drawing/2014/main" id="{9DBE2434-3E95-4BBF-8AB0-7542E72FFBBF}"/>
                  </a:ext>
                </a:extLst>
              </p:cNvPr>
              <p:cNvCxnSpPr>
                <a:cxnSpLocks/>
              </p:cNvCxnSpPr>
              <p:nvPr/>
            </p:nvCxnSpPr>
            <p:spPr>
              <a:xfrm flipV="1">
                <a:off x="1381123" y="1042987"/>
                <a:ext cx="0" cy="33575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28" name="直線接點 627">
                <a:extLst>
                  <a:ext uri="{FF2B5EF4-FFF2-40B4-BE49-F238E27FC236}">
                    <a16:creationId xmlns:a16="http://schemas.microsoft.com/office/drawing/2014/main" id="{65794E4D-EE59-48CA-9047-ADCC3A1ABEA2}"/>
                  </a:ext>
                </a:extLst>
              </p:cNvPr>
              <p:cNvCxnSpPr>
                <a:cxnSpLocks/>
              </p:cNvCxnSpPr>
              <p:nvPr/>
            </p:nvCxnSpPr>
            <p:spPr>
              <a:xfrm>
                <a:off x="1367601" y="1070484"/>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29" name="直線接點 628">
                <a:extLst>
                  <a:ext uri="{FF2B5EF4-FFF2-40B4-BE49-F238E27FC236}">
                    <a16:creationId xmlns:a16="http://schemas.microsoft.com/office/drawing/2014/main" id="{5166ACF4-4717-477D-B100-42DAC50D00D4}"/>
                  </a:ext>
                </a:extLst>
              </p:cNvPr>
              <p:cNvCxnSpPr>
                <a:cxnSpLocks/>
              </p:cNvCxnSpPr>
              <p:nvPr/>
            </p:nvCxnSpPr>
            <p:spPr>
              <a:xfrm flipV="1">
                <a:off x="1528761" y="1057386"/>
                <a:ext cx="0" cy="33575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30" name="直線接點 629">
                <a:extLst>
                  <a:ext uri="{FF2B5EF4-FFF2-40B4-BE49-F238E27FC236}">
                    <a16:creationId xmlns:a16="http://schemas.microsoft.com/office/drawing/2014/main" id="{FFBF7D5C-EC02-46A8-BC2C-ED3AF729EE6B}"/>
                  </a:ext>
                </a:extLst>
              </p:cNvPr>
              <p:cNvCxnSpPr>
                <a:cxnSpLocks/>
              </p:cNvCxnSpPr>
              <p:nvPr/>
            </p:nvCxnSpPr>
            <p:spPr>
              <a:xfrm>
                <a:off x="1500951" y="1365758"/>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31" name="直線接點 630">
                <a:extLst>
                  <a:ext uri="{FF2B5EF4-FFF2-40B4-BE49-F238E27FC236}">
                    <a16:creationId xmlns:a16="http://schemas.microsoft.com/office/drawing/2014/main" id="{9F15EEB5-1E85-4457-9C39-7D035A477265}"/>
                  </a:ext>
                </a:extLst>
              </p:cNvPr>
              <p:cNvCxnSpPr>
                <a:cxnSpLocks/>
              </p:cNvCxnSpPr>
              <p:nvPr/>
            </p:nvCxnSpPr>
            <p:spPr>
              <a:xfrm flipV="1">
                <a:off x="1662111" y="1157288"/>
                <a:ext cx="0" cy="22145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32" name="直線接點 631">
                <a:extLst>
                  <a:ext uri="{FF2B5EF4-FFF2-40B4-BE49-F238E27FC236}">
                    <a16:creationId xmlns:a16="http://schemas.microsoft.com/office/drawing/2014/main" id="{6E8C0B8F-BCEF-49C5-8047-5B7D1A89706C}"/>
                  </a:ext>
                </a:extLst>
              </p:cNvPr>
              <p:cNvCxnSpPr/>
              <p:nvPr/>
            </p:nvCxnSpPr>
            <p:spPr>
              <a:xfrm>
                <a:off x="1662111" y="1184784"/>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33" name="橢圓 632">
                <a:extLst>
                  <a:ext uri="{FF2B5EF4-FFF2-40B4-BE49-F238E27FC236}">
                    <a16:creationId xmlns:a16="http://schemas.microsoft.com/office/drawing/2014/main" id="{09842CE5-0638-4549-84F2-9DDB76915665}"/>
                  </a:ext>
                </a:extLst>
              </p:cNvPr>
              <p:cNvSpPr/>
              <p:nvPr/>
            </p:nvSpPr>
            <p:spPr>
              <a:xfrm>
                <a:off x="588126" y="1145495"/>
                <a:ext cx="107154" cy="107154"/>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p>
            </p:txBody>
          </p:sp>
          <p:sp>
            <p:nvSpPr>
              <p:cNvPr id="634" name="橢圓 633">
                <a:extLst>
                  <a:ext uri="{FF2B5EF4-FFF2-40B4-BE49-F238E27FC236}">
                    <a16:creationId xmlns:a16="http://schemas.microsoft.com/office/drawing/2014/main" id="{E7B099B3-235E-46D8-A938-2C28E4483DEE}"/>
                  </a:ext>
                </a:extLst>
              </p:cNvPr>
              <p:cNvSpPr/>
              <p:nvPr/>
            </p:nvSpPr>
            <p:spPr>
              <a:xfrm>
                <a:off x="1806177" y="1128284"/>
                <a:ext cx="107154" cy="107154"/>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p>
            </p:txBody>
          </p:sp>
        </p:grpSp>
        <p:grpSp>
          <p:nvGrpSpPr>
            <p:cNvPr id="272" name="群組 271">
              <a:extLst>
                <a:ext uri="{FF2B5EF4-FFF2-40B4-BE49-F238E27FC236}">
                  <a16:creationId xmlns:a16="http://schemas.microsoft.com/office/drawing/2014/main" id="{5FA541A5-546D-48F3-B037-4CCE1F283818}"/>
                </a:ext>
              </a:extLst>
            </p:cNvPr>
            <p:cNvGrpSpPr/>
            <p:nvPr/>
          </p:nvGrpSpPr>
          <p:grpSpPr>
            <a:xfrm>
              <a:off x="4610610" y="4157872"/>
              <a:ext cx="739047" cy="195277"/>
              <a:chOff x="588126" y="1042987"/>
              <a:chExt cx="1325205" cy="350157"/>
            </a:xfrm>
          </p:grpSpPr>
          <p:cxnSp>
            <p:nvCxnSpPr>
              <p:cNvPr id="601" name="直線接點 600">
                <a:extLst>
                  <a:ext uri="{FF2B5EF4-FFF2-40B4-BE49-F238E27FC236}">
                    <a16:creationId xmlns:a16="http://schemas.microsoft.com/office/drawing/2014/main" id="{AAAB0A92-CB1D-4594-8F51-974BDAAC1262}"/>
                  </a:ext>
                </a:extLst>
              </p:cNvPr>
              <p:cNvCxnSpPr/>
              <p:nvPr/>
            </p:nvCxnSpPr>
            <p:spPr>
              <a:xfrm>
                <a:off x="655608" y="1199072"/>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2" name="直線接點 601">
                <a:extLst>
                  <a:ext uri="{FF2B5EF4-FFF2-40B4-BE49-F238E27FC236}">
                    <a16:creationId xmlns:a16="http://schemas.microsoft.com/office/drawing/2014/main" id="{94F45FD9-EB0D-402C-B639-9B4B0CCCAEF8}"/>
                  </a:ext>
                </a:extLst>
              </p:cNvPr>
              <p:cNvCxnSpPr>
                <a:cxnSpLocks/>
              </p:cNvCxnSpPr>
              <p:nvPr/>
            </p:nvCxnSpPr>
            <p:spPr>
              <a:xfrm flipV="1">
                <a:off x="816768" y="1042987"/>
                <a:ext cx="0" cy="18227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3" name="直線接點 602">
                <a:extLst>
                  <a:ext uri="{FF2B5EF4-FFF2-40B4-BE49-F238E27FC236}">
                    <a16:creationId xmlns:a16="http://schemas.microsoft.com/office/drawing/2014/main" id="{AA29EE51-E32D-49DE-A06C-F23CD5D978C3}"/>
                  </a:ext>
                </a:extLst>
              </p:cNvPr>
              <p:cNvCxnSpPr/>
              <p:nvPr/>
            </p:nvCxnSpPr>
            <p:spPr>
              <a:xfrm>
                <a:off x="793720" y="1070484"/>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4" name="直線接點 603">
                <a:extLst>
                  <a:ext uri="{FF2B5EF4-FFF2-40B4-BE49-F238E27FC236}">
                    <a16:creationId xmlns:a16="http://schemas.microsoft.com/office/drawing/2014/main" id="{E04EBF81-6AB6-476D-B70D-29EE4E69A737}"/>
                  </a:ext>
                </a:extLst>
              </p:cNvPr>
              <p:cNvCxnSpPr>
                <a:cxnSpLocks/>
              </p:cNvCxnSpPr>
              <p:nvPr/>
            </p:nvCxnSpPr>
            <p:spPr>
              <a:xfrm flipV="1">
                <a:off x="954880" y="1057386"/>
                <a:ext cx="0" cy="33575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5" name="直線接點 604">
                <a:extLst>
                  <a:ext uri="{FF2B5EF4-FFF2-40B4-BE49-F238E27FC236}">
                    <a16:creationId xmlns:a16="http://schemas.microsoft.com/office/drawing/2014/main" id="{7D23B33C-6838-4F5D-B29D-F8F65CACFD20}"/>
                  </a:ext>
                </a:extLst>
              </p:cNvPr>
              <p:cNvCxnSpPr/>
              <p:nvPr/>
            </p:nvCxnSpPr>
            <p:spPr>
              <a:xfrm>
                <a:off x="927070" y="1365758"/>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6" name="直線接點 605">
                <a:extLst>
                  <a:ext uri="{FF2B5EF4-FFF2-40B4-BE49-F238E27FC236}">
                    <a16:creationId xmlns:a16="http://schemas.microsoft.com/office/drawing/2014/main" id="{36A49A0A-9E58-4096-BA11-B93FE81B9495}"/>
                  </a:ext>
                </a:extLst>
              </p:cNvPr>
              <p:cNvCxnSpPr>
                <a:cxnSpLocks/>
              </p:cNvCxnSpPr>
              <p:nvPr/>
            </p:nvCxnSpPr>
            <p:spPr>
              <a:xfrm flipV="1">
                <a:off x="1088230" y="1042987"/>
                <a:ext cx="0" cy="33575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7" name="直線接點 606">
                <a:extLst>
                  <a:ext uri="{FF2B5EF4-FFF2-40B4-BE49-F238E27FC236}">
                    <a16:creationId xmlns:a16="http://schemas.microsoft.com/office/drawing/2014/main" id="{FC2D8B1A-B042-4699-BFF7-F2CB91CD515B}"/>
                  </a:ext>
                </a:extLst>
              </p:cNvPr>
              <p:cNvCxnSpPr/>
              <p:nvPr/>
            </p:nvCxnSpPr>
            <p:spPr>
              <a:xfrm>
                <a:off x="1086613" y="1070484"/>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8" name="直線接點 607">
                <a:extLst>
                  <a:ext uri="{FF2B5EF4-FFF2-40B4-BE49-F238E27FC236}">
                    <a16:creationId xmlns:a16="http://schemas.microsoft.com/office/drawing/2014/main" id="{2BE54768-F1E3-4A19-8514-DC489752AB49}"/>
                  </a:ext>
                </a:extLst>
              </p:cNvPr>
              <p:cNvCxnSpPr>
                <a:cxnSpLocks/>
              </p:cNvCxnSpPr>
              <p:nvPr/>
            </p:nvCxnSpPr>
            <p:spPr>
              <a:xfrm flipV="1">
                <a:off x="1247773" y="1057386"/>
                <a:ext cx="0" cy="33575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9" name="直線接點 608">
                <a:extLst>
                  <a:ext uri="{FF2B5EF4-FFF2-40B4-BE49-F238E27FC236}">
                    <a16:creationId xmlns:a16="http://schemas.microsoft.com/office/drawing/2014/main" id="{E96D62AF-7756-4F73-8898-49F1EA500A9B}"/>
                  </a:ext>
                </a:extLst>
              </p:cNvPr>
              <p:cNvCxnSpPr/>
              <p:nvPr/>
            </p:nvCxnSpPr>
            <p:spPr>
              <a:xfrm>
                <a:off x="1219963" y="1365758"/>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10" name="直線接點 609">
                <a:extLst>
                  <a:ext uri="{FF2B5EF4-FFF2-40B4-BE49-F238E27FC236}">
                    <a16:creationId xmlns:a16="http://schemas.microsoft.com/office/drawing/2014/main" id="{F404730A-1021-4A06-8FB6-2431C36AADA0}"/>
                  </a:ext>
                </a:extLst>
              </p:cNvPr>
              <p:cNvCxnSpPr>
                <a:cxnSpLocks/>
              </p:cNvCxnSpPr>
              <p:nvPr/>
            </p:nvCxnSpPr>
            <p:spPr>
              <a:xfrm flipV="1">
                <a:off x="1381123" y="1042987"/>
                <a:ext cx="0" cy="33575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11" name="直線接點 610">
                <a:extLst>
                  <a:ext uri="{FF2B5EF4-FFF2-40B4-BE49-F238E27FC236}">
                    <a16:creationId xmlns:a16="http://schemas.microsoft.com/office/drawing/2014/main" id="{2529B8E6-EEC7-4E90-AC45-E80C773F5228}"/>
                  </a:ext>
                </a:extLst>
              </p:cNvPr>
              <p:cNvCxnSpPr>
                <a:cxnSpLocks/>
              </p:cNvCxnSpPr>
              <p:nvPr/>
            </p:nvCxnSpPr>
            <p:spPr>
              <a:xfrm>
                <a:off x="1367601" y="1070484"/>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12" name="直線接點 611">
                <a:extLst>
                  <a:ext uri="{FF2B5EF4-FFF2-40B4-BE49-F238E27FC236}">
                    <a16:creationId xmlns:a16="http://schemas.microsoft.com/office/drawing/2014/main" id="{39B32308-F038-45AB-A10A-DDEEE8F5A22A}"/>
                  </a:ext>
                </a:extLst>
              </p:cNvPr>
              <p:cNvCxnSpPr>
                <a:cxnSpLocks/>
              </p:cNvCxnSpPr>
              <p:nvPr/>
            </p:nvCxnSpPr>
            <p:spPr>
              <a:xfrm flipV="1">
                <a:off x="1528761" y="1057386"/>
                <a:ext cx="0" cy="33575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13" name="直線接點 612">
                <a:extLst>
                  <a:ext uri="{FF2B5EF4-FFF2-40B4-BE49-F238E27FC236}">
                    <a16:creationId xmlns:a16="http://schemas.microsoft.com/office/drawing/2014/main" id="{5E933A93-1817-49D6-920D-73E9B097E579}"/>
                  </a:ext>
                </a:extLst>
              </p:cNvPr>
              <p:cNvCxnSpPr>
                <a:cxnSpLocks/>
              </p:cNvCxnSpPr>
              <p:nvPr/>
            </p:nvCxnSpPr>
            <p:spPr>
              <a:xfrm>
                <a:off x="1500951" y="1365758"/>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14" name="直線接點 613">
                <a:extLst>
                  <a:ext uri="{FF2B5EF4-FFF2-40B4-BE49-F238E27FC236}">
                    <a16:creationId xmlns:a16="http://schemas.microsoft.com/office/drawing/2014/main" id="{FFD1A56C-D0D8-4AB0-8CA4-C794E808DEC7}"/>
                  </a:ext>
                </a:extLst>
              </p:cNvPr>
              <p:cNvCxnSpPr>
                <a:cxnSpLocks/>
              </p:cNvCxnSpPr>
              <p:nvPr/>
            </p:nvCxnSpPr>
            <p:spPr>
              <a:xfrm flipV="1">
                <a:off x="1662111" y="1157288"/>
                <a:ext cx="0" cy="22145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15" name="直線接點 614">
                <a:extLst>
                  <a:ext uri="{FF2B5EF4-FFF2-40B4-BE49-F238E27FC236}">
                    <a16:creationId xmlns:a16="http://schemas.microsoft.com/office/drawing/2014/main" id="{6B061063-9BB1-4231-9B62-9739446D3A13}"/>
                  </a:ext>
                </a:extLst>
              </p:cNvPr>
              <p:cNvCxnSpPr/>
              <p:nvPr/>
            </p:nvCxnSpPr>
            <p:spPr>
              <a:xfrm>
                <a:off x="1662111" y="1184784"/>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16" name="橢圓 615">
                <a:extLst>
                  <a:ext uri="{FF2B5EF4-FFF2-40B4-BE49-F238E27FC236}">
                    <a16:creationId xmlns:a16="http://schemas.microsoft.com/office/drawing/2014/main" id="{41F2EACA-5873-4C4C-A1B0-16B05F92A7AF}"/>
                  </a:ext>
                </a:extLst>
              </p:cNvPr>
              <p:cNvSpPr/>
              <p:nvPr/>
            </p:nvSpPr>
            <p:spPr>
              <a:xfrm>
                <a:off x="588126" y="1145495"/>
                <a:ext cx="107154" cy="107154"/>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p>
            </p:txBody>
          </p:sp>
          <p:sp>
            <p:nvSpPr>
              <p:cNvPr id="617" name="橢圓 616">
                <a:extLst>
                  <a:ext uri="{FF2B5EF4-FFF2-40B4-BE49-F238E27FC236}">
                    <a16:creationId xmlns:a16="http://schemas.microsoft.com/office/drawing/2014/main" id="{86D7E39E-CF5B-46AC-AFCF-040C0D5FFFB1}"/>
                  </a:ext>
                </a:extLst>
              </p:cNvPr>
              <p:cNvSpPr/>
              <p:nvPr/>
            </p:nvSpPr>
            <p:spPr>
              <a:xfrm>
                <a:off x="1806177" y="1128284"/>
                <a:ext cx="107154" cy="107154"/>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p>
            </p:txBody>
          </p:sp>
        </p:grpSp>
        <p:grpSp>
          <p:nvGrpSpPr>
            <p:cNvPr id="273" name="群組 272">
              <a:extLst>
                <a:ext uri="{FF2B5EF4-FFF2-40B4-BE49-F238E27FC236}">
                  <a16:creationId xmlns:a16="http://schemas.microsoft.com/office/drawing/2014/main" id="{1742C190-8785-4759-BC97-E2C5215F035F}"/>
                </a:ext>
              </a:extLst>
            </p:cNvPr>
            <p:cNvGrpSpPr/>
            <p:nvPr/>
          </p:nvGrpSpPr>
          <p:grpSpPr>
            <a:xfrm>
              <a:off x="4593474" y="4464303"/>
              <a:ext cx="739047" cy="195277"/>
              <a:chOff x="588126" y="1042987"/>
              <a:chExt cx="1325205" cy="350157"/>
            </a:xfrm>
          </p:grpSpPr>
          <p:cxnSp>
            <p:nvCxnSpPr>
              <p:cNvPr id="584" name="直線接點 583">
                <a:extLst>
                  <a:ext uri="{FF2B5EF4-FFF2-40B4-BE49-F238E27FC236}">
                    <a16:creationId xmlns:a16="http://schemas.microsoft.com/office/drawing/2014/main" id="{65BFD5E0-D057-4DFE-8DCF-AB7E9B635006}"/>
                  </a:ext>
                </a:extLst>
              </p:cNvPr>
              <p:cNvCxnSpPr/>
              <p:nvPr/>
            </p:nvCxnSpPr>
            <p:spPr>
              <a:xfrm>
                <a:off x="655608" y="1199072"/>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85" name="直線接點 584">
                <a:extLst>
                  <a:ext uri="{FF2B5EF4-FFF2-40B4-BE49-F238E27FC236}">
                    <a16:creationId xmlns:a16="http://schemas.microsoft.com/office/drawing/2014/main" id="{F60FEA95-D99C-47D0-B5D7-5108769EBC64}"/>
                  </a:ext>
                </a:extLst>
              </p:cNvPr>
              <p:cNvCxnSpPr>
                <a:cxnSpLocks/>
              </p:cNvCxnSpPr>
              <p:nvPr/>
            </p:nvCxnSpPr>
            <p:spPr>
              <a:xfrm flipV="1">
                <a:off x="816768" y="1042987"/>
                <a:ext cx="0" cy="18227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86" name="直線接點 585">
                <a:extLst>
                  <a:ext uri="{FF2B5EF4-FFF2-40B4-BE49-F238E27FC236}">
                    <a16:creationId xmlns:a16="http://schemas.microsoft.com/office/drawing/2014/main" id="{B7441636-B5D2-4A8E-8730-B8E5BE9CB73E}"/>
                  </a:ext>
                </a:extLst>
              </p:cNvPr>
              <p:cNvCxnSpPr/>
              <p:nvPr/>
            </p:nvCxnSpPr>
            <p:spPr>
              <a:xfrm>
                <a:off x="793720" y="1070484"/>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87" name="直線接點 586">
                <a:extLst>
                  <a:ext uri="{FF2B5EF4-FFF2-40B4-BE49-F238E27FC236}">
                    <a16:creationId xmlns:a16="http://schemas.microsoft.com/office/drawing/2014/main" id="{8B3987AB-8415-4645-BFD6-531BDE093ED7}"/>
                  </a:ext>
                </a:extLst>
              </p:cNvPr>
              <p:cNvCxnSpPr>
                <a:cxnSpLocks/>
              </p:cNvCxnSpPr>
              <p:nvPr/>
            </p:nvCxnSpPr>
            <p:spPr>
              <a:xfrm flipV="1">
                <a:off x="954880" y="1057386"/>
                <a:ext cx="0" cy="33575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88" name="直線接點 587">
                <a:extLst>
                  <a:ext uri="{FF2B5EF4-FFF2-40B4-BE49-F238E27FC236}">
                    <a16:creationId xmlns:a16="http://schemas.microsoft.com/office/drawing/2014/main" id="{B1FCDEBB-2765-48CD-893A-8C83FEB94A18}"/>
                  </a:ext>
                </a:extLst>
              </p:cNvPr>
              <p:cNvCxnSpPr/>
              <p:nvPr/>
            </p:nvCxnSpPr>
            <p:spPr>
              <a:xfrm>
                <a:off x="927070" y="1365758"/>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89" name="直線接點 588">
                <a:extLst>
                  <a:ext uri="{FF2B5EF4-FFF2-40B4-BE49-F238E27FC236}">
                    <a16:creationId xmlns:a16="http://schemas.microsoft.com/office/drawing/2014/main" id="{ADD76F75-3D35-4186-9BD4-B7C8F5D600DC}"/>
                  </a:ext>
                </a:extLst>
              </p:cNvPr>
              <p:cNvCxnSpPr>
                <a:cxnSpLocks/>
              </p:cNvCxnSpPr>
              <p:nvPr/>
            </p:nvCxnSpPr>
            <p:spPr>
              <a:xfrm flipV="1">
                <a:off x="1088230" y="1042987"/>
                <a:ext cx="0" cy="33575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90" name="直線接點 589">
                <a:extLst>
                  <a:ext uri="{FF2B5EF4-FFF2-40B4-BE49-F238E27FC236}">
                    <a16:creationId xmlns:a16="http://schemas.microsoft.com/office/drawing/2014/main" id="{D2D3A94C-DA26-4254-BAB7-5A1DFE1C2256}"/>
                  </a:ext>
                </a:extLst>
              </p:cNvPr>
              <p:cNvCxnSpPr/>
              <p:nvPr/>
            </p:nvCxnSpPr>
            <p:spPr>
              <a:xfrm>
                <a:off x="1086613" y="1070484"/>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91" name="直線接點 590">
                <a:extLst>
                  <a:ext uri="{FF2B5EF4-FFF2-40B4-BE49-F238E27FC236}">
                    <a16:creationId xmlns:a16="http://schemas.microsoft.com/office/drawing/2014/main" id="{03C3B013-3143-44C1-93C2-5C8785731212}"/>
                  </a:ext>
                </a:extLst>
              </p:cNvPr>
              <p:cNvCxnSpPr>
                <a:cxnSpLocks/>
              </p:cNvCxnSpPr>
              <p:nvPr/>
            </p:nvCxnSpPr>
            <p:spPr>
              <a:xfrm flipV="1">
                <a:off x="1247773" y="1057386"/>
                <a:ext cx="0" cy="33575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92" name="直線接點 591">
                <a:extLst>
                  <a:ext uri="{FF2B5EF4-FFF2-40B4-BE49-F238E27FC236}">
                    <a16:creationId xmlns:a16="http://schemas.microsoft.com/office/drawing/2014/main" id="{C553DE21-1758-485B-94F1-4ADCD0C0D874}"/>
                  </a:ext>
                </a:extLst>
              </p:cNvPr>
              <p:cNvCxnSpPr/>
              <p:nvPr/>
            </p:nvCxnSpPr>
            <p:spPr>
              <a:xfrm>
                <a:off x="1219963" y="1365758"/>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93" name="直線接點 592">
                <a:extLst>
                  <a:ext uri="{FF2B5EF4-FFF2-40B4-BE49-F238E27FC236}">
                    <a16:creationId xmlns:a16="http://schemas.microsoft.com/office/drawing/2014/main" id="{DB698E33-F0CB-4EF6-B13A-89D5C8293005}"/>
                  </a:ext>
                </a:extLst>
              </p:cNvPr>
              <p:cNvCxnSpPr>
                <a:cxnSpLocks/>
              </p:cNvCxnSpPr>
              <p:nvPr/>
            </p:nvCxnSpPr>
            <p:spPr>
              <a:xfrm flipV="1">
                <a:off x="1381123" y="1042987"/>
                <a:ext cx="0" cy="33575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94" name="直線接點 593">
                <a:extLst>
                  <a:ext uri="{FF2B5EF4-FFF2-40B4-BE49-F238E27FC236}">
                    <a16:creationId xmlns:a16="http://schemas.microsoft.com/office/drawing/2014/main" id="{914B09C8-A3BC-44A3-AE1A-2592151F1425}"/>
                  </a:ext>
                </a:extLst>
              </p:cNvPr>
              <p:cNvCxnSpPr>
                <a:cxnSpLocks/>
              </p:cNvCxnSpPr>
              <p:nvPr/>
            </p:nvCxnSpPr>
            <p:spPr>
              <a:xfrm>
                <a:off x="1367601" y="1070484"/>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95" name="直線接點 594">
                <a:extLst>
                  <a:ext uri="{FF2B5EF4-FFF2-40B4-BE49-F238E27FC236}">
                    <a16:creationId xmlns:a16="http://schemas.microsoft.com/office/drawing/2014/main" id="{D1844228-93CB-433F-8575-85F7A21F850E}"/>
                  </a:ext>
                </a:extLst>
              </p:cNvPr>
              <p:cNvCxnSpPr>
                <a:cxnSpLocks/>
              </p:cNvCxnSpPr>
              <p:nvPr/>
            </p:nvCxnSpPr>
            <p:spPr>
              <a:xfrm flipV="1">
                <a:off x="1528761" y="1057386"/>
                <a:ext cx="0" cy="33575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96" name="直線接點 595">
                <a:extLst>
                  <a:ext uri="{FF2B5EF4-FFF2-40B4-BE49-F238E27FC236}">
                    <a16:creationId xmlns:a16="http://schemas.microsoft.com/office/drawing/2014/main" id="{3C2E3E82-3999-472E-B1D0-D916D77C99D7}"/>
                  </a:ext>
                </a:extLst>
              </p:cNvPr>
              <p:cNvCxnSpPr>
                <a:cxnSpLocks/>
              </p:cNvCxnSpPr>
              <p:nvPr/>
            </p:nvCxnSpPr>
            <p:spPr>
              <a:xfrm>
                <a:off x="1500951" y="1365758"/>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97" name="直線接點 596">
                <a:extLst>
                  <a:ext uri="{FF2B5EF4-FFF2-40B4-BE49-F238E27FC236}">
                    <a16:creationId xmlns:a16="http://schemas.microsoft.com/office/drawing/2014/main" id="{31B58A81-E0AC-46E7-89F1-9A0B6B689D8C}"/>
                  </a:ext>
                </a:extLst>
              </p:cNvPr>
              <p:cNvCxnSpPr>
                <a:cxnSpLocks/>
              </p:cNvCxnSpPr>
              <p:nvPr/>
            </p:nvCxnSpPr>
            <p:spPr>
              <a:xfrm flipV="1">
                <a:off x="1662111" y="1157288"/>
                <a:ext cx="0" cy="22145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98" name="直線接點 597">
                <a:extLst>
                  <a:ext uri="{FF2B5EF4-FFF2-40B4-BE49-F238E27FC236}">
                    <a16:creationId xmlns:a16="http://schemas.microsoft.com/office/drawing/2014/main" id="{ECE26BD3-94E0-4C14-8204-3A536DC19114}"/>
                  </a:ext>
                </a:extLst>
              </p:cNvPr>
              <p:cNvCxnSpPr/>
              <p:nvPr/>
            </p:nvCxnSpPr>
            <p:spPr>
              <a:xfrm>
                <a:off x="1662111" y="1184784"/>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99" name="橢圓 598">
                <a:extLst>
                  <a:ext uri="{FF2B5EF4-FFF2-40B4-BE49-F238E27FC236}">
                    <a16:creationId xmlns:a16="http://schemas.microsoft.com/office/drawing/2014/main" id="{7CC7DBC0-3766-483D-ABF6-CA385D89A9F6}"/>
                  </a:ext>
                </a:extLst>
              </p:cNvPr>
              <p:cNvSpPr/>
              <p:nvPr/>
            </p:nvSpPr>
            <p:spPr>
              <a:xfrm>
                <a:off x="588126" y="1145495"/>
                <a:ext cx="107154" cy="107154"/>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p>
            </p:txBody>
          </p:sp>
          <p:sp>
            <p:nvSpPr>
              <p:cNvPr id="600" name="橢圓 599">
                <a:extLst>
                  <a:ext uri="{FF2B5EF4-FFF2-40B4-BE49-F238E27FC236}">
                    <a16:creationId xmlns:a16="http://schemas.microsoft.com/office/drawing/2014/main" id="{6A21BA99-05F7-4280-BDE3-3B86A5FFA7B6}"/>
                  </a:ext>
                </a:extLst>
              </p:cNvPr>
              <p:cNvSpPr/>
              <p:nvPr/>
            </p:nvSpPr>
            <p:spPr>
              <a:xfrm>
                <a:off x="1806177" y="1128284"/>
                <a:ext cx="107154" cy="107154"/>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p>
            </p:txBody>
          </p:sp>
        </p:grpSp>
        <p:grpSp>
          <p:nvGrpSpPr>
            <p:cNvPr id="274" name="群組 273">
              <a:extLst>
                <a:ext uri="{FF2B5EF4-FFF2-40B4-BE49-F238E27FC236}">
                  <a16:creationId xmlns:a16="http://schemas.microsoft.com/office/drawing/2014/main" id="{E6CF77CA-D897-4AE8-9C06-27414A75925D}"/>
                </a:ext>
              </a:extLst>
            </p:cNvPr>
            <p:cNvGrpSpPr/>
            <p:nvPr/>
          </p:nvGrpSpPr>
          <p:grpSpPr>
            <a:xfrm>
              <a:off x="4610610" y="4783754"/>
              <a:ext cx="739047" cy="195277"/>
              <a:chOff x="588126" y="1042987"/>
              <a:chExt cx="1325205" cy="350157"/>
            </a:xfrm>
          </p:grpSpPr>
          <p:cxnSp>
            <p:nvCxnSpPr>
              <p:cNvPr id="567" name="直線接點 566">
                <a:extLst>
                  <a:ext uri="{FF2B5EF4-FFF2-40B4-BE49-F238E27FC236}">
                    <a16:creationId xmlns:a16="http://schemas.microsoft.com/office/drawing/2014/main" id="{473A88A8-816B-4D31-B8F3-4CE504F654F3}"/>
                  </a:ext>
                </a:extLst>
              </p:cNvPr>
              <p:cNvCxnSpPr/>
              <p:nvPr/>
            </p:nvCxnSpPr>
            <p:spPr>
              <a:xfrm>
                <a:off x="655608" y="1199072"/>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68" name="直線接點 567">
                <a:extLst>
                  <a:ext uri="{FF2B5EF4-FFF2-40B4-BE49-F238E27FC236}">
                    <a16:creationId xmlns:a16="http://schemas.microsoft.com/office/drawing/2014/main" id="{36972767-E754-49EF-BA08-C2F53B794BE1}"/>
                  </a:ext>
                </a:extLst>
              </p:cNvPr>
              <p:cNvCxnSpPr>
                <a:cxnSpLocks/>
              </p:cNvCxnSpPr>
              <p:nvPr/>
            </p:nvCxnSpPr>
            <p:spPr>
              <a:xfrm flipV="1">
                <a:off x="816768" y="1042987"/>
                <a:ext cx="0" cy="18227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69" name="直線接點 568">
                <a:extLst>
                  <a:ext uri="{FF2B5EF4-FFF2-40B4-BE49-F238E27FC236}">
                    <a16:creationId xmlns:a16="http://schemas.microsoft.com/office/drawing/2014/main" id="{74298007-7BAF-4690-AF6D-37105CBBD3CC}"/>
                  </a:ext>
                </a:extLst>
              </p:cNvPr>
              <p:cNvCxnSpPr/>
              <p:nvPr/>
            </p:nvCxnSpPr>
            <p:spPr>
              <a:xfrm>
                <a:off x="793720" y="1070484"/>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70" name="直線接點 569">
                <a:extLst>
                  <a:ext uri="{FF2B5EF4-FFF2-40B4-BE49-F238E27FC236}">
                    <a16:creationId xmlns:a16="http://schemas.microsoft.com/office/drawing/2014/main" id="{228B83A3-D2B3-43C2-B819-5A3D4E019816}"/>
                  </a:ext>
                </a:extLst>
              </p:cNvPr>
              <p:cNvCxnSpPr>
                <a:cxnSpLocks/>
              </p:cNvCxnSpPr>
              <p:nvPr/>
            </p:nvCxnSpPr>
            <p:spPr>
              <a:xfrm flipV="1">
                <a:off x="954880" y="1057386"/>
                <a:ext cx="0" cy="33575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71" name="直線接點 570">
                <a:extLst>
                  <a:ext uri="{FF2B5EF4-FFF2-40B4-BE49-F238E27FC236}">
                    <a16:creationId xmlns:a16="http://schemas.microsoft.com/office/drawing/2014/main" id="{B9ACDCB0-2507-4A59-9659-D2A41A580A12}"/>
                  </a:ext>
                </a:extLst>
              </p:cNvPr>
              <p:cNvCxnSpPr/>
              <p:nvPr/>
            </p:nvCxnSpPr>
            <p:spPr>
              <a:xfrm>
                <a:off x="927070" y="1365758"/>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72" name="直線接點 571">
                <a:extLst>
                  <a:ext uri="{FF2B5EF4-FFF2-40B4-BE49-F238E27FC236}">
                    <a16:creationId xmlns:a16="http://schemas.microsoft.com/office/drawing/2014/main" id="{3DE4145B-3C66-4C41-AAB0-FD627A8F5D03}"/>
                  </a:ext>
                </a:extLst>
              </p:cNvPr>
              <p:cNvCxnSpPr>
                <a:cxnSpLocks/>
              </p:cNvCxnSpPr>
              <p:nvPr/>
            </p:nvCxnSpPr>
            <p:spPr>
              <a:xfrm flipV="1">
                <a:off x="1088230" y="1042987"/>
                <a:ext cx="0" cy="33575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73" name="直線接點 572">
                <a:extLst>
                  <a:ext uri="{FF2B5EF4-FFF2-40B4-BE49-F238E27FC236}">
                    <a16:creationId xmlns:a16="http://schemas.microsoft.com/office/drawing/2014/main" id="{2BB1BC86-D16F-4CC0-8EFD-759900686331}"/>
                  </a:ext>
                </a:extLst>
              </p:cNvPr>
              <p:cNvCxnSpPr/>
              <p:nvPr/>
            </p:nvCxnSpPr>
            <p:spPr>
              <a:xfrm>
                <a:off x="1086613" y="1070484"/>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74" name="直線接點 573">
                <a:extLst>
                  <a:ext uri="{FF2B5EF4-FFF2-40B4-BE49-F238E27FC236}">
                    <a16:creationId xmlns:a16="http://schemas.microsoft.com/office/drawing/2014/main" id="{3D66B21F-B56A-4DB2-A1F9-85BFA4CFD260}"/>
                  </a:ext>
                </a:extLst>
              </p:cNvPr>
              <p:cNvCxnSpPr>
                <a:cxnSpLocks/>
              </p:cNvCxnSpPr>
              <p:nvPr/>
            </p:nvCxnSpPr>
            <p:spPr>
              <a:xfrm flipV="1">
                <a:off x="1247773" y="1057386"/>
                <a:ext cx="0" cy="33575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75" name="直線接點 574">
                <a:extLst>
                  <a:ext uri="{FF2B5EF4-FFF2-40B4-BE49-F238E27FC236}">
                    <a16:creationId xmlns:a16="http://schemas.microsoft.com/office/drawing/2014/main" id="{A42F483E-0DDF-4DFD-92C2-A3DADB43F116}"/>
                  </a:ext>
                </a:extLst>
              </p:cNvPr>
              <p:cNvCxnSpPr/>
              <p:nvPr/>
            </p:nvCxnSpPr>
            <p:spPr>
              <a:xfrm>
                <a:off x="1219963" y="1365758"/>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76" name="直線接點 575">
                <a:extLst>
                  <a:ext uri="{FF2B5EF4-FFF2-40B4-BE49-F238E27FC236}">
                    <a16:creationId xmlns:a16="http://schemas.microsoft.com/office/drawing/2014/main" id="{05034A5C-57C0-4AF3-B368-D36EF8419C94}"/>
                  </a:ext>
                </a:extLst>
              </p:cNvPr>
              <p:cNvCxnSpPr>
                <a:cxnSpLocks/>
              </p:cNvCxnSpPr>
              <p:nvPr/>
            </p:nvCxnSpPr>
            <p:spPr>
              <a:xfrm flipV="1">
                <a:off x="1381123" y="1042987"/>
                <a:ext cx="0" cy="33575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77" name="直線接點 576">
                <a:extLst>
                  <a:ext uri="{FF2B5EF4-FFF2-40B4-BE49-F238E27FC236}">
                    <a16:creationId xmlns:a16="http://schemas.microsoft.com/office/drawing/2014/main" id="{BD4594B7-F867-407E-B4F3-18CD8484D176}"/>
                  </a:ext>
                </a:extLst>
              </p:cNvPr>
              <p:cNvCxnSpPr>
                <a:cxnSpLocks/>
              </p:cNvCxnSpPr>
              <p:nvPr/>
            </p:nvCxnSpPr>
            <p:spPr>
              <a:xfrm>
                <a:off x="1367601" y="1070484"/>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78" name="直線接點 577">
                <a:extLst>
                  <a:ext uri="{FF2B5EF4-FFF2-40B4-BE49-F238E27FC236}">
                    <a16:creationId xmlns:a16="http://schemas.microsoft.com/office/drawing/2014/main" id="{BEF21292-3E84-49BF-9156-1C3E17C6C81B}"/>
                  </a:ext>
                </a:extLst>
              </p:cNvPr>
              <p:cNvCxnSpPr>
                <a:cxnSpLocks/>
              </p:cNvCxnSpPr>
              <p:nvPr/>
            </p:nvCxnSpPr>
            <p:spPr>
              <a:xfrm flipV="1">
                <a:off x="1528761" y="1057386"/>
                <a:ext cx="0" cy="33575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79" name="直線接點 578">
                <a:extLst>
                  <a:ext uri="{FF2B5EF4-FFF2-40B4-BE49-F238E27FC236}">
                    <a16:creationId xmlns:a16="http://schemas.microsoft.com/office/drawing/2014/main" id="{EED9C064-45D6-482A-BE36-7C9DFA497A09}"/>
                  </a:ext>
                </a:extLst>
              </p:cNvPr>
              <p:cNvCxnSpPr>
                <a:cxnSpLocks/>
              </p:cNvCxnSpPr>
              <p:nvPr/>
            </p:nvCxnSpPr>
            <p:spPr>
              <a:xfrm>
                <a:off x="1500951" y="1365758"/>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80" name="直線接點 579">
                <a:extLst>
                  <a:ext uri="{FF2B5EF4-FFF2-40B4-BE49-F238E27FC236}">
                    <a16:creationId xmlns:a16="http://schemas.microsoft.com/office/drawing/2014/main" id="{A31A387D-BC31-4FD4-96B4-6B07901F4E28}"/>
                  </a:ext>
                </a:extLst>
              </p:cNvPr>
              <p:cNvCxnSpPr>
                <a:cxnSpLocks/>
              </p:cNvCxnSpPr>
              <p:nvPr/>
            </p:nvCxnSpPr>
            <p:spPr>
              <a:xfrm flipV="1">
                <a:off x="1662111" y="1157288"/>
                <a:ext cx="0" cy="22145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81" name="直線接點 580">
                <a:extLst>
                  <a:ext uri="{FF2B5EF4-FFF2-40B4-BE49-F238E27FC236}">
                    <a16:creationId xmlns:a16="http://schemas.microsoft.com/office/drawing/2014/main" id="{270E49D6-6A68-4407-B005-9DFE841C8DF9}"/>
                  </a:ext>
                </a:extLst>
              </p:cNvPr>
              <p:cNvCxnSpPr/>
              <p:nvPr/>
            </p:nvCxnSpPr>
            <p:spPr>
              <a:xfrm>
                <a:off x="1662111" y="1184784"/>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82" name="橢圓 581">
                <a:extLst>
                  <a:ext uri="{FF2B5EF4-FFF2-40B4-BE49-F238E27FC236}">
                    <a16:creationId xmlns:a16="http://schemas.microsoft.com/office/drawing/2014/main" id="{FCEE8BEF-C5E5-4B05-BD0F-4D3DCC3B8D33}"/>
                  </a:ext>
                </a:extLst>
              </p:cNvPr>
              <p:cNvSpPr/>
              <p:nvPr/>
            </p:nvSpPr>
            <p:spPr>
              <a:xfrm>
                <a:off x="588126" y="1145495"/>
                <a:ext cx="107154" cy="107154"/>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p>
            </p:txBody>
          </p:sp>
          <p:sp>
            <p:nvSpPr>
              <p:cNvPr id="583" name="橢圓 582">
                <a:extLst>
                  <a:ext uri="{FF2B5EF4-FFF2-40B4-BE49-F238E27FC236}">
                    <a16:creationId xmlns:a16="http://schemas.microsoft.com/office/drawing/2014/main" id="{93451B7D-10FF-4FFD-9A71-F34D5B2CBE36}"/>
                  </a:ext>
                </a:extLst>
              </p:cNvPr>
              <p:cNvSpPr/>
              <p:nvPr/>
            </p:nvSpPr>
            <p:spPr>
              <a:xfrm>
                <a:off x="1806177" y="1128284"/>
                <a:ext cx="107154" cy="107154"/>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p>
            </p:txBody>
          </p:sp>
        </p:grpSp>
        <p:grpSp>
          <p:nvGrpSpPr>
            <p:cNvPr id="275" name="群組 274">
              <a:extLst>
                <a:ext uri="{FF2B5EF4-FFF2-40B4-BE49-F238E27FC236}">
                  <a16:creationId xmlns:a16="http://schemas.microsoft.com/office/drawing/2014/main" id="{7962411C-DE31-412B-B14B-075FC2584174}"/>
                </a:ext>
              </a:extLst>
            </p:cNvPr>
            <p:cNvGrpSpPr/>
            <p:nvPr/>
          </p:nvGrpSpPr>
          <p:grpSpPr>
            <a:xfrm>
              <a:off x="4607787" y="5078775"/>
              <a:ext cx="739047" cy="195277"/>
              <a:chOff x="588126" y="1042987"/>
              <a:chExt cx="1325205" cy="350157"/>
            </a:xfrm>
          </p:grpSpPr>
          <p:cxnSp>
            <p:nvCxnSpPr>
              <p:cNvPr id="550" name="直線接點 549">
                <a:extLst>
                  <a:ext uri="{FF2B5EF4-FFF2-40B4-BE49-F238E27FC236}">
                    <a16:creationId xmlns:a16="http://schemas.microsoft.com/office/drawing/2014/main" id="{1EFE13B6-FBD3-40BA-8CA3-0008410FB093}"/>
                  </a:ext>
                </a:extLst>
              </p:cNvPr>
              <p:cNvCxnSpPr/>
              <p:nvPr/>
            </p:nvCxnSpPr>
            <p:spPr>
              <a:xfrm>
                <a:off x="655608" y="1199072"/>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51" name="直線接點 550">
                <a:extLst>
                  <a:ext uri="{FF2B5EF4-FFF2-40B4-BE49-F238E27FC236}">
                    <a16:creationId xmlns:a16="http://schemas.microsoft.com/office/drawing/2014/main" id="{264B61F0-6D96-4C31-8CEE-AE529AFDB2F5}"/>
                  </a:ext>
                </a:extLst>
              </p:cNvPr>
              <p:cNvCxnSpPr>
                <a:cxnSpLocks/>
              </p:cNvCxnSpPr>
              <p:nvPr/>
            </p:nvCxnSpPr>
            <p:spPr>
              <a:xfrm flipV="1">
                <a:off x="816768" y="1042987"/>
                <a:ext cx="0" cy="18227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52" name="直線接點 551">
                <a:extLst>
                  <a:ext uri="{FF2B5EF4-FFF2-40B4-BE49-F238E27FC236}">
                    <a16:creationId xmlns:a16="http://schemas.microsoft.com/office/drawing/2014/main" id="{6796F9E4-B7E4-45BB-BC19-A57EB18BF385}"/>
                  </a:ext>
                </a:extLst>
              </p:cNvPr>
              <p:cNvCxnSpPr/>
              <p:nvPr/>
            </p:nvCxnSpPr>
            <p:spPr>
              <a:xfrm>
                <a:off x="793720" y="1070484"/>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53" name="直線接點 552">
                <a:extLst>
                  <a:ext uri="{FF2B5EF4-FFF2-40B4-BE49-F238E27FC236}">
                    <a16:creationId xmlns:a16="http://schemas.microsoft.com/office/drawing/2014/main" id="{355B2D23-E316-4728-B369-485F600884A4}"/>
                  </a:ext>
                </a:extLst>
              </p:cNvPr>
              <p:cNvCxnSpPr>
                <a:cxnSpLocks/>
              </p:cNvCxnSpPr>
              <p:nvPr/>
            </p:nvCxnSpPr>
            <p:spPr>
              <a:xfrm flipV="1">
                <a:off x="954880" y="1057386"/>
                <a:ext cx="0" cy="33575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54" name="直線接點 553">
                <a:extLst>
                  <a:ext uri="{FF2B5EF4-FFF2-40B4-BE49-F238E27FC236}">
                    <a16:creationId xmlns:a16="http://schemas.microsoft.com/office/drawing/2014/main" id="{EA8BB4C3-DEF9-4930-8834-BDDBD7A8CEBB}"/>
                  </a:ext>
                </a:extLst>
              </p:cNvPr>
              <p:cNvCxnSpPr/>
              <p:nvPr/>
            </p:nvCxnSpPr>
            <p:spPr>
              <a:xfrm>
                <a:off x="927070" y="1365758"/>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55" name="直線接點 554">
                <a:extLst>
                  <a:ext uri="{FF2B5EF4-FFF2-40B4-BE49-F238E27FC236}">
                    <a16:creationId xmlns:a16="http://schemas.microsoft.com/office/drawing/2014/main" id="{5AFC1C0C-D905-46C6-A51D-86CFCBFB6619}"/>
                  </a:ext>
                </a:extLst>
              </p:cNvPr>
              <p:cNvCxnSpPr>
                <a:cxnSpLocks/>
              </p:cNvCxnSpPr>
              <p:nvPr/>
            </p:nvCxnSpPr>
            <p:spPr>
              <a:xfrm flipV="1">
                <a:off x="1088230" y="1042987"/>
                <a:ext cx="0" cy="33575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56" name="直線接點 555">
                <a:extLst>
                  <a:ext uri="{FF2B5EF4-FFF2-40B4-BE49-F238E27FC236}">
                    <a16:creationId xmlns:a16="http://schemas.microsoft.com/office/drawing/2014/main" id="{151505DD-AA36-4FCA-8AEA-A62D17311E27}"/>
                  </a:ext>
                </a:extLst>
              </p:cNvPr>
              <p:cNvCxnSpPr/>
              <p:nvPr/>
            </p:nvCxnSpPr>
            <p:spPr>
              <a:xfrm>
                <a:off x="1086613" y="1070484"/>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57" name="直線接點 556">
                <a:extLst>
                  <a:ext uri="{FF2B5EF4-FFF2-40B4-BE49-F238E27FC236}">
                    <a16:creationId xmlns:a16="http://schemas.microsoft.com/office/drawing/2014/main" id="{E56F7FFE-64F2-4BA0-94BC-2D24500EE4B6}"/>
                  </a:ext>
                </a:extLst>
              </p:cNvPr>
              <p:cNvCxnSpPr>
                <a:cxnSpLocks/>
              </p:cNvCxnSpPr>
              <p:nvPr/>
            </p:nvCxnSpPr>
            <p:spPr>
              <a:xfrm flipV="1">
                <a:off x="1247773" y="1057386"/>
                <a:ext cx="0" cy="33575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58" name="直線接點 557">
                <a:extLst>
                  <a:ext uri="{FF2B5EF4-FFF2-40B4-BE49-F238E27FC236}">
                    <a16:creationId xmlns:a16="http://schemas.microsoft.com/office/drawing/2014/main" id="{FC9498C2-33F9-4792-9892-2805D2D0A647}"/>
                  </a:ext>
                </a:extLst>
              </p:cNvPr>
              <p:cNvCxnSpPr/>
              <p:nvPr/>
            </p:nvCxnSpPr>
            <p:spPr>
              <a:xfrm>
                <a:off x="1219963" y="1365758"/>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59" name="直線接點 558">
                <a:extLst>
                  <a:ext uri="{FF2B5EF4-FFF2-40B4-BE49-F238E27FC236}">
                    <a16:creationId xmlns:a16="http://schemas.microsoft.com/office/drawing/2014/main" id="{C9309EAE-4B4D-4517-9C66-1864EF06FAA2}"/>
                  </a:ext>
                </a:extLst>
              </p:cNvPr>
              <p:cNvCxnSpPr>
                <a:cxnSpLocks/>
              </p:cNvCxnSpPr>
              <p:nvPr/>
            </p:nvCxnSpPr>
            <p:spPr>
              <a:xfrm flipV="1">
                <a:off x="1381123" y="1042987"/>
                <a:ext cx="0" cy="33575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60" name="直線接點 559">
                <a:extLst>
                  <a:ext uri="{FF2B5EF4-FFF2-40B4-BE49-F238E27FC236}">
                    <a16:creationId xmlns:a16="http://schemas.microsoft.com/office/drawing/2014/main" id="{F50AC73C-2478-429C-AFB1-A8B5C42CEF28}"/>
                  </a:ext>
                </a:extLst>
              </p:cNvPr>
              <p:cNvCxnSpPr>
                <a:cxnSpLocks/>
              </p:cNvCxnSpPr>
              <p:nvPr/>
            </p:nvCxnSpPr>
            <p:spPr>
              <a:xfrm>
                <a:off x="1367601" y="1070484"/>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61" name="直線接點 560">
                <a:extLst>
                  <a:ext uri="{FF2B5EF4-FFF2-40B4-BE49-F238E27FC236}">
                    <a16:creationId xmlns:a16="http://schemas.microsoft.com/office/drawing/2014/main" id="{E4EF88E0-430B-4B54-8F42-301E413C4987}"/>
                  </a:ext>
                </a:extLst>
              </p:cNvPr>
              <p:cNvCxnSpPr>
                <a:cxnSpLocks/>
              </p:cNvCxnSpPr>
              <p:nvPr/>
            </p:nvCxnSpPr>
            <p:spPr>
              <a:xfrm flipV="1">
                <a:off x="1528761" y="1057386"/>
                <a:ext cx="0" cy="33575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62" name="直線接點 561">
                <a:extLst>
                  <a:ext uri="{FF2B5EF4-FFF2-40B4-BE49-F238E27FC236}">
                    <a16:creationId xmlns:a16="http://schemas.microsoft.com/office/drawing/2014/main" id="{61771877-1D3C-401D-8D5E-B1C2D0A266F8}"/>
                  </a:ext>
                </a:extLst>
              </p:cNvPr>
              <p:cNvCxnSpPr>
                <a:cxnSpLocks/>
              </p:cNvCxnSpPr>
              <p:nvPr/>
            </p:nvCxnSpPr>
            <p:spPr>
              <a:xfrm>
                <a:off x="1500951" y="1365758"/>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63" name="直線接點 562">
                <a:extLst>
                  <a:ext uri="{FF2B5EF4-FFF2-40B4-BE49-F238E27FC236}">
                    <a16:creationId xmlns:a16="http://schemas.microsoft.com/office/drawing/2014/main" id="{523E8C92-81C3-421D-BB1F-3788E12806EC}"/>
                  </a:ext>
                </a:extLst>
              </p:cNvPr>
              <p:cNvCxnSpPr>
                <a:cxnSpLocks/>
              </p:cNvCxnSpPr>
              <p:nvPr/>
            </p:nvCxnSpPr>
            <p:spPr>
              <a:xfrm flipV="1">
                <a:off x="1662111" y="1157288"/>
                <a:ext cx="0" cy="22145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64" name="直線接點 563">
                <a:extLst>
                  <a:ext uri="{FF2B5EF4-FFF2-40B4-BE49-F238E27FC236}">
                    <a16:creationId xmlns:a16="http://schemas.microsoft.com/office/drawing/2014/main" id="{94972DF0-FD6A-49FC-813C-84F7EC95A4B4}"/>
                  </a:ext>
                </a:extLst>
              </p:cNvPr>
              <p:cNvCxnSpPr/>
              <p:nvPr/>
            </p:nvCxnSpPr>
            <p:spPr>
              <a:xfrm>
                <a:off x="1662111" y="1184784"/>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65" name="橢圓 564">
                <a:extLst>
                  <a:ext uri="{FF2B5EF4-FFF2-40B4-BE49-F238E27FC236}">
                    <a16:creationId xmlns:a16="http://schemas.microsoft.com/office/drawing/2014/main" id="{DEA8C3DB-F0BA-47AD-A5E9-CB0B9885268C}"/>
                  </a:ext>
                </a:extLst>
              </p:cNvPr>
              <p:cNvSpPr/>
              <p:nvPr/>
            </p:nvSpPr>
            <p:spPr>
              <a:xfrm>
                <a:off x="588126" y="1145495"/>
                <a:ext cx="107154" cy="107154"/>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p>
            </p:txBody>
          </p:sp>
          <p:sp>
            <p:nvSpPr>
              <p:cNvPr id="566" name="橢圓 565">
                <a:extLst>
                  <a:ext uri="{FF2B5EF4-FFF2-40B4-BE49-F238E27FC236}">
                    <a16:creationId xmlns:a16="http://schemas.microsoft.com/office/drawing/2014/main" id="{FE9AE71E-1E3F-4F8B-9DDC-AE911BD35DF5}"/>
                  </a:ext>
                </a:extLst>
              </p:cNvPr>
              <p:cNvSpPr/>
              <p:nvPr/>
            </p:nvSpPr>
            <p:spPr>
              <a:xfrm>
                <a:off x="1806177" y="1128284"/>
                <a:ext cx="107154" cy="107154"/>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p>
            </p:txBody>
          </p:sp>
        </p:grpSp>
        <p:grpSp>
          <p:nvGrpSpPr>
            <p:cNvPr id="276" name="群組 275">
              <a:extLst>
                <a:ext uri="{FF2B5EF4-FFF2-40B4-BE49-F238E27FC236}">
                  <a16:creationId xmlns:a16="http://schemas.microsoft.com/office/drawing/2014/main" id="{C0FD7FD8-E139-4646-B35B-139E37038404}"/>
                </a:ext>
              </a:extLst>
            </p:cNvPr>
            <p:cNvGrpSpPr/>
            <p:nvPr/>
          </p:nvGrpSpPr>
          <p:grpSpPr>
            <a:xfrm>
              <a:off x="10614342" y="2928668"/>
              <a:ext cx="739047" cy="195277"/>
              <a:chOff x="588126" y="1042987"/>
              <a:chExt cx="1325205" cy="350157"/>
            </a:xfrm>
          </p:grpSpPr>
          <p:cxnSp>
            <p:nvCxnSpPr>
              <p:cNvPr id="533" name="直線接點 532">
                <a:extLst>
                  <a:ext uri="{FF2B5EF4-FFF2-40B4-BE49-F238E27FC236}">
                    <a16:creationId xmlns:a16="http://schemas.microsoft.com/office/drawing/2014/main" id="{67CCA2FD-2CA8-47E4-9896-B9CBFD5F94B0}"/>
                  </a:ext>
                </a:extLst>
              </p:cNvPr>
              <p:cNvCxnSpPr/>
              <p:nvPr/>
            </p:nvCxnSpPr>
            <p:spPr>
              <a:xfrm>
                <a:off x="655608" y="1199072"/>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34" name="直線接點 533">
                <a:extLst>
                  <a:ext uri="{FF2B5EF4-FFF2-40B4-BE49-F238E27FC236}">
                    <a16:creationId xmlns:a16="http://schemas.microsoft.com/office/drawing/2014/main" id="{17123504-E7D1-4F7C-9183-7666DE817403}"/>
                  </a:ext>
                </a:extLst>
              </p:cNvPr>
              <p:cNvCxnSpPr>
                <a:cxnSpLocks/>
              </p:cNvCxnSpPr>
              <p:nvPr/>
            </p:nvCxnSpPr>
            <p:spPr>
              <a:xfrm flipV="1">
                <a:off x="816768" y="1042987"/>
                <a:ext cx="0" cy="18227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35" name="直線接點 534">
                <a:extLst>
                  <a:ext uri="{FF2B5EF4-FFF2-40B4-BE49-F238E27FC236}">
                    <a16:creationId xmlns:a16="http://schemas.microsoft.com/office/drawing/2014/main" id="{7B2B8E00-6A96-4F36-975A-7ADAB11E39E4}"/>
                  </a:ext>
                </a:extLst>
              </p:cNvPr>
              <p:cNvCxnSpPr/>
              <p:nvPr/>
            </p:nvCxnSpPr>
            <p:spPr>
              <a:xfrm>
                <a:off x="793720" y="1070484"/>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36" name="直線接點 535">
                <a:extLst>
                  <a:ext uri="{FF2B5EF4-FFF2-40B4-BE49-F238E27FC236}">
                    <a16:creationId xmlns:a16="http://schemas.microsoft.com/office/drawing/2014/main" id="{495D3BA3-7486-493E-82E7-9E5ED73FE613}"/>
                  </a:ext>
                </a:extLst>
              </p:cNvPr>
              <p:cNvCxnSpPr>
                <a:cxnSpLocks/>
              </p:cNvCxnSpPr>
              <p:nvPr/>
            </p:nvCxnSpPr>
            <p:spPr>
              <a:xfrm flipV="1">
                <a:off x="954880" y="1057386"/>
                <a:ext cx="0" cy="33575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37" name="直線接點 536">
                <a:extLst>
                  <a:ext uri="{FF2B5EF4-FFF2-40B4-BE49-F238E27FC236}">
                    <a16:creationId xmlns:a16="http://schemas.microsoft.com/office/drawing/2014/main" id="{E6A41EC6-F55B-488A-8018-6E39BE3BB244}"/>
                  </a:ext>
                </a:extLst>
              </p:cNvPr>
              <p:cNvCxnSpPr/>
              <p:nvPr/>
            </p:nvCxnSpPr>
            <p:spPr>
              <a:xfrm>
                <a:off x="927070" y="1365758"/>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38" name="直線接點 537">
                <a:extLst>
                  <a:ext uri="{FF2B5EF4-FFF2-40B4-BE49-F238E27FC236}">
                    <a16:creationId xmlns:a16="http://schemas.microsoft.com/office/drawing/2014/main" id="{4A80C385-E1A8-4E3C-A20F-6BDA8BFC5216}"/>
                  </a:ext>
                </a:extLst>
              </p:cNvPr>
              <p:cNvCxnSpPr>
                <a:cxnSpLocks/>
              </p:cNvCxnSpPr>
              <p:nvPr/>
            </p:nvCxnSpPr>
            <p:spPr>
              <a:xfrm flipV="1">
                <a:off x="1088230" y="1042987"/>
                <a:ext cx="0" cy="33575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39" name="直線接點 538">
                <a:extLst>
                  <a:ext uri="{FF2B5EF4-FFF2-40B4-BE49-F238E27FC236}">
                    <a16:creationId xmlns:a16="http://schemas.microsoft.com/office/drawing/2014/main" id="{9E1409BA-E027-40D9-AA0A-265EE14B1E3F}"/>
                  </a:ext>
                </a:extLst>
              </p:cNvPr>
              <p:cNvCxnSpPr/>
              <p:nvPr/>
            </p:nvCxnSpPr>
            <p:spPr>
              <a:xfrm>
                <a:off x="1086613" y="1070484"/>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40" name="直線接點 539">
                <a:extLst>
                  <a:ext uri="{FF2B5EF4-FFF2-40B4-BE49-F238E27FC236}">
                    <a16:creationId xmlns:a16="http://schemas.microsoft.com/office/drawing/2014/main" id="{D30D34FB-7DC7-4C02-A944-1ACC8CFD4B53}"/>
                  </a:ext>
                </a:extLst>
              </p:cNvPr>
              <p:cNvCxnSpPr>
                <a:cxnSpLocks/>
              </p:cNvCxnSpPr>
              <p:nvPr/>
            </p:nvCxnSpPr>
            <p:spPr>
              <a:xfrm flipV="1">
                <a:off x="1247773" y="1057386"/>
                <a:ext cx="0" cy="33575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41" name="直線接點 540">
                <a:extLst>
                  <a:ext uri="{FF2B5EF4-FFF2-40B4-BE49-F238E27FC236}">
                    <a16:creationId xmlns:a16="http://schemas.microsoft.com/office/drawing/2014/main" id="{156192AD-04AE-42AC-AEA2-A8F74957ECF3}"/>
                  </a:ext>
                </a:extLst>
              </p:cNvPr>
              <p:cNvCxnSpPr/>
              <p:nvPr/>
            </p:nvCxnSpPr>
            <p:spPr>
              <a:xfrm>
                <a:off x="1219963" y="1365758"/>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42" name="直線接點 541">
                <a:extLst>
                  <a:ext uri="{FF2B5EF4-FFF2-40B4-BE49-F238E27FC236}">
                    <a16:creationId xmlns:a16="http://schemas.microsoft.com/office/drawing/2014/main" id="{548EEE4B-47EE-4E28-B270-807F379FD419}"/>
                  </a:ext>
                </a:extLst>
              </p:cNvPr>
              <p:cNvCxnSpPr>
                <a:cxnSpLocks/>
              </p:cNvCxnSpPr>
              <p:nvPr/>
            </p:nvCxnSpPr>
            <p:spPr>
              <a:xfrm flipV="1">
                <a:off x="1381123" y="1042987"/>
                <a:ext cx="0" cy="33575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43" name="直線接點 542">
                <a:extLst>
                  <a:ext uri="{FF2B5EF4-FFF2-40B4-BE49-F238E27FC236}">
                    <a16:creationId xmlns:a16="http://schemas.microsoft.com/office/drawing/2014/main" id="{B40B9337-BEE7-4E20-A027-2539C6D1F6A5}"/>
                  </a:ext>
                </a:extLst>
              </p:cNvPr>
              <p:cNvCxnSpPr>
                <a:cxnSpLocks/>
              </p:cNvCxnSpPr>
              <p:nvPr/>
            </p:nvCxnSpPr>
            <p:spPr>
              <a:xfrm>
                <a:off x="1367601" y="1070484"/>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44" name="直線接點 543">
                <a:extLst>
                  <a:ext uri="{FF2B5EF4-FFF2-40B4-BE49-F238E27FC236}">
                    <a16:creationId xmlns:a16="http://schemas.microsoft.com/office/drawing/2014/main" id="{1C5ACDF0-D84F-461F-8A2B-B9E8725E9F23}"/>
                  </a:ext>
                </a:extLst>
              </p:cNvPr>
              <p:cNvCxnSpPr>
                <a:cxnSpLocks/>
              </p:cNvCxnSpPr>
              <p:nvPr/>
            </p:nvCxnSpPr>
            <p:spPr>
              <a:xfrm flipV="1">
                <a:off x="1528761" y="1057386"/>
                <a:ext cx="0" cy="33575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45" name="直線接點 544">
                <a:extLst>
                  <a:ext uri="{FF2B5EF4-FFF2-40B4-BE49-F238E27FC236}">
                    <a16:creationId xmlns:a16="http://schemas.microsoft.com/office/drawing/2014/main" id="{A6D21F61-B33B-4EE5-A0CE-70211FB3DEDF}"/>
                  </a:ext>
                </a:extLst>
              </p:cNvPr>
              <p:cNvCxnSpPr>
                <a:cxnSpLocks/>
              </p:cNvCxnSpPr>
              <p:nvPr/>
            </p:nvCxnSpPr>
            <p:spPr>
              <a:xfrm>
                <a:off x="1500951" y="1365758"/>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46" name="直線接點 545">
                <a:extLst>
                  <a:ext uri="{FF2B5EF4-FFF2-40B4-BE49-F238E27FC236}">
                    <a16:creationId xmlns:a16="http://schemas.microsoft.com/office/drawing/2014/main" id="{ECBE1473-BE5B-4DD3-B968-AFE004BCF4FC}"/>
                  </a:ext>
                </a:extLst>
              </p:cNvPr>
              <p:cNvCxnSpPr>
                <a:cxnSpLocks/>
              </p:cNvCxnSpPr>
              <p:nvPr/>
            </p:nvCxnSpPr>
            <p:spPr>
              <a:xfrm flipV="1">
                <a:off x="1662111" y="1157288"/>
                <a:ext cx="0" cy="22145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47" name="直線接點 546">
                <a:extLst>
                  <a:ext uri="{FF2B5EF4-FFF2-40B4-BE49-F238E27FC236}">
                    <a16:creationId xmlns:a16="http://schemas.microsoft.com/office/drawing/2014/main" id="{50E049AC-7F48-408D-BA40-FFB5C20C23B2}"/>
                  </a:ext>
                </a:extLst>
              </p:cNvPr>
              <p:cNvCxnSpPr/>
              <p:nvPr/>
            </p:nvCxnSpPr>
            <p:spPr>
              <a:xfrm>
                <a:off x="1662111" y="1184784"/>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48" name="橢圓 547">
                <a:extLst>
                  <a:ext uri="{FF2B5EF4-FFF2-40B4-BE49-F238E27FC236}">
                    <a16:creationId xmlns:a16="http://schemas.microsoft.com/office/drawing/2014/main" id="{7AB41F9A-854C-46D8-8A18-A416F3AD40AE}"/>
                  </a:ext>
                </a:extLst>
              </p:cNvPr>
              <p:cNvSpPr/>
              <p:nvPr/>
            </p:nvSpPr>
            <p:spPr>
              <a:xfrm>
                <a:off x="588126" y="1145495"/>
                <a:ext cx="107154" cy="107154"/>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p>
            </p:txBody>
          </p:sp>
          <p:sp>
            <p:nvSpPr>
              <p:cNvPr id="549" name="橢圓 548">
                <a:extLst>
                  <a:ext uri="{FF2B5EF4-FFF2-40B4-BE49-F238E27FC236}">
                    <a16:creationId xmlns:a16="http://schemas.microsoft.com/office/drawing/2014/main" id="{9DB03217-48CB-4C1D-9653-39B9AA6F1487}"/>
                  </a:ext>
                </a:extLst>
              </p:cNvPr>
              <p:cNvSpPr/>
              <p:nvPr/>
            </p:nvSpPr>
            <p:spPr>
              <a:xfrm>
                <a:off x="1806177" y="1128284"/>
                <a:ext cx="107154" cy="107154"/>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p>
            </p:txBody>
          </p:sp>
        </p:grpSp>
        <p:grpSp>
          <p:nvGrpSpPr>
            <p:cNvPr id="277" name="群組 276">
              <a:extLst>
                <a:ext uri="{FF2B5EF4-FFF2-40B4-BE49-F238E27FC236}">
                  <a16:creationId xmlns:a16="http://schemas.microsoft.com/office/drawing/2014/main" id="{DAE90D08-145B-45CD-B220-4F0EDE603131}"/>
                </a:ext>
              </a:extLst>
            </p:cNvPr>
            <p:cNvGrpSpPr/>
            <p:nvPr/>
          </p:nvGrpSpPr>
          <p:grpSpPr>
            <a:xfrm>
              <a:off x="10597206" y="3235099"/>
              <a:ext cx="739047" cy="195277"/>
              <a:chOff x="588126" y="1042987"/>
              <a:chExt cx="1325205" cy="350157"/>
            </a:xfrm>
          </p:grpSpPr>
          <p:cxnSp>
            <p:nvCxnSpPr>
              <p:cNvPr id="516" name="直線接點 515">
                <a:extLst>
                  <a:ext uri="{FF2B5EF4-FFF2-40B4-BE49-F238E27FC236}">
                    <a16:creationId xmlns:a16="http://schemas.microsoft.com/office/drawing/2014/main" id="{A822CC48-C9B6-4039-9938-45CEEB48E7D0}"/>
                  </a:ext>
                </a:extLst>
              </p:cNvPr>
              <p:cNvCxnSpPr/>
              <p:nvPr/>
            </p:nvCxnSpPr>
            <p:spPr>
              <a:xfrm>
                <a:off x="655608" y="1199072"/>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17" name="直線接點 516">
                <a:extLst>
                  <a:ext uri="{FF2B5EF4-FFF2-40B4-BE49-F238E27FC236}">
                    <a16:creationId xmlns:a16="http://schemas.microsoft.com/office/drawing/2014/main" id="{265E4E6B-A9D7-4E6B-883E-F4AE523DBDA6}"/>
                  </a:ext>
                </a:extLst>
              </p:cNvPr>
              <p:cNvCxnSpPr>
                <a:cxnSpLocks/>
              </p:cNvCxnSpPr>
              <p:nvPr/>
            </p:nvCxnSpPr>
            <p:spPr>
              <a:xfrm flipV="1">
                <a:off x="816768" y="1042987"/>
                <a:ext cx="0" cy="18227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18" name="直線接點 517">
                <a:extLst>
                  <a:ext uri="{FF2B5EF4-FFF2-40B4-BE49-F238E27FC236}">
                    <a16:creationId xmlns:a16="http://schemas.microsoft.com/office/drawing/2014/main" id="{7D2408A0-AA06-46C7-9586-7D3728D431DF}"/>
                  </a:ext>
                </a:extLst>
              </p:cNvPr>
              <p:cNvCxnSpPr/>
              <p:nvPr/>
            </p:nvCxnSpPr>
            <p:spPr>
              <a:xfrm>
                <a:off x="793720" y="1070484"/>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19" name="直線接點 518">
                <a:extLst>
                  <a:ext uri="{FF2B5EF4-FFF2-40B4-BE49-F238E27FC236}">
                    <a16:creationId xmlns:a16="http://schemas.microsoft.com/office/drawing/2014/main" id="{D3B136F2-9E6E-473E-96C7-ADC275839D6A}"/>
                  </a:ext>
                </a:extLst>
              </p:cNvPr>
              <p:cNvCxnSpPr>
                <a:cxnSpLocks/>
              </p:cNvCxnSpPr>
              <p:nvPr/>
            </p:nvCxnSpPr>
            <p:spPr>
              <a:xfrm flipV="1">
                <a:off x="954880" y="1057386"/>
                <a:ext cx="0" cy="33575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20" name="直線接點 519">
                <a:extLst>
                  <a:ext uri="{FF2B5EF4-FFF2-40B4-BE49-F238E27FC236}">
                    <a16:creationId xmlns:a16="http://schemas.microsoft.com/office/drawing/2014/main" id="{66422600-FFEF-45ED-9FB0-A505A557B705}"/>
                  </a:ext>
                </a:extLst>
              </p:cNvPr>
              <p:cNvCxnSpPr/>
              <p:nvPr/>
            </p:nvCxnSpPr>
            <p:spPr>
              <a:xfrm>
                <a:off x="927070" y="1365758"/>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21" name="直線接點 520">
                <a:extLst>
                  <a:ext uri="{FF2B5EF4-FFF2-40B4-BE49-F238E27FC236}">
                    <a16:creationId xmlns:a16="http://schemas.microsoft.com/office/drawing/2014/main" id="{780B793E-AC14-4C80-A4E6-7D0FBDEBC40D}"/>
                  </a:ext>
                </a:extLst>
              </p:cNvPr>
              <p:cNvCxnSpPr>
                <a:cxnSpLocks/>
              </p:cNvCxnSpPr>
              <p:nvPr/>
            </p:nvCxnSpPr>
            <p:spPr>
              <a:xfrm flipV="1">
                <a:off x="1088230" y="1042987"/>
                <a:ext cx="0" cy="33575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22" name="直線接點 521">
                <a:extLst>
                  <a:ext uri="{FF2B5EF4-FFF2-40B4-BE49-F238E27FC236}">
                    <a16:creationId xmlns:a16="http://schemas.microsoft.com/office/drawing/2014/main" id="{99CCEDF8-6561-481B-9B49-91B0931E607B}"/>
                  </a:ext>
                </a:extLst>
              </p:cNvPr>
              <p:cNvCxnSpPr/>
              <p:nvPr/>
            </p:nvCxnSpPr>
            <p:spPr>
              <a:xfrm>
                <a:off x="1086613" y="1070484"/>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23" name="直線接點 522">
                <a:extLst>
                  <a:ext uri="{FF2B5EF4-FFF2-40B4-BE49-F238E27FC236}">
                    <a16:creationId xmlns:a16="http://schemas.microsoft.com/office/drawing/2014/main" id="{60E33F67-7D9C-4B5F-8E0B-EBDE707B4D24}"/>
                  </a:ext>
                </a:extLst>
              </p:cNvPr>
              <p:cNvCxnSpPr>
                <a:cxnSpLocks/>
              </p:cNvCxnSpPr>
              <p:nvPr/>
            </p:nvCxnSpPr>
            <p:spPr>
              <a:xfrm flipV="1">
                <a:off x="1247773" y="1057386"/>
                <a:ext cx="0" cy="33575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24" name="直線接點 523">
                <a:extLst>
                  <a:ext uri="{FF2B5EF4-FFF2-40B4-BE49-F238E27FC236}">
                    <a16:creationId xmlns:a16="http://schemas.microsoft.com/office/drawing/2014/main" id="{26B9B8DC-774B-4B5B-AE8F-9D7C030FB237}"/>
                  </a:ext>
                </a:extLst>
              </p:cNvPr>
              <p:cNvCxnSpPr/>
              <p:nvPr/>
            </p:nvCxnSpPr>
            <p:spPr>
              <a:xfrm>
                <a:off x="1219963" y="1365758"/>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25" name="直線接點 524">
                <a:extLst>
                  <a:ext uri="{FF2B5EF4-FFF2-40B4-BE49-F238E27FC236}">
                    <a16:creationId xmlns:a16="http://schemas.microsoft.com/office/drawing/2014/main" id="{882C149B-0928-428A-BA61-ECA5A9A59E1E}"/>
                  </a:ext>
                </a:extLst>
              </p:cNvPr>
              <p:cNvCxnSpPr>
                <a:cxnSpLocks/>
              </p:cNvCxnSpPr>
              <p:nvPr/>
            </p:nvCxnSpPr>
            <p:spPr>
              <a:xfrm flipV="1">
                <a:off x="1381123" y="1042987"/>
                <a:ext cx="0" cy="33575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26" name="直線接點 525">
                <a:extLst>
                  <a:ext uri="{FF2B5EF4-FFF2-40B4-BE49-F238E27FC236}">
                    <a16:creationId xmlns:a16="http://schemas.microsoft.com/office/drawing/2014/main" id="{BBF2B9AD-6015-4D86-9214-D0F0AB7118F5}"/>
                  </a:ext>
                </a:extLst>
              </p:cNvPr>
              <p:cNvCxnSpPr>
                <a:cxnSpLocks/>
              </p:cNvCxnSpPr>
              <p:nvPr/>
            </p:nvCxnSpPr>
            <p:spPr>
              <a:xfrm>
                <a:off x="1367601" y="1070484"/>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27" name="直線接點 526">
                <a:extLst>
                  <a:ext uri="{FF2B5EF4-FFF2-40B4-BE49-F238E27FC236}">
                    <a16:creationId xmlns:a16="http://schemas.microsoft.com/office/drawing/2014/main" id="{6296F7A8-AF72-4E07-B336-78C866072BF8}"/>
                  </a:ext>
                </a:extLst>
              </p:cNvPr>
              <p:cNvCxnSpPr>
                <a:cxnSpLocks/>
              </p:cNvCxnSpPr>
              <p:nvPr/>
            </p:nvCxnSpPr>
            <p:spPr>
              <a:xfrm flipV="1">
                <a:off x="1528761" y="1057386"/>
                <a:ext cx="0" cy="33575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28" name="直線接點 527">
                <a:extLst>
                  <a:ext uri="{FF2B5EF4-FFF2-40B4-BE49-F238E27FC236}">
                    <a16:creationId xmlns:a16="http://schemas.microsoft.com/office/drawing/2014/main" id="{0D0E99FD-A16E-4B01-8CAE-8BEAF5305809}"/>
                  </a:ext>
                </a:extLst>
              </p:cNvPr>
              <p:cNvCxnSpPr>
                <a:cxnSpLocks/>
              </p:cNvCxnSpPr>
              <p:nvPr/>
            </p:nvCxnSpPr>
            <p:spPr>
              <a:xfrm>
                <a:off x="1500951" y="1365758"/>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29" name="直線接點 528">
                <a:extLst>
                  <a:ext uri="{FF2B5EF4-FFF2-40B4-BE49-F238E27FC236}">
                    <a16:creationId xmlns:a16="http://schemas.microsoft.com/office/drawing/2014/main" id="{22922433-B10D-4383-9F29-363129C8A3B4}"/>
                  </a:ext>
                </a:extLst>
              </p:cNvPr>
              <p:cNvCxnSpPr>
                <a:cxnSpLocks/>
              </p:cNvCxnSpPr>
              <p:nvPr/>
            </p:nvCxnSpPr>
            <p:spPr>
              <a:xfrm flipV="1">
                <a:off x="1662111" y="1157288"/>
                <a:ext cx="0" cy="22145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30" name="直線接點 529">
                <a:extLst>
                  <a:ext uri="{FF2B5EF4-FFF2-40B4-BE49-F238E27FC236}">
                    <a16:creationId xmlns:a16="http://schemas.microsoft.com/office/drawing/2014/main" id="{25A787DA-0B43-4810-AE33-E3F00E25D9BF}"/>
                  </a:ext>
                </a:extLst>
              </p:cNvPr>
              <p:cNvCxnSpPr/>
              <p:nvPr/>
            </p:nvCxnSpPr>
            <p:spPr>
              <a:xfrm>
                <a:off x="1662111" y="1184784"/>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31" name="橢圓 530">
                <a:extLst>
                  <a:ext uri="{FF2B5EF4-FFF2-40B4-BE49-F238E27FC236}">
                    <a16:creationId xmlns:a16="http://schemas.microsoft.com/office/drawing/2014/main" id="{7394EF00-C40D-462A-AAA8-020A0CEB1EBC}"/>
                  </a:ext>
                </a:extLst>
              </p:cNvPr>
              <p:cNvSpPr/>
              <p:nvPr/>
            </p:nvSpPr>
            <p:spPr>
              <a:xfrm>
                <a:off x="588126" y="1145495"/>
                <a:ext cx="107154" cy="107154"/>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p>
            </p:txBody>
          </p:sp>
          <p:sp>
            <p:nvSpPr>
              <p:cNvPr id="532" name="橢圓 531">
                <a:extLst>
                  <a:ext uri="{FF2B5EF4-FFF2-40B4-BE49-F238E27FC236}">
                    <a16:creationId xmlns:a16="http://schemas.microsoft.com/office/drawing/2014/main" id="{47581525-5F68-45AD-9F10-95F0D3CB83DF}"/>
                  </a:ext>
                </a:extLst>
              </p:cNvPr>
              <p:cNvSpPr/>
              <p:nvPr/>
            </p:nvSpPr>
            <p:spPr>
              <a:xfrm>
                <a:off x="1806177" y="1128284"/>
                <a:ext cx="107154" cy="107154"/>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p>
            </p:txBody>
          </p:sp>
        </p:grpSp>
        <p:grpSp>
          <p:nvGrpSpPr>
            <p:cNvPr id="278" name="群組 277">
              <a:extLst>
                <a:ext uri="{FF2B5EF4-FFF2-40B4-BE49-F238E27FC236}">
                  <a16:creationId xmlns:a16="http://schemas.microsoft.com/office/drawing/2014/main" id="{6F4ADE8F-0F9B-4471-898A-47C2F9A81362}"/>
                </a:ext>
              </a:extLst>
            </p:cNvPr>
            <p:cNvGrpSpPr/>
            <p:nvPr/>
          </p:nvGrpSpPr>
          <p:grpSpPr>
            <a:xfrm>
              <a:off x="10614342" y="3554550"/>
              <a:ext cx="739047" cy="195277"/>
              <a:chOff x="588126" y="1042987"/>
              <a:chExt cx="1325205" cy="350157"/>
            </a:xfrm>
          </p:grpSpPr>
          <p:cxnSp>
            <p:nvCxnSpPr>
              <p:cNvPr id="499" name="直線接點 498">
                <a:extLst>
                  <a:ext uri="{FF2B5EF4-FFF2-40B4-BE49-F238E27FC236}">
                    <a16:creationId xmlns:a16="http://schemas.microsoft.com/office/drawing/2014/main" id="{C8C09F23-11ED-4D9B-9688-4C97336660EE}"/>
                  </a:ext>
                </a:extLst>
              </p:cNvPr>
              <p:cNvCxnSpPr/>
              <p:nvPr/>
            </p:nvCxnSpPr>
            <p:spPr>
              <a:xfrm>
                <a:off x="655608" y="1199072"/>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00" name="直線接點 499">
                <a:extLst>
                  <a:ext uri="{FF2B5EF4-FFF2-40B4-BE49-F238E27FC236}">
                    <a16:creationId xmlns:a16="http://schemas.microsoft.com/office/drawing/2014/main" id="{1479D956-715F-4A57-BCCA-5A9633C34341}"/>
                  </a:ext>
                </a:extLst>
              </p:cNvPr>
              <p:cNvCxnSpPr>
                <a:cxnSpLocks/>
              </p:cNvCxnSpPr>
              <p:nvPr/>
            </p:nvCxnSpPr>
            <p:spPr>
              <a:xfrm flipV="1">
                <a:off x="816768" y="1042987"/>
                <a:ext cx="0" cy="18227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01" name="直線接點 500">
                <a:extLst>
                  <a:ext uri="{FF2B5EF4-FFF2-40B4-BE49-F238E27FC236}">
                    <a16:creationId xmlns:a16="http://schemas.microsoft.com/office/drawing/2014/main" id="{1AEC233C-848C-459B-B517-90E63B38950C}"/>
                  </a:ext>
                </a:extLst>
              </p:cNvPr>
              <p:cNvCxnSpPr/>
              <p:nvPr/>
            </p:nvCxnSpPr>
            <p:spPr>
              <a:xfrm>
                <a:off x="793720" y="1070484"/>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02" name="直線接點 501">
                <a:extLst>
                  <a:ext uri="{FF2B5EF4-FFF2-40B4-BE49-F238E27FC236}">
                    <a16:creationId xmlns:a16="http://schemas.microsoft.com/office/drawing/2014/main" id="{01244CB2-215C-4268-B675-C70AA145F177}"/>
                  </a:ext>
                </a:extLst>
              </p:cNvPr>
              <p:cNvCxnSpPr>
                <a:cxnSpLocks/>
              </p:cNvCxnSpPr>
              <p:nvPr/>
            </p:nvCxnSpPr>
            <p:spPr>
              <a:xfrm flipV="1">
                <a:off x="954880" y="1057386"/>
                <a:ext cx="0" cy="33575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03" name="直線接點 502">
                <a:extLst>
                  <a:ext uri="{FF2B5EF4-FFF2-40B4-BE49-F238E27FC236}">
                    <a16:creationId xmlns:a16="http://schemas.microsoft.com/office/drawing/2014/main" id="{D1A1C86E-9CAF-4B74-BF14-0B43615C779A}"/>
                  </a:ext>
                </a:extLst>
              </p:cNvPr>
              <p:cNvCxnSpPr/>
              <p:nvPr/>
            </p:nvCxnSpPr>
            <p:spPr>
              <a:xfrm>
                <a:off x="927070" y="1365758"/>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04" name="直線接點 503">
                <a:extLst>
                  <a:ext uri="{FF2B5EF4-FFF2-40B4-BE49-F238E27FC236}">
                    <a16:creationId xmlns:a16="http://schemas.microsoft.com/office/drawing/2014/main" id="{6B40FABA-7920-4FF1-AB69-8E0CC3466247}"/>
                  </a:ext>
                </a:extLst>
              </p:cNvPr>
              <p:cNvCxnSpPr>
                <a:cxnSpLocks/>
              </p:cNvCxnSpPr>
              <p:nvPr/>
            </p:nvCxnSpPr>
            <p:spPr>
              <a:xfrm flipV="1">
                <a:off x="1088230" y="1042987"/>
                <a:ext cx="0" cy="33575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05" name="直線接點 504">
                <a:extLst>
                  <a:ext uri="{FF2B5EF4-FFF2-40B4-BE49-F238E27FC236}">
                    <a16:creationId xmlns:a16="http://schemas.microsoft.com/office/drawing/2014/main" id="{4C4D8C06-A40E-4559-ADC8-BA2C886D66A6}"/>
                  </a:ext>
                </a:extLst>
              </p:cNvPr>
              <p:cNvCxnSpPr/>
              <p:nvPr/>
            </p:nvCxnSpPr>
            <p:spPr>
              <a:xfrm>
                <a:off x="1086613" y="1070484"/>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06" name="直線接點 505">
                <a:extLst>
                  <a:ext uri="{FF2B5EF4-FFF2-40B4-BE49-F238E27FC236}">
                    <a16:creationId xmlns:a16="http://schemas.microsoft.com/office/drawing/2014/main" id="{8D2E1E01-B2DD-4526-8430-3157B41B30BE}"/>
                  </a:ext>
                </a:extLst>
              </p:cNvPr>
              <p:cNvCxnSpPr>
                <a:cxnSpLocks/>
              </p:cNvCxnSpPr>
              <p:nvPr/>
            </p:nvCxnSpPr>
            <p:spPr>
              <a:xfrm flipV="1">
                <a:off x="1247773" y="1057386"/>
                <a:ext cx="0" cy="33575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07" name="直線接點 506">
                <a:extLst>
                  <a:ext uri="{FF2B5EF4-FFF2-40B4-BE49-F238E27FC236}">
                    <a16:creationId xmlns:a16="http://schemas.microsoft.com/office/drawing/2014/main" id="{8305FA9E-F84A-453F-8E5A-20E2C6528FD8}"/>
                  </a:ext>
                </a:extLst>
              </p:cNvPr>
              <p:cNvCxnSpPr/>
              <p:nvPr/>
            </p:nvCxnSpPr>
            <p:spPr>
              <a:xfrm>
                <a:off x="1219963" y="1365758"/>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08" name="直線接點 507">
                <a:extLst>
                  <a:ext uri="{FF2B5EF4-FFF2-40B4-BE49-F238E27FC236}">
                    <a16:creationId xmlns:a16="http://schemas.microsoft.com/office/drawing/2014/main" id="{5A34D109-9233-40CE-BAB7-500851F3C71B}"/>
                  </a:ext>
                </a:extLst>
              </p:cNvPr>
              <p:cNvCxnSpPr>
                <a:cxnSpLocks/>
              </p:cNvCxnSpPr>
              <p:nvPr/>
            </p:nvCxnSpPr>
            <p:spPr>
              <a:xfrm flipV="1">
                <a:off x="1381123" y="1042987"/>
                <a:ext cx="0" cy="33575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09" name="直線接點 508">
                <a:extLst>
                  <a:ext uri="{FF2B5EF4-FFF2-40B4-BE49-F238E27FC236}">
                    <a16:creationId xmlns:a16="http://schemas.microsoft.com/office/drawing/2014/main" id="{6091F391-2939-48D1-BCAE-0C5FC3D98EF9}"/>
                  </a:ext>
                </a:extLst>
              </p:cNvPr>
              <p:cNvCxnSpPr>
                <a:cxnSpLocks/>
              </p:cNvCxnSpPr>
              <p:nvPr/>
            </p:nvCxnSpPr>
            <p:spPr>
              <a:xfrm>
                <a:off x="1367601" y="1070484"/>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10" name="直線接點 509">
                <a:extLst>
                  <a:ext uri="{FF2B5EF4-FFF2-40B4-BE49-F238E27FC236}">
                    <a16:creationId xmlns:a16="http://schemas.microsoft.com/office/drawing/2014/main" id="{7C451EDF-3845-4EDA-AE68-F4EF04ADA8E2}"/>
                  </a:ext>
                </a:extLst>
              </p:cNvPr>
              <p:cNvCxnSpPr>
                <a:cxnSpLocks/>
              </p:cNvCxnSpPr>
              <p:nvPr/>
            </p:nvCxnSpPr>
            <p:spPr>
              <a:xfrm flipV="1">
                <a:off x="1528761" y="1057386"/>
                <a:ext cx="0" cy="33575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11" name="直線接點 510">
                <a:extLst>
                  <a:ext uri="{FF2B5EF4-FFF2-40B4-BE49-F238E27FC236}">
                    <a16:creationId xmlns:a16="http://schemas.microsoft.com/office/drawing/2014/main" id="{605C1CD2-F531-48E5-A770-03FD42121E12}"/>
                  </a:ext>
                </a:extLst>
              </p:cNvPr>
              <p:cNvCxnSpPr>
                <a:cxnSpLocks/>
              </p:cNvCxnSpPr>
              <p:nvPr/>
            </p:nvCxnSpPr>
            <p:spPr>
              <a:xfrm>
                <a:off x="1500951" y="1365758"/>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12" name="直線接點 511">
                <a:extLst>
                  <a:ext uri="{FF2B5EF4-FFF2-40B4-BE49-F238E27FC236}">
                    <a16:creationId xmlns:a16="http://schemas.microsoft.com/office/drawing/2014/main" id="{F5696DA9-7ECF-4FCE-8FD7-2234A9502454}"/>
                  </a:ext>
                </a:extLst>
              </p:cNvPr>
              <p:cNvCxnSpPr>
                <a:cxnSpLocks/>
              </p:cNvCxnSpPr>
              <p:nvPr/>
            </p:nvCxnSpPr>
            <p:spPr>
              <a:xfrm flipV="1">
                <a:off x="1662111" y="1157288"/>
                <a:ext cx="0" cy="22145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13" name="直線接點 512">
                <a:extLst>
                  <a:ext uri="{FF2B5EF4-FFF2-40B4-BE49-F238E27FC236}">
                    <a16:creationId xmlns:a16="http://schemas.microsoft.com/office/drawing/2014/main" id="{4A746D4A-13CD-415C-AC52-B73CD8056B61}"/>
                  </a:ext>
                </a:extLst>
              </p:cNvPr>
              <p:cNvCxnSpPr/>
              <p:nvPr/>
            </p:nvCxnSpPr>
            <p:spPr>
              <a:xfrm>
                <a:off x="1662111" y="1184784"/>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14" name="橢圓 513">
                <a:extLst>
                  <a:ext uri="{FF2B5EF4-FFF2-40B4-BE49-F238E27FC236}">
                    <a16:creationId xmlns:a16="http://schemas.microsoft.com/office/drawing/2014/main" id="{0AB43FA3-5252-4794-BC0A-A8BD0B62E3AE}"/>
                  </a:ext>
                </a:extLst>
              </p:cNvPr>
              <p:cNvSpPr/>
              <p:nvPr/>
            </p:nvSpPr>
            <p:spPr>
              <a:xfrm>
                <a:off x="588126" y="1145495"/>
                <a:ext cx="107154" cy="107154"/>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p>
            </p:txBody>
          </p:sp>
          <p:sp>
            <p:nvSpPr>
              <p:cNvPr id="515" name="橢圓 514">
                <a:extLst>
                  <a:ext uri="{FF2B5EF4-FFF2-40B4-BE49-F238E27FC236}">
                    <a16:creationId xmlns:a16="http://schemas.microsoft.com/office/drawing/2014/main" id="{DB8E68DA-0C88-474E-AAAA-3903CD6F7F08}"/>
                  </a:ext>
                </a:extLst>
              </p:cNvPr>
              <p:cNvSpPr/>
              <p:nvPr/>
            </p:nvSpPr>
            <p:spPr>
              <a:xfrm>
                <a:off x="1806177" y="1128284"/>
                <a:ext cx="107154" cy="107154"/>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p>
            </p:txBody>
          </p:sp>
        </p:grpSp>
        <p:grpSp>
          <p:nvGrpSpPr>
            <p:cNvPr id="279" name="群組 278">
              <a:extLst>
                <a:ext uri="{FF2B5EF4-FFF2-40B4-BE49-F238E27FC236}">
                  <a16:creationId xmlns:a16="http://schemas.microsoft.com/office/drawing/2014/main" id="{2C6AB58F-DCE8-45A1-B162-0DEDFD947E76}"/>
                </a:ext>
              </a:extLst>
            </p:cNvPr>
            <p:cNvGrpSpPr/>
            <p:nvPr/>
          </p:nvGrpSpPr>
          <p:grpSpPr>
            <a:xfrm>
              <a:off x="10611520" y="3849571"/>
              <a:ext cx="739047" cy="195277"/>
              <a:chOff x="588126" y="1042987"/>
              <a:chExt cx="1325205" cy="350157"/>
            </a:xfrm>
          </p:grpSpPr>
          <p:cxnSp>
            <p:nvCxnSpPr>
              <p:cNvPr id="482" name="直線接點 481">
                <a:extLst>
                  <a:ext uri="{FF2B5EF4-FFF2-40B4-BE49-F238E27FC236}">
                    <a16:creationId xmlns:a16="http://schemas.microsoft.com/office/drawing/2014/main" id="{8100572A-FB4A-466E-BAD5-84272C264350}"/>
                  </a:ext>
                </a:extLst>
              </p:cNvPr>
              <p:cNvCxnSpPr/>
              <p:nvPr/>
            </p:nvCxnSpPr>
            <p:spPr>
              <a:xfrm>
                <a:off x="655608" y="1199072"/>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83" name="直線接點 482">
                <a:extLst>
                  <a:ext uri="{FF2B5EF4-FFF2-40B4-BE49-F238E27FC236}">
                    <a16:creationId xmlns:a16="http://schemas.microsoft.com/office/drawing/2014/main" id="{092ADB91-A5CE-4134-A30E-2D5EF3400B60}"/>
                  </a:ext>
                </a:extLst>
              </p:cNvPr>
              <p:cNvCxnSpPr>
                <a:cxnSpLocks/>
              </p:cNvCxnSpPr>
              <p:nvPr/>
            </p:nvCxnSpPr>
            <p:spPr>
              <a:xfrm flipV="1">
                <a:off x="816768" y="1042987"/>
                <a:ext cx="0" cy="18227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84" name="直線接點 483">
                <a:extLst>
                  <a:ext uri="{FF2B5EF4-FFF2-40B4-BE49-F238E27FC236}">
                    <a16:creationId xmlns:a16="http://schemas.microsoft.com/office/drawing/2014/main" id="{D052E7E9-21EE-4B37-AFFA-2322CFC00ECA}"/>
                  </a:ext>
                </a:extLst>
              </p:cNvPr>
              <p:cNvCxnSpPr/>
              <p:nvPr/>
            </p:nvCxnSpPr>
            <p:spPr>
              <a:xfrm>
                <a:off x="793720" y="1070484"/>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85" name="直線接點 484">
                <a:extLst>
                  <a:ext uri="{FF2B5EF4-FFF2-40B4-BE49-F238E27FC236}">
                    <a16:creationId xmlns:a16="http://schemas.microsoft.com/office/drawing/2014/main" id="{19FFFDEE-01A7-4C60-A3E8-98121D67494E}"/>
                  </a:ext>
                </a:extLst>
              </p:cNvPr>
              <p:cNvCxnSpPr>
                <a:cxnSpLocks/>
              </p:cNvCxnSpPr>
              <p:nvPr/>
            </p:nvCxnSpPr>
            <p:spPr>
              <a:xfrm flipV="1">
                <a:off x="954880" y="1057386"/>
                <a:ext cx="0" cy="33575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86" name="直線接點 485">
                <a:extLst>
                  <a:ext uri="{FF2B5EF4-FFF2-40B4-BE49-F238E27FC236}">
                    <a16:creationId xmlns:a16="http://schemas.microsoft.com/office/drawing/2014/main" id="{A8E1D8AE-7585-4A89-9F57-32E1A936DFB6}"/>
                  </a:ext>
                </a:extLst>
              </p:cNvPr>
              <p:cNvCxnSpPr/>
              <p:nvPr/>
            </p:nvCxnSpPr>
            <p:spPr>
              <a:xfrm>
                <a:off x="927070" y="1365758"/>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87" name="直線接點 486">
                <a:extLst>
                  <a:ext uri="{FF2B5EF4-FFF2-40B4-BE49-F238E27FC236}">
                    <a16:creationId xmlns:a16="http://schemas.microsoft.com/office/drawing/2014/main" id="{15607AC6-4821-42B8-80F4-913D5F6026B2}"/>
                  </a:ext>
                </a:extLst>
              </p:cNvPr>
              <p:cNvCxnSpPr>
                <a:cxnSpLocks/>
              </p:cNvCxnSpPr>
              <p:nvPr/>
            </p:nvCxnSpPr>
            <p:spPr>
              <a:xfrm flipV="1">
                <a:off x="1088230" y="1042987"/>
                <a:ext cx="0" cy="33575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88" name="直線接點 487">
                <a:extLst>
                  <a:ext uri="{FF2B5EF4-FFF2-40B4-BE49-F238E27FC236}">
                    <a16:creationId xmlns:a16="http://schemas.microsoft.com/office/drawing/2014/main" id="{AADE8EB6-EAD9-475B-9822-6C8F84E986BD}"/>
                  </a:ext>
                </a:extLst>
              </p:cNvPr>
              <p:cNvCxnSpPr/>
              <p:nvPr/>
            </p:nvCxnSpPr>
            <p:spPr>
              <a:xfrm>
                <a:off x="1086613" y="1070484"/>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89" name="直線接點 488">
                <a:extLst>
                  <a:ext uri="{FF2B5EF4-FFF2-40B4-BE49-F238E27FC236}">
                    <a16:creationId xmlns:a16="http://schemas.microsoft.com/office/drawing/2014/main" id="{F7806634-780D-403F-BE12-CB8EBB41C408}"/>
                  </a:ext>
                </a:extLst>
              </p:cNvPr>
              <p:cNvCxnSpPr>
                <a:cxnSpLocks/>
              </p:cNvCxnSpPr>
              <p:nvPr/>
            </p:nvCxnSpPr>
            <p:spPr>
              <a:xfrm flipV="1">
                <a:off x="1247773" y="1057386"/>
                <a:ext cx="0" cy="33575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90" name="直線接點 489">
                <a:extLst>
                  <a:ext uri="{FF2B5EF4-FFF2-40B4-BE49-F238E27FC236}">
                    <a16:creationId xmlns:a16="http://schemas.microsoft.com/office/drawing/2014/main" id="{C5B2BECC-D0B7-419A-85AF-B57FB3B903B8}"/>
                  </a:ext>
                </a:extLst>
              </p:cNvPr>
              <p:cNvCxnSpPr/>
              <p:nvPr/>
            </p:nvCxnSpPr>
            <p:spPr>
              <a:xfrm>
                <a:off x="1219963" y="1365758"/>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91" name="直線接點 490">
                <a:extLst>
                  <a:ext uri="{FF2B5EF4-FFF2-40B4-BE49-F238E27FC236}">
                    <a16:creationId xmlns:a16="http://schemas.microsoft.com/office/drawing/2014/main" id="{49EBCD2E-F653-48BA-BE59-F719B9E98B06}"/>
                  </a:ext>
                </a:extLst>
              </p:cNvPr>
              <p:cNvCxnSpPr>
                <a:cxnSpLocks/>
              </p:cNvCxnSpPr>
              <p:nvPr/>
            </p:nvCxnSpPr>
            <p:spPr>
              <a:xfrm flipV="1">
                <a:off x="1381123" y="1042987"/>
                <a:ext cx="0" cy="33575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92" name="直線接點 491">
                <a:extLst>
                  <a:ext uri="{FF2B5EF4-FFF2-40B4-BE49-F238E27FC236}">
                    <a16:creationId xmlns:a16="http://schemas.microsoft.com/office/drawing/2014/main" id="{BE3FBCE4-85B0-4260-A16F-017CCB281636}"/>
                  </a:ext>
                </a:extLst>
              </p:cNvPr>
              <p:cNvCxnSpPr>
                <a:cxnSpLocks/>
              </p:cNvCxnSpPr>
              <p:nvPr/>
            </p:nvCxnSpPr>
            <p:spPr>
              <a:xfrm>
                <a:off x="1367601" y="1070484"/>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93" name="直線接點 492">
                <a:extLst>
                  <a:ext uri="{FF2B5EF4-FFF2-40B4-BE49-F238E27FC236}">
                    <a16:creationId xmlns:a16="http://schemas.microsoft.com/office/drawing/2014/main" id="{333C85C9-E3E0-46D4-A9AD-CF5FE862E671}"/>
                  </a:ext>
                </a:extLst>
              </p:cNvPr>
              <p:cNvCxnSpPr>
                <a:cxnSpLocks/>
              </p:cNvCxnSpPr>
              <p:nvPr/>
            </p:nvCxnSpPr>
            <p:spPr>
              <a:xfrm flipV="1">
                <a:off x="1528761" y="1057386"/>
                <a:ext cx="0" cy="33575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94" name="直線接點 493">
                <a:extLst>
                  <a:ext uri="{FF2B5EF4-FFF2-40B4-BE49-F238E27FC236}">
                    <a16:creationId xmlns:a16="http://schemas.microsoft.com/office/drawing/2014/main" id="{E294184A-15D8-4094-898A-1FAA0547AA0C}"/>
                  </a:ext>
                </a:extLst>
              </p:cNvPr>
              <p:cNvCxnSpPr>
                <a:cxnSpLocks/>
              </p:cNvCxnSpPr>
              <p:nvPr/>
            </p:nvCxnSpPr>
            <p:spPr>
              <a:xfrm>
                <a:off x="1500951" y="1365758"/>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95" name="直線接點 494">
                <a:extLst>
                  <a:ext uri="{FF2B5EF4-FFF2-40B4-BE49-F238E27FC236}">
                    <a16:creationId xmlns:a16="http://schemas.microsoft.com/office/drawing/2014/main" id="{CF20EA32-5594-4B87-A441-D4E0286A9762}"/>
                  </a:ext>
                </a:extLst>
              </p:cNvPr>
              <p:cNvCxnSpPr>
                <a:cxnSpLocks/>
              </p:cNvCxnSpPr>
              <p:nvPr/>
            </p:nvCxnSpPr>
            <p:spPr>
              <a:xfrm flipV="1">
                <a:off x="1662111" y="1157288"/>
                <a:ext cx="0" cy="22145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96" name="直線接點 495">
                <a:extLst>
                  <a:ext uri="{FF2B5EF4-FFF2-40B4-BE49-F238E27FC236}">
                    <a16:creationId xmlns:a16="http://schemas.microsoft.com/office/drawing/2014/main" id="{1DFAA286-F4F4-4CD7-96A7-3957CF283193}"/>
                  </a:ext>
                </a:extLst>
              </p:cNvPr>
              <p:cNvCxnSpPr/>
              <p:nvPr/>
            </p:nvCxnSpPr>
            <p:spPr>
              <a:xfrm>
                <a:off x="1662111" y="1184784"/>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97" name="橢圓 496">
                <a:extLst>
                  <a:ext uri="{FF2B5EF4-FFF2-40B4-BE49-F238E27FC236}">
                    <a16:creationId xmlns:a16="http://schemas.microsoft.com/office/drawing/2014/main" id="{93AE8D37-D9CD-4459-B2D2-DCBAD645C996}"/>
                  </a:ext>
                </a:extLst>
              </p:cNvPr>
              <p:cNvSpPr/>
              <p:nvPr/>
            </p:nvSpPr>
            <p:spPr>
              <a:xfrm>
                <a:off x="588126" y="1145495"/>
                <a:ext cx="107154" cy="107154"/>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p>
            </p:txBody>
          </p:sp>
          <p:sp>
            <p:nvSpPr>
              <p:cNvPr id="498" name="橢圓 497">
                <a:extLst>
                  <a:ext uri="{FF2B5EF4-FFF2-40B4-BE49-F238E27FC236}">
                    <a16:creationId xmlns:a16="http://schemas.microsoft.com/office/drawing/2014/main" id="{B9A07585-8851-435B-9C98-6E5DDC41DBE1}"/>
                  </a:ext>
                </a:extLst>
              </p:cNvPr>
              <p:cNvSpPr/>
              <p:nvPr/>
            </p:nvSpPr>
            <p:spPr>
              <a:xfrm>
                <a:off x="1806177" y="1128284"/>
                <a:ext cx="107154" cy="107154"/>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p>
            </p:txBody>
          </p:sp>
        </p:grpSp>
        <p:grpSp>
          <p:nvGrpSpPr>
            <p:cNvPr id="280" name="群組 279">
              <a:extLst>
                <a:ext uri="{FF2B5EF4-FFF2-40B4-BE49-F238E27FC236}">
                  <a16:creationId xmlns:a16="http://schemas.microsoft.com/office/drawing/2014/main" id="{5079444F-18CA-4F41-874E-AA8B7297CEE7}"/>
                </a:ext>
              </a:extLst>
            </p:cNvPr>
            <p:cNvGrpSpPr/>
            <p:nvPr/>
          </p:nvGrpSpPr>
          <p:grpSpPr>
            <a:xfrm>
              <a:off x="10627008" y="4161966"/>
              <a:ext cx="739047" cy="195277"/>
              <a:chOff x="588126" y="1042987"/>
              <a:chExt cx="1325205" cy="350157"/>
            </a:xfrm>
          </p:grpSpPr>
          <p:cxnSp>
            <p:nvCxnSpPr>
              <p:cNvPr id="465" name="直線接點 464">
                <a:extLst>
                  <a:ext uri="{FF2B5EF4-FFF2-40B4-BE49-F238E27FC236}">
                    <a16:creationId xmlns:a16="http://schemas.microsoft.com/office/drawing/2014/main" id="{38EA39E8-A675-4BD7-8E11-02A5228F7542}"/>
                  </a:ext>
                </a:extLst>
              </p:cNvPr>
              <p:cNvCxnSpPr/>
              <p:nvPr/>
            </p:nvCxnSpPr>
            <p:spPr>
              <a:xfrm>
                <a:off x="655608" y="1199072"/>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6" name="直線接點 465">
                <a:extLst>
                  <a:ext uri="{FF2B5EF4-FFF2-40B4-BE49-F238E27FC236}">
                    <a16:creationId xmlns:a16="http://schemas.microsoft.com/office/drawing/2014/main" id="{B6421329-86AE-4EEF-8E71-7A52387AB111}"/>
                  </a:ext>
                </a:extLst>
              </p:cNvPr>
              <p:cNvCxnSpPr>
                <a:cxnSpLocks/>
              </p:cNvCxnSpPr>
              <p:nvPr/>
            </p:nvCxnSpPr>
            <p:spPr>
              <a:xfrm flipV="1">
                <a:off x="816768" y="1042987"/>
                <a:ext cx="0" cy="18227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7" name="直線接點 466">
                <a:extLst>
                  <a:ext uri="{FF2B5EF4-FFF2-40B4-BE49-F238E27FC236}">
                    <a16:creationId xmlns:a16="http://schemas.microsoft.com/office/drawing/2014/main" id="{9FCAD128-426A-4973-BD7D-5A788B09357B}"/>
                  </a:ext>
                </a:extLst>
              </p:cNvPr>
              <p:cNvCxnSpPr/>
              <p:nvPr/>
            </p:nvCxnSpPr>
            <p:spPr>
              <a:xfrm>
                <a:off x="793720" y="1070484"/>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8" name="直線接點 467">
                <a:extLst>
                  <a:ext uri="{FF2B5EF4-FFF2-40B4-BE49-F238E27FC236}">
                    <a16:creationId xmlns:a16="http://schemas.microsoft.com/office/drawing/2014/main" id="{DE95B0A4-5D3A-4291-8280-ECFC52CF9460}"/>
                  </a:ext>
                </a:extLst>
              </p:cNvPr>
              <p:cNvCxnSpPr>
                <a:cxnSpLocks/>
              </p:cNvCxnSpPr>
              <p:nvPr/>
            </p:nvCxnSpPr>
            <p:spPr>
              <a:xfrm flipV="1">
                <a:off x="954880" y="1057386"/>
                <a:ext cx="0" cy="33575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9" name="直線接點 468">
                <a:extLst>
                  <a:ext uri="{FF2B5EF4-FFF2-40B4-BE49-F238E27FC236}">
                    <a16:creationId xmlns:a16="http://schemas.microsoft.com/office/drawing/2014/main" id="{330E9711-7BB9-454D-8DFE-E31E280C11DA}"/>
                  </a:ext>
                </a:extLst>
              </p:cNvPr>
              <p:cNvCxnSpPr/>
              <p:nvPr/>
            </p:nvCxnSpPr>
            <p:spPr>
              <a:xfrm>
                <a:off x="927070" y="1365758"/>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70" name="直線接點 469">
                <a:extLst>
                  <a:ext uri="{FF2B5EF4-FFF2-40B4-BE49-F238E27FC236}">
                    <a16:creationId xmlns:a16="http://schemas.microsoft.com/office/drawing/2014/main" id="{6BE93886-0350-4345-92DD-435AA89AF626}"/>
                  </a:ext>
                </a:extLst>
              </p:cNvPr>
              <p:cNvCxnSpPr>
                <a:cxnSpLocks/>
              </p:cNvCxnSpPr>
              <p:nvPr/>
            </p:nvCxnSpPr>
            <p:spPr>
              <a:xfrm flipV="1">
                <a:off x="1088230" y="1042987"/>
                <a:ext cx="0" cy="33575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71" name="直線接點 470">
                <a:extLst>
                  <a:ext uri="{FF2B5EF4-FFF2-40B4-BE49-F238E27FC236}">
                    <a16:creationId xmlns:a16="http://schemas.microsoft.com/office/drawing/2014/main" id="{3FD7CDE7-C419-4D94-91FC-1C07D3E7B0D1}"/>
                  </a:ext>
                </a:extLst>
              </p:cNvPr>
              <p:cNvCxnSpPr/>
              <p:nvPr/>
            </p:nvCxnSpPr>
            <p:spPr>
              <a:xfrm>
                <a:off x="1086613" y="1070484"/>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72" name="直線接點 471">
                <a:extLst>
                  <a:ext uri="{FF2B5EF4-FFF2-40B4-BE49-F238E27FC236}">
                    <a16:creationId xmlns:a16="http://schemas.microsoft.com/office/drawing/2014/main" id="{8129C2A1-99EE-4CE0-BFC6-931909F5C509}"/>
                  </a:ext>
                </a:extLst>
              </p:cNvPr>
              <p:cNvCxnSpPr>
                <a:cxnSpLocks/>
              </p:cNvCxnSpPr>
              <p:nvPr/>
            </p:nvCxnSpPr>
            <p:spPr>
              <a:xfrm flipV="1">
                <a:off x="1247773" y="1057386"/>
                <a:ext cx="0" cy="33575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73" name="直線接點 472">
                <a:extLst>
                  <a:ext uri="{FF2B5EF4-FFF2-40B4-BE49-F238E27FC236}">
                    <a16:creationId xmlns:a16="http://schemas.microsoft.com/office/drawing/2014/main" id="{34368A4C-FE58-4E22-A482-D977156E371F}"/>
                  </a:ext>
                </a:extLst>
              </p:cNvPr>
              <p:cNvCxnSpPr/>
              <p:nvPr/>
            </p:nvCxnSpPr>
            <p:spPr>
              <a:xfrm>
                <a:off x="1219963" y="1365758"/>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74" name="直線接點 473">
                <a:extLst>
                  <a:ext uri="{FF2B5EF4-FFF2-40B4-BE49-F238E27FC236}">
                    <a16:creationId xmlns:a16="http://schemas.microsoft.com/office/drawing/2014/main" id="{219C6462-831E-4D9B-B530-15098953033F}"/>
                  </a:ext>
                </a:extLst>
              </p:cNvPr>
              <p:cNvCxnSpPr>
                <a:cxnSpLocks/>
              </p:cNvCxnSpPr>
              <p:nvPr/>
            </p:nvCxnSpPr>
            <p:spPr>
              <a:xfrm flipV="1">
                <a:off x="1381123" y="1042987"/>
                <a:ext cx="0" cy="33575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75" name="直線接點 474">
                <a:extLst>
                  <a:ext uri="{FF2B5EF4-FFF2-40B4-BE49-F238E27FC236}">
                    <a16:creationId xmlns:a16="http://schemas.microsoft.com/office/drawing/2014/main" id="{9AF88451-4515-4FAE-B1CD-E73086502D6B}"/>
                  </a:ext>
                </a:extLst>
              </p:cNvPr>
              <p:cNvCxnSpPr>
                <a:cxnSpLocks/>
              </p:cNvCxnSpPr>
              <p:nvPr/>
            </p:nvCxnSpPr>
            <p:spPr>
              <a:xfrm>
                <a:off x="1367601" y="1070484"/>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76" name="直線接點 475">
                <a:extLst>
                  <a:ext uri="{FF2B5EF4-FFF2-40B4-BE49-F238E27FC236}">
                    <a16:creationId xmlns:a16="http://schemas.microsoft.com/office/drawing/2014/main" id="{E087C0B4-BD84-4CE3-A861-A0309B5A4F15}"/>
                  </a:ext>
                </a:extLst>
              </p:cNvPr>
              <p:cNvCxnSpPr>
                <a:cxnSpLocks/>
              </p:cNvCxnSpPr>
              <p:nvPr/>
            </p:nvCxnSpPr>
            <p:spPr>
              <a:xfrm flipV="1">
                <a:off x="1528761" y="1057386"/>
                <a:ext cx="0" cy="33575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77" name="直線接點 476">
                <a:extLst>
                  <a:ext uri="{FF2B5EF4-FFF2-40B4-BE49-F238E27FC236}">
                    <a16:creationId xmlns:a16="http://schemas.microsoft.com/office/drawing/2014/main" id="{993BCFF5-EEC2-4021-8361-5097797EF8BD}"/>
                  </a:ext>
                </a:extLst>
              </p:cNvPr>
              <p:cNvCxnSpPr>
                <a:cxnSpLocks/>
              </p:cNvCxnSpPr>
              <p:nvPr/>
            </p:nvCxnSpPr>
            <p:spPr>
              <a:xfrm>
                <a:off x="1500951" y="1365758"/>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78" name="直線接點 477">
                <a:extLst>
                  <a:ext uri="{FF2B5EF4-FFF2-40B4-BE49-F238E27FC236}">
                    <a16:creationId xmlns:a16="http://schemas.microsoft.com/office/drawing/2014/main" id="{07CA25DB-C68E-46EC-8FC8-14BF6A477D05}"/>
                  </a:ext>
                </a:extLst>
              </p:cNvPr>
              <p:cNvCxnSpPr>
                <a:cxnSpLocks/>
              </p:cNvCxnSpPr>
              <p:nvPr/>
            </p:nvCxnSpPr>
            <p:spPr>
              <a:xfrm flipV="1">
                <a:off x="1662111" y="1157288"/>
                <a:ext cx="0" cy="22145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79" name="直線接點 478">
                <a:extLst>
                  <a:ext uri="{FF2B5EF4-FFF2-40B4-BE49-F238E27FC236}">
                    <a16:creationId xmlns:a16="http://schemas.microsoft.com/office/drawing/2014/main" id="{5433B973-B43E-46C8-AD68-683847AE9AEF}"/>
                  </a:ext>
                </a:extLst>
              </p:cNvPr>
              <p:cNvCxnSpPr/>
              <p:nvPr/>
            </p:nvCxnSpPr>
            <p:spPr>
              <a:xfrm>
                <a:off x="1662111" y="1184784"/>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80" name="橢圓 479">
                <a:extLst>
                  <a:ext uri="{FF2B5EF4-FFF2-40B4-BE49-F238E27FC236}">
                    <a16:creationId xmlns:a16="http://schemas.microsoft.com/office/drawing/2014/main" id="{AFB1A2B8-4AA4-4C88-AEDA-FB5372FB9B23}"/>
                  </a:ext>
                </a:extLst>
              </p:cNvPr>
              <p:cNvSpPr/>
              <p:nvPr/>
            </p:nvSpPr>
            <p:spPr>
              <a:xfrm>
                <a:off x="588126" y="1145495"/>
                <a:ext cx="107154" cy="107154"/>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p>
            </p:txBody>
          </p:sp>
          <p:sp>
            <p:nvSpPr>
              <p:cNvPr id="481" name="橢圓 480">
                <a:extLst>
                  <a:ext uri="{FF2B5EF4-FFF2-40B4-BE49-F238E27FC236}">
                    <a16:creationId xmlns:a16="http://schemas.microsoft.com/office/drawing/2014/main" id="{9135AED0-ADB5-4F23-BF89-D84C9AD0A506}"/>
                  </a:ext>
                </a:extLst>
              </p:cNvPr>
              <p:cNvSpPr/>
              <p:nvPr/>
            </p:nvSpPr>
            <p:spPr>
              <a:xfrm>
                <a:off x="1806177" y="1128284"/>
                <a:ext cx="107154" cy="107154"/>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p>
            </p:txBody>
          </p:sp>
        </p:grpSp>
        <p:grpSp>
          <p:nvGrpSpPr>
            <p:cNvPr id="281" name="群組 280">
              <a:extLst>
                <a:ext uri="{FF2B5EF4-FFF2-40B4-BE49-F238E27FC236}">
                  <a16:creationId xmlns:a16="http://schemas.microsoft.com/office/drawing/2014/main" id="{C45661EB-3871-4F6E-8F94-078A4A3C83F1}"/>
                </a:ext>
              </a:extLst>
            </p:cNvPr>
            <p:cNvGrpSpPr/>
            <p:nvPr/>
          </p:nvGrpSpPr>
          <p:grpSpPr>
            <a:xfrm>
              <a:off x="10609872" y="4468396"/>
              <a:ext cx="739047" cy="195277"/>
              <a:chOff x="588126" y="1042987"/>
              <a:chExt cx="1325205" cy="350157"/>
            </a:xfrm>
          </p:grpSpPr>
          <p:cxnSp>
            <p:nvCxnSpPr>
              <p:cNvPr id="448" name="直線接點 447">
                <a:extLst>
                  <a:ext uri="{FF2B5EF4-FFF2-40B4-BE49-F238E27FC236}">
                    <a16:creationId xmlns:a16="http://schemas.microsoft.com/office/drawing/2014/main" id="{A48E4E5A-2116-483B-9EC8-1EE12B100603}"/>
                  </a:ext>
                </a:extLst>
              </p:cNvPr>
              <p:cNvCxnSpPr/>
              <p:nvPr/>
            </p:nvCxnSpPr>
            <p:spPr>
              <a:xfrm>
                <a:off x="655608" y="1199072"/>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49" name="直線接點 448">
                <a:extLst>
                  <a:ext uri="{FF2B5EF4-FFF2-40B4-BE49-F238E27FC236}">
                    <a16:creationId xmlns:a16="http://schemas.microsoft.com/office/drawing/2014/main" id="{22A2AF57-17C6-4471-8CF0-625BC677F2D3}"/>
                  </a:ext>
                </a:extLst>
              </p:cNvPr>
              <p:cNvCxnSpPr>
                <a:cxnSpLocks/>
              </p:cNvCxnSpPr>
              <p:nvPr/>
            </p:nvCxnSpPr>
            <p:spPr>
              <a:xfrm flipV="1">
                <a:off x="816768" y="1042987"/>
                <a:ext cx="0" cy="18227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0" name="直線接點 449">
                <a:extLst>
                  <a:ext uri="{FF2B5EF4-FFF2-40B4-BE49-F238E27FC236}">
                    <a16:creationId xmlns:a16="http://schemas.microsoft.com/office/drawing/2014/main" id="{60977812-D879-461A-B9E7-B7D2B137AFEA}"/>
                  </a:ext>
                </a:extLst>
              </p:cNvPr>
              <p:cNvCxnSpPr/>
              <p:nvPr/>
            </p:nvCxnSpPr>
            <p:spPr>
              <a:xfrm>
                <a:off x="793720" y="1070484"/>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1" name="直線接點 450">
                <a:extLst>
                  <a:ext uri="{FF2B5EF4-FFF2-40B4-BE49-F238E27FC236}">
                    <a16:creationId xmlns:a16="http://schemas.microsoft.com/office/drawing/2014/main" id="{2161996F-E652-406F-B7C9-729B11587270}"/>
                  </a:ext>
                </a:extLst>
              </p:cNvPr>
              <p:cNvCxnSpPr>
                <a:cxnSpLocks/>
              </p:cNvCxnSpPr>
              <p:nvPr/>
            </p:nvCxnSpPr>
            <p:spPr>
              <a:xfrm flipV="1">
                <a:off x="954880" y="1057386"/>
                <a:ext cx="0" cy="33575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2" name="直線接點 451">
                <a:extLst>
                  <a:ext uri="{FF2B5EF4-FFF2-40B4-BE49-F238E27FC236}">
                    <a16:creationId xmlns:a16="http://schemas.microsoft.com/office/drawing/2014/main" id="{459F3DBC-32E8-4FF6-9D06-2F34EC0B1C0B}"/>
                  </a:ext>
                </a:extLst>
              </p:cNvPr>
              <p:cNvCxnSpPr/>
              <p:nvPr/>
            </p:nvCxnSpPr>
            <p:spPr>
              <a:xfrm>
                <a:off x="927070" y="1365758"/>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3" name="直線接點 452">
                <a:extLst>
                  <a:ext uri="{FF2B5EF4-FFF2-40B4-BE49-F238E27FC236}">
                    <a16:creationId xmlns:a16="http://schemas.microsoft.com/office/drawing/2014/main" id="{E05EE2A9-35A8-4CF9-AD65-E8DCBE19201F}"/>
                  </a:ext>
                </a:extLst>
              </p:cNvPr>
              <p:cNvCxnSpPr>
                <a:cxnSpLocks/>
              </p:cNvCxnSpPr>
              <p:nvPr/>
            </p:nvCxnSpPr>
            <p:spPr>
              <a:xfrm flipV="1">
                <a:off x="1088230" y="1042987"/>
                <a:ext cx="0" cy="33575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4" name="直線接點 453">
                <a:extLst>
                  <a:ext uri="{FF2B5EF4-FFF2-40B4-BE49-F238E27FC236}">
                    <a16:creationId xmlns:a16="http://schemas.microsoft.com/office/drawing/2014/main" id="{74276F80-9249-4FF0-B8D1-CBA582ECF2FB}"/>
                  </a:ext>
                </a:extLst>
              </p:cNvPr>
              <p:cNvCxnSpPr/>
              <p:nvPr/>
            </p:nvCxnSpPr>
            <p:spPr>
              <a:xfrm>
                <a:off x="1086613" y="1070484"/>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5" name="直線接點 454">
                <a:extLst>
                  <a:ext uri="{FF2B5EF4-FFF2-40B4-BE49-F238E27FC236}">
                    <a16:creationId xmlns:a16="http://schemas.microsoft.com/office/drawing/2014/main" id="{D459C8F0-DCE7-4549-8123-8A145957B485}"/>
                  </a:ext>
                </a:extLst>
              </p:cNvPr>
              <p:cNvCxnSpPr>
                <a:cxnSpLocks/>
              </p:cNvCxnSpPr>
              <p:nvPr/>
            </p:nvCxnSpPr>
            <p:spPr>
              <a:xfrm flipV="1">
                <a:off x="1247773" y="1057386"/>
                <a:ext cx="0" cy="33575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6" name="直線接點 455">
                <a:extLst>
                  <a:ext uri="{FF2B5EF4-FFF2-40B4-BE49-F238E27FC236}">
                    <a16:creationId xmlns:a16="http://schemas.microsoft.com/office/drawing/2014/main" id="{BE020D75-5CCF-4CF4-8121-F43AD3ACC129}"/>
                  </a:ext>
                </a:extLst>
              </p:cNvPr>
              <p:cNvCxnSpPr/>
              <p:nvPr/>
            </p:nvCxnSpPr>
            <p:spPr>
              <a:xfrm>
                <a:off x="1219963" y="1365758"/>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7" name="直線接點 456">
                <a:extLst>
                  <a:ext uri="{FF2B5EF4-FFF2-40B4-BE49-F238E27FC236}">
                    <a16:creationId xmlns:a16="http://schemas.microsoft.com/office/drawing/2014/main" id="{7A739786-3E79-48BB-B0BF-8E6E49D9BB12}"/>
                  </a:ext>
                </a:extLst>
              </p:cNvPr>
              <p:cNvCxnSpPr>
                <a:cxnSpLocks/>
              </p:cNvCxnSpPr>
              <p:nvPr/>
            </p:nvCxnSpPr>
            <p:spPr>
              <a:xfrm flipV="1">
                <a:off x="1381123" y="1042987"/>
                <a:ext cx="0" cy="33575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8" name="直線接點 457">
                <a:extLst>
                  <a:ext uri="{FF2B5EF4-FFF2-40B4-BE49-F238E27FC236}">
                    <a16:creationId xmlns:a16="http://schemas.microsoft.com/office/drawing/2014/main" id="{96A0EB95-D6EE-4FDA-AFF2-869BFCD48253}"/>
                  </a:ext>
                </a:extLst>
              </p:cNvPr>
              <p:cNvCxnSpPr>
                <a:cxnSpLocks/>
              </p:cNvCxnSpPr>
              <p:nvPr/>
            </p:nvCxnSpPr>
            <p:spPr>
              <a:xfrm>
                <a:off x="1367601" y="1070484"/>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9" name="直線接點 458">
                <a:extLst>
                  <a:ext uri="{FF2B5EF4-FFF2-40B4-BE49-F238E27FC236}">
                    <a16:creationId xmlns:a16="http://schemas.microsoft.com/office/drawing/2014/main" id="{A1AE8DD2-FECE-49ED-A719-FAB2EAC2B345}"/>
                  </a:ext>
                </a:extLst>
              </p:cNvPr>
              <p:cNvCxnSpPr>
                <a:cxnSpLocks/>
              </p:cNvCxnSpPr>
              <p:nvPr/>
            </p:nvCxnSpPr>
            <p:spPr>
              <a:xfrm flipV="1">
                <a:off x="1528761" y="1057386"/>
                <a:ext cx="0" cy="33575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0" name="直線接點 459">
                <a:extLst>
                  <a:ext uri="{FF2B5EF4-FFF2-40B4-BE49-F238E27FC236}">
                    <a16:creationId xmlns:a16="http://schemas.microsoft.com/office/drawing/2014/main" id="{3F131DF7-A3EB-421B-843E-6EF7E32E1D19}"/>
                  </a:ext>
                </a:extLst>
              </p:cNvPr>
              <p:cNvCxnSpPr>
                <a:cxnSpLocks/>
              </p:cNvCxnSpPr>
              <p:nvPr/>
            </p:nvCxnSpPr>
            <p:spPr>
              <a:xfrm>
                <a:off x="1500951" y="1365758"/>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1" name="直線接點 460">
                <a:extLst>
                  <a:ext uri="{FF2B5EF4-FFF2-40B4-BE49-F238E27FC236}">
                    <a16:creationId xmlns:a16="http://schemas.microsoft.com/office/drawing/2014/main" id="{F7BEC3C3-4963-4B2B-AA8F-4A64657A61D4}"/>
                  </a:ext>
                </a:extLst>
              </p:cNvPr>
              <p:cNvCxnSpPr>
                <a:cxnSpLocks/>
              </p:cNvCxnSpPr>
              <p:nvPr/>
            </p:nvCxnSpPr>
            <p:spPr>
              <a:xfrm flipV="1">
                <a:off x="1662111" y="1157288"/>
                <a:ext cx="0" cy="22145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2" name="直線接點 461">
                <a:extLst>
                  <a:ext uri="{FF2B5EF4-FFF2-40B4-BE49-F238E27FC236}">
                    <a16:creationId xmlns:a16="http://schemas.microsoft.com/office/drawing/2014/main" id="{12342E18-398B-41C7-97B6-FBC4281117AA}"/>
                  </a:ext>
                </a:extLst>
              </p:cNvPr>
              <p:cNvCxnSpPr/>
              <p:nvPr/>
            </p:nvCxnSpPr>
            <p:spPr>
              <a:xfrm>
                <a:off x="1662111" y="1184784"/>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63" name="橢圓 462">
                <a:extLst>
                  <a:ext uri="{FF2B5EF4-FFF2-40B4-BE49-F238E27FC236}">
                    <a16:creationId xmlns:a16="http://schemas.microsoft.com/office/drawing/2014/main" id="{CFBF2C2F-AC0A-45DE-8980-76E3818CA191}"/>
                  </a:ext>
                </a:extLst>
              </p:cNvPr>
              <p:cNvSpPr/>
              <p:nvPr/>
            </p:nvSpPr>
            <p:spPr>
              <a:xfrm>
                <a:off x="588126" y="1145495"/>
                <a:ext cx="107154" cy="107154"/>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p>
            </p:txBody>
          </p:sp>
          <p:sp>
            <p:nvSpPr>
              <p:cNvPr id="464" name="橢圓 463">
                <a:extLst>
                  <a:ext uri="{FF2B5EF4-FFF2-40B4-BE49-F238E27FC236}">
                    <a16:creationId xmlns:a16="http://schemas.microsoft.com/office/drawing/2014/main" id="{49EF3D36-3145-4292-9C8A-83A69DC052ED}"/>
                  </a:ext>
                </a:extLst>
              </p:cNvPr>
              <p:cNvSpPr/>
              <p:nvPr/>
            </p:nvSpPr>
            <p:spPr>
              <a:xfrm>
                <a:off x="1806177" y="1128284"/>
                <a:ext cx="107154" cy="107154"/>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p>
            </p:txBody>
          </p:sp>
        </p:grpSp>
        <p:grpSp>
          <p:nvGrpSpPr>
            <p:cNvPr id="282" name="群組 281">
              <a:extLst>
                <a:ext uri="{FF2B5EF4-FFF2-40B4-BE49-F238E27FC236}">
                  <a16:creationId xmlns:a16="http://schemas.microsoft.com/office/drawing/2014/main" id="{839D7747-6DFC-4642-BB68-BCE827978BB6}"/>
                </a:ext>
              </a:extLst>
            </p:cNvPr>
            <p:cNvGrpSpPr/>
            <p:nvPr/>
          </p:nvGrpSpPr>
          <p:grpSpPr>
            <a:xfrm>
              <a:off x="10627008" y="4787847"/>
              <a:ext cx="739047" cy="195277"/>
              <a:chOff x="588126" y="1042987"/>
              <a:chExt cx="1325205" cy="350157"/>
            </a:xfrm>
          </p:grpSpPr>
          <p:cxnSp>
            <p:nvCxnSpPr>
              <p:cNvPr id="431" name="直線接點 430">
                <a:extLst>
                  <a:ext uri="{FF2B5EF4-FFF2-40B4-BE49-F238E27FC236}">
                    <a16:creationId xmlns:a16="http://schemas.microsoft.com/office/drawing/2014/main" id="{61F0C6C8-1F0E-4174-9E4D-32E4C893FFDE}"/>
                  </a:ext>
                </a:extLst>
              </p:cNvPr>
              <p:cNvCxnSpPr/>
              <p:nvPr/>
            </p:nvCxnSpPr>
            <p:spPr>
              <a:xfrm>
                <a:off x="655608" y="1199072"/>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2" name="直線接點 431">
                <a:extLst>
                  <a:ext uri="{FF2B5EF4-FFF2-40B4-BE49-F238E27FC236}">
                    <a16:creationId xmlns:a16="http://schemas.microsoft.com/office/drawing/2014/main" id="{0107663A-43DE-4182-88C9-626D6E082434}"/>
                  </a:ext>
                </a:extLst>
              </p:cNvPr>
              <p:cNvCxnSpPr>
                <a:cxnSpLocks/>
              </p:cNvCxnSpPr>
              <p:nvPr/>
            </p:nvCxnSpPr>
            <p:spPr>
              <a:xfrm flipV="1">
                <a:off x="816768" y="1042987"/>
                <a:ext cx="0" cy="18227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3" name="直線接點 432">
                <a:extLst>
                  <a:ext uri="{FF2B5EF4-FFF2-40B4-BE49-F238E27FC236}">
                    <a16:creationId xmlns:a16="http://schemas.microsoft.com/office/drawing/2014/main" id="{0981F5DF-F490-40BD-BD30-E86BB5272F7C}"/>
                  </a:ext>
                </a:extLst>
              </p:cNvPr>
              <p:cNvCxnSpPr/>
              <p:nvPr/>
            </p:nvCxnSpPr>
            <p:spPr>
              <a:xfrm>
                <a:off x="793720" y="1070484"/>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4" name="直線接點 433">
                <a:extLst>
                  <a:ext uri="{FF2B5EF4-FFF2-40B4-BE49-F238E27FC236}">
                    <a16:creationId xmlns:a16="http://schemas.microsoft.com/office/drawing/2014/main" id="{2F079F72-9012-4FD0-A4E1-676C6CB3D414}"/>
                  </a:ext>
                </a:extLst>
              </p:cNvPr>
              <p:cNvCxnSpPr>
                <a:cxnSpLocks/>
              </p:cNvCxnSpPr>
              <p:nvPr/>
            </p:nvCxnSpPr>
            <p:spPr>
              <a:xfrm flipV="1">
                <a:off x="954880" y="1057386"/>
                <a:ext cx="0" cy="33575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5" name="直線接點 434">
                <a:extLst>
                  <a:ext uri="{FF2B5EF4-FFF2-40B4-BE49-F238E27FC236}">
                    <a16:creationId xmlns:a16="http://schemas.microsoft.com/office/drawing/2014/main" id="{FFE8D348-A328-448A-A247-48A23C2A3629}"/>
                  </a:ext>
                </a:extLst>
              </p:cNvPr>
              <p:cNvCxnSpPr/>
              <p:nvPr/>
            </p:nvCxnSpPr>
            <p:spPr>
              <a:xfrm>
                <a:off x="927070" y="1365758"/>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6" name="直線接點 435">
                <a:extLst>
                  <a:ext uri="{FF2B5EF4-FFF2-40B4-BE49-F238E27FC236}">
                    <a16:creationId xmlns:a16="http://schemas.microsoft.com/office/drawing/2014/main" id="{F161DA9B-77BF-4080-91CD-63D48D2B50FE}"/>
                  </a:ext>
                </a:extLst>
              </p:cNvPr>
              <p:cNvCxnSpPr>
                <a:cxnSpLocks/>
              </p:cNvCxnSpPr>
              <p:nvPr/>
            </p:nvCxnSpPr>
            <p:spPr>
              <a:xfrm flipV="1">
                <a:off x="1088230" y="1042987"/>
                <a:ext cx="0" cy="33575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7" name="直線接點 436">
                <a:extLst>
                  <a:ext uri="{FF2B5EF4-FFF2-40B4-BE49-F238E27FC236}">
                    <a16:creationId xmlns:a16="http://schemas.microsoft.com/office/drawing/2014/main" id="{32CADA04-7683-4D43-B87C-D7601FADD09D}"/>
                  </a:ext>
                </a:extLst>
              </p:cNvPr>
              <p:cNvCxnSpPr/>
              <p:nvPr/>
            </p:nvCxnSpPr>
            <p:spPr>
              <a:xfrm>
                <a:off x="1086613" y="1070484"/>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8" name="直線接點 437">
                <a:extLst>
                  <a:ext uri="{FF2B5EF4-FFF2-40B4-BE49-F238E27FC236}">
                    <a16:creationId xmlns:a16="http://schemas.microsoft.com/office/drawing/2014/main" id="{36F2301D-81CE-4909-9561-F8A3632B4364}"/>
                  </a:ext>
                </a:extLst>
              </p:cNvPr>
              <p:cNvCxnSpPr>
                <a:cxnSpLocks/>
              </p:cNvCxnSpPr>
              <p:nvPr/>
            </p:nvCxnSpPr>
            <p:spPr>
              <a:xfrm flipV="1">
                <a:off x="1247773" y="1057386"/>
                <a:ext cx="0" cy="33575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9" name="直線接點 438">
                <a:extLst>
                  <a:ext uri="{FF2B5EF4-FFF2-40B4-BE49-F238E27FC236}">
                    <a16:creationId xmlns:a16="http://schemas.microsoft.com/office/drawing/2014/main" id="{8F4305E0-86B9-47D2-BEBF-68BA455E5316}"/>
                  </a:ext>
                </a:extLst>
              </p:cNvPr>
              <p:cNvCxnSpPr/>
              <p:nvPr/>
            </p:nvCxnSpPr>
            <p:spPr>
              <a:xfrm>
                <a:off x="1219963" y="1365758"/>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40" name="直線接點 439">
                <a:extLst>
                  <a:ext uri="{FF2B5EF4-FFF2-40B4-BE49-F238E27FC236}">
                    <a16:creationId xmlns:a16="http://schemas.microsoft.com/office/drawing/2014/main" id="{336BE7E6-896E-42AA-AFE9-80EE11A53CAA}"/>
                  </a:ext>
                </a:extLst>
              </p:cNvPr>
              <p:cNvCxnSpPr>
                <a:cxnSpLocks/>
              </p:cNvCxnSpPr>
              <p:nvPr/>
            </p:nvCxnSpPr>
            <p:spPr>
              <a:xfrm flipV="1">
                <a:off x="1381123" y="1042987"/>
                <a:ext cx="0" cy="33575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41" name="直線接點 440">
                <a:extLst>
                  <a:ext uri="{FF2B5EF4-FFF2-40B4-BE49-F238E27FC236}">
                    <a16:creationId xmlns:a16="http://schemas.microsoft.com/office/drawing/2014/main" id="{1F80FDE8-0287-4690-92FB-87C646AECC86}"/>
                  </a:ext>
                </a:extLst>
              </p:cNvPr>
              <p:cNvCxnSpPr>
                <a:cxnSpLocks/>
              </p:cNvCxnSpPr>
              <p:nvPr/>
            </p:nvCxnSpPr>
            <p:spPr>
              <a:xfrm>
                <a:off x="1367601" y="1070484"/>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42" name="直線接點 441">
                <a:extLst>
                  <a:ext uri="{FF2B5EF4-FFF2-40B4-BE49-F238E27FC236}">
                    <a16:creationId xmlns:a16="http://schemas.microsoft.com/office/drawing/2014/main" id="{91442FCA-94A8-4F97-8D37-ABB859D7E3C7}"/>
                  </a:ext>
                </a:extLst>
              </p:cNvPr>
              <p:cNvCxnSpPr>
                <a:cxnSpLocks/>
              </p:cNvCxnSpPr>
              <p:nvPr/>
            </p:nvCxnSpPr>
            <p:spPr>
              <a:xfrm flipV="1">
                <a:off x="1528761" y="1057386"/>
                <a:ext cx="0" cy="33575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43" name="直線接點 442">
                <a:extLst>
                  <a:ext uri="{FF2B5EF4-FFF2-40B4-BE49-F238E27FC236}">
                    <a16:creationId xmlns:a16="http://schemas.microsoft.com/office/drawing/2014/main" id="{ECF9EC83-9E4A-42DF-A5B0-AA33D309B5E8}"/>
                  </a:ext>
                </a:extLst>
              </p:cNvPr>
              <p:cNvCxnSpPr>
                <a:cxnSpLocks/>
              </p:cNvCxnSpPr>
              <p:nvPr/>
            </p:nvCxnSpPr>
            <p:spPr>
              <a:xfrm>
                <a:off x="1500951" y="1365758"/>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44" name="直線接點 443">
                <a:extLst>
                  <a:ext uri="{FF2B5EF4-FFF2-40B4-BE49-F238E27FC236}">
                    <a16:creationId xmlns:a16="http://schemas.microsoft.com/office/drawing/2014/main" id="{9C6B0E3F-F544-4499-AA88-BA6BD0F8DC6F}"/>
                  </a:ext>
                </a:extLst>
              </p:cNvPr>
              <p:cNvCxnSpPr>
                <a:cxnSpLocks/>
              </p:cNvCxnSpPr>
              <p:nvPr/>
            </p:nvCxnSpPr>
            <p:spPr>
              <a:xfrm flipV="1">
                <a:off x="1662111" y="1157288"/>
                <a:ext cx="0" cy="22145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45" name="直線接點 444">
                <a:extLst>
                  <a:ext uri="{FF2B5EF4-FFF2-40B4-BE49-F238E27FC236}">
                    <a16:creationId xmlns:a16="http://schemas.microsoft.com/office/drawing/2014/main" id="{259F6CCF-9C23-4A9F-9965-BF33F6E5E3B4}"/>
                  </a:ext>
                </a:extLst>
              </p:cNvPr>
              <p:cNvCxnSpPr/>
              <p:nvPr/>
            </p:nvCxnSpPr>
            <p:spPr>
              <a:xfrm>
                <a:off x="1662111" y="1184784"/>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46" name="橢圓 445">
                <a:extLst>
                  <a:ext uri="{FF2B5EF4-FFF2-40B4-BE49-F238E27FC236}">
                    <a16:creationId xmlns:a16="http://schemas.microsoft.com/office/drawing/2014/main" id="{B9979DEE-851F-4710-815D-AE3ED368329F}"/>
                  </a:ext>
                </a:extLst>
              </p:cNvPr>
              <p:cNvSpPr/>
              <p:nvPr/>
            </p:nvSpPr>
            <p:spPr>
              <a:xfrm>
                <a:off x="588126" y="1145495"/>
                <a:ext cx="107154" cy="107154"/>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p>
            </p:txBody>
          </p:sp>
          <p:sp>
            <p:nvSpPr>
              <p:cNvPr id="447" name="橢圓 446">
                <a:extLst>
                  <a:ext uri="{FF2B5EF4-FFF2-40B4-BE49-F238E27FC236}">
                    <a16:creationId xmlns:a16="http://schemas.microsoft.com/office/drawing/2014/main" id="{766FF7D2-9FF2-46B4-BE94-7B7879052B13}"/>
                  </a:ext>
                </a:extLst>
              </p:cNvPr>
              <p:cNvSpPr/>
              <p:nvPr/>
            </p:nvSpPr>
            <p:spPr>
              <a:xfrm>
                <a:off x="1806177" y="1128284"/>
                <a:ext cx="107154" cy="107154"/>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p>
            </p:txBody>
          </p:sp>
        </p:grpSp>
        <p:grpSp>
          <p:nvGrpSpPr>
            <p:cNvPr id="283" name="群組 282">
              <a:extLst>
                <a:ext uri="{FF2B5EF4-FFF2-40B4-BE49-F238E27FC236}">
                  <a16:creationId xmlns:a16="http://schemas.microsoft.com/office/drawing/2014/main" id="{D65B034A-F44D-4CCE-8587-C4CFE0C3D114}"/>
                </a:ext>
              </a:extLst>
            </p:cNvPr>
            <p:cNvGrpSpPr/>
            <p:nvPr/>
          </p:nvGrpSpPr>
          <p:grpSpPr>
            <a:xfrm>
              <a:off x="10624185" y="5082869"/>
              <a:ext cx="739047" cy="195277"/>
              <a:chOff x="588126" y="1042987"/>
              <a:chExt cx="1325205" cy="350157"/>
            </a:xfrm>
          </p:grpSpPr>
          <p:cxnSp>
            <p:nvCxnSpPr>
              <p:cNvPr id="414" name="直線接點 413">
                <a:extLst>
                  <a:ext uri="{FF2B5EF4-FFF2-40B4-BE49-F238E27FC236}">
                    <a16:creationId xmlns:a16="http://schemas.microsoft.com/office/drawing/2014/main" id="{48A08B9D-2BF0-4201-80EE-27FCDF85AF83}"/>
                  </a:ext>
                </a:extLst>
              </p:cNvPr>
              <p:cNvCxnSpPr/>
              <p:nvPr/>
            </p:nvCxnSpPr>
            <p:spPr>
              <a:xfrm>
                <a:off x="655608" y="1199072"/>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15" name="直線接點 414">
                <a:extLst>
                  <a:ext uri="{FF2B5EF4-FFF2-40B4-BE49-F238E27FC236}">
                    <a16:creationId xmlns:a16="http://schemas.microsoft.com/office/drawing/2014/main" id="{65F4E3D7-15C1-4D9C-8231-4525B5D2D00B}"/>
                  </a:ext>
                </a:extLst>
              </p:cNvPr>
              <p:cNvCxnSpPr>
                <a:cxnSpLocks/>
              </p:cNvCxnSpPr>
              <p:nvPr/>
            </p:nvCxnSpPr>
            <p:spPr>
              <a:xfrm flipV="1">
                <a:off x="816768" y="1042987"/>
                <a:ext cx="0" cy="18227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16" name="直線接點 415">
                <a:extLst>
                  <a:ext uri="{FF2B5EF4-FFF2-40B4-BE49-F238E27FC236}">
                    <a16:creationId xmlns:a16="http://schemas.microsoft.com/office/drawing/2014/main" id="{8CFAA86A-4CF4-4DB8-A75D-F8D6CDBE6ABD}"/>
                  </a:ext>
                </a:extLst>
              </p:cNvPr>
              <p:cNvCxnSpPr/>
              <p:nvPr/>
            </p:nvCxnSpPr>
            <p:spPr>
              <a:xfrm>
                <a:off x="793720" y="1070484"/>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17" name="直線接點 416">
                <a:extLst>
                  <a:ext uri="{FF2B5EF4-FFF2-40B4-BE49-F238E27FC236}">
                    <a16:creationId xmlns:a16="http://schemas.microsoft.com/office/drawing/2014/main" id="{FE4F332F-EC46-463B-A5B6-368C09C20669}"/>
                  </a:ext>
                </a:extLst>
              </p:cNvPr>
              <p:cNvCxnSpPr>
                <a:cxnSpLocks/>
              </p:cNvCxnSpPr>
              <p:nvPr/>
            </p:nvCxnSpPr>
            <p:spPr>
              <a:xfrm flipV="1">
                <a:off x="954880" y="1057386"/>
                <a:ext cx="0" cy="33575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18" name="直線接點 417">
                <a:extLst>
                  <a:ext uri="{FF2B5EF4-FFF2-40B4-BE49-F238E27FC236}">
                    <a16:creationId xmlns:a16="http://schemas.microsoft.com/office/drawing/2014/main" id="{74E4DCB4-CE61-46B4-A756-8D84F8CE6E9D}"/>
                  </a:ext>
                </a:extLst>
              </p:cNvPr>
              <p:cNvCxnSpPr/>
              <p:nvPr/>
            </p:nvCxnSpPr>
            <p:spPr>
              <a:xfrm>
                <a:off x="927070" y="1365758"/>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19" name="直線接點 418">
                <a:extLst>
                  <a:ext uri="{FF2B5EF4-FFF2-40B4-BE49-F238E27FC236}">
                    <a16:creationId xmlns:a16="http://schemas.microsoft.com/office/drawing/2014/main" id="{540411C8-81A5-4C6E-A414-A448A6FDD8F9}"/>
                  </a:ext>
                </a:extLst>
              </p:cNvPr>
              <p:cNvCxnSpPr>
                <a:cxnSpLocks/>
              </p:cNvCxnSpPr>
              <p:nvPr/>
            </p:nvCxnSpPr>
            <p:spPr>
              <a:xfrm flipV="1">
                <a:off x="1088230" y="1042987"/>
                <a:ext cx="0" cy="33575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20" name="直線接點 419">
                <a:extLst>
                  <a:ext uri="{FF2B5EF4-FFF2-40B4-BE49-F238E27FC236}">
                    <a16:creationId xmlns:a16="http://schemas.microsoft.com/office/drawing/2014/main" id="{DB7161DA-4F6B-4BB3-AF41-C48F845B036C}"/>
                  </a:ext>
                </a:extLst>
              </p:cNvPr>
              <p:cNvCxnSpPr/>
              <p:nvPr/>
            </p:nvCxnSpPr>
            <p:spPr>
              <a:xfrm>
                <a:off x="1086613" y="1070484"/>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21" name="直線接點 420">
                <a:extLst>
                  <a:ext uri="{FF2B5EF4-FFF2-40B4-BE49-F238E27FC236}">
                    <a16:creationId xmlns:a16="http://schemas.microsoft.com/office/drawing/2014/main" id="{79408D12-AD5D-424E-8564-99A7EE9412D6}"/>
                  </a:ext>
                </a:extLst>
              </p:cNvPr>
              <p:cNvCxnSpPr>
                <a:cxnSpLocks/>
              </p:cNvCxnSpPr>
              <p:nvPr/>
            </p:nvCxnSpPr>
            <p:spPr>
              <a:xfrm flipV="1">
                <a:off x="1247773" y="1057386"/>
                <a:ext cx="0" cy="33575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22" name="直線接點 421">
                <a:extLst>
                  <a:ext uri="{FF2B5EF4-FFF2-40B4-BE49-F238E27FC236}">
                    <a16:creationId xmlns:a16="http://schemas.microsoft.com/office/drawing/2014/main" id="{F8F4B5A6-A499-48A9-875A-79977EB5D9F1}"/>
                  </a:ext>
                </a:extLst>
              </p:cNvPr>
              <p:cNvCxnSpPr/>
              <p:nvPr/>
            </p:nvCxnSpPr>
            <p:spPr>
              <a:xfrm>
                <a:off x="1219963" y="1365758"/>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23" name="直線接點 422">
                <a:extLst>
                  <a:ext uri="{FF2B5EF4-FFF2-40B4-BE49-F238E27FC236}">
                    <a16:creationId xmlns:a16="http://schemas.microsoft.com/office/drawing/2014/main" id="{B8F0F47C-52E3-4614-948F-8E859DE9CC00}"/>
                  </a:ext>
                </a:extLst>
              </p:cNvPr>
              <p:cNvCxnSpPr>
                <a:cxnSpLocks/>
              </p:cNvCxnSpPr>
              <p:nvPr/>
            </p:nvCxnSpPr>
            <p:spPr>
              <a:xfrm flipV="1">
                <a:off x="1381123" y="1042987"/>
                <a:ext cx="0" cy="33575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24" name="直線接點 423">
                <a:extLst>
                  <a:ext uri="{FF2B5EF4-FFF2-40B4-BE49-F238E27FC236}">
                    <a16:creationId xmlns:a16="http://schemas.microsoft.com/office/drawing/2014/main" id="{F0D046E5-6CC2-47C7-9CFA-E04D673E31C2}"/>
                  </a:ext>
                </a:extLst>
              </p:cNvPr>
              <p:cNvCxnSpPr>
                <a:cxnSpLocks/>
              </p:cNvCxnSpPr>
              <p:nvPr/>
            </p:nvCxnSpPr>
            <p:spPr>
              <a:xfrm>
                <a:off x="1367601" y="1070484"/>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25" name="直線接點 424">
                <a:extLst>
                  <a:ext uri="{FF2B5EF4-FFF2-40B4-BE49-F238E27FC236}">
                    <a16:creationId xmlns:a16="http://schemas.microsoft.com/office/drawing/2014/main" id="{DF184A0F-A8D7-4FC2-B880-69C8E1D3064D}"/>
                  </a:ext>
                </a:extLst>
              </p:cNvPr>
              <p:cNvCxnSpPr>
                <a:cxnSpLocks/>
              </p:cNvCxnSpPr>
              <p:nvPr/>
            </p:nvCxnSpPr>
            <p:spPr>
              <a:xfrm flipV="1">
                <a:off x="1528761" y="1057386"/>
                <a:ext cx="0" cy="33575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26" name="直線接點 425">
                <a:extLst>
                  <a:ext uri="{FF2B5EF4-FFF2-40B4-BE49-F238E27FC236}">
                    <a16:creationId xmlns:a16="http://schemas.microsoft.com/office/drawing/2014/main" id="{B6C816B7-5CB5-4988-A633-B4A07B27752D}"/>
                  </a:ext>
                </a:extLst>
              </p:cNvPr>
              <p:cNvCxnSpPr>
                <a:cxnSpLocks/>
              </p:cNvCxnSpPr>
              <p:nvPr/>
            </p:nvCxnSpPr>
            <p:spPr>
              <a:xfrm>
                <a:off x="1500951" y="1365758"/>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27" name="直線接點 426">
                <a:extLst>
                  <a:ext uri="{FF2B5EF4-FFF2-40B4-BE49-F238E27FC236}">
                    <a16:creationId xmlns:a16="http://schemas.microsoft.com/office/drawing/2014/main" id="{0296985E-C9A5-4E8C-A491-938DBD14BD90}"/>
                  </a:ext>
                </a:extLst>
              </p:cNvPr>
              <p:cNvCxnSpPr>
                <a:cxnSpLocks/>
              </p:cNvCxnSpPr>
              <p:nvPr/>
            </p:nvCxnSpPr>
            <p:spPr>
              <a:xfrm flipV="1">
                <a:off x="1662111" y="1157288"/>
                <a:ext cx="0" cy="22145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28" name="直線接點 427">
                <a:extLst>
                  <a:ext uri="{FF2B5EF4-FFF2-40B4-BE49-F238E27FC236}">
                    <a16:creationId xmlns:a16="http://schemas.microsoft.com/office/drawing/2014/main" id="{4C9DFCFB-98EF-486A-A102-9264FB789001}"/>
                  </a:ext>
                </a:extLst>
              </p:cNvPr>
              <p:cNvCxnSpPr/>
              <p:nvPr/>
            </p:nvCxnSpPr>
            <p:spPr>
              <a:xfrm>
                <a:off x="1662111" y="1184784"/>
                <a:ext cx="189781"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29" name="橢圓 428">
                <a:extLst>
                  <a:ext uri="{FF2B5EF4-FFF2-40B4-BE49-F238E27FC236}">
                    <a16:creationId xmlns:a16="http://schemas.microsoft.com/office/drawing/2014/main" id="{58F50776-FEAD-42F6-BFFA-AA41D7242E4B}"/>
                  </a:ext>
                </a:extLst>
              </p:cNvPr>
              <p:cNvSpPr/>
              <p:nvPr/>
            </p:nvSpPr>
            <p:spPr>
              <a:xfrm>
                <a:off x="588126" y="1145495"/>
                <a:ext cx="107154" cy="107154"/>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p>
            </p:txBody>
          </p:sp>
          <p:sp>
            <p:nvSpPr>
              <p:cNvPr id="430" name="橢圓 429">
                <a:extLst>
                  <a:ext uri="{FF2B5EF4-FFF2-40B4-BE49-F238E27FC236}">
                    <a16:creationId xmlns:a16="http://schemas.microsoft.com/office/drawing/2014/main" id="{8316C796-47B8-4556-95E5-82ED56214EB8}"/>
                  </a:ext>
                </a:extLst>
              </p:cNvPr>
              <p:cNvSpPr/>
              <p:nvPr/>
            </p:nvSpPr>
            <p:spPr>
              <a:xfrm>
                <a:off x="1806177" y="1128284"/>
                <a:ext cx="107154" cy="107154"/>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p>
            </p:txBody>
          </p:sp>
        </p:grpSp>
        <p:sp>
          <p:nvSpPr>
            <p:cNvPr id="284" name="矩形: 圓角 283">
              <a:extLst>
                <a:ext uri="{FF2B5EF4-FFF2-40B4-BE49-F238E27FC236}">
                  <a16:creationId xmlns:a16="http://schemas.microsoft.com/office/drawing/2014/main" id="{0688196A-D9A5-40DA-A423-D2A85004B68A}"/>
                </a:ext>
              </a:extLst>
            </p:cNvPr>
            <p:cNvSpPr/>
            <p:nvPr/>
          </p:nvSpPr>
          <p:spPr>
            <a:xfrm>
              <a:off x="8009333" y="2892329"/>
              <a:ext cx="419264" cy="220623"/>
            </a:xfrm>
            <a:prstGeom prst="roundRect">
              <a:avLst/>
            </a:prstGeom>
            <a:solidFill>
              <a:schemeClr val="accent5">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dirty="0"/>
            </a:p>
          </p:txBody>
        </p:sp>
        <p:sp>
          <p:nvSpPr>
            <p:cNvPr id="285" name="矩形: 圓角 284">
              <a:extLst>
                <a:ext uri="{FF2B5EF4-FFF2-40B4-BE49-F238E27FC236}">
                  <a16:creationId xmlns:a16="http://schemas.microsoft.com/office/drawing/2014/main" id="{A4CBDF6F-BDA2-4A0D-A43E-E940BF6003D7}"/>
                </a:ext>
              </a:extLst>
            </p:cNvPr>
            <p:cNvSpPr/>
            <p:nvPr/>
          </p:nvSpPr>
          <p:spPr>
            <a:xfrm>
              <a:off x="8012863" y="3211833"/>
              <a:ext cx="419264" cy="220623"/>
            </a:xfrm>
            <a:prstGeom prst="roundRect">
              <a:avLst/>
            </a:prstGeom>
            <a:solidFill>
              <a:schemeClr val="accent5">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p>
          </p:txBody>
        </p:sp>
        <p:sp>
          <p:nvSpPr>
            <p:cNvPr id="286" name="矩形: 圓角 285">
              <a:extLst>
                <a:ext uri="{FF2B5EF4-FFF2-40B4-BE49-F238E27FC236}">
                  <a16:creationId xmlns:a16="http://schemas.microsoft.com/office/drawing/2014/main" id="{D147A6BA-F8D6-4C1B-A712-46209E345BF2}"/>
                </a:ext>
              </a:extLst>
            </p:cNvPr>
            <p:cNvSpPr/>
            <p:nvPr/>
          </p:nvSpPr>
          <p:spPr>
            <a:xfrm>
              <a:off x="8016729" y="3519513"/>
              <a:ext cx="419264" cy="220623"/>
            </a:xfrm>
            <a:prstGeom prst="roundRect">
              <a:avLst/>
            </a:prstGeom>
            <a:solidFill>
              <a:schemeClr val="accent5">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p>
          </p:txBody>
        </p:sp>
        <p:sp>
          <p:nvSpPr>
            <p:cNvPr id="287" name="矩形: 圓角 286">
              <a:extLst>
                <a:ext uri="{FF2B5EF4-FFF2-40B4-BE49-F238E27FC236}">
                  <a16:creationId xmlns:a16="http://schemas.microsoft.com/office/drawing/2014/main" id="{7CF41395-31E0-4A72-95CE-A562CD352179}"/>
                </a:ext>
              </a:extLst>
            </p:cNvPr>
            <p:cNvSpPr/>
            <p:nvPr/>
          </p:nvSpPr>
          <p:spPr>
            <a:xfrm>
              <a:off x="8016729" y="3818337"/>
              <a:ext cx="419264" cy="220623"/>
            </a:xfrm>
            <a:prstGeom prst="roundRect">
              <a:avLst/>
            </a:prstGeom>
            <a:solidFill>
              <a:schemeClr val="accent5">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p>
          </p:txBody>
        </p:sp>
        <p:sp>
          <p:nvSpPr>
            <p:cNvPr id="288" name="矩形: 圓角 287">
              <a:extLst>
                <a:ext uri="{FF2B5EF4-FFF2-40B4-BE49-F238E27FC236}">
                  <a16:creationId xmlns:a16="http://schemas.microsoft.com/office/drawing/2014/main" id="{836141CE-247B-46BC-93AF-0C1639FA0D62}"/>
                </a:ext>
              </a:extLst>
            </p:cNvPr>
            <p:cNvSpPr/>
            <p:nvPr/>
          </p:nvSpPr>
          <p:spPr>
            <a:xfrm>
              <a:off x="8013662" y="4115865"/>
              <a:ext cx="419264" cy="220623"/>
            </a:xfrm>
            <a:prstGeom prst="roundRect">
              <a:avLst/>
            </a:prstGeom>
            <a:solidFill>
              <a:schemeClr val="accent5">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p>
          </p:txBody>
        </p:sp>
        <p:sp>
          <p:nvSpPr>
            <p:cNvPr id="289" name="矩形: 圓角 288">
              <a:extLst>
                <a:ext uri="{FF2B5EF4-FFF2-40B4-BE49-F238E27FC236}">
                  <a16:creationId xmlns:a16="http://schemas.microsoft.com/office/drawing/2014/main" id="{99DE7C6C-161D-4D2D-840A-AB8D3B4DB96D}"/>
                </a:ext>
              </a:extLst>
            </p:cNvPr>
            <p:cNvSpPr/>
            <p:nvPr/>
          </p:nvSpPr>
          <p:spPr>
            <a:xfrm>
              <a:off x="8017193" y="4435369"/>
              <a:ext cx="419264" cy="220623"/>
            </a:xfrm>
            <a:prstGeom prst="roundRect">
              <a:avLst/>
            </a:prstGeom>
            <a:solidFill>
              <a:schemeClr val="accent5">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p>
          </p:txBody>
        </p:sp>
        <p:sp>
          <p:nvSpPr>
            <p:cNvPr id="290" name="矩形: 圓角 289">
              <a:extLst>
                <a:ext uri="{FF2B5EF4-FFF2-40B4-BE49-F238E27FC236}">
                  <a16:creationId xmlns:a16="http://schemas.microsoft.com/office/drawing/2014/main" id="{719BC605-9096-415A-9459-DB29339CCD5E}"/>
                </a:ext>
              </a:extLst>
            </p:cNvPr>
            <p:cNvSpPr/>
            <p:nvPr/>
          </p:nvSpPr>
          <p:spPr>
            <a:xfrm>
              <a:off x="8021059" y="4743049"/>
              <a:ext cx="419264" cy="220623"/>
            </a:xfrm>
            <a:prstGeom prst="roundRect">
              <a:avLst/>
            </a:prstGeom>
            <a:solidFill>
              <a:schemeClr val="accent5">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p>
          </p:txBody>
        </p:sp>
        <p:sp>
          <p:nvSpPr>
            <p:cNvPr id="291" name="矩形: 圓角 290">
              <a:extLst>
                <a:ext uri="{FF2B5EF4-FFF2-40B4-BE49-F238E27FC236}">
                  <a16:creationId xmlns:a16="http://schemas.microsoft.com/office/drawing/2014/main" id="{4ED1B9BD-FBA4-4209-AAB0-0382D98540AA}"/>
                </a:ext>
              </a:extLst>
            </p:cNvPr>
            <p:cNvSpPr/>
            <p:nvPr/>
          </p:nvSpPr>
          <p:spPr>
            <a:xfrm>
              <a:off x="8021059" y="5041873"/>
              <a:ext cx="419264" cy="220623"/>
            </a:xfrm>
            <a:prstGeom prst="roundRect">
              <a:avLst/>
            </a:prstGeom>
            <a:solidFill>
              <a:schemeClr val="accent5">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p>
          </p:txBody>
        </p:sp>
        <p:sp>
          <p:nvSpPr>
            <p:cNvPr id="292" name="矩形: 圓角 291">
              <a:extLst>
                <a:ext uri="{FF2B5EF4-FFF2-40B4-BE49-F238E27FC236}">
                  <a16:creationId xmlns:a16="http://schemas.microsoft.com/office/drawing/2014/main" id="{C76EE441-6E57-45AD-8948-9CF2F087054D}"/>
                </a:ext>
              </a:extLst>
            </p:cNvPr>
            <p:cNvSpPr/>
            <p:nvPr/>
          </p:nvSpPr>
          <p:spPr>
            <a:xfrm>
              <a:off x="7403528" y="2888611"/>
              <a:ext cx="419264" cy="220623"/>
            </a:xfrm>
            <a:prstGeom prst="roundRect">
              <a:avLst/>
            </a:prstGeom>
            <a:solidFill>
              <a:schemeClr val="accent5">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p>
          </p:txBody>
        </p:sp>
        <p:sp>
          <p:nvSpPr>
            <p:cNvPr id="293" name="矩形: 圓角 292">
              <a:extLst>
                <a:ext uri="{FF2B5EF4-FFF2-40B4-BE49-F238E27FC236}">
                  <a16:creationId xmlns:a16="http://schemas.microsoft.com/office/drawing/2014/main" id="{B20E04B5-9E44-4366-97D3-48C8E2EF5A1C}"/>
                </a:ext>
              </a:extLst>
            </p:cNvPr>
            <p:cNvSpPr/>
            <p:nvPr/>
          </p:nvSpPr>
          <p:spPr>
            <a:xfrm>
              <a:off x="7407059" y="3208116"/>
              <a:ext cx="419264" cy="220623"/>
            </a:xfrm>
            <a:prstGeom prst="roundRect">
              <a:avLst/>
            </a:prstGeom>
            <a:solidFill>
              <a:schemeClr val="accent5">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p>
          </p:txBody>
        </p:sp>
        <p:sp>
          <p:nvSpPr>
            <p:cNvPr id="294" name="矩形: 圓角 293">
              <a:extLst>
                <a:ext uri="{FF2B5EF4-FFF2-40B4-BE49-F238E27FC236}">
                  <a16:creationId xmlns:a16="http://schemas.microsoft.com/office/drawing/2014/main" id="{722BD609-AA70-425A-90E3-B316410B1FC8}"/>
                </a:ext>
              </a:extLst>
            </p:cNvPr>
            <p:cNvSpPr/>
            <p:nvPr/>
          </p:nvSpPr>
          <p:spPr>
            <a:xfrm>
              <a:off x="7410925" y="3515796"/>
              <a:ext cx="419264" cy="220623"/>
            </a:xfrm>
            <a:prstGeom prst="roundRect">
              <a:avLst/>
            </a:prstGeom>
            <a:solidFill>
              <a:schemeClr val="accent5">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p>
          </p:txBody>
        </p:sp>
        <p:sp>
          <p:nvSpPr>
            <p:cNvPr id="295" name="矩形: 圓角 294">
              <a:extLst>
                <a:ext uri="{FF2B5EF4-FFF2-40B4-BE49-F238E27FC236}">
                  <a16:creationId xmlns:a16="http://schemas.microsoft.com/office/drawing/2014/main" id="{CBC9EEF6-4C3A-438A-A91E-334AAD7335A1}"/>
                </a:ext>
              </a:extLst>
            </p:cNvPr>
            <p:cNvSpPr/>
            <p:nvPr/>
          </p:nvSpPr>
          <p:spPr>
            <a:xfrm>
              <a:off x="7410925" y="3814620"/>
              <a:ext cx="419264" cy="220623"/>
            </a:xfrm>
            <a:prstGeom prst="roundRect">
              <a:avLst/>
            </a:prstGeom>
            <a:solidFill>
              <a:schemeClr val="accent5">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p>
          </p:txBody>
        </p:sp>
        <p:sp>
          <p:nvSpPr>
            <p:cNvPr id="296" name="矩形: 圓角 295">
              <a:extLst>
                <a:ext uri="{FF2B5EF4-FFF2-40B4-BE49-F238E27FC236}">
                  <a16:creationId xmlns:a16="http://schemas.microsoft.com/office/drawing/2014/main" id="{24FD1C21-5EFD-4F57-A551-6C3F94286405}"/>
                </a:ext>
              </a:extLst>
            </p:cNvPr>
            <p:cNvSpPr/>
            <p:nvPr/>
          </p:nvSpPr>
          <p:spPr>
            <a:xfrm>
              <a:off x="7407858" y="4112147"/>
              <a:ext cx="419264" cy="220623"/>
            </a:xfrm>
            <a:prstGeom prst="roundRect">
              <a:avLst/>
            </a:prstGeom>
            <a:solidFill>
              <a:schemeClr val="accent5">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p>
          </p:txBody>
        </p:sp>
        <p:sp>
          <p:nvSpPr>
            <p:cNvPr id="297" name="矩形: 圓角 296">
              <a:extLst>
                <a:ext uri="{FF2B5EF4-FFF2-40B4-BE49-F238E27FC236}">
                  <a16:creationId xmlns:a16="http://schemas.microsoft.com/office/drawing/2014/main" id="{92D0E7BF-71AD-4920-849D-2432793307D0}"/>
                </a:ext>
              </a:extLst>
            </p:cNvPr>
            <p:cNvSpPr/>
            <p:nvPr/>
          </p:nvSpPr>
          <p:spPr>
            <a:xfrm>
              <a:off x="7411388" y="4431652"/>
              <a:ext cx="419264" cy="220623"/>
            </a:xfrm>
            <a:prstGeom prst="roundRect">
              <a:avLst/>
            </a:prstGeom>
            <a:solidFill>
              <a:schemeClr val="accent5">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p>
          </p:txBody>
        </p:sp>
        <p:sp>
          <p:nvSpPr>
            <p:cNvPr id="298" name="矩形: 圓角 297">
              <a:extLst>
                <a:ext uri="{FF2B5EF4-FFF2-40B4-BE49-F238E27FC236}">
                  <a16:creationId xmlns:a16="http://schemas.microsoft.com/office/drawing/2014/main" id="{5F7C25BE-54FF-4988-BA19-E9D7847E28E8}"/>
                </a:ext>
              </a:extLst>
            </p:cNvPr>
            <p:cNvSpPr/>
            <p:nvPr/>
          </p:nvSpPr>
          <p:spPr>
            <a:xfrm>
              <a:off x="7415254" y="4739332"/>
              <a:ext cx="419264" cy="220623"/>
            </a:xfrm>
            <a:prstGeom prst="roundRect">
              <a:avLst/>
            </a:prstGeom>
            <a:solidFill>
              <a:schemeClr val="accent5">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p>
          </p:txBody>
        </p:sp>
        <p:sp>
          <p:nvSpPr>
            <p:cNvPr id="299" name="矩形: 圓角 298">
              <a:extLst>
                <a:ext uri="{FF2B5EF4-FFF2-40B4-BE49-F238E27FC236}">
                  <a16:creationId xmlns:a16="http://schemas.microsoft.com/office/drawing/2014/main" id="{FB184FA2-51B4-4083-8CAA-4A21B0EA4247}"/>
                </a:ext>
              </a:extLst>
            </p:cNvPr>
            <p:cNvSpPr/>
            <p:nvPr/>
          </p:nvSpPr>
          <p:spPr>
            <a:xfrm>
              <a:off x="7415254" y="5038156"/>
              <a:ext cx="419264" cy="220623"/>
            </a:xfrm>
            <a:prstGeom prst="roundRect">
              <a:avLst/>
            </a:prstGeom>
            <a:solidFill>
              <a:schemeClr val="accent5">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p>
          </p:txBody>
        </p:sp>
        <p:sp>
          <p:nvSpPr>
            <p:cNvPr id="300" name="矩形 299">
              <a:extLst>
                <a:ext uri="{FF2B5EF4-FFF2-40B4-BE49-F238E27FC236}">
                  <a16:creationId xmlns:a16="http://schemas.microsoft.com/office/drawing/2014/main" id="{3EA935B8-7B6B-4C80-AB40-A6C26219C9A8}"/>
                </a:ext>
              </a:extLst>
            </p:cNvPr>
            <p:cNvSpPr/>
            <p:nvPr/>
          </p:nvSpPr>
          <p:spPr>
            <a:xfrm>
              <a:off x="4535941" y="1345040"/>
              <a:ext cx="6874609" cy="628399"/>
            </a:xfrm>
            <a:prstGeom prst="rect">
              <a:avLst/>
            </a:prstGeom>
            <a:solidFill>
              <a:schemeClr val="accent4">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p>
          </p:txBody>
        </p:sp>
        <p:sp>
          <p:nvSpPr>
            <p:cNvPr id="301" name="矩形: 圓角化同側角落 300">
              <a:extLst>
                <a:ext uri="{FF2B5EF4-FFF2-40B4-BE49-F238E27FC236}">
                  <a16:creationId xmlns:a16="http://schemas.microsoft.com/office/drawing/2014/main" id="{B836F712-D0DE-47DD-8540-32A5E08F9CA5}"/>
                </a:ext>
              </a:extLst>
            </p:cNvPr>
            <p:cNvSpPr/>
            <p:nvPr/>
          </p:nvSpPr>
          <p:spPr>
            <a:xfrm>
              <a:off x="8116276" y="1345040"/>
              <a:ext cx="2989998" cy="204712"/>
            </a:xfrm>
            <a:prstGeom prst="round2SameRect">
              <a:avLst>
                <a:gd name="adj1" fmla="val 0"/>
                <a:gd name="adj2" fmla="val 50000"/>
              </a:avLst>
            </a:prstGeom>
            <a:solidFill>
              <a:schemeClr val="accent2">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100" dirty="0"/>
                <a:t>P+</a:t>
              </a:r>
              <a:endParaRPr lang="zh-TW" altLang="en-US" sz="1100" dirty="0"/>
            </a:p>
          </p:txBody>
        </p:sp>
        <p:sp>
          <p:nvSpPr>
            <p:cNvPr id="302" name="矩形: 圓角化同側角落 301">
              <a:extLst>
                <a:ext uri="{FF2B5EF4-FFF2-40B4-BE49-F238E27FC236}">
                  <a16:creationId xmlns:a16="http://schemas.microsoft.com/office/drawing/2014/main" id="{7DE58039-50F8-4B7A-A93D-373AE3CB460B}"/>
                </a:ext>
              </a:extLst>
            </p:cNvPr>
            <p:cNvSpPr/>
            <p:nvPr/>
          </p:nvSpPr>
          <p:spPr>
            <a:xfrm>
              <a:off x="4812320" y="1345040"/>
              <a:ext cx="2934738" cy="204712"/>
            </a:xfrm>
            <a:prstGeom prst="round2SameRect">
              <a:avLst>
                <a:gd name="adj1" fmla="val 0"/>
                <a:gd name="adj2" fmla="val 50000"/>
              </a:avLst>
            </a:prstGeom>
            <a:solidFill>
              <a:schemeClr val="accent2">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100" dirty="0"/>
                <a:t>P+</a:t>
              </a:r>
              <a:endParaRPr lang="zh-TW" altLang="en-US" sz="1100" dirty="0"/>
            </a:p>
          </p:txBody>
        </p:sp>
        <p:sp>
          <p:nvSpPr>
            <p:cNvPr id="303" name="矩形 302">
              <a:extLst>
                <a:ext uri="{FF2B5EF4-FFF2-40B4-BE49-F238E27FC236}">
                  <a16:creationId xmlns:a16="http://schemas.microsoft.com/office/drawing/2014/main" id="{72C3FE41-B602-49E4-A07A-F9DF38AF0251}"/>
                </a:ext>
              </a:extLst>
            </p:cNvPr>
            <p:cNvSpPr/>
            <p:nvPr/>
          </p:nvSpPr>
          <p:spPr>
            <a:xfrm>
              <a:off x="11210319" y="968133"/>
              <a:ext cx="200231" cy="152955"/>
            </a:xfrm>
            <a:prstGeom prst="rect">
              <a:avLst/>
            </a:prstGeom>
            <a:solidFill>
              <a:schemeClr val="bg2">
                <a:lumMod val="9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p>
          </p:txBody>
        </p:sp>
        <p:sp>
          <p:nvSpPr>
            <p:cNvPr id="304" name="矩形 303">
              <a:extLst>
                <a:ext uri="{FF2B5EF4-FFF2-40B4-BE49-F238E27FC236}">
                  <a16:creationId xmlns:a16="http://schemas.microsoft.com/office/drawing/2014/main" id="{E40B5C8B-99E7-44C3-8C37-1B65B906AD1C}"/>
                </a:ext>
              </a:extLst>
            </p:cNvPr>
            <p:cNvSpPr/>
            <p:nvPr/>
          </p:nvSpPr>
          <p:spPr>
            <a:xfrm>
              <a:off x="4535066" y="982263"/>
              <a:ext cx="200231" cy="152955"/>
            </a:xfrm>
            <a:prstGeom prst="rect">
              <a:avLst/>
            </a:prstGeom>
            <a:solidFill>
              <a:schemeClr val="bg2">
                <a:lumMod val="9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p>
          </p:txBody>
        </p:sp>
        <p:sp>
          <p:nvSpPr>
            <p:cNvPr id="305" name="矩形 304">
              <a:extLst>
                <a:ext uri="{FF2B5EF4-FFF2-40B4-BE49-F238E27FC236}">
                  <a16:creationId xmlns:a16="http://schemas.microsoft.com/office/drawing/2014/main" id="{23272B6A-9E97-4D89-B634-13AC827C778A}"/>
                </a:ext>
              </a:extLst>
            </p:cNvPr>
            <p:cNvSpPr/>
            <p:nvPr/>
          </p:nvSpPr>
          <p:spPr>
            <a:xfrm>
              <a:off x="7270689" y="1126821"/>
              <a:ext cx="552103" cy="153233"/>
            </a:xfrm>
            <a:prstGeom prst="rect">
              <a:avLst/>
            </a:prstGeom>
            <a:solidFill>
              <a:schemeClr val="accent5">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p>
          </p:txBody>
        </p:sp>
        <p:sp>
          <p:nvSpPr>
            <p:cNvPr id="306" name="矩形 305">
              <a:extLst>
                <a:ext uri="{FF2B5EF4-FFF2-40B4-BE49-F238E27FC236}">
                  <a16:creationId xmlns:a16="http://schemas.microsoft.com/office/drawing/2014/main" id="{ADADCDCC-7AF0-47EA-B82B-453D695FE6B8}"/>
                </a:ext>
              </a:extLst>
            </p:cNvPr>
            <p:cNvSpPr/>
            <p:nvPr/>
          </p:nvSpPr>
          <p:spPr>
            <a:xfrm>
              <a:off x="7923124" y="1125381"/>
              <a:ext cx="552103" cy="153233"/>
            </a:xfrm>
            <a:prstGeom prst="rect">
              <a:avLst/>
            </a:prstGeom>
            <a:solidFill>
              <a:schemeClr val="accent5">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p>
          </p:txBody>
        </p:sp>
        <p:sp>
          <p:nvSpPr>
            <p:cNvPr id="307" name="矩形 306">
              <a:extLst>
                <a:ext uri="{FF2B5EF4-FFF2-40B4-BE49-F238E27FC236}">
                  <a16:creationId xmlns:a16="http://schemas.microsoft.com/office/drawing/2014/main" id="{1375BD9D-BBE3-4159-83D9-4CED7C3C05A1}"/>
                </a:ext>
              </a:extLst>
            </p:cNvPr>
            <p:cNvSpPr/>
            <p:nvPr/>
          </p:nvSpPr>
          <p:spPr>
            <a:xfrm>
              <a:off x="4535941" y="1277284"/>
              <a:ext cx="6874609" cy="75105"/>
            </a:xfrm>
            <a:prstGeom prst="rect">
              <a:avLst/>
            </a:prstGeom>
            <a:solidFill>
              <a:srgbClr val="92D05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p>
          </p:txBody>
        </p:sp>
        <p:sp>
          <p:nvSpPr>
            <p:cNvPr id="308" name="矩形 307">
              <a:extLst>
                <a:ext uri="{FF2B5EF4-FFF2-40B4-BE49-F238E27FC236}">
                  <a16:creationId xmlns:a16="http://schemas.microsoft.com/office/drawing/2014/main" id="{E1D399E0-6055-484F-BD96-2C6DC27EB0FB}"/>
                </a:ext>
              </a:extLst>
            </p:cNvPr>
            <p:cNvSpPr/>
            <p:nvPr/>
          </p:nvSpPr>
          <p:spPr>
            <a:xfrm>
              <a:off x="7335721" y="1275457"/>
              <a:ext cx="127097" cy="75104"/>
            </a:xfrm>
            <a:prstGeom prst="rect">
              <a:avLst/>
            </a:prstGeom>
            <a:solidFill>
              <a:schemeClr val="accent5">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p>
          </p:txBody>
        </p:sp>
        <p:sp>
          <p:nvSpPr>
            <p:cNvPr id="309" name="矩形 308">
              <a:extLst>
                <a:ext uri="{FF2B5EF4-FFF2-40B4-BE49-F238E27FC236}">
                  <a16:creationId xmlns:a16="http://schemas.microsoft.com/office/drawing/2014/main" id="{8A9300B9-BA73-46C8-9E50-981123DBEC85}"/>
                </a:ext>
              </a:extLst>
            </p:cNvPr>
            <p:cNvSpPr/>
            <p:nvPr/>
          </p:nvSpPr>
          <p:spPr>
            <a:xfrm>
              <a:off x="8289558" y="1277506"/>
              <a:ext cx="127097" cy="74883"/>
            </a:xfrm>
            <a:prstGeom prst="rect">
              <a:avLst/>
            </a:prstGeom>
            <a:solidFill>
              <a:schemeClr val="accent5">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p>
          </p:txBody>
        </p:sp>
        <p:sp>
          <p:nvSpPr>
            <p:cNvPr id="310" name="矩形 309">
              <a:extLst>
                <a:ext uri="{FF2B5EF4-FFF2-40B4-BE49-F238E27FC236}">
                  <a16:creationId xmlns:a16="http://schemas.microsoft.com/office/drawing/2014/main" id="{837F720A-C6FB-4737-91FF-1C65ED8518C3}"/>
                </a:ext>
              </a:extLst>
            </p:cNvPr>
            <p:cNvSpPr/>
            <p:nvPr/>
          </p:nvSpPr>
          <p:spPr>
            <a:xfrm>
              <a:off x="4535066" y="1119628"/>
              <a:ext cx="1072535" cy="157153"/>
            </a:xfrm>
            <a:prstGeom prst="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p>
          </p:txBody>
        </p:sp>
        <p:sp>
          <p:nvSpPr>
            <p:cNvPr id="311" name="矩形 310">
              <a:extLst>
                <a:ext uri="{FF2B5EF4-FFF2-40B4-BE49-F238E27FC236}">
                  <a16:creationId xmlns:a16="http://schemas.microsoft.com/office/drawing/2014/main" id="{FEC1BD45-0B4A-4EF1-8ADC-BF0D5401995E}"/>
                </a:ext>
              </a:extLst>
            </p:cNvPr>
            <p:cNvSpPr/>
            <p:nvPr/>
          </p:nvSpPr>
          <p:spPr>
            <a:xfrm>
              <a:off x="5455669" y="1275781"/>
              <a:ext cx="151933" cy="80526"/>
            </a:xfrm>
            <a:prstGeom prst="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p>
          </p:txBody>
        </p:sp>
        <p:sp>
          <p:nvSpPr>
            <p:cNvPr id="312" name="矩形 311">
              <a:extLst>
                <a:ext uri="{FF2B5EF4-FFF2-40B4-BE49-F238E27FC236}">
                  <a16:creationId xmlns:a16="http://schemas.microsoft.com/office/drawing/2014/main" id="{B1E41E5D-5556-456A-8C80-5B8B61FDD4CE}"/>
                </a:ext>
              </a:extLst>
            </p:cNvPr>
            <p:cNvSpPr/>
            <p:nvPr/>
          </p:nvSpPr>
          <p:spPr>
            <a:xfrm>
              <a:off x="10338015" y="1126147"/>
              <a:ext cx="1072535" cy="157153"/>
            </a:xfrm>
            <a:prstGeom prst="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p>
          </p:txBody>
        </p:sp>
        <p:sp>
          <p:nvSpPr>
            <p:cNvPr id="313" name="矩形 312">
              <a:extLst>
                <a:ext uri="{FF2B5EF4-FFF2-40B4-BE49-F238E27FC236}">
                  <a16:creationId xmlns:a16="http://schemas.microsoft.com/office/drawing/2014/main" id="{51372440-CCDE-4081-9F28-4951581CD3DA}"/>
                </a:ext>
              </a:extLst>
            </p:cNvPr>
            <p:cNvSpPr/>
            <p:nvPr/>
          </p:nvSpPr>
          <p:spPr>
            <a:xfrm>
              <a:off x="10338015" y="1270035"/>
              <a:ext cx="151933" cy="80526"/>
            </a:xfrm>
            <a:prstGeom prst="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p>
          </p:txBody>
        </p:sp>
        <p:sp>
          <p:nvSpPr>
            <p:cNvPr id="314" name="文字方塊 313">
              <a:extLst>
                <a:ext uri="{FF2B5EF4-FFF2-40B4-BE49-F238E27FC236}">
                  <a16:creationId xmlns:a16="http://schemas.microsoft.com/office/drawing/2014/main" id="{7F1CD239-EE25-4116-84E7-1E0578D5370D}"/>
                </a:ext>
              </a:extLst>
            </p:cNvPr>
            <p:cNvSpPr txBox="1"/>
            <p:nvPr/>
          </p:nvSpPr>
          <p:spPr>
            <a:xfrm>
              <a:off x="11216758" y="1083595"/>
              <a:ext cx="1041603" cy="529232"/>
            </a:xfrm>
            <a:prstGeom prst="rect">
              <a:avLst/>
            </a:prstGeom>
            <a:noFill/>
            <a:ln w="12700">
              <a:noFill/>
            </a:ln>
          </p:spPr>
          <p:txBody>
            <a:bodyPr wrap="none" rtlCol="0">
              <a:spAutoFit/>
            </a:bodyPr>
            <a:lstStyle/>
            <a:p>
              <a:r>
                <a:rPr lang="en-US" altLang="zh-TW" sz="1100" dirty="0">
                  <a:solidFill>
                    <a:schemeClr val="accent6"/>
                  </a:solidFill>
                </a:rPr>
                <a:t>Oxide</a:t>
              </a:r>
              <a:endParaRPr lang="zh-TW" altLang="en-US" sz="1100" dirty="0">
                <a:solidFill>
                  <a:schemeClr val="accent6"/>
                </a:solidFill>
              </a:endParaRPr>
            </a:p>
          </p:txBody>
        </p:sp>
        <p:sp>
          <p:nvSpPr>
            <p:cNvPr id="315" name="文字方塊 314">
              <a:extLst>
                <a:ext uri="{FF2B5EF4-FFF2-40B4-BE49-F238E27FC236}">
                  <a16:creationId xmlns:a16="http://schemas.microsoft.com/office/drawing/2014/main" id="{991B4219-5007-4DA0-ABBC-6A566AD33E96}"/>
                </a:ext>
              </a:extLst>
            </p:cNvPr>
            <p:cNvSpPr txBox="1"/>
            <p:nvPr/>
          </p:nvSpPr>
          <p:spPr>
            <a:xfrm>
              <a:off x="4711591" y="2155818"/>
              <a:ext cx="1408044" cy="529232"/>
            </a:xfrm>
            <a:prstGeom prst="rect">
              <a:avLst/>
            </a:prstGeom>
            <a:noFill/>
            <a:ln w="12700">
              <a:noFill/>
            </a:ln>
          </p:spPr>
          <p:txBody>
            <a:bodyPr wrap="none" rtlCol="0">
              <a:spAutoFit/>
            </a:bodyPr>
            <a:lstStyle/>
            <a:p>
              <a:r>
                <a:rPr lang="en-US" altLang="zh-TW" sz="1100" dirty="0">
                  <a:solidFill>
                    <a:schemeClr val="bg2">
                      <a:lumMod val="50000"/>
                    </a:schemeClr>
                  </a:solidFill>
                </a:rPr>
                <a:t>Bias Ring</a:t>
              </a:r>
              <a:endParaRPr lang="zh-TW" altLang="en-US" sz="1100" dirty="0">
                <a:solidFill>
                  <a:schemeClr val="bg2">
                    <a:lumMod val="50000"/>
                  </a:schemeClr>
                </a:solidFill>
              </a:endParaRPr>
            </a:p>
          </p:txBody>
        </p:sp>
        <p:cxnSp>
          <p:nvCxnSpPr>
            <p:cNvPr id="316" name="直線接點 315">
              <a:extLst>
                <a:ext uri="{FF2B5EF4-FFF2-40B4-BE49-F238E27FC236}">
                  <a16:creationId xmlns:a16="http://schemas.microsoft.com/office/drawing/2014/main" id="{8CB7B95C-18DE-4ADA-AB8B-361DF5505E42}"/>
                </a:ext>
              </a:extLst>
            </p:cNvPr>
            <p:cNvCxnSpPr>
              <a:cxnSpLocks/>
              <a:stCxn id="315" idx="0"/>
              <a:endCxn id="304" idx="2"/>
            </p:cNvCxnSpPr>
            <p:nvPr/>
          </p:nvCxnSpPr>
          <p:spPr>
            <a:xfrm flipH="1" flipV="1">
              <a:off x="4635181" y="1135220"/>
              <a:ext cx="780432" cy="102059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7" name="文字方塊 316">
              <a:extLst>
                <a:ext uri="{FF2B5EF4-FFF2-40B4-BE49-F238E27FC236}">
                  <a16:creationId xmlns:a16="http://schemas.microsoft.com/office/drawing/2014/main" id="{71F140E3-9123-4BEF-9F64-21A91A444A40}"/>
                </a:ext>
              </a:extLst>
            </p:cNvPr>
            <p:cNvSpPr txBox="1"/>
            <p:nvPr/>
          </p:nvSpPr>
          <p:spPr>
            <a:xfrm>
              <a:off x="7049305" y="467315"/>
              <a:ext cx="1197260" cy="529232"/>
            </a:xfrm>
            <a:prstGeom prst="rect">
              <a:avLst/>
            </a:prstGeom>
            <a:noFill/>
            <a:ln w="12700">
              <a:noFill/>
            </a:ln>
          </p:spPr>
          <p:txBody>
            <a:bodyPr wrap="none" rtlCol="0">
              <a:spAutoFit/>
            </a:bodyPr>
            <a:lstStyle/>
            <a:p>
              <a:r>
                <a:rPr lang="en-US" altLang="zh-TW" sz="1100" dirty="0">
                  <a:solidFill>
                    <a:schemeClr val="bg2">
                      <a:lumMod val="50000"/>
                    </a:schemeClr>
                  </a:solidFill>
                </a:rPr>
                <a:t>DC Pad</a:t>
              </a:r>
              <a:endParaRPr lang="zh-TW" altLang="en-US" sz="1100" dirty="0">
                <a:solidFill>
                  <a:schemeClr val="bg2">
                    <a:lumMod val="50000"/>
                  </a:schemeClr>
                </a:solidFill>
              </a:endParaRPr>
            </a:p>
          </p:txBody>
        </p:sp>
        <p:cxnSp>
          <p:nvCxnSpPr>
            <p:cNvPr id="318" name="直線接點 317">
              <a:extLst>
                <a:ext uri="{FF2B5EF4-FFF2-40B4-BE49-F238E27FC236}">
                  <a16:creationId xmlns:a16="http://schemas.microsoft.com/office/drawing/2014/main" id="{2B5B533B-F82A-4F8F-892E-5C0BD1526191}"/>
                </a:ext>
              </a:extLst>
            </p:cNvPr>
            <p:cNvCxnSpPr>
              <a:cxnSpLocks/>
              <a:stCxn id="317" idx="2"/>
              <a:endCxn id="305" idx="0"/>
            </p:cNvCxnSpPr>
            <p:nvPr/>
          </p:nvCxnSpPr>
          <p:spPr>
            <a:xfrm flipH="1">
              <a:off x="7546740" y="996547"/>
              <a:ext cx="101196" cy="1302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9" name="文字方塊 318">
              <a:extLst>
                <a:ext uri="{FF2B5EF4-FFF2-40B4-BE49-F238E27FC236}">
                  <a16:creationId xmlns:a16="http://schemas.microsoft.com/office/drawing/2014/main" id="{E72F7349-77D9-4480-AD2F-34483C7A2D07}"/>
                </a:ext>
              </a:extLst>
            </p:cNvPr>
            <p:cNvSpPr txBox="1"/>
            <p:nvPr/>
          </p:nvSpPr>
          <p:spPr>
            <a:xfrm>
              <a:off x="5052165" y="488492"/>
              <a:ext cx="1832856" cy="529232"/>
            </a:xfrm>
            <a:prstGeom prst="rect">
              <a:avLst/>
            </a:prstGeom>
            <a:noFill/>
            <a:ln w="12700">
              <a:noFill/>
            </a:ln>
          </p:spPr>
          <p:txBody>
            <a:bodyPr wrap="none" rtlCol="0">
              <a:spAutoFit/>
            </a:bodyPr>
            <a:lstStyle/>
            <a:p>
              <a:r>
                <a:rPr lang="en-US" altLang="zh-TW" sz="1100" dirty="0">
                  <a:solidFill>
                    <a:schemeClr val="bg2">
                      <a:lumMod val="50000"/>
                    </a:schemeClr>
                  </a:solidFill>
                </a:rPr>
                <a:t>Bias Resistor</a:t>
              </a:r>
              <a:endParaRPr lang="zh-TW" altLang="en-US" sz="1100" dirty="0">
                <a:solidFill>
                  <a:schemeClr val="bg2">
                    <a:lumMod val="50000"/>
                  </a:schemeClr>
                </a:solidFill>
              </a:endParaRPr>
            </a:p>
          </p:txBody>
        </p:sp>
        <p:cxnSp>
          <p:nvCxnSpPr>
            <p:cNvPr id="320" name="直線接點 319">
              <a:extLst>
                <a:ext uri="{FF2B5EF4-FFF2-40B4-BE49-F238E27FC236}">
                  <a16:creationId xmlns:a16="http://schemas.microsoft.com/office/drawing/2014/main" id="{ED9AA71D-CC99-4C4D-AA46-124544B09B5D}"/>
                </a:ext>
              </a:extLst>
            </p:cNvPr>
            <p:cNvCxnSpPr>
              <a:cxnSpLocks/>
              <a:endCxn id="310" idx="0"/>
            </p:cNvCxnSpPr>
            <p:nvPr/>
          </p:nvCxnSpPr>
          <p:spPr>
            <a:xfrm flipH="1">
              <a:off x="5071334" y="823166"/>
              <a:ext cx="201426" cy="2964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1" name="直線接點 320">
              <a:extLst>
                <a:ext uri="{FF2B5EF4-FFF2-40B4-BE49-F238E27FC236}">
                  <a16:creationId xmlns:a16="http://schemas.microsoft.com/office/drawing/2014/main" id="{855A6183-0AA8-4447-AB17-BAC507E947C2}"/>
                </a:ext>
              </a:extLst>
            </p:cNvPr>
            <p:cNvCxnSpPr>
              <a:cxnSpLocks/>
            </p:cNvCxnSpPr>
            <p:nvPr/>
          </p:nvCxnSpPr>
          <p:spPr>
            <a:xfrm flipH="1">
              <a:off x="7923124" y="2992412"/>
              <a:ext cx="32080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2" name="直線接點 321">
              <a:extLst>
                <a:ext uri="{FF2B5EF4-FFF2-40B4-BE49-F238E27FC236}">
                  <a16:creationId xmlns:a16="http://schemas.microsoft.com/office/drawing/2014/main" id="{0377A046-046D-4FD7-8F0D-028D7ADF7E68}"/>
                </a:ext>
              </a:extLst>
            </p:cNvPr>
            <p:cNvCxnSpPr>
              <a:cxnSpLocks/>
            </p:cNvCxnSpPr>
            <p:nvPr/>
          </p:nvCxnSpPr>
          <p:spPr>
            <a:xfrm>
              <a:off x="7933970" y="2982924"/>
              <a:ext cx="0" cy="31777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3" name="橢圓 322">
              <a:extLst>
                <a:ext uri="{FF2B5EF4-FFF2-40B4-BE49-F238E27FC236}">
                  <a16:creationId xmlns:a16="http://schemas.microsoft.com/office/drawing/2014/main" id="{D5D0B8C5-5F05-4296-ABAA-4F8349D64016}"/>
                </a:ext>
              </a:extLst>
            </p:cNvPr>
            <p:cNvSpPr/>
            <p:nvPr/>
          </p:nvSpPr>
          <p:spPr>
            <a:xfrm>
              <a:off x="8600972" y="5589447"/>
              <a:ext cx="342699" cy="34269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100" dirty="0">
                  <a:solidFill>
                    <a:schemeClr val="tx1"/>
                  </a:solidFill>
                </a:rPr>
                <a:t>A</a:t>
              </a:r>
              <a:endParaRPr lang="zh-TW" altLang="en-US" sz="1100" dirty="0">
                <a:solidFill>
                  <a:schemeClr val="tx1"/>
                </a:solidFill>
              </a:endParaRPr>
            </a:p>
          </p:txBody>
        </p:sp>
        <p:cxnSp>
          <p:nvCxnSpPr>
            <p:cNvPr id="324" name="直線接點 323">
              <a:extLst>
                <a:ext uri="{FF2B5EF4-FFF2-40B4-BE49-F238E27FC236}">
                  <a16:creationId xmlns:a16="http://schemas.microsoft.com/office/drawing/2014/main" id="{6107DCB6-DAE9-4552-91F7-15A12BDFB1B2}"/>
                </a:ext>
              </a:extLst>
            </p:cNvPr>
            <p:cNvCxnSpPr>
              <a:cxnSpLocks/>
              <a:stCxn id="323" idx="4"/>
            </p:cNvCxnSpPr>
            <p:nvPr/>
          </p:nvCxnSpPr>
          <p:spPr>
            <a:xfrm>
              <a:off x="8772322" y="5932146"/>
              <a:ext cx="0" cy="3584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5" name="直線接點 324">
              <a:extLst>
                <a:ext uri="{FF2B5EF4-FFF2-40B4-BE49-F238E27FC236}">
                  <a16:creationId xmlns:a16="http://schemas.microsoft.com/office/drawing/2014/main" id="{49B1D3E8-3180-4722-89AC-61EFF84CC7A0}"/>
                </a:ext>
              </a:extLst>
            </p:cNvPr>
            <p:cNvCxnSpPr>
              <a:cxnSpLocks/>
              <a:stCxn id="345" idx="2"/>
            </p:cNvCxnSpPr>
            <p:nvPr/>
          </p:nvCxnSpPr>
          <p:spPr>
            <a:xfrm flipH="1">
              <a:off x="7923124" y="6181789"/>
              <a:ext cx="17977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6" name="直線接點 325">
              <a:extLst>
                <a:ext uri="{FF2B5EF4-FFF2-40B4-BE49-F238E27FC236}">
                  <a16:creationId xmlns:a16="http://schemas.microsoft.com/office/drawing/2014/main" id="{EAAA94DA-D68D-41AB-A8E3-FB31CC0AE065}"/>
                </a:ext>
              </a:extLst>
            </p:cNvPr>
            <p:cNvCxnSpPr>
              <a:cxnSpLocks/>
              <a:stCxn id="328" idx="2"/>
              <a:endCxn id="345" idx="6"/>
            </p:cNvCxnSpPr>
            <p:nvPr/>
          </p:nvCxnSpPr>
          <p:spPr>
            <a:xfrm flipH="1">
              <a:off x="10063578" y="6181789"/>
              <a:ext cx="2504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7" name="文字方塊 326">
              <a:extLst>
                <a:ext uri="{FF2B5EF4-FFF2-40B4-BE49-F238E27FC236}">
                  <a16:creationId xmlns:a16="http://schemas.microsoft.com/office/drawing/2014/main" id="{E2B0679F-9568-4648-84CA-3CEE5A5F7AAB}"/>
                </a:ext>
              </a:extLst>
            </p:cNvPr>
            <p:cNvSpPr txBox="1"/>
            <p:nvPr/>
          </p:nvSpPr>
          <p:spPr>
            <a:xfrm>
              <a:off x="10407387" y="5994260"/>
              <a:ext cx="2448998" cy="529232"/>
            </a:xfrm>
            <a:prstGeom prst="rect">
              <a:avLst/>
            </a:prstGeom>
            <a:noFill/>
            <a:ln w="12700">
              <a:noFill/>
            </a:ln>
          </p:spPr>
          <p:txBody>
            <a:bodyPr wrap="none" rtlCol="0">
              <a:spAutoFit/>
            </a:bodyPr>
            <a:lstStyle/>
            <a:p>
              <a:r>
                <a:rPr lang="en-US" altLang="zh-TW" sz="1100" dirty="0"/>
                <a:t>Back Side (+100V)</a:t>
              </a:r>
              <a:endParaRPr lang="zh-TW" altLang="en-US" sz="1100" dirty="0"/>
            </a:p>
          </p:txBody>
        </p:sp>
        <p:sp>
          <p:nvSpPr>
            <p:cNvPr id="328" name="流程圖: 接點 327">
              <a:extLst>
                <a:ext uri="{FF2B5EF4-FFF2-40B4-BE49-F238E27FC236}">
                  <a16:creationId xmlns:a16="http://schemas.microsoft.com/office/drawing/2014/main" id="{C7D53424-ADDA-42AF-BCA4-B22D4DDFB10B}"/>
                </a:ext>
              </a:extLst>
            </p:cNvPr>
            <p:cNvSpPr/>
            <p:nvPr/>
          </p:nvSpPr>
          <p:spPr>
            <a:xfrm>
              <a:off x="10314053" y="6139683"/>
              <a:ext cx="84211" cy="84211"/>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p>
          </p:txBody>
        </p:sp>
        <p:cxnSp>
          <p:nvCxnSpPr>
            <p:cNvPr id="329" name="直線單箭頭接點 328">
              <a:extLst>
                <a:ext uri="{FF2B5EF4-FFF2-40B4-BE49-F238E27FC236}">
                  <a16:creationId xmlns:a16="http://schemas.microsoft.com/office/drawing/2014/main" id="{473182DF-B4C5-4AE0-AA5A-7060D3950354}"/>
                </a:ext>
              </a:extLst>
            </p:cNvPr>
            <p:cNvCxnSpPr>
              <a:cxnSpLocks/>
            </p:cNvCxnSpPr>
            <p:nvPr/>
          </p:nvCxnSpPr>
          <p:spPr>
            <a:xfrm flipV="1">
              <a:off x="7134303" y="5137719"/>
              <a:ext cx="381247" cy="65715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0" name="文字方塊 329">
              <a:extLst>
                <a:ext uri="{FF2B5EF4-FFF2-40B4-BE49-F238E27FC236}">
                  <a16:creationId xmlns:a16="http://schemas.microsoft.com/office/drawing/2014/main" id="{993FC3D7-C6AC-4DB8-B1DC-36FC280CCA0F}"/>
                </a:ext>
              </a:extLst>
            </p:cNvPr>
            <p:cNvSpPr txBox="1"/>
            <p:nvPr/>
          </p:nvSpPr>
          <p:spPr>
            <a:xfrm>
              <a:off x="6590434" y="5750818"/>
              <a:ext cx="1294545" cy="529232"/>
            </a:xfrm>
            <a:prstGeom prst="rect">
              <a:avLst/>
            </a:prstGeom>
            <a:noFill/>
            <a:ln w="12700">
              <a:noFill/>
            </a:ln>
          </p:spPr>
          <p:txBody>
            <a:bodyPr wrap="none" rtlCol="0">
              <a:spAutoFit/>
            </a:bodyPr>
            <a:lstStyle/>
            <a:p>
              <a:r>
                <a:rPr lang="en-US" altLang="zh-TW" sz="1100" dirty="0">
                  <a:solidFill>
                    <a:schemeClr val="bg2">
                      <a:lumMod val="50000"/>
                    </a:schemeClr>
                  </a:solidFill>
                </a:rPr>
                <a:t>Floating</a:t>
              </a:r>
              <a:endParaRPr lang="zh-TW" altLang="en-US" sz="1100" dirty="0">
                <a:solidFill>
                  <a:schemeClr val="bg2">
                    <a:lumMod val="50000"/>
                  </a:schemeClr>
                </a:solidFill>
              </a:endParaRPr>
            </a:p>
          </p:txBody>
        </p:sp>
        <p:cxnSp>
          <p:nvCxnSpPr>
            <p:cNvPr id="331" name="直線接點 330">
              <a:extLst>
                <a:ext uri="{FF2B5EF4-FFF2-40B4-BE49-F238E27FC236}">
                  <a16:creationId xmlns:a16="http://schemas.microsoft.com/office/drawing/2014/main" id="{8118703F-01A7-4A76-9053-CEF4CE692512}"/>
                </a:ext>
              </a:extLst>
            </p:cNvPr>
            <p:cNvCxnSpPr>
              <a:cxnSpLocks/>
              <a:stCxn id="315" idx="2"/>
            </p:cNvCxnSpPr>
            <p:nvPr/>
          </p:nvCxnSpPr>
          <p:spPr>
            <a:xfrm flipH="1">
              <a:off x="4751260" y="2685050"/>
              <a:ext cx="664353" cy="11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2" name="橢圓 331">
              <a:extLst>
                <a:ext uri="{FF2B5EF4-FFF2-40B4-BE49-F238E27FC236}">
                  <a16:creationId xmlns:a16="http://schemas.microsoft.com/office/drawing/2014/main" id="{4F9E4172-6559-4176-ACA6-639E613D957B}"/>
                </a:ext>
              </a:extLst>
            </p:cNvPr>
            <p:cNvSpPr/>
            <p:nvPr/>
          </p:nvSpPr>
          <p:spPr>
            <a:xfrm>
              <a:off x="10545660" y="2070592"/>
              <a:ext cx="342699" cy="34269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100" dirty="0">
                  <a:solidFill>
                    <a:schemeClr val="tx1"/>
                  </a:solidFill>
                </a:rPr>
                <a:t>A</a:t>
              </a:r>
              <a:endParaRPr lang="zh-TW" altLang="en-US" sz="1100" dirty="0">
                <a:solidFill>
                  <a:schemeClr val="tx1"/>
                </a:solidFill>
              </a:endParaRPr>
            </a:p>
          </p:txBody>
        </p:sp>
        <p:cxnSp>
          <p:nvCxnSpPr>
            <p:cNvPr id="333" name="直線接點 332">
              <a:extLst>
                <a:ext uri="{FF2B5EF4-FFF2-40B4-BE49-F238E27FC236}">
                  <a16:creationId xmlns:a16="http://schemas.microsoft.com/office/drawing/2014/main" id="{304160EC-9D08-4C67-A28C-246589EBC7A2}"/>
                </a:ext>
              </a:extLst>
            </p:cNvPr>
            <p:cNvCxnSpPr>
              <a:cxnSpLocks/>
            </p:cNvCxnSpPr>
            <p:nvPr/>
          </p:nvCxnSpPr>
          <p:spPr>
            <a:xfrm flipH="1">
              <a:off x="9523267" y="853598"/>
              <a:ext cx="26707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4" name="直線接點 333">
              <a:extLst>
                <a:ext uri="{FF2B5EF4-FFF2-40B4-BE49-F238E27FC236}">
                  <a16:creationId xmlns:a16="http://schemas.microsoft.com/office/drawing/2014/main" id="{F856E8CC-F017-4158-8015-CFD30EFF2E8E}"/>
                </a:ext>
              </a:extLst>
            </p:cNvPr>
            <p:cNvCxnSpPr>
              <a:cxnSpLocks/>
            </p:cNvCxnSpPr>
            <p:nvPr/>
          </p:nvCxnSpPr>
          <p:spPr>
            <a:xfrm>
              <a:off x="11990439" y="853598"/>
              <a:ext cx="0" cy="1384543"/>
            </a:xfrm>
            <a:prstGeom prst="line">
              <a:avLst/>
            </a:prstGeom>
            <a:ln w="12700">
              <a:noFill/>
            </a:ln>
          </p:spPr>
          <p:style>
            <a:lnRef idx="1">
              <a:schemeClr val="accent1"/>
            </a:lnRef>
            <a:fillRef idx="0">
              <a:schemeClr val="accent1"/>
            </a:fillRef>
            <a:effectRef idx="0">
              <a:schemeClr val="accent1"/>
            </a:effectRef>
            <a:fontRef idx="minor">
              <a:schemeClr val="tx1"/>
            </a:fontRef>
          </p:style>
        </p:cxnSp>
        <p:cxnSp>
          <p:nvCxnSpPr>
            <p:cNvPr id="335" name="直線接點 334">
              <a:extLst>
                <a:ext uri="{FF2B5EF4-FFF2-40B4-BE49-F238E27FC236}">
                  <a16:creationId xmlns:a16="http://schemas.microsoft.com/office/drawing/2014/main" id="{831D4D33-8300-4DE9-B6D1-7A80800C5EFA}"/>
                </a:ext>
              </a:extLst>
            </p:cNvPr>
            <p:cNvCxnSpPr>
              <a:cxnSpLocks/>
              <a:endCxn id="332" idx="6"/>
            </p:cNvCxnSpPr>
            <p:nvPr/>
          </p:nvCxnSpPr>
          <p:spPr>
            <a:xfrm flipH="1">
              <a:off x="10888359" y="2241942"/>
              <a:ext cx="13056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6" name="直線接點 335">
              <a:extLst>
                <a:ext uri="{FF2B5EF4-FFF2-40B4-BE49-F238E27FC236}">
                  <a16:creationId xmlns:a16="http://schemas.microsoft.com/office/drawing/2014/main" id="{ED7FC2B4-D923-4D00-89B0-A6008B1D21A0}"/>
                </a:ext>
              </a:extLst>
            </p:cNvPr>
            <p:cNvCxnSpPr>
              <a:cxnSpLocks/>
              <a:stCxn id="332" idx="2"/>
              <a:endCxn id="342" idx="6"/>
            </p:cNvCxnSpPr>
            <p:nvPr/>
          </p:nvCxnSpPr>
          <p:spPr>
            <a:xfrm flipH="1">
              <a:off x="9622519" y="2241942"/>
              <a:ext cx="9231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7" name="直線接點 336">
              <a:extLst>
                <a:ext uri="{FF2B5EF4-FFF2-40B4-BE49-F238E27FC236}">
                  <a16:creationId xmlns:a16="http://schemas.microsoft.com/office/drawing/2014/main" id="{14A50412-2B1B-4F06-A705-87DFD099BF80}"/>
                </a:ext>
              </a:extLst>
            </p:cNvPr>
            <p:cNvCxnSpPr>
              <a:cxnSpLocks/>
              <a:stCxn id="342" idx="2"/>
            </p:cNvCxnSpPr>
            <p:nvPr/>
          </p:nvCxnSpPr>
          <p:spPr>
            <a:xfrm flipH="1">
              <a:off x="7973248" y="2241942"/>
              <a:ext cx="1306572" cy="111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8" name="直線接點 337">
              <a:extLst>
                <a:ext uri="{FF2B5EF4-FFF2-40B4-BE49-F238E27FC236}">
                  <a16:creationId xmlns:a16="http://schemas.microsoft.com/office/drawing/2014/main" id="{AF893D0F-01A0-419F-B04D-870853AF2313}"/>
                </a:ext>
              </a:extLst>
            </p:cNvPr>
            <p:cNvCxnSpPr>
              <a:cxnSpLocks/>
              <a:stCxn id="300" idx="2"/>
            </p:cNvCxnSpPr>
            <p:nvPr/>
          </p:nvCxnSpPr>
          <p:spPr>
            <a:xfrm>
              <a:off x="7973246" y="1973438"/>
              <a:ext cx="0" cy="2922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9" name="直線接點 338">
              <a:extLst>
                <a:ext uri="{FF2B5EF4-FFF2-40B4-BE49-F238E27FC236}">
                  <a16:creationId xmlns:a16="http://schemas.microsoft.com/office/drawing/2014/main" id="{43421479-F838-4AB7-A9AD-E46DEE784729}"/>
                </a:ext>
              </a:extLst>
            </p:cNvPr>
            <p:cNvCxnSpPr>
              <a:cxnSpLocks/>
            </p:cNvCxnSpPr>
            <p:nvPr/>
          </p:nvCxnSpPr>
          <p:spPr>
            <a:xfrm flipH="1">
              <a:off x="8611471" y="6293300"/>
              <a:ext cx="32080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0" name="直線接點 339">
              <a:extLst>
                <a:ext uri="{FF2B5EF4-FFF2-40B4-BE49-F238E27FC236}">
                  <a16:creationId xmlns:a16="http://schemas.microsoft.com/office/drawing/2014/main" id="{CEAEE05C-89DE-46B7-84BE-36842F1163C3}"/>
                </a:ext>
              </a:extLst>
            </p:cNvPr>
            <p:cNvCxnSpPr>
              <a:cxnSpLocks/>
            </p:cNvCxnSpPr>
            <p:nvPr/>
          </p:nvCxnSpPr>
          <p:spPr>
            <a:xfrm flipH="1">
              <a:off x="8686251" y="6368204"/>
              <a:ext cx="1712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1" name="直線接點 340">
              <a:extLst>
                <a:ext uri="{FF2B5EF4-FFF2-40B4-BE49-F238E27FC236}">
                  <a16:creationId xmlns:a16="http://schemas.microsoft.com/office/drawing/2014/main" id="{49C987D7-80FF-460D-ACF5-0130D54F7CE7}"/>
                </a:ext>
              </a:extLst>
            </p:cNvPr>
            <p:cNvCxnSpPr>
              <a:cxnSpLocks/>
            </p:cNvCxnSpPr>
            <p:nvPr/>
          </p:nvCxnSpPr>
          <p:spPr>
            <a:xfrm flipH="1">
              <a:off x="8729064" y="6419295"/>
              <a:ext cx="856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42" name="橢圓 341">
              <a:extLst>
                <a:ext uri="{FF2B5EF4-FFF2-40B4-BE49-F238E27FC236}">
                  <a16:creationId xmlns:a16="http://schemas.microsoft.com/office/drawing/2014/main" id="{FB5660DE-FA90-477B-9E1F-AD946D8690EA}"/>
                </a:ext>
              </a:extLst>
            </p:cNvPr>
            <p:cNvSpPr/>
            <p:nvPr/>
          </p:nvSpPr>
          <p:spPr>
            <a:xfrm>
              <a:off x="9279820" y="2070592"/>
              <a:ext cx="342699" cy="34269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100" dirty="0">
                  <a:solidFill>
                    <a:schemeClr val="tx1"/>
                  </a:solidFill>
                </a:rPr>
                <a:t>V</a:t>
              </a:r>
              <a:endParaRPr lang="zh-TW" altLang="en-US" sz="1100" dirty="0">
                <a:solidFill>
                  <a:schemeClr val="tx1"/>
                </a:solidFill>
              </a:endParaRPr>
            </a:p>
          </p:txBody>
        </p:sp>
        <p:sp>
          <p:nvSpPr>
            <p:cNvPr id="343" name="文字方塊 342">
              <a:extLst>
                <a:ext uri="{FF2B5EF4-FFF2-40B4-BE49-F238E27FC236}">
                  <a16:creationId xmlns:a16="http://schemas.microsoft.com/office/drawing/2014/main" id="{4AF8BC04-380F-43CA-828A-9FD7CB263FB2}"/>
                </a:ext>
              </a:extLst>
            </p:cNvPr>
            <p:cNvSpPr txBox="1"/>
            <p:nvPr/>
          </p:nvSpPr>
          <p:spPr>
            <a:xfrm>
              <a:off x="8940875" y="1874067"/>
              <a:ext cx="516261" cy="529232"/>
            </a:xfrm>
            <a:prstGeom prst="rect">
              <a:avLst/>
            </a:prstGeom>
            <a:noFill/>
            <a:ln w="12700">
              <a:noFill/>
            </a:ln>
          </p:spPr>
          <p:txBody>
            <a:bodyPr wrap="none" rtlCol="0">
              <a:spAutoFit/>
            </a:bodyPr>
            <a:lstStyle/>
            <a:p>
              <a:r>
                <a:rPr lang="en-US" altLang="zh-TW" sz="1100" dirty="0"/>
                <a:t>+</a:t>
              </a:r>
              <a:endParaRPr lang="zh-TW" altLang="en-US" sz="1100" dirty="0"/>
            </a:p>
          </p:txBody>
        </p:sp>
        <p:sp>
          <p:nvSpPr>
            <p:cNvPr id="344" name="文字方塊 343">
              <a:extLst>
                <a:ext uri="{FF2B5EF4-FFF2-40B4-BE49-F238E27FC236}">
                  <a16:creationId xmlns:a16="http://schemas.microsoft.com/office/drawing/2014/main" id="{45D4A133-9A41-4D20-A380-38E516F26034}"/>
                </a:ext>
              </a:extLst>
            </p:cNvPr>
            <p:cNvSpPr txBox="1"/>
            <p:nvPr/>
          </p:nvSpPr>
          <p:spPr>
            <a:xfrm>
              <a:off x="9521889" y="1809548"/>
              <a:ext cx="461135" cy="529232"/>
            </a:xfrm>
            <a:prstGeom prst="rect">
              <a:avLst/>
            </a:prstGeom>
            <a:noFill/>
            <a:ln w="12700">
              <a:noFill/>
            </a:ln>
          </p:spPr>
          <p:txBody>
            <a:bodyPr wrap="none" rtlCol="0">
              <a:spAutoFit/>
            </a:bodyPr>
            <a:lstStyle/>
            <a:p>
              <a:r>
                <a:rPr lang="en-US" altLang="zh-TW" sz="1100" dirty="0"/>
                <a:t>-</a:t>
              </a:r>
              <a:endParaRPr lang="zh-TW" altLang="en-US" sz="1100" dirty="0"/>
            </a:p>
          </p:txBody>
        </p:sp>
        <p:sp>
          <p:nvSpPr>
            <p:cNvPr id="345" name="橢圓 344">
              <a:extLst>
                <a:ext uri="{FF2B5EF4-FFF2-40B4-BE49-F238E27FC236}">
                  <a16:creationId xmlns:a16="http://schemas.microsoft.com/office/drawing/2014/main" id="{B7B4AD9E-FD0B-4C4B-A8D2-CC154BD8E01C}"/>
                </a:ext>
              </a:extLst>
            </p:cNvPr>
            <p:cNvSpPr/>
            <p:nvPr/>
          </p:nvSpPr>
          <p:spPr>
            <a:xfrm>
              <a:off x="9720879" y="6010439"/>
              <a:ext cx="342699" cy="34269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100" dirty="0">
                  <a:solidFill>
                    <a:schemeClr val="tx1"/>
                  </a:solidFill>
                </a:rPr>
                <a:t>V</a:t>
              </a:r>
              <a:endParaRPr lang="zh-TW" altLang="en-US" sz="1100" dirty="0">
                <a:solidFill>
                  <a:schemeClr val="tx1"/>
                </a:solidFill>
              </a:endParaRPr>
            </a:p>
          </p:txBody>
        </p:sp>
        <p:sp>
          <p:nvSpPr>
            <p:cNvPr id="346" name="文字方塊 345">
              <a:extLst>
                <a:ext uri="{FF2B5EF4-FFF2-40B4-BE49-F238E27FC236}">
                  <a16:creationId xmlns:a16="http://schemas.microsoft.com/office/drawing/2014/main" id="{2322D121-B35D-4750-A03B-F05D6E879C54}"/>
                </a:ext>
              </a:extLst>
            </p:cNvPr>
            <p:cNvSpPr txBox="1"/>
            <p:nvPr/>
          </p:nvSpPr>
          <p:spPr>
            <a:xfrm>
              <a:off x="9403626" y="5798162"/>
              <a:ext cx="461135" cy="529232"/>
            </a:xfrm>
            <a:prstGeom prst="rect">
              <a:avLst/>
            </a:prstGeom>
            <a:noFill/>
            <a:ln w="12700">
              <a:noFill/>
            </a:ln>
          </p:spPr>
          <p:txBody>
            <a:bodyPr wrap="none" rtlCol="0">
              <a:spAutoFit/>
            </a:bodyPr>
            <a:lstStyle/>
            <a:p>
              <a:r>
                <a:rPr lang="en-US" altLang="zh-TW" sz="1100" dirty="0"/>
                <a:t>-</a:t>
              </a:r>
              <a:endParaRPr lang="zh-TW" altLang="en-US" sz="1100" dirty="0"/>
            </a:p>
          </p:txBody>
        </p:sp>
        <p:sp>
          <p:nvSpPr>
            <p:cNvPr id="347" name="文字方塊 346">
              <a:extLst>
                <a:ext uri="{FF2B5EF4-FFF2-40B4-BE49-F238E27FC236}">
                  <a16:creationId xmlns:a16="http://schemas.microsoft.com/office/drawing/2014/main" id="{C8051B57-9495-4D07-AD49-7C6FAC0C4D27}"/>
                </a:ext>
              </a:extLst>
            </p:cNvPr>
            <p:cNvSpPr txBox="1"/>
            <p:nvPr/>
          </p:nvSpPr>
          <p:spPr>
            <a:xfrm>
              <a:off x="9905056" y="5785381"/>
              <a:ext cx="516261" cy="529232"/>
            </a:xfrm>
            <a:prstGeom prst="rect">
              <a:avLst/>
            </a:prstGeom>
            <a:noFill/>
            <a:ln w="12700">
              <a:noFill/>
            </a:ln>
          </p:spPr>
          <p:txBody>
            <a:bodyPr wrap="none" rtlCol="0">
              <a:spAutoFit/>
            </a:bodyPr>
            <a:lstStyle/>
            <a:p>
              <a:r>
                <a:rPr lang="en-US" altLang="zh-TW" sz="1100" dirty="0"/>
                <a:t>+</a:t>
              </a:r>
              <a:endParaRPr lang="zh-TW" altLang="en-US" sz="1100" dirty="0"/>
            </a:p>
          </p:txBody>
        </p:sp>
        <p:sp>
          <p:nvSpPr>
            <p:cNvPr id="348" name="文字方塊 347">
              <a:extLst>
                <a:ext uri="{FF2B5EF4-FFF2-40B4-BE49-F238E27FC236}">
                  <a16:creationId xmlns:a16="http://schemas.microsoft.com/office/drawing/2014/main" id="{8B473EA8-917E-4C3F-BA47-F939410BBF97}"/>
                </a:ext>
              </a:extLst>
            </p:cNvPr>
            <p:cNvSpPr txBox="1"/>
            <p:nvPr/>
          </p:nvSpPr>
          <p:spPr>
            <a:xfrm>
              <a:off x="9599333" y="1512558"/>
              <a:ext cx="1790701" cy="529232"/>
            </a:xfrm>
            <a:prstGeom prst="rect">
              <a:avLst/>
            </a:prstGeom>
            <a:noFill/>
            <a:ln w="12700">
              <a:noFill/>
            </a:ln>
          </p:spPr>
          <p:txBody>
            <a:bodyPr wrap="none" rtlCol="0">
              <a:spAutoFit/>
            </a:bodyPr>
            <a:lstStyle/>
            <a:p>
              <a:r>
                <a:rPr lang="en-US" altLang="zh-TW" sz="1100" dirty="0">
                  <a:solidFill>
                    <a:srgbClr val="00B0F0"/>
                  </a:solidFill>
                </a:rPr>
                <a:t>0V potential</a:t>
              </a:r>
              <a:endParaRPr lang="zh-TW" altLang="en-US" sz="1100" dirty="0">
                <a:solidFill>
                  <a:srgbClr val="00B0F0"/>
                </a:solidFill>
              </a:endParaRPr>
            </a:p>
          </p:txBody>
        </p:sp>
        <p:cxnSp>
          <p:nvCxnSpPr>
            <p:cNvPr id="349" name="直線接點 348">
              <a:extLst>
                <a:ext uri="{FF2B5EF4-FFF2-40B4-BE49-F238E27FC236}">
                  <a16:creationId xmlns:a16="http://schemas.microsoft.com/office/drawing/2014/main" id="{C8576024-1280-4A44-94C3-B5F2DE9915B3}"/>
                </a:ext>
              </a:extLst>
            </p:cNvPr>
            <p:cNvCxnSpPr>
              <a:cxnSpLocks/>
            </p:cNvCxnSpPr>
            <p:nvPr/>
          </p:nvCxnSpPr>
          <p:spPr>
            <a:xfrm flipH="1">
              <a:off x="10540896" y="1450761"/>
              <a:ext cx="115832" cy="188076"/>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50" name="直線接點 349">
              <a:extLst>
                <a:ext uri="{FF2B5EF4-FFF2-40B4-BE49-F238E27FC236}">
                  <a16:creationId xmlns:a16="http://schemas.microsoft.com/office/drawing/2014/main" id="{771E48F9-5305-4813-968E-75333B40F529}"/>
                </a:ext>
              </a:extLst>
            </p:cNvPr>
            <p:cNvCxnSpPr>
              <a:cxnSpLocks/>
            </p:cNvCxnSpPr>
            <p:nvPr/>
          </p:nvCxnSpPr>
          <p:spPr>
            <a:xfrm>
              <a:off x="4629434" y="982263"/>
              <a:ext cx="0" cy="219734"/>
            </a:xfrm>
            <a:prstGeom prst="line">
              <a:avLst/>
            </a:prstGeom>
            <a:ln w="12700">
              <a:solidFill>
                <a:srgbClr val="66FFFF">
                  <a:alpha val="50196"/>
                </a:srgbClr>
              </a:solidFill>
            </a:ln>
          </p:spPr>
          <p:style>
            <a:lnRef idx="1">
              <a:schemeClr val="accent1"/>
            </a:lnRef>
            <a:fillRef idx="0">
              <a:schemeClr val="accent1"/>
            </a:fillRef>
            <a:effectRef idx="0">
              <a:schemeClr val="accent1"/>
            </a:effectRef>
            <a:fontRef idx="minor">
              <a:schemeClr val="tx1"/>
            </a:fontRef>
          </p:style>
        </p:cxnSp>
        <p:cxnSp>
          <p:nvCxnSpPr>
            <p:cNvPr id="351" name="直線接點 350">
              <a:extLst>
                <a:ext uri="{FF2B5EF4-FFF2-40B4-BE49-F238E27FC236}">
                  <a16:creationId xmlns:a16="http://schemas.microsoft.com/office/drawing/2014/main" id="{98D38D6D-810D-4C2D-BBAC-A377BC3AB29C}"/>
                </a:ext>
              </a:extLst>
            </p:cNvPr>
            <p:cNvCxnSpPr>
              <a:cxnSpLocks/>
            </p:cNvCxnSpPr>
            <p:nvPr/>
          </p:nvCxnSpPr>
          <p:spPr>
            <a:xfrm flipV="1">
              <a:off x="4604734" y="1188951"/>
              <a:ext cx="952721" cy="3792"/>
            </a:xfrm>
            <a:prstGeom prst="line">
              <a:avLst/>
            </a:prstGeom>
            <a:ln w="12700">
              <a:solidFill>
                <a:srgbClr val="66FFFF">
                  <a:alpha val="50196"/>
                </a:srgbClr>
              </a:solidFill>
            </a:ln>
          </p:spPr>
          <p:style>
            <a:lnRef idx="1">
              <a:schemeClr val="accent1"/>
            </a:lnRef>
            <a:fillRef idx="0">
              <a:schemeClr val="accent1"/>
            </a:fillRef>
            <a:effectRef idx="0">
              <a:schemeClr val="accent1"/>
            </a:effectRef>
            <a:fontRef idx="minor">
              <a:schemeClr val="tx1"/>
            </a:fontRef>
          </p:style>
        </p:cxnSp>
        <p:cxnSp>
          <p:nvCxnSpPr>
            <p:cNvPr id="352" name="直線接點 351">
              <a:extLst>
                <a:ext uri="{FF2B5EF4-FFF2-40B4-BE49-F238E27FC236}">
                  <a16:creationId xmlns:a16="http://schemas.microsoft.com/office/drawing/2014/main" id="{0C5A6D04-1591-44E0-B360-1C6CCF71A700}"/>
                </a:ext>
              </a:extLst>
            </p:cNvPr>
            <p:cNvCxnSpPr>
              <a:cxnSpLocks/>
            </p:cNvCxnSpPr>
            <p:nvPr/>
          </p:nvCxnSpPr>
          <p:spPr>
            <a:xfrm>
              <a:off x="5531635" y="1198204"/>
              <a:ext cx="0" cy="261033"/>
            </a:xfrm>
            <a:prstGeom prst="line">
              <a:avLst/>
            </a:prstGeom>
            <a:ln w="12700">
              <a:solidFill>
                <a:srgbClr val="66FFFF">
                  <a:alpha val="50196"/>
                </a:srgbClr>
              </a:solidFill>
            </a:ln>
          </p:spPr>
          <p:style>
            <a:lnRef idx="1">
              <a:schemeClr val="accent1"/>
            </a:lnRef>
            <a:fillRef idx="0">
              <a:schemeClr val="accent1"/>
            </a:fillRef>
            <a:effectRef idx="0">
              <a:schemeClr val="accent1"/>
            </a:effectRef>
            <a:fontRef idx="minor">
              <a:schemeClr val="tx1"/>
            </a:fontRef>
          </p:style>
        </p:cxnSp>
        <p:cxnSp>
          <p:nvCxnSpPr>
            <p:cNvPr id="353" name="直線接點 352">
              <a:extLst>
                <a:ext uri="{FF2B5EF4-FFF2-40B4-BE49-F238E27FC236}">
                  <a16:creationId xmlns:a16="http://schemas.microsoft.com/office/drawing/2014/main" id="{1FBC61C3-CBEC-46CB-8B95-59769E8D41DE}"/>
                </a:ext>
              </a:extLst>
            </p:cNvPr>
            <p:cNvCxnSpPr>
              <a:cxnSpLocks/>
            </p:cNvCxnSpPr>
            <p:nvPr/>
          </p:nvCxnSpPr>
          <p:spPr>
            <a:xfrm flipV="1">
              <a:off x="4908325" y="1439298"/>
              <a:ext cx="2686280" cy="12502"/>
            </a:xfrm>
            <a:prstGeom prst="line">
              <a:avLst/>
            </a:prstGeom>
            <a:ln w="12700">
              <a:solidFill>
                <a:srgbClr val="66FFFF">
                  <a:alpha val="50196"/>
                </a:srgbClr>
              </a:solidFill>
            </a:ln>
          </p:spPr>
          <p:style>
            <a:lnRef idx="1">
              <a:schemeClr val="accent1"/>
            </a:lnRef>
            <a:fillRef idx="0">
              <a:schemeClr val="accent1"/>
            </a:fillRef>
            <a:effectRef idx="0">
              <a:schemeClr val="accent1"/>
            </a:effectRef>
            <a:fontRef idx="minor">
              <a:schemeClr val="tx1"/>
            </a:fontRef>
          </p:style>
        </p:cxnSp>
        <p:cxnSp>
          <p:nvCxnSpPr>
            <p:cNvPr id="354" name="直線接點 353">
              <a:extLst>
                <a:ext uri="{FF2B5EF4-FFF2-40B4-BE49-F238E27FC236}">
                  <a16:creationId xmlns:a16="http://schemas.microsoft.com/office/drawing/2014/main" id="{0906F3A4-2883-438E-9BB2-8FB7BAC3ED10}"/>
                </a:ext>
              </a:extLst>
            </p:cNvPr>
            <p:cNvCxnSpPr>
              <a:cxnSpLocks/>
            </p:cNvCxnSpPr>
            <p:nvPr/>
          </p:nvCxnSpPr>
          <p:spPr>
            <a:xfrm>
              <a:off x="7407059" y="1179781"/>
              <a:ext cx="0" cy="261033"/>
            </a:xfrm>
            <a:prstGeom prst="line">
              <a:avLst/>
            </a:prstGeom>
            <a:ln w="12700">
              <a:solidFill>
                <a:srgbClr val="66FFFF">
                  <a:alpha val="50196"/>
                </a:srgbClr>
              </a:solidFill>
            </a:ln>
          </p:spPr>
          <p:style>
            <a:lnRef idx="1">
              <a:schemeClr val="accent1"/>
            </a:lnRef>
            <a:fillRef idx="0">
              <a:schemeClr val="accent1"/>
            </a:fillRef>
            <a:effectRef idx="0">
              <a:schemeClr val="accent1"/>
            </a:effectRef>
            <a:fontRef idx="minor">
              <a:schemeClr val="tx1"/>
            </a:fontRef>
          </p:style>
        </p:cxnSp>
        <p:cxnSp>
          <p:nvCxnSpPr>
            <p:cNvPr id="355" name="直線接點 354">
              <a:extLst>
                <a:ext uri="{FF2B5EF4-FFF2-40B4-BE49-F238E27FC236}">
                  <a16:creationId xmlns:a16="http://schemas.microsoft.com/office/drawing/2014/main" id="{D78E55ED-18B6-4548-B6AC-261190F0A44E}"/>
                </a:ext>
              </a:extLst>
            </p:cNvPr>
            <p:cNvCxnSpPr>
              <a:cxnSpLocks/>
            </p:cNvCxnSpPr>
            <p:nvPr/>
          </p:nvCxnSpPr>
          <p:spPr>
            <a:xfrm>
              <a:off x="7297818" y="1192079"/>
              <a:ext cx="476360" cy="0"/>
            </a:xfrm>
            <a:prstGeom prst="line">
              <a:avLst/>
            </a:prstGeom>
            <a:ln w="12700">
              <a:solidFill>
                <a:srgbClr val="66FFFF">
                  <a:alpha val="50196"/>
                </a:srgbClr>
              </a:solidFill>
            </a:ln>
          </p:spPr>
          <p:style>
            <a:lnRef idx="1">
              <a:schemeClr val="accent1"/>
            </a:lnRef>
            <a:fillRef idx="0">
              <a:schemeClr val="accent1"/>
            </a:fillRef>
            <a:effectRef idx="0">
              <a:schemeClr val="accent1"/>
            </a:effectRef>
            <a:fontRef idx="minor">
              <a:schemeClr val="tx1"/>
            </a:fontRef>
          </p:style>
        </p:cxnSp>
        <p:cxnSp>
          <p:nvCxnSpPr>
            <p:cNvPr id="356" name="直線接點 355">
              <a:extLst>
                <a:ext uri="{FF2B5EF4-FFF2-40B4-BE49-F238E27FC236}">
                  <a16:creationId xmlns:a16="http://schemas.microsoft.com/office/drawing/2014/main" id="{1BA68593-6CE2-4020-A734-42378ECDBA27}"/>
                </a:ext>
              </a:extLst>
            </p:cNvPr>
            <p:cNvCxnSpPr>
              <a:cxnSpLocks/>
            </p:cNvCxnSpPr>
            <p:nvPr/>
          </p:nvCxnSpPr>
          <p:spPr>
            <a:xfrm>
              <a:off x="7960995" y="1179781"/>
              <a:ext cx="476360" cy="0"/>
            </a:xfrm>
            <a:prstGeom prst="line">
              <a:avLst/>
            </a:prstGeom>
            <a:ln w="12700">
              <a:solidFill>
                <a:srgbClr val="66FFFF">
                  <a:alpha val="50196"/>
                </a:srgbClr>
              </a:solidFill>
            </a:ln>
          </p:spPr>
          <p:style>
            <a:lnRef idx="1">
              <a:schemeClr val="accent1"/>
            </a:lnRef>
            <a:fillRef idx="0">
              <a:schemeClr val="accent1"/>
            </a:fillRef>
            <a:effectRef idx="0">
              <a:schemeClr val="accent1"/>
            </a:effectRef>
            <a:fontRef idx="minor">
              <a:schemeClr val="tx1"/>
            </a:fontRef>
          </p:style>
        </p:cxnSp>
        <p:cxnSp>
          <p:nvCxnSpPr>
            <p:cNvPr id="357" name="直線接點 356">
              <a:extLst>
                <a:ext uri="{FF2B5EF4-FFF2-40B4-BE49-F238E27FC236}">
                  <a16:creationId xmlns:a16="http://schemas.microsoft.com/office/drawing/2014/main" id="{1E919454-A7D1-49EF-9097-1B956DE74B42}"/>
                </a:ext>
              </a:extLst>
            </p:cNvPr>
            <p:cNvCxnSpPr>
              <a:cxnSpLocks/>
            </p:cNvCxnSpPr>
            <p:nvPr/>
          </p:nvCxnSpPr>
          <p:spPr>
            <a:xfrm>
              <a:off x="8353106" y="1214523"/>
              <a:ext cx="0" cy="261033"/>
            </a:xfrm>
            <a:prstGeom prst="line">
              <a:avLst/>
            </a:prstGeom>
            <a:ln w="12700">
              <a:solidFill>
                <a:srgbClr val="66FFFF">
                  <a:alpha val="50196"/>
                </a:srgbClr>
              </a:solidFill>
            </a:ln>
          </p:spPr>
          <p:style>
            <a:lnRef idx="1">
              <a:schemeClr val="accent1"/>
            </a:lnRef>
            <a:fillRef idx="0">
              <a:schemeClr val="accent1"/>
            </a:fillRef>
            <a:effectRef idx="0">
              <a:schemeClr val="accent1"/>
            </a:effectRef>
            <a:fontRef idx="minor">
              <a:schemeClr val="tx1"/>
            </a:fontRef>
          </p:style>
        </p:cxnSp>
        <p:cxnSp>
          <p:nvCxnSpPr>
            <p:cNvPr id="358" name="直線接點 357">
              <a:extLst>
                <a:ext uri="{FF2B5EF4-FFF2-40B4-BE49-F238E27FC236}">
                  <a16:creationId xmlns:a16="http://schemas.microsoft.com/office/drawing/2014/main" id="{4586BC09-5FD1-462F-9802-1664410185A2}"/>
                </a:ext>
              </a:extLst>
            </p:cNvPr>
            <p:cNvCxnSpPr>
              <a:cxnSpLocks/>
            </p:cNvCxnSpPr>
            <p:nvPr/>
          </p:nvCxnSpPr>
          <p:spPr>
            <a:xfrm flipV="1">
              <a:off x="8205908" y="1437677"/>
              <a:ext cx="2838733" cy="4404"/>
            </a:xfrm>
            <a:prstGeom prst="line">
              <a:avLst/>
            </a:prstGeom>
            <a:ln w="12700">
              <a:solidFill>
                <a:srgbClr val="66FFFF">
                  <a:alpha val="50196"/>
                </a:srgbClr>
              </a:solidFill>
            </a:ln>
          </p:spPr>
          <p:style>
            <a:lnRef idx="1">
              <a:schemeClr val="accent1"/>
            </a:lnRef>
            <a:fillRef idx="0">
              <a:schemeClr val="accent1"/>
            </a:fillRef>
            <a:effectRef idx="0">
              <a:schemeClr val="accent1"/>
            </a:effectRef>
            <a:fontRef idx="minor">
              <a:schemeClr val="tx1"/>
            </a:fontRef>
          </p:style>
        </p:cxnSp>
        <p:cxnSp>
          <p:nvCxnSpPr>
            <p:cNvPr id="359" name="直線接點 358">
              <a:extLst>
                <a:ext uri="{FF2B5EF4-FFF2-40B4-BE49-F238E27FC236}">
                  <a16:creationId xmlns:a16="http://schemas.microsoft.com/office/drawing/2014/main" id="{1F8B0972-DCFA-4FB0-A617-373B94D3C058}"/>
                </a:ext>
              </a:extLst>
            </p:cNvPr>
            <p:cNvCxnSpPr>
              <a:cxnSpLocks/>
            </p:cNvCxnSpPr>
            <p:nvPr/>
          </p:nvCxnSpPr>
          <p:spPr>
            <a:xfrm>
              <a:off x="10433337" y="1198204"/>
              <a:ext cx="0" cy="261033"/>
            </a:xfrm>
            <a:prstGeom prst="line">
              <a:avLst/>
            </a:prstGeom>
            <a:ln w="12700">
              <a:solidFill>
                <a:srgbClr val="66FFFF">
                  <a:alpha val="50196"/>
                </a:srgbClr>
              </a:solidFill>
            </a:ln>
          </p:spPr>
          <p:style>
            <a:lnRef idx="1">
              <a:schemeClr val="accent1"/>
            </a:lnRef>
            <a:fillRef idx="0">
              <a:schemeClr val="accent1"/>
            </a:fillRef>
            <a:effectRef idx="0">
              <a:schemeClr val="accent1"/>
            </a:effectRef>
            <a:fontRef idx="minor">
              <a:schemeClr val="tx1"/>
            </a:fontRef>
          </p:style>
        </p:cxnSp>
        <p:cxnSp>
          <p:nvCxnSpPr>
            <p:cNvPr id="360" name="直線接點 359">
              <a:extLst>
                <a:ext uri="{FF2B5EF4-FFF2-40B4-BE49-F238E27FC236}">
                  <a16:creationId xmlns:a16="http://schemas.microsoft.com/office/drawing/2014/main" id="{9490936C-015E-4DC0-859C-AD265D0B512C}"/>
                </a:ext>
              </a:extLst>
            </p:cNvPr>
            <p:cNvCxnSpPr>
              <a:cxnSpLocks/>
            </p:cNvCxnSpPr>
            <p:nvPr/>
          </p:nvCxnSpPr>
          <p:spPr>
            <a:xfrm flipV="1">
              <a:off x="10397921" y="1198121"/>
              <a:ext cx="952721" cy="3792"/>
            </a:xfrm>
            <a:prstGeom prst="line">
              <a:avLst/>
            </a:prstGeom>
            <a:ln w="12700">
              <a:solidFill>
                <a:srgbClr val="66FFFF">
                  <a:alpha val="50196"/>
                </a:srgbClr>
              </a:solidFill>
            </a:ln>
          </p:spPr>
          <p:style>
            <a:lnRef idx="1">
              <a:schemeClr val="accent1"/>
            </a:lnRef>
            <a:fillRef idx="0">
              <a:schemeClr val="accent1"/>
            </a:fillRef>
            <a:effectRef idx="0">
              <a:schemeClr val="accent1"/>
            </a:effectRef>
            <a:fontRef idx="minor">
              <a:schemeClr val="tx1"/>
            </a:fontRef>
          </p:style>
        </p:cxnSp>
        <p:cxnSp>
          <p:nvCxnSpPr>
            <p:cNvPr id="361" name="直線接點 360">
              <a:extLst>
                <a:ext uri="{FF2B5EF4-FFF2-40B4-BE49-F238E27FC236}">
                  <a16:creationId xmlns:a16="http://schemas.microsoft.com/office/drawing/2014/main" id="{C85CCA9E-2E2D-4669-8F9E-1A5B88BA2400}"/>
                </a:ext>
              </a:extLst>
            </p:cNvPr>
            <p:cNvCxnSpPr>
              <a:cxnSpLocks/>
            </p:cNvCxnSpPr>
            <p:nvPr/>
          </p:nvCxnSpPr>
          <p:spPr>
            <a:xfrm>
              <a:off x="11334644" y="994789"/>
              <a:ext cx="0" cy="219734"/>
            </a:xfrm>
            <a:prstGeom prst="line">
              <a:avLst/>
            </a:prstGeom>
            <a:ln w="12700">
              <a:solidFill>
                <a:srgbClr val="66FFFF">
                  <a:alpha val="50196"/>
                </a:srgbClr>
              </a:solidFill>
            </a:ln>
          </p:spPr>
          <p:style>
            <a:lnRef idx="1">
              <a:schemeClr val="accent1"/>
            </a:lnRef>
            <a:fillRef idx="0">
              <a:schemeClr val="accent1"/>
            </a:fillRef>
            <a:effectRef idx="0">
              <a:schemeClr val="accent1"/>
            </a:effectRef>
            <a:fontRef idx="minor">
              <a:schemeClr val="tx1"/>
            </a:fontRef>
          </p:style>
        </p:cxnSp>
        <p:cxnSp>
          <p:nvCxnSpPr>
            <p:cNvPr id="362" name="直線單箭頭接點 361">
              <a:extLst>
                <a:ext uri="{FF2B5EF4-FFF2-40B4-BE49-F238E27FC236}">
                  <a16:creationId xmlns:a16="http://schemas.microsoft.com/office/drawing/2014/main" id="{88F0709F-74F7-4FAF-98E4-0156B3C5E693}"/>
                </a:ext>
              </a:extLst>
            </p:cNvPr>
            <p:cNvCxnSpPr>
              <a:cxnSpLocks/>
            </p:cNvCxnSpPr>
            <p:nvPr/>
          </p:nvCxnSpPr>
          <p:spPr>
            <a:xfrm flipH="1">
              <a:off x="4600170" y="3630964"/>
              <a:ext cx="1232203" cy="7483"/>
            </a:xfrm>
            <a:prstGeom prst="straightConnector1">
              <a:avLst/>
            </a:prstGeom>
            <a:ln w="12700">
              <a:solidFill>
                <a:srgbClr val="FFFF00"/>
              </a:solidFill>
              <a:tailEnd type="triangle"/>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63" name="直線單箭頭接點 362">
              <a:extLst>
                <a:ext uri="{FF2B5EF4-FFF2-40B4-BE49-F238E27FC236}">
                  <a16:creationId xmlns:a16="http://schemas.microsoft.com/office/drawing/2014/main" id="{E1448275-AE06-4BBA-98F9-301A08B20462}"/>
                </a:ext>
              </a:extLst>
            </p:cNvPr>
            <p:cNvCxnSpPr>
              <a:cxnSpLocks/>
            </p:cNvCxnSpPr>
            <p:nvPr/>
          </p:nvCxnSpPr>
          <p:spPr>
            <a:xfrm flipV="1">
              <a:off x="4647642" y="2678257"/>
              <a:ext cx="0" cy="900052"/>
            </a:xfrm>
            <a:prstGeom prst="straightConnector1">
              <a:avLst/>
            </a:prstGeom>
            <a:ln w="12700">
              <a:solidFill>
                <a:srgbClr val="FFFF00"/>
              </a:solidFill>
              <a:tailEnd type="triangle"/>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64" name="直線單箭頭接點 363">
              <a:extLst>
                <a:ext uri="{FF2B5EF4-FFF2-40B4-BE49-F238E27FC236}">
                  <a16:creationId xmlns:a16="http://schemas.microsoft.com/office/drawing/2014/main" id="{BEE9B723-40F3-49D8-835C-C63D7B39A765}"/>
                </a:ext>
              </a:extLst>
            </p:cNvPr>
            <p:cNvCxnSpPr>
              <a:cxnSpLocks/>
            </p:cNvCxnSpPr>
            <p:nvPr/>
          </p:nvCxnSpPr>
          <p:spPr>
            <a:xfrm>
              <a:off x="4695465" y="2686240"/>
              <a:ext cx="6667767" cy="0"/>
            </a:xfrm>
            <a:prstGeom prst="straightConnector1">
              <a:avLst/>
            </a:prstGeom>
            <a:ln w="12700">
              <a:solidFill>
                <a:srgbClr val="FFFF00"/>
              </a:solidFill>
              <a:tailEnd type="triangle"/>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65" name="直線單箭頭接點 364">
              <a:extLst>
                <a:ext uri="{FF2B5EF4-FFF2-40B4-BE49-F238E27FC236}">
                  <a16:creationId xmlns:a16="http://schemas.microsoft.com/office/drawing/2014/main" id="{E8612A1A-EB87-4BAE-BA3D-C77F1468B9F6}"/>
                </a:ext>
              </a:extLst>
            </p:cNvPr>
            <p:cNvCxnSpPr>
              <a:cxnSpLocks/>
            </p:cNvCxnSpPr>
            <p:nvPr/>
          </p:nvCxnSpPr>
          <p:spPr>
            <a:xfrm>
              <a:off x="11319040" y="2763124"/>
              <a:ext cx="0" cy="278376"/>
            </a:xfrm>
            <a:prstGeom prst="straightConnector1">
              <a:avLst/>
            </a:prstGeom>
            <a:ln w="12700">
              <a:solidFill>
                <a:srgbClr val="FFFF00"/>
              </a:solidFill>
              <a:tailEnd type="triangle"/>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366" name="矩形 365">
              <a:extLst>
                <a:ext uri="{FF2B5EF4-FFF2-40B4-BE49-F238E27FC236}">
                  <a16:creationId xmlns:a16="http://schemas.microsoft.com/office/drawing/2014/main" id="{D1AB02D7-3A43-404B-937B-53E92942E047}"/>
                </a:ext>
              </a:extLst>
            </p:cNvPr>
            <p:cNvSpPr/>
            <p:nvPr/>
          </p:nvSpPr>
          <p:spPr>
            <a:xfrm>
              <a:off x="8622696" y="1122687"/>
              <a:ext cx="1589477" cy="153233"/>
            </a:xfrm>
            <a:prstGeom prst="rect">
              <a:avLst/>
            </a:prstGeom>
            <a:solidFill>
              <a:schemeClr val="accent5">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p>
          </p:txBody>
        </p:sp>
        <p:sp>
          <p:nvSpPr>
            <p:cNvPr id="367" name="矩形 366">
              <a:extLst>
                <a:ext uri="{FF2B5EF4-FFF2-40B4-BE49-F238E27FC236}">
                  <a16:creationId xmlns:a16="http://schemas.microsoft.com/office/drawing/2014/main" id="{A9B3C189-2EF9-495F-9EE8-9ECAA32E3C7F}"/>
                </a:ext>
              </a:extLst>
            </p:cNvPr>
            <p:cNvSpPr/>
            <p:nvPr/>
          </p:nvSpPr>
          <p:spPr>
            <a:xfrm>
              <a:off x="5729390" y="1122686"/>
              <a:ext cx="1353754" cy="153233"/>
            </a:xfrm>
            <a:prstGeom prst="rect">
              <a:avLst/>
            </a:prstGeom>
            <a:solidFill>
              <a:schemeClr val="accent5">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p>
          </p:txBody>
        </p:sp>
        <p:cxnSp>
          <p:nvCxnSpPr>
            <p:cNvPr id="368" name="直線接點 367">
              <a:extLst>
                <a:ext uri="{FF2B5EF4-FFF2-40B4-BE49-F238E27FC236}">
                  <a16:creationId xmlns:a16="http://schemas.microsoft.com/office/drawing/2014/main" id="{F2C1AFA7-F9F9-4414-86C5-2D3150B60245}"/>
                </a:ext>
              </a:extLst>
            </p:cNvPr>
            <p:cNvCxnSpPr>
              <a:cxnSpLocks/>
            </p:cNvCxnSpPr>
            <p:nvPr/>
          </p:nvCxnSpPr>
          <p:spPr>
            <a:xfrm>
              <a:off x="9523267" y="846371"/>
              <a:ext cx="0" cy="2717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9" name="直線接點 368">
              <a:extLst>
                <a:ext uri="{FF2B5EF4-FFF2-40B4-BE49-F238E27FC236}">
                  <a16:creationId xmlns:a16="http://schemas.microsoft.com/office/drawing/2014/main" id="{2A677372-DCDA-4E5C-AD07-A3E677C99DCB}"/>
                </a:ext>
              </a:extLst>
            </p:cNvPr>
            <p:cNvCxnSpPr>
              <a:cxnSpLocks/>
            </p:cNvCxnSpPr>
            <p:nvPr/>
          </p:nvCxnSpPr>
          <p:spPr>
            <a:xfrm>
              <a:off x="8242200" y="844384"/>
              <a:ext cx="0" cy="2717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0" name="直線接點 369">
              <a:extLst>
                <a:ext uri="{FF2B5EF4-FFF2-40B4-BE49-F238E27FC236}">
                  <a16:creationId xmlns:a16="http://schemas.microsoft.com/office/drawing/2014/main" id="{D38D934F-E0C8-4A12-A588-BABC84736C32}"/>
                </a:ext>
              </a:extLst>
            </p:cNvPr>
            <p:cNvCxnSpPr>
              <a:cxnSpLocks/>
            </p:cNvCxnSpPr>
            <p:nvPr/>
          </p:nvCxnSpPr>
          <p:spPr>
            <a:xfrm rot="16200000" flipH="1">
              <a:off x="8367904" y="883270"/>
              <a:ext cx="32080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1" name="直線接點 370">
              <a:extLst>
                <a:ext uri="{FF2B5EF4-FFF2-40B4-BE49-F238E27FC236}">
                  <a16:creationId xmlns:a16="http://schemas.microsoft.com/office/drawing/2014/main" id="{2B7F0B71-7253-4792-8FB0-855683065F43}"/>
                </a:ext>
              </a:extLst>
            </p:cNvPr>
            <p:cNvCxnSpPr>
              <a:cxnSpLocks/>
            </p:cNvCxnSpPr>
            <p:nvPr/>
          </p:nvCxnSpPr>
          <p:spPr>
            <a:xfrm rot="16200000" flipH="1">
              <a:off x="8517587" y="883269"/>
              <a:ext cx="1712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2" name="直線接點 371">
              <a:extLst>
                <a:ext uri="{FF2B5EF4-FFF2-40B4-BE49-F238E27FC236}">
                  <a16:creationId xmlns:a16="http://schemas.microsoft.com/office/drawing/2014/main" id="{C8E0AA0E-3254-420A-85C5-F1F422E50ADF}"/>
                </a:ext>
              </a:extLst>
            </p:cNvPr>
            <p:cNvCxnSpPr>
              <a:cxnSpLocks/>
            </p:cNvCxnSpPr>
            <p:nvPr/>
          </p:nvCxnSpPr>
          <p:spPr>
            <a:xfrm rot="16200000" flipH="1">
              <a:off x="8611491" y="883269"/>
              <a:ext cx="856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3" name="直線接點 372">
              <a:extLst>
                <a:ext uri="{FF2B5EF4-FFF2-40B4-BE49-F238E27FC236}">
                  <a16:creationId xmlns:a16="http://schemas.microsoft.com/office/drawing/2014/main" id="{487592EC-65DD-4A68-B180-49B74E52598E}"/>
                </a:ext>
              </a:extLst>
            </p:cNvPr>
            <p:cNvCxnSpPr>
              <a:cxnSpLocks/>
            </p:cNvCxnSpPr>
            <p:nvPr/>
          </p:nvCxnSpPr>
          <p:spPr>
            <a:xfrm flipH="1">
              <a:off x="8227894" y="874636"/>
              <a:ext cx="299328" cy="16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74" name="矩形: 圓角 373">
              <a:extLst>
                <a:ext uri="{FF2B5EF4-FFF2-40B4-BE49-F238E27FC236}">
                  <a16:creationId xmlns:a16="http://schemas.microsoft.com/office/drawing/2014/main" id="{5A5F4408-7653-489F-9572-55AD6E6D9DC8}"/>
                </a:ext>
              </a:extLst>
            </p:cNvPr>
            <p:cNvSpPr/>
            <p:nvPr/>
          </p:nvSpPr>
          <p:spPr>
            <a:xfrm>
              <a:off x="8590261" y="5061093"/>
              <a:ext cx="1948470" cy="160204"/>
            </a:xfrm>
            <a:prstGeom prst="roundRect">
              <a:avLst/>
            </a:prstGeom>
            <a:solidFill>
              <a:schemeClr val="accent5">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p>
          </p:txBody>
        </p:sp>
        <p:sp>
          <p:nvSpPr>
            <p:cNvPr id="375" name="矩形: 圓角 374">
              <a:extLst>
                <a:ext uri="{FF2B5EF4-FFF2-40B4-BE49-F238E27FC236}">
                  <a16:creationId xmlns:a16="http://schemas.microsoft.com/office/drawing/2014/main" id="{5676EBDA-1BE8-474E-8B23-F7FADE3C8E60}"/>
                </a:ext>
              </a:extLst>
            </p:cNvPr>
            <p:cNvSpPr/>
            <p:nvPr/>
          </p:nvSpPr>
          <p:spPr>
            <a:xfrm>
              <a:off x="8599515" y="4761468"/>
              <a:ext cx="1948470" cy="160204"/>
            </a:xfrm>
            <a:prstGeom prst="roundRect">
              <a:avLst/>
            </a:prstGeom>
            <a:solidFill>
              <a:schemeClr val="accent5">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p>
          </p:txBody>
        </p:sp>
        <p:sp>
          <p:nvSpPr>
            <p:cNvPr id="376" name="矩形: 圓角 375">
              <a:extLst>
                <a:ext uri="{FF2B5EF4-FFF2-40B4-BE49-F238E27FC236}">
                  <a16:creationId xmlns:a16="http://schemas.microsoft.com/office/drawing/2014/main" id="{E8F64711-870C-4461-91A3-DBADA0ACC65A}"/>
                </a:ext>
              </a:extLst>
            </p:cNvPr>
            <p:cNvSpPr/>
            <p:nvPr/>
          </p:nvSpPr>
          <p:spPr>
            <a:xfrm>
              <a:off x="8586792" y="4450305"/>
              <a:ext cx="1948470" cy="160204"/>
            </a:xfrm>
            <a:prstGeom prst="roundRect">
              <a:avLst/>
            </a:prstGeom>
            <a:solidFill>
              <a:schemeClr val="accent5">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p>
          </p:txBody>
        </p:sp>
        <p:sp>
          <p:nvSpPr>
            <p:cNvPr id="377" name="矩形: 圓角 376">
              <a:extLst>
                <a:ext uri="{FF2B5EF4-FFF2-40B4-BE49-F238E27FC236}">
                  <a16:creationId xmlns:a16="http://schemas.microsoft.com/office/drawing/2014/main" id="{F4E0582A-9332-44AA-97F7-6898940A0460}"/>
                </a:ext>
              </a:extLst>
            </p:cNvPr>
            <p:cNvSpPr/>
            <p:nvPr/>
          </p:nvSpPr>
          <p:spPr>
            <a:xfrm>
              <a:off x="8586792" y="4150554"/>
              <a:ext cx="1948470" cy="160204"/>
            </a:xfrm>
            <a:prstGeom prst="roundRect">
              <a:avLst/>
            </a:prstGeom>
            <a:solidFill>
              <a:schemeClr val="accent5">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p>
          </p:txBody>
        </p:sp>
        <p:sp>
          <p:nvSpPr>
            <p:cNvPr id="378" name="矩形: 圓角 377">
              <a:extLst>
                <a:ext uri="{FF2B5EF4-FFF2-40B4-BE49-F238E27FC236}">
                  <a16:creationId xmlns:a16="http://schemas.microsoft.com/office/drawing/2014/main" id="{4D7B7D64-E8A5-4151-8AF5-1B6D870D1329}"/>
                </a:ext>
              </a:extLst>
            </p:cNvPr>
            <p:cNvSpPr/>
            <p:nvPr/>
          </p:nvSpPr>
          <p:spPr>
            <a:xfrm>
              <a:off x="8581309" y="3846443"/>
              <a:ext cx="1948470" cy="160204"/>
            </a:xfrm>
            <a:prstGeom prst="roundRect">
              <a:avLst/>
            </a:prstGeom>
            <a:solidFill>
              <a:schemeClr val="accent5">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p>
          </p:txBody>
        </p:sp>
        <p:sp>
          <p:nvSpPr>
            <p:cNvPr id="379" name="矩形: 圓角 378">
              <a:extLst>
                <a:ext uri="{FF2B5EF4-FFF2-40B4-BE49-F238E27FC236}">
                  <a16:creationId xmlns:a16="http://schemas.microsoft.com/office/drawing/2014/main" id="{B9534872-70D9-4E1F-8480-D0446AD1BF60}"/>
                </a:ext>
              </a:extLst>
            </p:cNvPr>
            <p:cNvSpPr/>
            <p:nvPr/>
          </p:nvSpPr>
          <p:spPr>
            <a:xfrm>
              <a:off x="8590563" y="3546818"/>
              <a:ext cx="1948470" cy="160204"/>
            </a:xfrm>
            <a:prstGeom prst="roundRect">
              <a:avLst/>
            </a:prstGeom>
            <a:solidFill>
              <a:schemeClr val="accent5">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p>
          </p:txBody>
        </p:sp>
        <p:sp>
          <p:nvSpPr>
            <p:cNvPr id="380" name="矩形: 圓角 379">
              <a:extLst>
                <a:ext uri="{FF2B5EF4-FFF2-40B4-BE49-F238E27FC236}">
                  <a16:creationId xmlns:a16="http://schemas.microsoft.com/office/drawing/2014/main" id="{6B17E13F-D29C-4B1F-8151-9A3DE92A31E5}"/>
                </a:ext>
              </a:extLst>
            </p:cNvPr>
            <p:cNvSpPr/>
            <p:nvPr/>
          </p:nvSpPr>
          <p:spPr>
            <a:xfrm>
              <a:off x="8577840" y="3235655"/>
              <a:ext cx="1948470" cy="160204"/>
            </a:xfrm>
            <a:prstGeom prst="roundRect">
              <a:avLst/>
            </a:prstGeom>
            <a:solidFill>
              <a:schemeClr val="accent5">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p>
          </p:txBody>
        </p:sp>
        <p:sp>
          <p:nvSpPr>
            <p:cNvPr id="381" name="矩形: 圓角 380">
              <a:extLst>
                <a:ext uri="{FF2B5EF4-FFF2-40B4-BE49-F238E27FC236}">
                  <a16:creationId xmlns:a16="http://schemas.microsoft.com/office/drawing/2014/main" id="{BF5BFB43-6EFE-445A-9A84-0EC807D833D5}"/>
                </a:ext>
              </a:extLst>
            </p:cNvPr>
            <p:cNvSpPr/>
            <p:nvPr/>
          </p:nvSpPr>
          <p:spPr>
            <a:xfrm>
              <a:off x="8577840" y="2935904"/>
              <a:ext cx="1948470" cy="160204"/>
            </a:xfrm>
            <a:prstGeom prst="roundRect">
              <a:avLst/>
            </a:prstGeom>
            <a:solidFill>
              <a:schemeClr val="accent5">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p>
          </p:txBody>
        </p:sp>
        <p:sp>
          <p:nvSpPr>
            <p:cNvPr id="382" name="矩形: 圓角 381">
              <a:extLst>
                <a:ext uri="{FF2B5EF4-FFF2-40B4-BE49-F238E27FC236}">
                  <a16:creationId xmlns:a16="http://schemas.microsoft.com/office/drawing/2014/main" id="{6C60EB0E-8DB5-400F-8B42-31EEC0DF627F}"/>
                </a:ext>
              </a:extLst>
            </p:cNvPr>
            <p:cNvSpPr/>
            <p:nvPr/>
          </p:nvSpPr>
          <p:spPr>
            <a:xfrm>
              <a:off x="5385966" y="5055840"/>
              <a:ext cx="1948470" cy="160204"/>
            </a:xfrm>
            <a:prstGeom prst="roundRect">
              <a:avLst/>
            </a:prstGeom>
            <a:solidFill>
              <a:schemeClr val="accent5">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p>
          </p:txBody>
        </p:sp>
        <p:sp>
          <p:nvSpPr>
            <p:cNvPr id="383" name="矩形: 圓角 382">
              <a:extLst>
                <a:ext uri="{FF2B5EF4-FFF2-40B4-BE49-F238E27FC236}">
                  <a16:creationId xmlns:a16="http://schemas.microsoft.com/office/drawing/2014/main" id="{20034F33-8AF0-4A22-87F5-03F188F6DEF3}"/>
                </a:ext>
              </a:extLst>
            </p:cNvPr>
            <p:cNvSpPr/>
            <p:nvPr/>
          </p:nvSpPr>
          <p:spPr>
            <a:xfrm>
              <a:off x="5395220" y="4756215"/>
              <a:ext cx="1948470" cy="160204"/>
            </a:xfrm>
            <a:prstGeom prst="roundRect">
              <a:avLst/>
            </a:prstGeom>
            <a:solidFill>
              <a:schemeClr val="accent5">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p>
          </p:txBody>
        </p:sp>
        <p:sp>
          <p:nvSpPr>
            <p:cNvPr id="384" name="矩形: 圓角 383">
              <a:extLst>
                <a:ext uri="{FF2B5EF4-FFF2-40B4-BE49-F238E27FC236}">
                  <a16:creationId xmlns:a16="http://schemas.microsoft.com/office/drawing/2014/main" id="{B1A581C6-85BE-4540-BAEE-CBFE832BB657}"/>
                </a:ext>
              </a:extLst>
            </p:cNvPr>
            <p:cNvSpPr/>
            <p:nvPr/>
          </p:nvSpPr>
          <p:spPr>
            <a:xfrm>
              <a:off x="5382497" y="4445052"/>
              <a:ext cx="1948470" cy="160204"/>
            </a:xfrm>
            <a:prstGeom prst="roundRect">
              <a:avLst/>
            </a:prstGeom>
            <a:solidFill>
              <a:schemeClr val="accent5">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p>
          </p:txBody>
        </p:sp>
        <p:sp>
          <p:nvSpPr>
            <p:cNvPr id="385" name="矩形: 圓角 384">
              <a:extLst>
                <a:ext uri="{FF2B5EF4-FFF2-40B4-BE49-F238E27FC236}">
                  <a16:creationId xmlns:a16="http://schemas.microsoft.com/office/drawing/2014/main" id="{27463265-8BD6-4A82-B9CA-CB7CBFCDEC3E}"/>
                </a:ext>
              </a:extLst>
            </p:cNvPr>
            <p:cNvSpPr/>
            <p:nvPr/>
          </p:nvSpPr>
          <p:spPr>
            <a:xfrm>
              <a:off x="5382497" y="4145301"/>
              <a:ext cx="1948470" cy="160204"/>
            </a:xfrm>
            <a:prstGeom prst="roundRect">
              <a:avLst/>
            </a:prstGeom>
            <a:solidFill>
              <a:schemeClr val="accent5">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p>
          </p:txBody>
        </p:sp>
        <p:sp>
          <p:nvSpPr>
            <p:cNvPr id="386" name="矩形: 圓角 385">
              <a:extLst>
                <a:ext uri="{FF2B5EF4-FFF2-40B4-BE49-F238E27FC236}">
                  <a16:creationId xmlns:a16="http://schemas.microsoft.com/office/drawing/2014/main" id="{166126B1-9608-4330-B4C8-4113AC897A44}"/>
                </a:ext>
              </a:extLst>
            </p:cNvPr>
            <p:cNvSpPr/>
            <p:nvPr/>
          </p:nvSpPr>
          <p:spPr>
            <a:xfrm>
              <a:off x="5377014" y="3841190"/>
              <a:ext cx="1948470" cy="160204"/>
            </a:xfrm>
            <a:prstGeom prst="roundRect">
              <a:avLst/>
            </a:prstGeom>
            <a:solidFill>
              <a:schemeClr val="accent5">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p>
          </p:txBody>
        </p:sp>
        <p:sp>
          <p:nvSpPr>
            <p:cNvPr id="387" name="矩形: 圓角 386">
              <a:extLst>
                <a:ext uri="{FF2B5EF4-FFF2-40B4-BE49-F238E27FC236}">
                  <a16:creationId xmlns:a16="http://schemas.microsoft.com/office/drawing/2014/main" id="{EE11F57B-FD33-4B55-909F-BE31442F35F2}"/>
                </a:ext>
              </a:extLst>
            </p:cNvPr>
            <p:cNvSpPr/>
            <p:nvPr/>
          </p:nvSpPr>
          <p:spPr>
            <a:xfrm>
              <a:off x="5386268" y="3541565"/>
              <a:ext cx="1948470" cy="160204"/>
            </a:xfrm>
            <a:prstGeom prst="roundRect">
              <a:avLst/>
            </a:prstGeom>
            <a:solidFill>
              <a:schemeClr val="accent5">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p>
          </p:txBody>
        </p:sp>
        <p:sp>
          <p:nvSpPr>
            <p:cNvPr id="388" name="矩形: 圓角 387">
              <a:extLst>
                <a:ext uri="{FF2B5EF4-FFF2-40B4-BE49-F238E27FC236}">
                  <a16:creationId xmlns:a16="http://schemas.microsoft.com/office/drawing/2014/main" id="{3650074B-0D70-417E-AE8C-9E67A4E33D3D}"/>
                </a:ext>
              </a:extLst>
            </p:cNvPr>
            <p:cNvSpPr/>
            <p:nvPr/>
          </p:nvSpPr>
          <p:spPr>
            <a:xfrm>
              <a:off x="5373545" y="3230402"/>
              <a:ext cx="1948470" cy="160204"/>
            </a:xfrm>
            <a:prstGeom prst="roundRect">
              <a:avLst/>
            </a:prstGeom>
            <a:solidFill>
              <a:schemeClr val="accent5">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p>
          </p:txBody>
        </p:sp>
        <p:sp>
          <p:nvSpPr>
            <p:cNvPr id="389" name="矩形: 圓角 388">
              <a:extLst>
                <a:ext uri="{FF2B5EF4-FFF2-40B4-BE49-F238E27FC236}">
                  <a16:creationId xmlns:a16="http://schemas.microsoft.com/office/drawing/2014/main" id="{54D257B1-7D1E-4112-AACA-0953DE0ED2DB}"/>
                </a:ext>
              </a:extLst>
            </p:cNvPr>
            <p:cNvSpPr/>
            <p:nvPr/>
          </p:nvSpPr>
          <p:spPr>
            <a:xfrm>
              <a:off x="5373545" y="2930651"/>
              <a:ext cx="1948470" cy="160204"/>
            </a:xfrm>
            <a:prstGeom prst="roundRect">
              <a:avLst/>
            </a:prstGeom>
            <a:solidFill>
              <a:schemeClr val="accent5">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p>
          </p:txBody>
        </p:sp>
        <p:cxnSp>
          <p:nvCxnSpPr>
            <p:cNvPr id="390" name="直線接點 389">
              <a:extLst>
                <a:ext uri="{FF2B5EF4-FFF2-40B4-BE49-F238E27FC236}">
                  <a16:creationId xmlns:a16="http://schemas.microsoft.com/office/drawing/2014/main" id="{D2558974-E0F8-4301-8A48-E11C2AB8E334}"/>
                </a:ext>
              </a:extLst>
            </p:cNvPr>
            <p:cNvCxnSpPr>
              <a:cxnSpLocks/>
              <a:endCxn id="323" idx="0"/>
            </p:cNvCxnSpPr>
            <p:nvPr/>
          </p:nvCxnSpPr>
          <p:spPr>
            <a:xfrm>
              <a:off x="8772322" y="3879467"/>
              <a:ext cx="0" cy="17099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1" name="直線接點 390">
              <a:extLst>
                <a:ext uri="{FF2B5EF4-FFF2-40B4-BE49-F238E27FC236}">
                  <a16:creationId xmlns:a16="http://schemas.microsoft.com/office/drawing/2014/main" id="{0C602ABD-7B1D-4781-A385-33FB9DECFC12}"/>
                </a:ext>
              </a:extLst>
            </p:cNvPr>
            <p:cNvCxnSpPr>
              <a:cxnSpLocks/>
            </p:cNvCxnSpPr>
            <p:nvPr/>
          </p:nvCxnSpPr>
          <p:spPr>
            <a:xfrm>
              <a:off x="10052258" y="2249057"/>
              <a:ext cx="0" cy="1135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2" name="直線接點 391">
              <a:extLst>
                <a:ext uri="{FF2B5EF4-FFF2-40B4-BE49-F238E27FC236}">
                  <a16:creationId xmlns:a16="http://schemas.microsoft.com/office/drawing/2014/main" id="{32B42338-6610-4C07-8F48-C0CC4C7A4F7D}"/>
                </a:ext>
              </a:extLst>
            </p:cNvPr>
            <p:cNvCxnSpPr>
              <a:cxnSpLocks/>
            </p:cNvCxnSpPr>
            <p:nvPr/>
          </p:nvCxnSpPr>
          <p:spPr>
            <a:xfrm flipH="1">
              <a:off x="9891407" y="2362561"/>
              <a:ext cx="32080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3" name="直線接點 392">
              <a:extLst>
                <a:ext uri="{FF2B5EF4-FFF2-40B4-BE49-F238E27FC236}">
                  <a16:creationId xmlns:a16="http://schemas.microsoft.com/office/drawing/2014/main" id="{84003998-C445-4AD4-BF92-57D5739677DB}"/>
                </a:ext>
              </a:extLst>
            </p:cNvPr>
            <p:cNvCxnSpPr>
              <a:cxnSpLocks/>
            </p:cNvCxnSpPr>
            <p:nvPr/>
          </p:nvCxnSpPr>
          <p:spPr>
            <a:xfrm flipH="1">
              <a:off x="9966187" y="2437465"/>
              <a:ext cx="1712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4" name="直線接點 393">
              <a:extLst>
                <a:ext uri="{FF2B5EF4-FFF2-40B4-BE49-F238E27FC236}">
                  <a16:creationId xmlns:a16="http://schemas.microsoft.com/office/drawing/2014/main" id="{11C57C6E-D888-4768-A758-D6447F60C415}"/>
                </a:ext>
              </a:extLst>
            </p:cNvPr>
            <p:cNvCxnSpPr>
              <a:cxnSpLocks/>
            </p:cNvCxnSpPr>
            <p:nvPr/>
          </p:nvCxnSpPr>
          <p:spPr>
            <a:xfrm flipH="1">
              <a:off x="10009000" y="2488556"/>
              <a:ext cx="856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5" name="直線接點 394">
              <a:extLst>
                <a:ext uri="{FF2B5EF4-FFF2-40B4-BE49-F238E27FC236}">
                  <a16:creationId xmlns:a16="http://schemas.microsoft.com/office/drawing/2014/main" id="{25E3F7AB-BB03-4550-8D50-76E3C005FBD0}"/>
                </a:ext>
              </a:extLst>
            </p:cNvPr>
            <p:cNvCxnSpPr>
              <a:cxnSpLocks/>
            </p:cNvCxnSpPr>
            <p:nvPr/>
          </p:nvCxnSpPr>
          <p:spPr>
            <a:xfrm flipH="1">
              <a:off x="9149238" y="3022291"/>
              <a:ext cx="32080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6" name="直線接點 395">
              <a:extLst>
                <a:ext uri="{FF2B5EF4-FFF2-40B4-BE49-F238E27FC236}">
                  <a16:creationId xmlns:a16="http://schemas.microsoft.com/office/drawing/2014/main" id="{B027B824-D459-4350-BDF1-9AC82D09E75F}"/>
                </a:ext>
              </a:extLst>
            </p:cNvPr>
            <p:cNvCxnSpPr>
              <a:cxnSpLocks/>
            </p:cNvCxnSpPr>
            <p:nvPr/>
          </p:nvCxnSpPr>
          <p:spPr>
            <a:xfrm flipH="1">
              <a:off x="9161457" y="3328722"/>
              <a:ext cx="32080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7" name="直線接點 396">
              <a:extLst>
                <a:ext uri="{FF2B5EF4-FFF2-40B4-BE49-F238E27FC236}">
                  <a16:creationId xmlns:a16="http://schemas.microsoft.com/office/drawing/2014/main" id="{C55D255A-E0F7-46EA-A18C-2D913F658C4F}"/>
                </a:ext>
              </a:extLst>
            </p:cNvPr>
            <p:cNvCxnSpPr>
              <a:cxnSpLocks/>
            </p:cNvCxnSpPr>
            <p:nvPr/>
          </p:nvCxnSpPr>
          <p:spPr>
            <a:xfrm flipH="1">
              <a:off x="9156511" y="3631097"/>
              <a:ext cx="32080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8" name="直線接點 397">
              <a:extLst>
                <a:ext uri="{FF2B5EF4-FFF2-40B4-BE49-F238E27FC236}">
                  <a16:creationId xmlns:a16="http://schemas.microsoft.com/office/drawing/2014/main" id="{D65F3FC2-769D-48D0-AA0C-D19A2FB3A56F}"/>
                </a:ext>
              </a:extLst>
            </p:cNvPr>
            <p:cNvCxnSpPr>
              <a:cxnSpLocks/>
            </p:cNvCxnSpPr>
            <p:nvPr/>
          </p:nvCxnSpPr>
          <p:spPr>
            <a:xfrm flipH="1">
              <a:off x="9161457" y="4229039"/>
              <a:ext cx="32080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9" name="直線接點 398">
              <a:extLst>
                <a:ext uri="{FF2B5EF4-FFF2-40B4-BE49-F238E27FC236}">
                  <a16:creationId xmlns:a16="http://schemas.microsoft.com/office/drawing/2014/main" id="{BABCFD46-E37E-4D6A-BA32-31596A210E1D}"/>
                </a:ext>
              </a:extLst>
            </p:cNvPr>
            <p:cNvCxnSpPr>
              <a:cxnSpLocks/>
            </p:cNvCxnSpPr>
            <p:nvPr/>
          </p:nvCxnSpPr>
          <p:spPr>
            <a:xfrm flipH="1">
              <a:off x="9162922" y="4541751"/>
              <a:ext cx="32080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0" name="直線接點 399">
              <a:extLst>
                <a:ext uri="{FF2B5EF4-FFF2-40B4-BE49-F238E27FC236}">
                  <a16:creationId xmlns:a16="http://schemas.microsoft.com/office/drawing/2014/main" id="{B26831DA-D304-4AD7-8C12-1F17E56CC970}"/>
                </a:ext>
              </a:extLst>
            </p:cNvPr>
            <p:cNvCxnSpPr>
              <a:cxnSpLocks/>
            </p:cNvCxnSpPr>
            <p:nvPr/>
          </p:nvCxnSpPr>
          <p:spPr>
            <a:xfrm flipH="1">
              <a:off x="9182196" y="4847498"/>
              <a:ext cx="32080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1" name="直線接點 400">
              <a:extLst>
                <a:ext uri="{FF2B5EF4-FFF2-40B4-BE49-F238E27FC236}">
                  <a16:creationId xmlns:a16="http://schemas.microsoft.com/office/drawing/2014/main" id="{399A19DB-11DC-49CA-9C12-02BE39F76C42}"/>
                </a:ext>
              </a:extLst>
            </p:cNvPr>
            <p:cNvCxnSpPr>
              <a:cxnSpLocks/>
            </p:cNvCxnSpPr>
            <p:nvPr/>
          </p:nvCxnSpPr>
          <p:spPr>
            <a:xfrm flipH="1">
              <a:off x="9185264" y="5152019"/>
              <a:ext cx="32080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2" name="直線接點 401">
              <a:extLst>
                <a:ext uri="{FF2B5EF4-FFF2-40B4-BE49-F238E27FC236}">
                  <a16:creationId xmlns:a16="http://schemas.microsoft.com/office/drawing/2014/main" id="{6618274B-ABCC-4EDD-9800-5733791273FB}"/>
                </a:ext>
              </a:extLst>
            </p:cNvPr>
            <p:cNvCxnSpPr>
              <a:cxnSpLocks/>
            </p:cNvCxnSpPr>
            <p:nvPr/>
          </p:nvCxnSpPr>
          <p:spPr>
            <a:xfrm>
              <a:off x="9483731" y="3004067"/>
              <a:ext cx="0" cy="31777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 name="直線單箭頭接點 402">
              <a:extLst>
                <a:ext uri="{FF2B5EF4-FFF2-40B4-BE49-F238E27FC236}">
                  <a16:creationId xmlns:a16="http://schemas.microsoft.com/office/drawing/2014/main" id="{9B595629-E470-4884-9D9A-6C3DDB2B6310}"/>
                </a:ext>
              </a:extLst>
            </p:cNvPr>
            <p:cNvCxnSpPr>
              <a:cxnSpLocks/>
            </p:cNvCxnSpPr>
            <p:nvPr/>
          </p:nvCxnSpPr>
          <p:spPr>
            <a:xfrm flipH="1" flipV="1">
              <a:off x="6552568" y="5141195"/>
              <a:ext cx="141977" cy="61424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4" name="流程圖: 接點 403">
              <a:extLst>
                <a:ext uri="{FF2B5EF4-FFF2-40B4-BE49-F238E27FC236}">
                  <a16:creationId xmlns:a16="http://schemas.microsoft.com/office/drawing/2014/main" id="{0A276091-4394-4A63-B26D-A0D9EE28DB0C}"/>
                </a:ext>
              </a:extLst>
            </p:cNvPr>
            <p:cNvSpPr/>
            <p:nvPr/>
          </p:nvSpPr>
          <p:spPr>
            <a:xfrm>
              <a:off x="9142708" y="5101891"/>
              <a:ext cx="84211" cy="84211"/>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p>
          </p:txBody>
        </p:sp>
        <p:sp>
          <p:nvSpPr>
            <p:cNvPr id="405" name="流程圖: 接點 404">
              <a:extLst>
                <a:ext uri="{FF2B5EF4-FFF2-40B4-BE49-F238E27FC236}">
                  <a16:creationId xmlns:a16="http://schemas.microsoft.com/office/drawing/2014/main" id="{7204BB18-9084-4A51-8D1B-0E7CEDDC6C41}"/>
                </a:ext>
              </a:extLst>
            </p:cNvPr>
            <p:cNvSpPr/>
            <p:nvPr/>
          </p:nvSpPr>
          <p:spPr>
            <a:xfrm>
              <a:off x="9133032" y="4796329"/>
              <a:ext cx="84211" cy="84211"/>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p>
          </p:txBody>
        </p:sp>
        <p:sp>
          <p:nvSpPr>
            <p:cNvPr id="406" name="流程圖: 接點 405">
              <a:extLst>
                <a:ext uri="{FF2B5EF4-FFF2-40B4-BE49-F238E27FC236}">
                  <a16:creationId xmlns:a16="http://schemas.microsoft.com/office/drawing/2014/main" id="{477548F4-6A93-4759-A6F8-4A4780F85843}"/>
                </a:ext>
              </a:extLst>
            </p:cNvPr>
            <p:cNvSpPr/>
            <p:nvPr/>
          </p:nvSpPr>
          <p:spPr>
            <a:xfrm>
              <a:off x="9133032" y="4491122"/>
              <a:ext cx="84211" cy="84211"/>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p>
          </p:txBody>
        </p:sp>
        <p:sp>
          <p:nvSpPr>
            <p:cNvPr id="407" name="流程圖: 接點 406">
              <a:extLst>
                <a:ext uri="{FF2B5EF4-FFF2-40B4-BE49-F238E27FC236}">
                  <a16:creationId xmlns:a16="http://schemas.microsoft.com/office/drawing/2014/main" id="{726BA7C0-51BB-458A-8127-A86E6B5466F9}"/>
                </a:ext>
              </a:extLst>
            </p:cNvPr>
            <p:cNvSpPr/>
            <p:nvPr/>
          </p:nvSpPr>
          <p:spPr>
            <a:xfrm>
              <a:off x="9114405" y="4186933"/>
              <a:ext cx="84211" cy="84211"/>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p>
          </p:txBody>
        </p:sp>
        <p:sp>
          <p:nvSpPr>
            <p:cNvPr id="408" name="流程圖: 接點 407">
              <a:extLst>
                <a:ext uri="{FF2B5EF4-FFF2-40B4-BE49-F238E27FC236}">
                  <a16:creationId xmlns:a16="http://schemas.microsoft.com/office/drawing/2014/main" id="{72BEB03C-3086-4175-AE88-3F8128EDB4A5}"/>
                </a:ext>
              </a:extLst>
            </p:cNvPr>
            <p:cNvSpPr/>
            <p:nvPr/>
          </p:nvSpPr>
          <p:spPr>
            <a:xfrm>
              <a:off x="9114405" y="3587264"/>
              <a:ext cx="84211" cy="84211"/>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p>
          </p:txBody>
        </p:sp>
        <p:sp>
          <p:nvSpPr>
            <p:cNvPr id="409" name="流程圖: 接點 408">
              <a:extLst>
                <a:ext uri="{FF2B5EF4-FFF2-40B4-BE49-F238E27FC236}">
                  <a16:creationId xmlns:a16="http://schemas.microsoft.com/office/drawing/2014/main" id="{7A96F452-A636-48EB-BB97-F1A7AD279646}"/>
                </a:ext>
              </a:extLst>
            </p:cNvPr>
            <p:cNvSpPr/>
            <p:nvPr/>
          </p:nvSpPr>
          <p:spPr>
            <a:xfrm>
              <a:off x="9114405" y="3282843"/>
              <a:ext cx="84211" cy="84211"/>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p>
          </p:txBody>
        </p:sp>
        <p:sp>
          <p:nvSpPr>
            <p:cNvPr id="410" name="流程圖: 接點 409">
              <a:extLst>
                <a:ext uri="{FF2B5EF4-FFF2-40B4-BE49-F238E27FC236}">
                  <a16:creationId xmlns:a16="http://schemas.microsoft.com/office/drawing/2014/main" id="{E08B8DB1-5141-440E-AD76-2197F4BAD4B9}"/>
                </a:ext>
              </a:extLst>
            </p:cNvPr>
            <p:cNvSpPr/>
            <p:nvPr/>
          </p:nvSpPr>
          <p:spPr>
            <a:xfrm>
              <a:off x="9104249" y="2978409"/>
              <a:ext cx="84211" cy="84211"/>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p>
          </p:txBody>
        </p:sp>
        <p:sp>
          <p:nvSpPr>
            <p:cNvPr id="411" name="流程圖: 接點 410">
              <a:extLst>
                <a:ext uri="{FF2B5EF4-FFF2-40B4-BE49-F238E27FC236}">
                  <a16:creationId xmlns:a16="http://schemas.microsoft.com/office/drawing/2014/main" id="{2FBD863C-DF13-4BC4-BD17-AD33CC2BDE5D}"/>
                </a:ext>
              </a:extLst>
            </p:cNvPr>
            <p:cNvSpPr/>
            <p:nvPr/>
          </p:nvSpPr>
          <p:spPr>
            <a:xfrm>
              <a:off x="8218450" y="2951122"/>
              <a:ext cx="84211" cy="84211"/>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p>
          </p:txBody>
        </p:sp>
        <p:sp>
          <p:nvSpPr>
            <p:cNvPr id="412" name="流程圖: 接點 411">
              <a:extLst>
                <a:ext uri="{FF2B5EF4-FFF2-40B4-BE49-F238E27FC236}">
                  <a16:creationId xmlns:a16="http://schemas.microsoft.com/office/drawing/2014/main" id="{CFEC8CB5-6ED7-4425-88B5-4B2B21E28387}"/>
                </a:ext>
              </a:extLst>
            </p:cNvPr>
            <p:cNvSpPr/>
            <p:nvPr/>
          </p:nvSpPr>
          <p:spPr>
            <a:xfrm>
              <a:off x="8723634" y="3876650"/>
              <a:ext cx="84211" cy="84211"/>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100"/>
            </a:p>
          </p:txBody>
        </p:sp>
        <p:cxnSp>
          <p:nvCxnSpPr>
            <p:cNvPr id="413" name="直線單箭頭接點 412">
              <a:extLst>
                <a:ext uri="{FF2B5EF4-FFF2-40B4-BE49-F238E27FC236}">
                  <a16:creationId xmlns:a16="http://schemas.microsoft.com/office/drawing/2014/main" id="{FE0A0C55-CF24-457C-9029-C3C3CD427F23}"/>
                </a:ext>
              </a:extLst>
            </p:cNvPr>
            <p:cNvCxnSpPr>
              <a:cxnSpLocks/>
            </p:cNvCxnSpPr>
            <p:nvPr/>
          </p:nvCxnSpPr>
          <p:spPr>
            <a:xfrm flipH="1">
              <a:off x="10163186" y="3010273"/>
              <a:ext cx="1138804" cy="0"/>
            </a:xfrm>
            <a:prstGeom prst="straightConnector1">
              <a:avLst/>
            </a:prstGeom>
            <a:ln w="12700">
              <a:solidFill>
                <a:srgbClr val="FFFF00"/>
              </a:solidFill>
              <a:tailEnd type="triangle"/>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689" name="直線接點 688">
              <a:extLst>
                <a:ext uri="{FF2B5EF4-FFF2-40B4-BE49-F238E27FC236}">
                  <a16:creationId xmlns:a16="http://schemas.microsoft.com/office/drawing/2014/main" id="{A99EFEA1-D14C-4F4D-BB1A-0DF93D72B1DB}"/>
                </a:ext>
              </a:extLst>
            </p:cNvPr>
            <p:cNvCxnSpPr>
              <a:cxnSpLocks/>
            </p:cNvCxnSpPr>
            <p:nvPr/>
          </p:nvCxnSpPr>
          <p:spPr>
            <a:xfrm>
              <a:off x="12193968" y="825511"/>
              <a:ext cx="2" cy="141263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日期版面配置區 1">
            <a:extLst>
              <a:ext uri="{FF2B5EF4-FFF2-40B4-BE49-F238E27FC236}">
                <a16:creationId xmlns:a16="http://schemas.microsoft.com/office/drawing/2014/main" id="{81D2CB65-5C43-4F62-90BF-36FC70EF5AD7}"/>
              </a:ext>
            </a:extLst>
          </p:cNvPr>
          <p:cNvSpPr>
            <a:spLocks noGrp="1"/>
          </p:cNvSpPr>
          <p:nvPr>
            <p:ph type="dt" sz="half" idx="10"/>
          </p:nvPr>
        </p:nvSpPr>
        <p:spPr/>
        <p:txBody>
          <a:bodyPr/>
          <a:lstStyle/>
          <a:p>
            <a:r>
              <a:rPr lang="en-US" altLang="zh-TW"/>
              <a:t>2021/1/18</a:t>
            </a:r>
            <a:endParaRPr lang="zh-TW" altLang="en-US"/>
          </a:p>
        </p:txBody>
      </p:sp>
      <p:sp>
        <p:nvSpPr>
          <p:cNvPr id="3" name="投影片編號版面配置區 2">
            <a:extLst>
              <a:ext uri="{FF2B5EF4-FFF2-40B4-BE49-F238E27FC236}">
                <a16:creationId xmlns:a16="http://schemas.microsoft.com/office/drawing/2014/main" id="{BFE18A14-D227-4643-BFF2-3C563351BEC2}"/>
              </a:ext>
            </a:extLst>
          </p:cNvPr>
          <p:cNvSpPr>
            <a:spLocks noGrp="1"/>
          </p:cNvSpPr>
          <p:nvPr>
            <p:ph type="sldNum" sz="quarter" idx="12"/>
          </p:nvPr>
        </p:nvSpPr>
        <p:spPr/>
        <p:txBody>
          <a:bodyPr/>
          <a:lstStyle/>
          <a:p>
            <a:fld id="{C2D1E057-2EF2-46E9-A76B-904385403758}" type="slidenum">
              <a:rPr lang="zh-TW" altLang="en-US" smtClean="0"/>
              <a:t>3</a:t>
            </a:fld>
            <a:endParaRPr lang="zh-TW" altLang="en-US"/>
          </a:p>
        </p:txBody>
      </p:sp>
    </p:spTree>
    <p:extLst>
      <p:ext uri="{BB962C8B-B14F-4D97-AF65-F5344CB8AC3E}">
        <p14:creationId xmlns:p14="http://schemas.microsoft.com/office/powerpoint/2010/main" val="1876619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5AA007BE-29B0-4B0C-A2BB-E72983826EA0}"/>
              </a:ext>
            </a:extLst>
          </p:cNvPr>
          <p:cNvSpPr/>
          <p:nvPr/>
        </p:nvSpPr>
        <p:spPr>
          <a:xfrm>
            <a:off x="0" y="0"/>
            <a:ext cx="12192000" cy="77343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4" name="文字方塊 3">
            <a:extLst>
              <a:ext uri="{FF2B5EF4-FFF2-40B4-BE49-F238E27FC236}">
                <a16:creationId xmlns:a16="http://schemas.microsoft.com/office/drawing/2014/main" id="{C6A415CA-8816-4343-A479-92C0B7508D34}"/>
              </a:ext>
            </a:extLst>
          </p:cNvPr>
          <p:cNvSpPr txBox="1"/>
          <p:nvPr/>
        </p:nvSpPr>
        <p:spPr>
          <a:xfrm>
            <a:off x="137755" y="149867"/>
            <a:ext cx="7698992" cy="523220"/>
          </a:xfrm>
          <a:prstGeom prst="rect">
            <a:avLst/>
          </a:prstGeom>
          <a:noFill/>
        </p:spPr>
        <p:txBody>
          <a:bodyPr wrap="square" rtlCol="0">
            <a:spAutoFit/>
          </a:bodyPr>
          <a:lstStyle/>
          <a:p>
            <a:r>
              <a:rPr lang="en-US" altLang="zh-TW" sz="2800" dirty="0">
                <a:solidFill>
                  <a:srgbClr val="7030A0"/>
                </a:solidFill>
              </a:rPr>
              <a:t>The IV Measurement Circuit  of INTT Sensor Testing</a:t>
            </a:r>
            <a:endParaRPr lang="zh-TW" altLang="en-US" sz="2800" dirty="0">
              <a:solidFill>
                <a:srgbClr val="7030A0"/>
              </a:solidFill>
            </a:endParaRPr>
          </a:p>
        </p:txBody>
      </p:sp>
      <p:pic>
        <p:nvPicPr>
          <p:cNvPr id="11" name="圖片 10">
            <a:extLst>
              <a:ext uri="{FF2B5EF4-FFF2-40B4-BE49-F238E27FC236}">
                <a16:creationId xmlns:a16="http://schemas.microsoft.com/office/drawing/2014/main" id="{EB0A5BCE-B9DD-4B28-9474-68C56624D7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4004" y="49126"/>
            <a:ext cx="817286" cy="724703"/>
          </a:xfrm>
          <a:prstGeom prst="rect">
            <a:avLst/>
          </a:prstGeom>
        </p:spPr>
      </p:pic>
      <p:pic>
        <p:nvPicPr>
          <p:cNvPr id="17" name="圖片 16">
            <a:extLst>
              <a:ext uri="{FF2B5EF4-FFF2-40B4-BE49-F238E27FC236}">
                <a16:creationId xmlns:a16="http://schemas.microsoft.com/office/drawing/2014/main" id="{94252B6D-DA8F-41D1-AB12-C5E9BDE3649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934" b="95859" l="976" r="97072">
                        <a14:foregroundMark x1="59653" y1="24431" x2="59653" y2="24431"/>
                        <a14:foregroundMark x1="59653" y1="24431" x2="63666" y2="19255"/>
                        <a14:foregroundMark x1="60738" y1="25259" x2="54772" y2="39337"/>
                        <a14:foregroundMark x1="50542" y1="38716" x2="66811" y2="6004"/>
                        <a14:foregroundMark x1="66811" y1="6004" x2="60846" y2="49068"/>
                        <a14:foregroundMark x1="58091" y1="45001" x2="50325" y2="33540"/>
                        <a14:foregroundMark x1="60846" y1="49068" x2="60454" y2="48489"/>
                        <a14:foregroundMark x1="74788" y1="26589" x2="81453" y2="24638"/>
                        <a14:foregroundMark x1="65184" y1="29400" x2="70029" y2="27982"/>
                        <a14:foregroundMark x1="63557" y1="14286" x2="77115" y2="14286"/>
                        <a14:foregroundMark x1="85900" y1="12422" x2="92408" y2="21739"/>
                        <a14:foregroundMark x1="65293" y1="8903" x2="80477" y2="10766"/>
                        <a14:foregroundMark x1="52928" y1="55280" x2="55315" y2="72257"/>
                        <a14:foregroundMark x1="61171" y1="60248" x2="56399" y2="70186"/>
                        <a14:foregroundMark x1="68113" y1="75362" x2="63015" y2="86749"/>
                        <a14:foregroundMark x1="66920" y1="78261" x2="60521" y2="90683"/>
                        <a14:foregroundMark x1="65401" y1="91097" x2="79610" y2="91925"/>
                        <a14:foregroundMark x1="97072" y1="36232" x2="95228" y2="65217"/>
                        <a14:foregroundMark x1="67354" y1="96273" x2="77874" y2="95445"/>
                        <a14:foregroundMark x1="69848" y1="3934" x2="75705" y2="4141"/>
                        <a14:foregroundMark x1="38937" y1="50725" x2="38937" y2="50725"/>
                        <a14:foregroundMark x1="38612" y1="50104" x2="39696" y2="50104"/>
                        <a14:foregroundMark x1="38720" y1="43892" x2="39154" y2="55072"/>
                        <a14:foregroundMark x1="38720" y1="53002" x2="39046" y2="57557"/>
                        <a14:foregroundMark x1="24837" y1="43478" x2="24837" y2="56108"/>
                        <a14:foregroundMark x1="31596" y1="48995" x2="33189" y2="48861"/>
                        <a14:foregroundMark x1="25813" y1="49482" x2="30450" y2="49092"/>
                        <a14:foregroundMark x1="38937" y1="42857" x2="45445" y2="42857"/>
                        <a14:foregroundMark x1="11931" y1="43892" x2="12256" y2="57557"/>
                        <a14:foregroundMark x1="1193" y1="45963" x2="976" y2="50104"/>
                        <a14:foregroundMark x1="73861" y1="49896" x2="76030" y2="55072"/>
                        <a14:foregroundMark x1="64859" y1="46791" x2="64642" y2="53416"/>
                        <a14:backgroundMark x1="68004" y1="66046" x2="68004" y2="66046"/>
                        <a14:backgroundMark x1="72234" y1="27950" x2="72234" y2="27950"/>
                        <a14:backgroundMark x1="69414" y1="30228" x2="72126" y2="28364"/>
                        <a14:backgroundMark x1="69306" y1="31470" x2="73970" y2="29400"/>
                        <a14:backgroundMark x1="69414" y1="30228" x2="70933" y2="29193"/>
                        <a14:backgroundMark x1="68872" y1="31677" x2="71150" y2="30435"/>
                        <a14:backgroundMark x1="58785" y1="44928" x2="58894" y2="48654"/>
                        <a14:backgroundMark x1="30803" y1="48033" x2="31453" y2="48033"/>
                        <a14:backgroundMark x1="31345" y1="48447" x2="31779" y2="48447"/>
                      </a14:backgroundRemoval>
                    </a14:imgEffect>
                  </a14:imgLayer>
                </a14:imgProps>
              </a:ext>
              <a:ext uri="{28A0092B-C50C-407E-A947-70E740481C1C}">
                <a14:useLocalDpi xmlns:a14="http://schemas.microsoft.com/office/drawing/2010/main" val="0"/>
              </a:ext>
            </a:extLst>
          </a:blip>
          <a:stretch>
            <a:fillRect/>
          </a:stretch>
        </p:blipFill>
        <p:spPr>
          <a:xfrm>
            <a:off x="10769343" y="47827"/>
            <a:ext cx="1284902" cy="673110"/>
          </a:xfrm>
          <a:prstGeom prst="rect">
            <a:avLst/>
          </a:prstGeom>
        </p:spPr>
      </p:pic>
      <p:sp>
        <p:nvSpPr>
          <p:cNvPr id="40" name="文字方塊 39">
            <a:extLst>
              <a:ext uri="{FF2B5EF4-FFF2-40B4-BE49-F238E27FC236}">
                <a16:creationId xmlns:a16="http://schemas.microsoft.com/office/drawing/2014/main" id="{FEC1BBD9-22D4-4D35-A4E7-5F6BF8A5BFF9}"/>
              </a:ext>
            </a:extLst>
          </p:cNvPr>
          <p:cNvSpPr txBox="1"/>
          <p:nvPr/>
        </p:nvSpPr>
        <p:spPr>
          <a:xfrm>
            <a:off x="400966" y="988018"/>
            <a:ext cx="6378640" cy="2682786"/>
          </a:xfrm>
          <a:prstGeom prst="rect">
            <a:avLst/>
          </a:prstGeom>
          <a:noFill/>
          <a:ln w="28575" cmpd="thickThin">
            <a:solidFill>
              <a:schemeClr val="tx1"/>
            </a:solidFill>
          </a:ln>
        </p:spPr>
        <p:txBody>
          <a:bodyPr wrap="square" rtlCol="0">
            <a:spAutoFit/>
          </a:bodyPr>
          <a:lstStyle/>
          <a:p>
            <a:pPr marL="285750" indent="-285750" algn="just">
              <a:spcBef>
                <a:spcPts val="500"/>
              </a:spcBef>
              <a:buFont typeface="Arial" panose="020B0604020202020204" pitchFamily="34" charset="0"/>
              <a:buChar char="•"/>
            </a:pPr>
            <a:r>
              <a:rPr lang="en-US" altLang="zh-TW" sz="1600" dirty="0"/>
              <a:t>Also supply bias voltage to the backside of sensor, but the current are measured on DC pads.</a:t>
            </a:r>
          </a:p>
          <a:p>
            <a:pPr marL="285750" indent="-285750" algn="just">
              <a:spcBef>
                <a:spcPts val="500"/>
              </a:spcBef>
              <a:buFont typeface="Arial" panose="020B0604020202020204" pitchFamily="34" charset="0"/>
              <a:buChar char="•"/>
            </a:pPr>
            <a:r>
              <a:rPr lang="en-US" altLang="zh-TW" sz="1600" dirty="0"/>
              <a:t>During the measurement other channels in the same chip also be grounded, but this set up can only block the current from the same chip. The leakage current from other chips couldn't be shielded.</a:t>
            </a:r>
          </a:p>
          <a:p>
            <a:pPr marL="285750" indent="-285750" algn="just">
              <a:spcBef>
                <a:spcPts val="500"/>
              </a:spcBef>
              <a:buFont typeface="Arial" panose="020B0604020202020204" pitchFamily="34" charset="0"/>
              <a:buChar char="•"/>
            </a:pPr>
            <a:r>
              <a:rPr lang="en-US" altLang="zh-TW" sz="1600" dirty="0"/>
              <a:t>The left plot shows the one channel result of IV measurement. The current at 100V is about 0.22nA. If this current is leakage current of single channel, the leakage current of total sensor is about 450nA. This value is 7 times larger than HAMAMATSU inspection. Therefore, this method can’t get the current of single channel.</a:t>
            </a:r>
          </a:p>
        </p:txBody>
      </p:sp>
      <p:sp>
        <p:nvSpPr>
          <p:cNvPr id="2" name="日期版面配置區 1">
            <a:extLst>
              <a:ext uri="{FF2B5EF4-FFF2-40B4-BE49-F238E27FC236}">
                <a16:creationId xmlns:a16="http://schemas.microsoft.com/office/drawing/2014/main" id="{81D2CB65-5C43-4F62-90BF-36FC70EF5AD7}"/>
              </a:ext>
            </a:extLst>
          </p:cNvPr>
          <p:cNvSpPr>
            <a:spLocks noGrp="1"/>
          </p:cNvSpPr>
          <p:nvPr>
            <p:ph type="dt" sz="half" idx="10"/>
          </p:nvPr>
        </p:nvSpPr>
        <p:spPr/>
        <p:txBody>
          <a:bodyPr/>
          <a:lstStyle/>
          <a:p>
            <a:r>
              <a:rPr lang="en-US" altLang="zh-TW"/>
              <a:t>2021/1/18</a:t>
            </a:r>
            <a:endParaRPr lang="zh-TW" altLang="en-US"/>
          </a:p>
        </p:txBody>
      </p:sp>
      <p:sp>
        <p:nvSpPr>
          <p:cNvPr id="3" name="投影片編號版面配置區 2">
            <a:extLst>
              <a:ext uri="{FF2B5EF4-FFF2-40B4-BE49-F238E27FC236}">
                <a16:creationId xmlns:a16="http://schemas.microsoft.com/office/drawing/2014/main" id="{BFE18A14-D227-4643-BFF2-3C563351BEC2}"/>
              </a:ext>
            </a:extLst>
          </p:cNvPr>
          <p:cNvSpPr>
            <a:spLocks noGrp="1"/>
          </p:cNvSpPr>
          <p:nvPr>
            <p:ph type="sldNum" sz="quarter" idx="12"/>
          </p:nvPr>
        </p:nvSpPr>
        <p:spPr/>
        <p:txBody>
          <a:bodyPr/>
          <a:lstStyle/>
          <a:p>
            <a:fld id="{C2D1E057-2EF2-46E9-A76B-904385403758}" type="slidenum">
              <a:rPr lang="zh-TW" altLang="en-US" smtClean="0"/>
              <a:t>4</a:t>
            </a:fld>
            <a:endParaRPr lang="zh-TW" altLang="en-US"/>
          </a:p>
        </p:txBody>
      </p:sp>
      <p:grpSp>
        <p:nvGrpSpPr>
          <p:cNvPr id="15" name="群組 14">
            <a:extLst>
              <a:ext uri="{FF2B5EF4-FFF2-40B4-BE49-F238E27FC236}">
                <a16:creationId xmlns:a16="http://schemas.microsoft.com/office/drawing/2014/main" id="{F2D22E6E-1D61-44A6-9526-FD49CDB4D0DA}"/>
              </a:ext>
            </a:extLst>
          </p:cNvPr>
          <p:cNvGrpSpPr/>
          <p:nvPr/>
        </p:nvGrpSpPr>
        <p:grpSpPr>
          <a:xfrm>
            <a:off x="7058376" y="870804"/>
            <a:ext cx="4873715" cy="3775336"/>
            <a:chOff x="7021053" y="917796"/>
            <a:chExt cx="4873715" cy="3775336"/>
          </a:xfrm>
        </p:grpSpPr>
        <p:sp>
          <p:nvSpPr>
            <p:cNvPr id="687" name="框架 686">
              <a:extLst>
                <a:ext uri="{FF2B5EF4-FFF2-40B4-BE49-F238E27FC236}">
                  <a16:creationId xmlns:a16="http://schemas.microsoft.com/office/drawing/2014/main" id="{B0C8543B-6C0F-4B00-B700-F85E40B97A89}"/>
                </a:ext>
              </a:extLst>
            </p:cNvPr>
            <p:cNvSpPr/>
            <p:nvPr/>
          </p:nvSpPr>
          <p:spPr>
            <a:xfrm>
              <a:off x="7021612" y="2249657"/>
              <a:ext cx="4388916" cy="1898550"/>
            </a:xfrm>
            <a:prstGeom prst="frame">
              <a:avLst>
                <a:gd name="adj1" fmla="val 6515"/>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688" name="矩形 687">
              <a:extLst>
                <a:ext uri="{FF2B5EF4-FFF2-40B4-BE49-F238E27FC236}">
                  <a16:creationId xmlns:a16="http://schemas.microsoft.com/office/drawing/2014/main" id="{4AFB08F7-FBCF-407A-BFE9-3FB55DE41C61}"/>
                </a:ext>
              </a:extLst>
            </p:cNvPr>
            <p:cNvSpPr/>
            <p:nvPr/>
          </p:nvSpPr>
          <p:spPr>
            <a:xfrm>
              <a:off x="7201524" y="2677554"/>
              <a:ext cx="1870143" cy="66284"/>
            </a:xfrm>
            <a:prstGeom prst="rect">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90" name="矩形 689">
              <a:extLst>
                <a:ext uri="{FF2B5EF4-FFF2-40B4-BE49-F238E27FC236}">
                  <a16:creationId xmlns:a16="http://schemas.microsoft.com/office/drawing/2014/main" id="{51D942E4-7DE7-423A-9C7B-45DE31A442CF}"/>
                </a:ext>
              </a:extLst>
            </p:cNvPr>
            <p:cNvSpPr/>
            <p:nvPr/>
          </p:nvSpPr>
          <p:spPr>
            <a:xfrm>
              <a:off x="7201524" y="2482846"/>
              <a:ext cx="1870143" cy="66284"/>
            </a:xfrm>
            <a:prstGeom prst="rect">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91" name="矩形 690">
              <a:extLst>
                <a:ext uri="{FF2B5EF4-FFF2-40B4-BE49-F238E27FC236}">
                  <a16:creationId xmlns:a16="http://schemas.microsoft.com/office/drawing/2014/main" id="{99F19A37-7E42-41EB-B2D4-C388171FC654}"/>
                </a:ext>
              </a:extLst>
            </p:cNvPr>
            <p:cNvSpPr/>
            <p:nvPr/>
          </p:nvSpPr>
          <p:spPr>
            <a:xfrm>
              <a:off x="7201524" y="2872262"/>
              <a:ext cx="1870143" cy="66284"/>
            </a:xfrm>
            <a:prstGeom prst="rect">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92" name="矩形 691">
              <a:extLst>
                <a:ext uri="{FF2B5EF4-FFF2-40B4-BE49-F238E27FC236}">
                  <a16:creationId xmlns:a16="http://schemas.microsoft.com/office/drawing/2014/main" id="{E5873961-2CF5-4DEE-A2E5-B850228AE435}"/>
                </a:ext>
              </a:extLst>
            </p:cNvPr>
            <p:cNvSpPr/>
            <p:nvPr/>
          </p:nvSpPr>
          <p:spPr>
            <a:xfrm>
              <a:off x="7201524" y="3066970"/>
              <a:ext cx="1870143" cy="66284"/>
            </a:xfrm>
            <a:prstGeom prst="rect">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93" name="矩形 692">
              <a:extLst>
                <a:ext uri="{FF2B5EF4-FFF2-40B4-BE49-F238E27FC236}">
                  <a16:creationId xmlns:a16="http://schemas.microsoft.com/office/drawing/2014/main" id="{4D2CC20A-58AE-465A-8907-1CF12B3B1330}"/>
                </a:ext>
              </a:extLst>
            </p:cNvPr>
            <p:cNvSpPr/>
            <p:nvPr/>
          </p:nvSpPr>
          <p:spPr>
            <a:xfrm>
              <a:off x="7201524" y="3261678"/>
              <a:ext cx="1870143" cy="66284"/>
            </a:xfrm>
            <a:prstGeom prst="rect">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94" name="矩形 693">
              <a:extLst>
                <a:ext uri="{FF2B5EF4-FFF2-40B4-BE49-F238E27FC236}">
                  <a16:creationId xmlns:a16="http://schemas.microsoft.com/office/drawing/2014/main" id="{D201D605-7B61-42B3-AD6D-CC3014DDC3C8}"/>
                </a:ext>
              </a:extLst>
            </p:cNvPr>
            <p:cNvSpPr/>
            <p:nvPr/>
          </p:nvSpPr>
          <p:spPr>
            <a:xfrm>
              <a:off x="7201524" y="3456385"/>
              <a:ext cx="1870143" cy="66284"/>
            </a:xfrm>
            <a:prstGeom prst="rect">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95" name="矩形 694">
              <a:extLst>
                <a:ext uri="{FF2B5EF4-FFF2-40B4-BE49-F238E27FC236}">
                  <a16:creationId xmlns:a16="http://schemas.microsoft.com/office/drawing/2014/main" id="{ABBA4DC8-EFFF-4F04-81C3-EC742B9E6AF4}"/>
                </a:ext>
              </a:extLst>
            </p:cNvPr>
            <p:cNvSpPr/>
            <p:nvPr/>
          </p:nvSpPr>
          <p:spPr>
            <a:xfrm>
              <a:off x="7201524" y="3651093"/>
              <a:ext cx="1870143" cy="66284"/>
            </a:xfrm>
            <a:prstGeom prst="rect">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96" name="矩形 695">
              <a:extLst>
                <a:ext uri="{FF2B5EF4-FFF2-40B4-BE49-F238E27FC236}">
                  <a16:creationId xmlns:a16="http://schemas.microsoft.com/office/drawing/2014/main" id="{A2125C50-31F7-4947-A127-ACEAB9862BCE}"/>
                </a:ext>
              </a:extLst>
            </p:cNvPr>
            <p:cNvSpPr/>
            <p:nvPr/>
          </p:nvSpPr>
          <p:spPr>
            <a:xfrm>
              <a:off x="7201524" y="3845801"/>
              <a:ext cx="1870143" cy="66284"/>
            </a:xfrm>
            <a:prstGeom prst="rect">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97" name="矩形 696">
              <a:extLst>
                <a:ext uri="{FF2B5EF4-FFF2-40B4-BE49-F238E27FC236}">
                  <a16:creationId xmlns:a16="http://schemas.microsoft.com/office/drawing/2014/main" id="{E0D2527F-A11D-4675-99F2-FE5C004FCD7D}"/>
                </a:ext>
              </a:extLst>
            </p:cNvPr>
            <p:cNvSpPr/>
            <p:nvPr/>
          </p:nvSpPr>
          <p:spPr>
            <a:xfrm>
              <a:off x="9332066" y="2677554"/>
              <a:ext cx="1870143" cy="66284"/>
            </a:xfrm>
            <a:prstGeom prst="rect">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98" name="矩形 697">
              <a:extLst>
                <a:ext uri="{FF2B5EF4-FFF2-40B4-BE49-F238E27FC236}">
                  <a16:creationId xmlns:a16="http://schemas.microsoft.com/office/drawing/2014/main" id="{DF82D1EA-4FD9-47EE-986A-572AFFB00984}"/>
                </a:ext>
              </a:extLst>
            </p:cNvPr>
            <p:cNvSpPr/>
            <p:nvPr/>
          </p:nvSpPr>
          <p:spPr>
            <a:xfrm>
              <a:off x="9332066" y="2482846"/>
              <a:ext cx="1870143" cy="66284"/>
            </a:xfrm>
            <a:prstGeom prst="rect">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99" name="矩形 698">
              <a:extLst>
                <a:ext uri="{FF2B5EF4-FFF2-40B4-BE49-F238E27FC236}">
                  <a16:creationId xmlns:a16="http://schemas.microsoft.com/office/drawing/2014/main" id="{26D33BDE-D5B9-4F52-A040-8BE7251B79D1}"/>
                </a:ext>
              </a:extLst>
            </p:cNvPr>
            <p:cNvSpPr/>
            <p:nvPr/>
          </p:nvSpPr>
          <p:spPr>
            <a:xfrm>
              <a:off x="9332066" y="2872262"/>
              <a:ext cx="1870143" cy="66284"/>
            </a:xfrm>
            <a:prstGeom prst="rect">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00" name="矩形 699">
              <a:extLst>
                <a:ext uri="{FF2B5EF4-FFF2-40B4-BE49-F238E27FC236}">
                  <a16:creationId xmlns:a16="http://schemas.microsoft.com/office/drawing/2014/main" id="{8C59EB3E-0152-4AF3-B528-ADF344205FB6}"/>
                </a:ext>
              </a:extLst>
            </p:cNvPr>
            <p:cNvSpPr/>
            <p:nvPr/>
          </p:nvSpPr>
          <p:spPr>
            <a:xfrm>
              <a:off x="9332066" y="3066970"/>
              <a:ext cx="1870143" cy="66284"/>
            </a:xfrm>
            <a:prstGeom prst="rect">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01" name="矩形 700">
              <a:extLst>
                <a:ext uri="{FF2B5EF4-FFF2-40B4-BE49-F238E27FC236}">
                  <a16:creationId xmlns:a16="http://schemas.microsoft.com/office/drawing/2014/main" id="{B0561CC3-6816-4D17-A6C5-3447B9FAB7B7}"/>
                </a:ext>
              </a:extLst>
            </p:cNvPr>
            <p:cNvSpPr/>
            <p:nvPr/>
          </p:nvSpPr>
          <p:spPr>
            <a:xfrm>
              <a:off x="9332066" y="3261678"/>
              <a:ext cx="1870143" cy="66284"/>
            </a:xfrm>
            <a:prstGeom prst="rect">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02" name="矩形 701">
              <a:extLst>
                <a:ext uri="{FF2B5EF4-FFF2-40B4-BE49-F238E27FC236}">
                  <a16:creationId xmlns:a16="http://schemas.microsoft.com/office/drawing/2014/main" id="{BF463FF7-87C4-4A05-80A9-DA9FE6BBBDB1}"/>
                </a:ext>
              </a:extLst>
            </p:cNvPr>
            <p:cNvSpPr/>
            <p:nvPr/>
          </p:nvSpPr>
          <p:spPr>
            <a:xfrm>
              <a:off x="9332066" y="3456385"/>
              <a:ext cx="1870143" cy="66284"/>
            </a:xfrm>
            <a:prstGeom prst="rect">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03" name="矩形 702">
              <a:extLst>
                <a:ext uri="{FF2B5EF4-FFF2-40B4-BE49-F238E27FC236}">
                  <a16:creationId xmlns:a16="http://schemas.microsoft.com/office/drawing/2014/main" id="{34EE7683-1409-41C5-8296-08801380E97F}"/>
                </a:ext>
              </a:extLst>
            </p:cNvPr>
            <p:cNvSpPr/>
            <p:nvPr/>
          </p:nvSpPr>
          <p:spPr>
            <a:xfrm>
              <a:off x="9332066" y="3651093"/>
              <a:ext cx="1870143" cy="66284"/>
            </a:xfrm>
            <a:prstGeom prst="rect">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04" name="矩形 703">
              <a:extLst>
                <a:ext uri="{FF2B5EF4-FFF2-40B4-BE49-F238E27FC236}">
                  <a16:creationId xmlns:a16="http://schemas.microsoft.com/office/drawing/2014/main" id="{376A7E75-5661-45E9-8956-11489D6CE100}"/>
                </a:ext>
              </a:extLst>
            </p:cNvPr>
            <p:cNvSpPr/>
            <p:nvPr/>
          </p:nvSpPr>
          <p:spPr>
            <a:xfrm>
              <a:off x="9332066" y="3845801"/>
              <a:ext cx="1870143" cy="66284"/>
            </a:xfrm>
            <a:prstGeom prst="rect">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705" name="群組 704">
              <a:extLst>
                <a:ext uri="{FF2B5EF4-FFF2-40B4-BE49-F238E27FC236}">
                  <a16:creationId xmlns:a16="http://schemas.microsoft.com/office/drawing/2014/main" id="{C87EB23E-7DB7-4D67-97D3-7EB9F3CA99E8}"/>
                </a:ext>
              </a:extLst>
            </p:cNvPr>
            <p:cNvGrpSpPr/>
            <p:nvPr/>
          </p:nvGrpSpPr>
          <p:grpSpPr>
            <a:xfrm>
              <a:off x="7061196" y="2462018"/>
              <a:ext cx="471825" cy="124670"/>
              <a:chOff x="588126" y="1042987"/>
              <a:chExt cx="1325205" cy="350157"/>
            </a:xfrm>
          </p:grpSpPr>
          <p:cxnSp>
            <p:nvCxnSpPr>
              <p:cNvPr id="1077" name="直線接點 1076">
                <a:extLst>
                  <a:ext uri="{FF2B5EF4-FFF2-40B4-BE49-F238E27FC236}">
                    <a16:creationId xmlns:a16="http://schemas.microsoft.com/office/drawing/2014/main" id="{CDC707D0-7847-4EBC-8482-BA0E6391D65F}"/>
                  </a:ext>
                </a:extLst>
              </p:cNvPr>
              <p:cNvCxnSpPr/>
              <p:nvPr/>
            </p:nvCxnSpPr>
            <p:spPr>
              <a:xfrm>
                <a:off x="655608" y="1199072"/>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78" name="直線接點 1077">
                <a:extLst>
                  <a:ext uri="{FF2B5EF4-FFF2-40B4-BE49-F238E27FC236}">
                    <a16:creationId xmlns:a16="http://schemas.microsoft.com/office/drawing/2014/main" id="{9D436300-6F37-4790-90C1-577B2CDEA176}"/>
                  </a:ext>
                </a:extLst>
              </p:cNvPr>
              <p:cNvCxnSpPr>
                <a:cxnSpLocks/>
              </p:cNvCxnSpPr>
              <p:nvPr/>
            </p:nvCxnSpPr>
            <p:spPr>
              <a:xfrm flipV="1">
                <a:off x="816768" y="1042987"/>
                <a:ext cx="0" cy="18227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79" name="直線接點 1078">
                <a:extLst>
                  <a:ext uri="{FF2B5EF4-FFF2-40B4-BE49-F238E27FC236}">
                    <a16:creationId xmlns:a16="http://schemas.microsoft.com/office/drawing/2014/main" id="{4D999229-D972-458A-B4CC-3444400782AE}"/>
                  </a:ext>
                </a:extLst>
              </p:cNvPr>
              <p:cNvCxnSpPr/>
              <p:nvPr/>
            </p:nvCxnSpPr>
            <p:spPr>
              <a:xfrm>
                <a:off x="793720" y="1070484"/>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80" name="直線接點 1079">
                <a:extLst>
                  <a:ext uri="{FF2B5EF4-FFF2-40B4-BE49-F238E27FC236}">
                    <a16:creationId xmlns:a16="http://schemas.microsoft.com/office/drawing/2014/main" id="{4941FF96-8327-48FE-877E-D0E84F9654D2}"/>
                  </a:ext>
                </a:extLst>
              </p:cNvPr>
              <p:cNvCxnSpPr>
                <a:cxnSpLocks/>
              </p:cNvCxnSpPr>
              <p:nvPr/>
            </p:nvCxnSpPr>
            <p:spPr>
              <a:xfrm flipV="1">
                <a:off x="954880" y="1057386"/>
                <a:ext cx="0" cy="33575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81" name="直線接點 1080">
                <a:extLst>
                  <a:ext uri="{FF2B5EF4-FFF2-40B4-BE49-F238E27FC236}">
                    <a16:creationId xmlns:a16="http://schemas.microsoft.com/office/drawing/2014/main" id="{254CB09B-4B72-4201-B48E-9A390ED0FF25}"/>
                  </a:ext>
                </a:extLst>
              </p:cNvPr>
              <p:cNvCxnSpPr/>
              <p:nvPr/>
            </p:nvCxnSpPr>
            <p:spPr>
              <a:xfrm>
                <a:off x="927070" y="1365758"/>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82" name="直線接點 1081">
                <a:extLst>
                  <a:ext uri="{FF2B5EF4-FFF2-40B4-BE49-F238E27FC236}">
                    <a16:creationId xmlns:a16="http://schemas.microsoft.com/office/drawing/2014/main" id="{AFC917D2-1435-4F14-B087-CFC314726582}"/>
                  </a:ext>
                </a:extLst>
              </p:cNvPr>
              <p:cNvCxnSpPr>
                <a:cxnSpLocks/>
              </p:cNvCxnSpPr>
              <p:nvPr/>
            </p:nvCxnSpPr>
            <p:spPr>
              <a:xfrm flipV="1">
                <a:off x="1088230" y="1042987"/>
                <a:ext cx="0" cy="33575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83" name="直線接點 1082">
                <a:extLst>
                  <a:ext uri="{FF2B5EF4-FFF2-40B4-BE49-F238E27FC236}">
                    <a16:creationId xmlns:a16="http://schemas.microsoft.com/office/drawing/2014/main" id="{25FAD07C-8DF2-4D3C-8CD0-146505C089C3}"/>
                  </a:ext>
                </a:extLst>
              </p:cNvPr>
              <p:cNvCxnSpPr/>
              <p:nvPr/>
            </p:nvCxnSpPr>
            <p:spPr>
              <a:xfrm>
                <a:off x="1086613" y="1070484"/>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84" name="直線接點 1083">
                <a:extLst>
                  <a:ext uri="{FF2B5EF4-FFF2-40B4-BE49-F238E27FC236}">
                    <a16:creationId xmlns:a16="http://schemas.microsoft.com/office/drawing/2014/main" id="{622C1964-88B2-4038-9DE9-8CA8F9D5B9C1}"/>
                  </a:ext>
                </a:extLst>
              </p:cNvPr>
              <p:cNvCxnSpPr>
                <a:cxnSpLocks/>
              </p:cNvCxnSpPr>
              <p:nvPr/>
            </p:nvCxnSpPr>
            <p:spPr>
              <a:xfrm flipV="1">
                <a:off x="1247773" y="1057386"/>
                <a:ext cx="0" cy="33575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85" name="直線接點 1084">
                <a:extLst>
                  <a:ext uri="{FF2B5EF4-FFF2-40B4-BE49-F238E27FC236}">
                    <a16:creationId xmlns:a16="http://schemas.microsoft.com/office/drawing/2014/main" id="{3086668C-116E-4574-A728-0BE2F1E51CEA}"/>
                  </a:ext>
                </a:extLst>
              </p:cNvPr>
              <p:cNvCxnSpPr/>
              <p:nvPr/>
            </p:nvCxnSpPr>
            <p:spPr>
              <a:xfrm>
                <a:off x="1219963" y="1365758"/>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86" name="直線接點 1085">
                <a:extLst>
                  <a:ext uri="{FF2B5EF4-FFF2-40B4-BE49-F238E27FC236}">
                    <a16:creationId xmlns:a16="http://schemas.microsoft.com/office/drawing/2014/main" id="{D9B34B71-CBC6-4088-97F1-BC862471ACE3}"/>
                  </a:ext>
                </a:extLst>
              </p:cNvPr>
              <p:cNvCxnSpPr>
                <a:cxnSpLocks/>
              </p:cNvCxnSpPr>
              <p:nvPr/>
            </p:nvCxnSpPr>
            <p:spPr>
              <a:xfrm flipV="1">
                <a:off x="1381123" y="1042987"/>
                <a:ext cx="0" cy="33575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87" name="直線接點 1086">
                <a:extLst>
                  <a:ext uri="{FF2B5EF4-FFF2-40B4-BE49-F238E27FC236}">
                    <a16:creationId xmlns:a16="http://schemas.microsoft.com/office/drawing/2014/main" id="{3C92111B-F474-4CE3-BA44-5038D7A1E0B8}"/>
                  </a:ext>
                </a:extLst>
              </p:cNvPr>
              <p:cNvCxnSpPr>
                <a:cxnSpLocks/>
              </p:cNvCxnSpPr>
              <p:nvPr/>
            </p:nvCxnSpPr>
            <p:spPr>
              <a:xfrm>
                <a:off x="1367601" y="1070484"/>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88" name="直線接點 1087">
                <a:extLst>
                  <a:ext uri="{FF2B5EF4-FFF2-40B4-BE49-F238E27FC236}">
                    <a16:creationId xmlns:a16="http://schemas.microsoft.com/office/drawing/2014/main" id="{23A8B95D-B0BB-40CE-B3A3-0B5A009DDFBA}"/>
                  </a:ext>
                </a:extLst>
              </p:cNvPr>
              <p:cNvCxnSpPr>
                <a:cxnSpLocks/>
              </p:cNvCxnSpPr>
              <p:nvPr/>
            </p:nvCxnSpPr>
            <p:spPr>
              <a:xfrm flipV="1">
                <a:off x="1528761" y="1057386"/>
                <a:ext cx="0" cy="33575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89" name="直線接點 1088">
                <a:extLst>
                  <a:ext uri="{FF2B5EF4-FFF2-40B4-BE49-F238E27FC236}">
                    <a16:creationId xmlns:a16="http://schemas.microsoft.com/office/drawing/2014/main" id="{B44C375C-9465-434E-B1FA-C3362754BA65}"/>
                  </a:ext>
                </a:extLst>
              </p:cNvPr>
              <p:cNvCxnSpPr>
                <a:cxnSpLocks/>
              </p:cNvCxnSpPr>
              <p:nvPr/>
            </p:nvCxnSpPr>
            <p:spPr>
              <a:xfrm>
                <a:off x="1500951" y="1365758"/>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90" name="直線接點 1089">
                <a:extLst>
                  <a:ext uri="{FF2B5EF4-FFF2-40B4-BE49-F238E27FC236}">
                    <a16:creationId xmlns:a16="http://schemas.microsoft.com/office/drawing/2014/main" id="{40CD4B0D-1B43-47FC-97ED-38AB051BD658}"/>
                  </a:ext>
                </a:extLst>
              </p:cNvPr>
              <p:cNvCxnSpPr>
                <a:cxnSpLocks/>
              </p:cNvCxnSpPr>
              <p:nvPr/>
            </p:nvCxnSpPr>
            <p:spPr>
              <a:xfrm flipV="1">
                <a:off x="1662111" y="1157288"/>
                <a:ext cx="0" cy="22145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91" name="直線接點 1090">
                <a:extLst>
                  <a:ext uri="{FF2B5EF4-FFF2-40B4-BE49-F238E27FC236}">
                    <a16:creationId xmlns:a16="http://schemas.microsoft.com/office/drawing/2014/main" id="{A48155BC-90A2-473B-AE6C-856F7C656F3D}"/>
                  </a:ext>
                </a:extLst>
              </p:cNvPr>
              <p:cNvCxnSpPr/>
              <p:nvPr/>
            </p:nvCxnSpPr>
            <p:spPr>
              <a:xfrm>
                <a:off x="1662111" y="1184784"/>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92" name="橢圓 1091">
                <a:extLst>
                  <a:ext uri="{FF2B5EF4-FFF2-40B4-BE49-F238E27FC236}">
                    <a16:creationId xmlns:a16="http://schemas.microsoft.com/office/drawing/2014/main" id="{A7AA01C8-6EFE-46F4-935C-753F633F0826}"/>
                  </a:ext>
                </a:extLst>
              </p:cNvPr>
              <p:cNvSpPr/>
              <p:nvPr/>
            </p:nvSpPr>
            <p:spPr>
              <a:xfrm>
                <a:off x="588126" y="1145495"/>
                <a:ext cx="107154" cy="1071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93" name="橢圓 1092">
                <a:extLst>
                  <a:ext uri="{FF2B5EF4-FFF2-40B4-BE49-F238E27FC236}">
                    <a16:creationId xmlns:a16="http://schemas.microsoft.com/office/drawing/2014/main" id="{A6D2A61A-6F38-4200-931E-028848EDE73E}"/>
                  </a:ext>
                </a:extLst>
              </p:cNvPr>
              <p:cNvSpPr/>
              <p:nvPr/>
            </p:nvSpPr>
            <p:spPr>
              <a:xfrm>
                <a:off x="1806177" y="1128284"/>
                <a:ext cx="107154" cy="1071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706" name="群組 705">
              <a:extLst>
                <a:ext uri="{FF2B5EF4-FFF2-40B4-BE49-F238E27FC236}">
                  <a16:creationId xmlns:a16="http://schemas.microsoft.com/office/drawing/2014/main" id="{F0E2851B-595E-4F5D-B549-331E00367338}"/>
                </a:ext>
              </a:extLst>
            </p:cNvPr>
            <p:cNvGrpSpPr/>
            <p:nvPr/>
          </p:nvGrpSpPr>
          <p:grpSpPr>
            <a:xfrm>
              <a:off x="7050256" y="2657651"/>
              <a:ext cx="471825" cy="124670"/>
              <a:chOff x="588126" y="1042987"/>
              <a:chExt cx="1325205" cy="350157"/>
            </a:xfrm>
          </p:grpSpPr>
          <p:cxnSp>
            <p:nvCxnSpPr>
              <p:cNvPr id="1060" name="直線接點 1059">
                <a:extLst>
                  <a:ext uri="{FF2B5EF4-FFF2-40B4-BE49-F238E27FC236}">
                    <a16:creationId xmlns:a16="http://schemas.microsoft.com/office/drawing/2014/main" id="{2C3D0C43-0FE3-454B-BF38-BAAE91A45364}"/>
                  </a:ext>
                </a:extLst>
              </p:cNvPr>
              <p:cNvCxnSpPr/>
              <p:nvPr/>
            </p:nvCxnSpPr>
            <p:spPr>
              <a:xfrm>
                <a:off x="655608" y="1199072"/>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61" name="直線接點 1060">
                <a:extLst>
                  <a:ext uri="{FF2B5EF4-FFF2-40B4-BE49-F238E27FC236}">
                    <a16:creationId xmlns:a16="http://schemas.microsoft.com/office/drawing/2014/main" id="{459769AA-66C1-401A-B485-2575C35B0C9F}"/>
                  </a:ext>
                </a:extLst>
              </p:cNvPr>
              <p:cNvCxnSpPr>
                <a:cxnSpLocks/>
              </p:cNvCxnSpPr>
              <p:nvPr/>
            </p:nvCxnSpPr>
            <p:spPr>
              <a:xfrm flipV="1">
                <a:off x="816768" y="1042987"/>
                <a:ext cx="0" cy="18227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62" name="直線接點 1061">
                <a:extLst>
                  <a:ext uri="{FF2B5EF4-FFF2-40B4-BE49-F238E27FC236}">
                    <a16:creationId xmlns:a16="http://schemas.microsoft.com/office/drawing/2014/main" id="{520683C2-6C1C-4986-B9CA-C72EC6EB03A0}"/>
                  </a:ext>
                </a:extLst>
              </p:cNvPr>
              <p:cNvCxnSpPr/>
              <p:nvPr/>
            </p:nvCxnSpPr>
            <p:spPr>
              <a:xfrm>
                <a:off x="793720" y="1070484"/>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63" name="直線接點 1062">
                <a:extLst>
                  <a:ext uri="{FF2B5EF4-FFF2-40B4-BE49-F238E27FC236}">
                    <a16:creationId xmlns:a16="http://schemas.microsoft.com/office/drawing/2014/main" id="{338C4730-765E-434F-A6F3-EA5195FB7AE5}"/>
                  </a:ext>
                </a:extLst>
              </p:cNvPr>
              <p:cNvCxnSpPr>
                <a:cxnSpLocks/>
              </p:cNvCxnSpPr>
              <p:nvPr/>
            </p:nvCxnSpPr>
            <p:spPr>
              <a:xfrm flipV="1">
                <a:off x="954880" y="1057386"/>
                <a:ext cx="0" cy="33575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64" name="直線接點 1063">
                <a:extLst>
                  <a:ext uri="{FF2B5EF4-FFF2-40B4-BE49-F238E27FC236}">
                    <a16:creationId xmlns:a16="http://schemas.microsoft.com/office/drawing/2014/main" id="{A8DC980A-2B2F-4C11-A77D-C23F08668230}"/>
                  </a:ext>
                </a:extLst>
              </p:cNvPr>
              <p:cNvCxnSpPr/>
              <p:nvPr/>
            </p:nvCxnSpPr>
            <p:spPr>
              <a:xfrm>
                <a:off x="927070" y="1365758"/>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65" name="直線接點 1064">
                <a:extLst>
                  <a:ext uri="{FF2B5EF4-FFF2-40B4-BE49-F238E27FC236}">
                    <a16:creationId xmlns:a16="http://schemas.microsoft.com/office/drawing/2014/main" id="{244157B2-2BA6-46DC-8FD5-1425752EE740}"/>
                  </a:ext>
                </a:extLst>
              </p:cNvPr>
              <p:cNvCxnSpPr>
                <a:cxnSpLocks/>
              </p:cNvCxnSpPr>
              <p:nvPr/>
            </p:nvCxnSpPr>
            <p:spPr>
              <a:xfrm flipV="1">
                <a:off x="1088230" y="1042987"/>
                <a:ext cx="0" cy="33575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66" name="直線接點 1065">
                <a:extLst>
                  <a:ext uri="{FF2B5EF4-FFF2-40B4-BE49-F238E27FC236}">
                    <a16:creationId xmlns:a16="http://schemas.microsoft.com/office/drawing/2014/main" id="{75CF557F-6012-4B93-95BF-9DF0FA235CC3}"/>
                  </a:ext>
                </a:extLst>
              </p:cNvPr>
              <p:cNvCxnSpPr/>
              <p:nvPr/>
            </p:nvCxnSpPr>
            <p:spPr>
              <a:xfrm>
                <a:off x="1086613" y="1070484"/>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67" name="直線接點 1066">
                <a:extLst>
                  <a:ext uri="{FF2B5EF4-FFF2-40B4-BE49-F238E27FC236}">
                    <a16:creationId xmlns:a16="http://schemas.microsoft.com/office/drawing/2014/main" id="{FF9B3918-6D60-430F-A6D1-73EB0B137AB8}"/>
                  </a:ext>
                </a:extLst>
              </p:cNvPr>
              <p:cNvCxnSpPr>
                <a:cxnSpLocks/>
              </p:cNvCxnSpPr>
              <p:nvPr/>
            </p:nvCxnSpPr>
            <p:spPr>
              <a:xfrm flipV="1">
                <a:off x="1247773" y="1057386"/>
                <a:ext cx="0" cy="33575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68" name="直線接點 1067">
                <a:extLst>
                  <a:ext uri="{FF2B5EF4-FFF2-40B4-BE49-F238E27FC236}">
                    <a16:creationId xmlns:a16="http://schemas.microsoft.com/office/drawing/2014/main" id="{69C8C5E1-270B-487C-B9B7-6BF34151D6A4}"/>
                  </a:ext>
                </a:extLst>
              </p:cNvPr>
              <p:cNvCxnSpPr/>
              <p:nvPr/>
            </p:nvCxnSpPr>
            <p:spPr>
              <a:xfrm>
                <a:off x="1219963" y="1365758"/>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69" name="直線接點 1068">
                <a:extLst>
                  <a:ext uri="{FF2B5EF4-FFF2-40B4-BE49-F238E27FC236}">
                    <a16:creationId xmlns:a16="http://schemas.microsoft.com/office/drawing/2014/main" id="{D8CB3BEF-49CC-471D-9B82-E81152965C8E}"/>
                  </a:ext>
                </a:extLst>
              </p:cNvPr>
              <p:cNvCxnSpPr>
                <a:cxnSpLocks/>
              </p:cNvCxnSpPr>
              <p:nvPr/>
            </p:nvCxnSpPr>
            <p:spPr>
              <a:xfrm flipV="1">
                <a:off x="1381123" y="1042987"/>
                <a:ext cx="0" cy="33575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70" name="直線接點 1069">
                <a:extLst>
                  <a:ext uri="{FF2B5EF4-FFF2-40B4-BE49-F238E27FC236}">
                    <a16:creationId xmlns:a16="http://schemas.microsoft.com/office/drawing/2014/main" id="{BA15CFBC-F3C8-4D1E-885C-63248792828F}"/>
                  </a:ext>
                </a:extLst>
              </p:cNvPr>
              <p:cNvCxnSpPr>
                <a:cxnSpLocks/>
              </p:cNvCxnSpPr>
              <p:nvPr/>
            </p:nvCxnSpPr>
            <p:spPr>
              <a:xfrm>
                <a:off x="1367601" y="1070484"/>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71" name="直線接點 1070">
                <a:extLst>
                  <a:ext uri="{FF2B5EF4-FFF2-40B4-BE49-F238E27FC236}">
                    <a16:creationId xmlns:a16="http://schemas.microsoft.com/office/drawing/2014/main" id="{1FD8BD30-DF04-4B7A-A08D-D78321D61447}"/>
                  </a:ext>
                </a:extLst>
              </p:cNvPr>
              <p:cNvCxnSpPr>
                <a:cxnSpLocks/>
              </p:cNvCxnSpPr>
              <p:nvPr/>
            </p:nvCxnSpPr>
            <p:spPr>
              <a:xfrm flipV="1">
                <a:off x="1528761" y="1057386"/>
                <a:ext cx="0" cy="33575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72" name="直線接點 1071">
                <a:extLst>
                  <a:ext uri="{FF2B5EF4-FFF2-40B4-BE49-F238E27FC236}">
                    <a16:creationId xmlns:a16="http://schemas.microsoft.com/office/drawing/2014/main" id="{C4184B80-8395-49E0-9312-4AAC5FE6FD65}"/>
                  </a:ext>
                </a:extLst>
              </p:cNvPr>
              <p:cNvCxnSpPr>
                <a:cxnSpLocks/>
              </p:cNvCxnSpPr>
              <p:nvPr/>
            </p:nvCxnSpPr>
            <p:spPr>
              <a:xfrm>
                <a:off x="1500951" y="1365758"/>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73" name="直線接點 1072">
                <a:extLst>
                  <a:ext uri="{FF2B5EF4-FFF2-40B4-BE49-F238E27FC236}">
                    <a16:creationId xmlns:a16="http://schemas.microsoft.com/office/drawing/2014/main" id="{14AE4BCE-1F04-4B7B-BB4A-6BB52939C284}"/>
                  </a:ext>
                </a:extLst>
              </p:cNvPr>
              <p:cNvCxnSpPr>
                <a:cxnSpLocks/>
              </p:cNvCxnSpPr>
              <p:nvPr/>
            </p:nvCxnSpPr>
            <p:spPr>
              <a:xfrm flipV="1">
                <a:off x="1662111" y="1157288"/>
                <a:ext cx="0" cy="22145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74" name="直線接點 1073">
                <a:extLst>
                  <a:ext uri="{FF2B5EF4-FFF2-40B4-BE49-F238E27FC236}">
                    <a16:creationId xmlns:a16="http://schemas.microsoft.com/office/drawing/2014/main" id="{657A8C43-EDB1-4C74-9511-683F62346E7A}"/>
                  </a:ext>
                </a:extLst>
              </p:cNvPr>
              <p:cNvCxnSpPr/>
              <p:nvPr/>
            </p:nvCxnSpPr>
            <p:spPr>
              <a:xfrm>
                <a:off x="1662111" y="1184784"/>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75" name="橢圓 1074">
                <a:extLst>
                  <a:ext uri="{FF2B5EF4-FFF2-40B4-BE49-F238E27FC236}">
                    <a16:creationId xmlns:a16="http://schemas.microsoft.com/office/drawing/2014/main" id="{B77957A5-2991-4613-A32B-442AC9DEBA3E}"/>
                  </a:ext>
                </a:extLst>
              </p:cNvPr>
              <p:cNvSpPr/>
              <p:nvPr/>
            </p:nvSpPr>
            <p:spPr>
              <a:xfrm>
                <a:off x="588126" y="1145495"/>
                <a:ext cx="107154" cy="1071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76" name="橢圓 1075">
                <a:extLst>
                  <a:ext uri="{FF2B5EF4-FFF2-40B4-BE49-F238E27FC236}">
                    <a16:creationId xmlns:a16="http://schemas.microsoft.com/office/drawing/2014/main" id="{4DE0EAA0-1773-4B76-8BC4-88D16C614CA9}"/>
                  </a:ext>
                </a:extLst>
              </p:cNvPr>
              <p:cNvSpPr/>
              <p:nvPr/>
            </p:nvSpPr>
            <p:spPr>
              <a:xfrm>
                <a:off x="1806177" y="1128284"/>
                <a:ext cx="107154" cy="1071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707" name="群組 706">
              <a:extLst>
                <a:ext uri="{FF2B5EF4-FFF2-40B4-BE49-F238E27FC236}">
                  <a16:creationId xmlns:a16="http://schemas.microsoft.com/office/drawing/2014/main" id="{DB2F9ADD-CEBA-4AA9-B331-2073C858DBB8}"/>
                </a:ext>
              </a:extLst>
            </p:cNvPr>
            <p:cNvGrpSpPr/>
            <p:nvPr/>
          </p:nvGrpSpPr>
          <p:grpSpPr>
            <a:xfrm>
              <a:off x="7061196" y="2861596"/>
              <a:ext cx="471825" cy="124670"/>
              <a:chOff x="588126" y="1042987"/>
              <a:chExt cx="1325205" cy="350157"/>
            </a:xfrm>
          </p:grpSpPr>
          <p:cxnSp>
            <p:nvCxnSpPr>
              <p:cNvPr id="1043" name="直線接點 1042">
                <a:extLst>
                  <a:ext uri="{FF2B5EF4-FFF2-40B4-BE49-F238E27FC236}">
                    <a16:creationId xmlns:a16="http://schemas.microsoft.com/office/drawing/2014/main" id="{693410F8-95C7-4356-AF07-DD23C589D25E}"/>
                  </a:ext>
                </a:extLst>
              </p:cNvPr>
              <p:cNvCxnSpPr/>
              <p:nvPr/>
            </p:nvCxnSpPr>
            <p:spPr>
              <a:xfrm>
                <a:off x="655608" y="1199072"/>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44" name="直線接點 1043">
                <a:extLst>
                  <a:ext uri="{FF2B5EF4-FFF2-40B4-BE49-F238E27FC236}">
                    <a16:creationId xmlns:a16="http://schemas.microsoft.com/office/drawing/2014/main" id="{A12C47B3-95AA-4CC7-8445-B7012A134F3B}"/>
                  </a:ext>
                </a:extLst>
              </p:cNvPr>
              <p:cNvCxnSpPr>
                <a:cxnSpLocks/>
              </p:cNvCxnSpPr>
              <p:nvPr/>
            </p:nvCxnSpPr>
            <p:spPr>
              <a:xfrm flipV="1">
                <a:off x="816768" y="1042987"/>
                <a:ext cx="0" cy="18227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45" name="直線接點 1044">
                <a:extLst>
                  <a:ext uri="{FF2B5EF4-FFF2-40B4-BE49-F238E27FC236}">
                    <a16:creationId xmlns:a16="http://schemas.microsoft.com/office/drawing/2014/main" id="{623477DF-E894-48B6-9511-E844D23930B2}"/>
                  </a:ext>
                </a:extLst>
              </p:cNvPr>
              <p:cNvCxnSpPr/>
              <p:nvPr/>
            </p:nvCxnSpPr>
            <p:spPr>
              <a:xfrm>
                <a:off x="793720" y="1070484"/>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46" name="直線接點 1045">
                <a:extLst>
                  <a:ext uri="{FF2B5EF4-FFF2-40B4-BE49-F238E27FC236}">
                    <a16:creationId xmlns:a16="http://schemas.microsoft.com/office/drawing/2014/main" id="{CB5F06C7-D99F-45A3-938E-E0B48A183914}"/>
                  </a:ext>
                </a:extLst>
              </p:cNvPr>
              <p:cNvCxnSpPr>
                <a:cxnSpLocks/>
              </p:cNvCxnSpPr>
              <p:nvPr/>
            </p:nvCxnSpPr>
            <p:spPr>
              <a:xfrm flipV="1">
                <a:off x="954880" y="1057386"/>
                <a:ext cx="0" cy="33575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47" name="直線接點 1046">
                <a:extLst>
                  <a:ext uri="{FF2B5EF4-FFF2-40B4-BE49-F238E27FC236}">
                    <a16:creationId xmlns:a16="http://schemas.microsoft.com/office/drawing/2014/main" id="{B0E8BF0B-7F8C-4F19-AFCA-DDB43A68EF0B}"/>
                  </a:ext>
                </a:extLst>
              </p:cNvPr>
              <p:cNvCxnSpPr/>
              <p:nvPr/>
            </p:nvCxnSpPr>
            <p:spPr>
              <a:xfrm>
                <a:off x="927070" y="1365758"/>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48" name="直線接點 1047">
                <a:extLst>
                  <a:ext uri="{FF2B5EF4-FFF2-40B4-BE49-F238E27FC236}">
                    <a16:creationId xmlns:a16="http://schemas.microsoft.com/office/drawing/2014/main" id="{4E19185A-9896-466A-9662-874A9E9E43A6}"/>
                  </a:ext>
                </a:extLst>
              </p:cNvPr>
              <p:cNvCxnSpPr>
                <a:cxnSpLocks/>
              </p:cNvCxnSpPr>
              <p:nvPr/>
            </p:nvCxnSpPr>
            <p:spPr>
              <a:xfrm flipV="1">
                <a:off x="1088230" y="1042987"/>
                <a:ext cx="0" cy="33575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49" name="直線接點 1048">
                <a:extLst>
                  <a:ext uri="{FF2B5EF4-FFF2-40B4-BE49-F238E27FC236}">
                    <a16:creationId xmlns:a16="http://schemas.microsoft.com/office/drawing/2014/main" id="{A4A1C2E5-CE46-4C70-BED3-8C893CA1CEBC}"/>
                  </a:ext>
                </a:extLst>
              </p:cNvPr>
              <p:cNvCxnSpPr/>
              <p:nvPr/>
            </p:nvCxnSpPr>
            <p:spPr>
              <a:xfrm>
                <a:off x="1086613" y="1070484"/>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50" name="直線接點 1049">
                <a:extLst>
                  <a:ext uri="{FF2B5EF4-FFF2-40B4-BE49-F238E27FC236}">
                    <a16:creationId xmlns:a16="http://schemas.microsoft.com/office/drawing/2014/main" id="{87EDD323-6D07-4B77-89D4-F3F72983FDDA}"/>
                  </a:ext>
                </a:extLst>
              </p:cNvPr>
              <p:cNvCxnSpPr>
                <a:cxnSpLocks/>
              </p:cNvCxnSpPr>
              <p:nvPr/>
            </p:nvCxnSpPr>
            <p:spPr>
              <a:xfrm flipV="1">
                <a:off x="1247773" y="1057386"/>
                <a:ext cx="0" cy="33575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51" name="直線接點 1050">
                <a:extLst>
                  <a:ext uri="{FF2B5EF4-FFF2-40B4-BE49-F238E27FC236}">
                    <a16:creationId xmlns:a16="http://schemas.microsoft.com/office/drawing/2014/main" id="{043A1F76-2423-4C73-A15F-A6F04B72C197}"/>
                  </a:ext>
                </a:extLst>
              </p:cNvPr>
              <p:cNvCxnSpPr/>
              <p:nvPr/>
            </p:nvCxnSpPr>
            <p:spPr>
              <a:xfrm>
                <a:off x="1219963" y="1365758"/>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52" name="直線接點 1051">
                <a:extLst>
                  <a:ext uri="{FF2B5EF4-FFF2-40B4-BE49-F238E27FC236}">
                    <a16:creationId xmlns:a16="http://schemas.microsoft.com/office/drawing/2014/main" id="{14676A7F-0C42-4A24-A969-7A4EFDB16A67}"/>
                  </a:ext>
                </a:extLst>
              </p:cNvPr>
              <p:cNvCxnSpPr>
                <a:cxnSpLocks/>
              </p:cNvCxnSpPr>
              <p:nvPr/>
            </p:nvCxnSpPr>
            <p:spPr>
              <a:xfrm flipV="1">
                <a:off x="1381123" y="1042987"/>
                <a:ext cx="0" cy="33575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53" name="直線接點 1052">
                <a:extLst>
                  <a:ext uri="{FF2B5EF4-FFF2-40B4-BE49-F238E27FC236}">
                    <a16:creationId xmlns:a16="http://schemas.microsoft.com/office/drawing/2014/main" id="{48A1E796-ED17-40CC-8D8D-780BE5A464CB}"/>
                  </a:ext>
                </a:extLst>
              </p:cNvPr>
              <p:cNvCxnSpPr>
                <a:cxnSpLocks/>
              </p:cNvCxnSpPr>
              <p:nvPr/>
            </p:nvCxnSpPr>
            <p:spPr>
              <a:xfrm>
                <a:off x="1367601" y="1070484"/>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54" name="直線接點 1053">
                <a:extLst>
                  <a:ext uri="{FF2B5EF4-FFF2-40B4-BE49-F238E27FC236}">
                    <a16:creationId xmlns:a16="http://schemas.microsoft.com/office/drawing/2014/main" id="{6890E87C-6F8A-4CF8-9148-59D312D35BB7}"/>
                  </a:ext>
                </a:extLst>
              </p:cNvPr>
              <p:cNvCxnSpPr>
                <a:cxnSpLocks/>
              </p:cNvCxnSpPr>
              <p:nvPr/>
            </p:nvCxnSpPr>
            <p:spPr>
              <a:xfrm flipV="1">
                <a:off x="1528761" y="1057386"/>
                <a:ext cx="0" cy="33575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55" name="直線接點 1054">
                <a:extLst>
                  <a:ext uri="{FF2B5EF4-FFF2-40B4-BE49-F238E27FC236}">
                    <a16:creationId xmlns:a16="http://schemas.microsoft.com/office/drawing/2014/main" id="{BC94A17C-E3BE-49AF-9453-95E2AE78E28E}"/>
                  </a:ext>
                </a:extLst>
              </p:cNvPr>
              <p:cNvCxnSpPr>
                <a:cxnSpLocks/>
              </p:cNvCxnSpPr>
              <p:nvPr/>
            </p:nvCxnSpPr>
            <p:spPr>
              <a:xfrm>
                <a:off x="1500951" y="1365758"/>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56" name="直線接點 1055">
                <a:extLst>
                  <a:ext uri="{FF2B5EF4-FFF2-40B4-BE49-F238E27FC236}">
                    <a16:creationId xmlns:a16="http://schemas.microsoft.com/office/drawing/2014/main" id="{EFCB07CF-43B1-4863-A313-FB2F9096AAD2}"/>
                  </a:ext>
                </a:extLst>
              </p:cNvPr>
              <p:cNvCxnSpPr>
                <a:cxnSpLocks/>
              </p:cNvCxnSpPr>
              <p:nvPr/>
            </p:nvCxnSpPr>
            <p:spPr>
              <a:xfrm flipV="1">
                <a:off x="1662111" y="1157288"/>
                <a:ext cx="0" cy="22145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57" name="直線接點 1056">
                <a:extLst>
                  <a:ext uri="{FF2B5EF4-FFF2-40B4-BE49-F238E27FC236}">
                    <a16:creationId xmlns:a16="http://schemas.microsoft.com/office/drawing/2014/main" id="{1499E4DA-FCD9-461B-9976-3CCE91E1261C}"/>
                  </a:ext>
                </a:extLst>
              </p:cNvPr>
              <p:cNvCxnSpPr/>
              <p:nvPr/>
            </p:nvCxnSpPr>
            <p:spPr>
              <a:xfrm>
                <a:off x="1662111" y="1184784"/>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58" name="橢圓 1057">
                <a:extLst>
                  <a:ext uri="{FF2B5EF4-FFF2-40B4-BE49-F238E27FC236}">
                    <a16:creationId xmlns:a16="http://schemas.microsoft.com/office/drawing/2014/main" id="{49392834-DDE2-4E4D-B99D-D977CDFF1125}"/>
                  </a:ext>
                </a:extLst>
              </p:cNvPr>
              <p:cNvSpPr/>
              <p:nvPr/>
            </p:nvSpPr>
            <p:spPr>
              <a:xfrm>
                <a:off x="588126" y="1145495"/>
                <a:ext cx="107154" cy="1071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59" name="橢圓 1058">
                <a:extLst>
                  <a:ext uri="{FF2B5EF4-FFF2-40B4-BE49-F238E27FC236}">
                    <a16:creationId xmlns:a16="http://schemas.microsoft.com/office/drawing/2014/main" id="{42096B2B-B4D3-4E68-940E-5074FE1C47BE}"/>
                  </a:ext>
                </a:extLst>
              </p:cNvPr>
              <p:cNvSpPr/>
              <p:nvPr/>
            </p:nvSpPr>
            <p:spPr>
              <a:xfrm>
                <a:off x="1806177" y="1128284"/>
                <a:ext cx="107154" cy="1071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708" name="群組 707">
              <a:extLst>
                <a:ext uri="{FF2B5EF4-FFF2-40B4-BE49-F238E27FC236}">
                  <a16:creationId xmlns:a16="http://schemas.microsoft.com/office/drawing/2014/main" id="{5F3975D5-65F1-4DC1-A263-FA50432FF5F8}"/>
                </a:ext>
              </a:extLst>
            </p:cNvPr>
            <p:cNvGrpSpPr/>
            <p:nvPr/>
          </p:nvGrpSpPr>
          <p:grpSpPr>
            <a:xfrm>
              <a:off x="7059394" y="3049944"/>
              <a:ext cx="471825" cy="124670"/>
              <a:chOff x="588126" y="1042987"/>
              <a:chExt cx="1325205" cy="350157"/>
            </a:xfrm>
          </p:grpSpPr>
          <p:cxnSp>
            <p:nvCxnSpPr>
              <p:cNvPr id="1026" name="直線接點 1025">
                <a:extLst>
                  <a:ext uri="{FF2B5EF4-FFF2-40B4-BE49-F238E27FC236}">
                    <a16:creationId xmlns:a16="http://schemas.microsoft.com/office/drawing/2014/main" id="{D751156B-4759-4C03-B0F6-9FDF2A16A6EA}"/>
                  </a:ext>
                </a:extLst>
              </p:cNvPr>
              <p:cNvCxnSpPr/>
              <p:nvPr/>
            </p:nvCxnSpPr>
            <p:spPr>
              <a:xfrm>
                <a:off x="655608" y="1199072"/>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27" name="直線接點 1026">
                <a:extLst>
                  <a:ext uri="{FF2B5EF4-FFF2-40B4-BE49-F238E27FC236}">
                    <a16:creationId xmlns:a16="http://schemas.microsoft.com/office/drawing/2014/main" id="{4CA58D91-7993-4260-8253-403809D3CAA4}"/>
                  </a:ext>
                </a:extLst>
              </p:cNvPr>
              <p:cNvCxnSpPr>
                <a:cxnSpLocks/>
              </p:cNvCxnSpPr>
              <p:nvPr/>
            </p:nvCxnSpPr>
            <p:spPr>
              <a:xfrm flipV="1">
                <a:off x="816768" y="1042987"/>
                <a:ext cx="0" cy="18227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28" name="直線接點 1027">
                <a:extLst>
                  <a:ext uri="{FF2B5EF4-FFF2-40B4-BE49-F238E27FC236}">
                    <a16:creationId xmlns:a16="http://schemas.microsoft.com/office/drawing/2014/main" id="{808BC3DA-8F9E-4A4D-BC3C-6A291F5ABF2D}"/>
                  </a:ext>
                </a:extLst>
              </p:cNvPr>
              <p:cNvCxnSpPr/>
              <p:nvPr/>
            </p:nvCxnSpPr>
            <p:spPr>
              <a:xfrm>
                <a:off x="793720" y="1070484"/>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29" name="直線接點 1028">
                <a:extLst>
                  <a:ext uri="{FF2B5EF4-FFF2-40B4-BE49-F238E27FC236}">
                    <a16:creationId xmlns:a16="http://schemas.microsoft.com/office/drawing/2014/main" id="{9607A305-536E-4875-B13F-70519F3960E5}"/>
                  </a:ext>
                </a:extLst>
              </p:cNvPr>
              <p:cNvCxnSpPr>
                <a:cxnSpLocks/>
              </p:cNvCxnSpPr>
              <p:nvPr/>
            </p:nvCxnSpPr>
            <p:spPr>
              <a:xfrm flipV="1">
                <a:off x="954880" y="1057386"/>
                <a:ext cx="0" cy="33575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30" name="直線接點 1029">
                <a:extLst>
                  <a:ext uri="{FF2B5EF4-FFF2-40B4-BE49-F238E27FC236}">
                    <a16:creationId xmlns:a16="http://schemas.microsoft.com/office/drawing/2014/main" id="{3CB45AAC-9DE3-4A2F-B8E5-A3634BCA2889}"/>
                  </a:ext>
                </a:extLst>
              </p:cNvPr>
              <p:cNvCxnSpPr/>
              <p:nvPr/>
            </p:nvCxnSpPr>
            <p:spPr>
              <a:xfrm>
                <a:off x="927070" y="1365758"/>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31" name="直線接點 1030">
                <a:extLst>
                  <a:ext uri="{FF2B5EF4-FFF2-40B4-BE49-F238E27FC236}">
                    <a16:creationId xmlns:a16="http://schemas.microsoft.com/office/drawing/2014/main" id="{83CEF338-087F-44B8-AEDD-F80FB5E503CF}"/>
                  </a:ext>
                </a:extLst>
              </p:cNvPr>
              <p:cNvCxnSpPr>
                <a:cxnSpLocks/>
              </p:cNvCxnSpPr>
              <p:nvPr/>
            </p:nvCxnSpPr>
            <p:spPr>
              <a:xfrm flipV="1">
                <a:off x="1088230" y="1042987"/>
                <a:ext cx="0" cy="33575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32" name="直線接點 1031">
                <a:extLst>
                  <a:ext uri="{FF2B5EF4-FFF2-40B4-BE49-F238E27FC236}">
                    <a16:creationId xmlns:a16="http://schemas.microsoft.com/office/drawing/2014/main" id="{0DF6052E-F955-4021-930F-EDEB9397C8ED}"/>
                  </a:ext>
                </a:extLst>
              </p:cNvPr>
              <p:cNvCxnSpPr/>
              <p:nvPr/>
            </p:nvCxnSpPr>
            <p:spPr>
              <a:xfrm>
                <a:off x="1086613" y="1070484"/>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33" name="直線接點 1032">
                <a:extLst>
                  <a:ext uri="{FF2B5EF4-FFF2-40B4-BE49-F238E27FC236}">
                    <a16:creationId xmlns:a16="http://schemas.microsoft.com/office/drawing/2014/main" id="{7834CBF0-1F4B-4ADF-AF1F-C0E36DF57610}"/>
                  </a:ext>
                </a:extLst>
              </p:cNvPr>
              <p:cNvCxnSpPr>
                <a:cxnSpLocks/>
              </p:cNvCxnSpPr>
              <p:nvPr/>
            </p:nvCxnSpPr>
            <p:spPr>
              <a:xfrm flipV="1">
                <a:off x="1247773" y="1057386"/>
                <a:ext cx="0" cy="33575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34" name="直線接點 1033">
                <a:extLst>
                  <a:ext uri="{FF2B5EF4-FFF2-40B4-BE49-F238E27FC236}">
                    <a16:creationId xmlns:a16="http://schemas.microsoft.com/office/drawing/2014/main" id="{73B04EE7-0E55-432B-B3F5-0AFB0AB371E1}"/>
                  </a:ext>
                </a:extLst>
              </p:cNvPr>
              <p:cNvCxnSpPr/>
              <p:nvPr/>
            </p:nvCxnSpPr>
            <p:spPr>
              <a:xfrm>
                <a:off x="1219963" y="1365758"/>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35" name="直線接點 1034">
                <a:extLst>
                  <a:ext uri="{FF2B5EF4-FFF2-40B4-BE49-F238E27FC236}">
                    <a16:creationId xmlns:a16="http://schemas.microsoft.com/office/drawing/2014/main" id="{97D64637-E300-452C-98A1-0E4FC4BBCA1B}"/>
                  </a:ext>
                </a:extLst>
              </p:cNvPr>
              <p:cNvCxnSpPr>
                <a:cxnSpLocks/>
              </p:cNvCxnSpPr>
              <p:nvPr/>
            </p:nvCxnSpPr>
            <p:spPr>
              <a:xfrm flipV="1">
                <a:off x="1381123" y="1042987"/>
                <a:ext cx="0" cy="33575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36" name="直線接點 1035">
                <a:extLst>
                  <a:ext uri="{FF2B5EF4-FFF2-40B4-BE49-F238E27FC236}">
                    <a16:creationId xmlns:a16="http://schemas.microsoft.com/office/drawing/2014/main" id="{8E3E8369-712A-4372-A0A4-6CDFA91DA1ED}"/>
                  </a:ext>
                </a:extLst>
              </p:cNvPr>
              <p:cNvCxnSpPr>
                <a:cxnSpLocks/>
              </p:cNvCxnSpPr>
              <p:nvPr/>
            </p:nvCxnSpPr>
            <p:spPr>
              <a:xfrm>
                <a:off x="1367601" y="1070484"/>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37" name="直線接點 1036">
                <a:extLst>
                  <a:ext uri="{FF2B5EF4-FFF2-40B4-BE49-F238E27FC236}">
                    <a16:creationId xmlns:a16="http://schemas.microsoft.com/office/drawing/2014/main" id="{8AEF41E4-4926-4747-9F51-1BD5C6C8F55E}"/>
                  </a:ext>
                </a:extLst>
              </p:cNvPr>
              <p:cNvCxnSpPr>
                <a:cxnSpLocks/>
              </p:cNvCxnSpPr>
              <p:nvPr/>
            </p:nvCxnSpPr>
            <p:spPr>
              <a:xfrm flipV="1">
                <a:off x="1528761" y="1057386"/>
                <a:ext cx="0" cy="33575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38" name="直線接點 1037">
                <a:extLst>
                  <a:ext uri="{FF2B5EF4-FFF2-40B4-BE49-F238E27FC236}">
                    <a16:creationId xmlns:a16="http://schemas.microsoft.com/office/drawing/2014/main" id="{7E9F1C67-93A6-465F-9CA0-0CEA0E032302}"/>
                  </a:ext>
                </a:extLst>
              </p:cNvPr>
              <p:cNvCxnSpPr>
                <a:cxnSpLocks/>
              </p:cNvCxnSpPr>
              <p:nvPr/>
            </p:nvCxnSpPr>
            <p:spPr>
              <a:xfrm>
                <a:off x="1500951" y="1365758"/>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39" name="直線接點 1038">
                <a:extLst>
                  <a:ext uri="{FF2B5EF4-FFF2-40B4-BE49-F238E27FC236}">
                    <a16:creationId xmlns:a16="http://schemas.microsoft.com/office/drawing/2014/main" id="{C81E1981-9077-4EBA-9AA3-F90282F8F23A}"/>
                  </a:ext>
                </a:extLst>
              </p:cNvPr>
              <p:cNvCxnSpPr>
                <a:cxnSpLocks/>
              </p:cNvCxnSpPr>
              <p:nvPr/>
            </p:nvCxnSpPr>
            <p:spPr>
              <a:xfrm flipV="1">
                <a:off x="1662111" y="1157288"/>
                <a:ext cx="0" cy="22145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40" name="直線接點 1039">
                <a:extLst>
                  <a:ext uri="{FF2B5EF4-FFF2-40B4-BE49-F238E27FC236}">
                    <a16:creationId xmlns:a16="http://schemas.microsoft.com/office/drawing/2014/main" id="{E8E2A3DA-0045-41C9-B389-B1D137836546}"/>
                  </a:ext>
                </a:extLst>
              </p:cNvPr>
              <p:cNvCxnSpPr/>
              <p:nvPr/>
            </p:nvCxnSpPr>
            <p:spPr>
              <a:xfrm>
                <a:off x="1662111" y="1184784"/>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41" name="橢圓 1040">
                <a:extLst>
                  <a:ext uri="{FF2B5EF4-FFF2-40B4-BE49-F238E27FC236}">
                    <a16:creationId xmlns:a16="http://schemas.microsoft.com/office/drawing/2014/main" id="{A934D937-31F4-4310-82B6-687316796A09}"/>
                  </a:ext>
                </a:extLst>
              </p:cNvPr>
              <p:cNvSpPr/>
              <p:nvPr/>
            </p:nvSpPr>
            <p:spPr>
              <a:xfrm>
                <a:off x="588126" y="1145495"/>
                <a:ext cx="107154" cy="1071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42" name="橢圓 1041">
                <a:extLst>
                  <a:ext uri="{FF2B5EF4-FFF2-40B4-BE49-F238E27FC236}">
                    <a16:creationId xmlns:a16="http://schemas.microsoft.com/office/drawing/2014/main" id="{7B08FB0A-E181-46AB-B771-EA31BCE66992}"/>
                  </a:ext>
                </a:extLst>
              </p:cNvPr>
              <p:cNvSpPr/>
              <p:nvPr/>
            </p:nvSpPr>
            <p:spPr>
              <a:xfrm>
                <a:off x="1806177" y="1128284"/>
                <a:ext cx="107154" cy="1071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709" name="群組 708">
              <a:extLst>
                <a:ext uri="{FF2B5EF4-FFF2-40B4-BE49-F238E27FC236}">
                  <a16:creationId xmlns:a16="http://schemas.microsoft.com/office/drawing/2014/main" id="{C5A4AD48-6413-47BA-97CC-5B259A0B1CD4}"/>
                </a:ext>
              </a:extLst>
            </p:cNvPr>
            <p:cNvGrpSpPr/>
            <p:nvPr/>
          </p:nvGrpSpPr>
          <p:grpSpPr>
            <a:xfrm>
              <a:off x="7069282" y="3249385"/>
              <a:ext cx="471825" cy="124670"/>
              <a:chOff x="588126" y="1042987"/>
              <a:chExt cx="1325205" cy="350157"/>
            </a:xfrm>
          </p:grpSpPr>
          <p:cxnSp>
            <p:nvCxnSpPr>
              <p:cNvPr id="1009" name="直線接點 1008">
                <a:extLst>
                  <a:ext uri="{FF2B5EF4-FFF2-40B4-BE49-F238E27FC236}">
                    <a16:creationId xmlns:a16="http://schemas.microsoft.com/office/drawing/2014/main" id="{E748CDC5-9B8F-41CA-8BAB-E5E5B7161A0D}"/>
                  </a:ext>
                </a:extLst>
              </p:cNvPr>
              <p:cNvCxnSpPr/>
              <p:nvPr/>
            </p:nvCxnSpPr>
            <p:spPr>
              <a:xfrm>
                <a:off x="655608" y="1199072"/>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10" name="直線接點 1009">
                <a:extLst>
                  <a:ext uri="{FF2B5EF4-FFF2-40B4-BE49-F238E27FC236}">
                    <a16:creationId xmlns:a16="http://schemas.microsoft.com/office/drawing/2014/main" id="{3551A1BE-43C9-4848-B119-2C84DCB2E545}"/>
                  </a:ext>
                </a:extLst>
              </p:cNvPr>
              <p:cNvCxnSpPr>
                <a:cxnSpLocks/>
              </p:cNvCxnSpPr>
              <p:nvPr/>
            </p:nvCxnSpPr>
            <p:spPr>
              <a:xfrm flipV="1">
                <a:off x="816768" y="1042987"/>
                <a:ext cx="0" cy="18227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11" name="直線接點 1010">
                <a:extLst>
                  <a:ext uri="{FF2B5EF4-FFF2-40B4-BE49-F238E27FC236}">
                    <a16:creationId xmlns:a16="http://schemas.microsoft.com/office/drawing/2014/main" id="{DE788A0A-6DCC-4099-8C04-70B66BAFD317}"/>
                  </a:ext>
                </a:extLst>
              </p:cNvPr>
              <p:cNvCxnSpPr/>
              <p:nvPr/>
            </p:nvCxnSpPr>
            <p:spPr>
              <a:xfrm>
                <a:off x="793720" y="1070484"/>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12" name="直線接點 1011">
                <a:extLst>
                  <a:ext uri="{FF2B5EF4-FFF2-40B4-BE49-F238E27FC236}">
                    <a16:creationId xmlns:a16="http://schemas.microsoft.com/office/drawing/2014/main" id="{B48E8671-06BE-4B7D-8F51-20927A10673F}"/>
                  </a:ext>
                </a:extLst>
              </p:cNvPr>
              <p:cNvCxnSpPr>
                <a:cxnSpLocks/>
              </p:cNvCxnSpPr>
              <p:nvPr/>
            </p:nvCxnSpPr>
            <p:spPr>
              <a:xfrm flipV="1">
                <a:off x="954880" y="1057386"/>
                <a:ext cx="0" cy="33575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13" name="直線接點 1012">
                <a:extLst>
                  <a:ext uri="{FF2B5EF4-FFF2-40B4-BE49-F238E27FC236}">
                    <a16:creationId xmlns:a16="http://schemas.microsoft.com/office/drawing/2014/main" id="{86F5C3FC-9951-48CA-B540-E6796290BD50}"/>
                  </a:ext>
                </a:extLst>
              </p:cNvPr>
              <p:cNvCxnSpPr/>
              <p:nvPr/>
            </p:nvCxnSpPr>
            <p:spPr>
              <a:xfrm>
                <a:off x="927070" y="1365758"/>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14" name="直線接點 1013">
                <a:extLst>
                  <a:ext uri="{FF2B5EF4-FFF2-40B4-BE49-F238E27FC236}">
                    <a16:creationId xmlns:a16="http://schemas.microsoft.com/office/drawing/2014/main" id="{A27EAE91-F4D8-4AF2-B3BA-269B8F7D956F}"/>
                  </a:ext>
                </a:extLst>
              </p:cNvPr>
              <p:cNvCxnSpPr>
                <a:cxnSpLocks/>
              </p:cNvCxnSpPr>
              <p:nvPr/>
            </p:nvCxnSpPr>
            <p:spPr>
              <a:xfrm flipV="1">
                <a:off x="1088230" y="1042987"/>
                <a:ext cx="0" cy="33575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15" name="直線接點 1014">
                <a:extLst>
                  <a:ext uri="{FF2B5EF4-FFF2-40B4-BE49-F238E27FC236}">
                    <a16:creationId xmlns:a16="http://schemas.microsoft.com/office/drawing/2014/main" id="{75213AFF-4C48-4683-8089-7CA8233F5EFD}"/>
                  </a:ext>
                </a:extLst>
              </p:cNvPr>
              <p:cNvCxnSpPr/>
              <p:nvPr/>
            </p:nvCxnSpPr>
            <p:spPr>
              <a:xfrm>
                <a:off x="1086613" y="1070484"/>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16" name="直線接點 1015">
                <a:extLst>
                  <a:ext uri="{FF2B5EF4-FFF2-40B4-BE49-F238E27FC236}">
                    <a16:creationId xmlns:a16="http://schemas.microsoft.com/office/drawing/2014/main" id="{7DF9F873-B5FE-4135-AE54-286A099A72D0}"/>
                  </a:ext>
                </a:extLst>
              </p:cNvPr>
              <p:cNvCxnSpPr>
                <a:cxnSpLocks/>
              </p:cNvCxnSpPr>
              <p:nvPr/>
            </p:nvCxnSpPr>
            <p:spPr>
              <a:xfrm flipV="1">
                <a:off x="1247773" y="1057386"/>
                <a:ext cx="0" cy="33575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17" name="直線接點 1016">
                <a:extLst>
                  <a:ext uri="{FF2B5EF4-FFF2-40B4-BE49-F238E27FC236}">
                    <a16:creationId xmlns:a16="http://schemas.microsoft.com/office/drawing/2014/main" id="{CEAC6F6D-C585-4C2C-ACE8-B33BCC9DE644}"/>
                  </a:ext>
                </a:extLst>
              </p:cNvPr>
              <p:cNvCxnSpPr/>
              <p:nvPr/>
            </p:nvCxnSpPr>
            <p:spPr>
              <a:xfrm>
                <a:off x="1219963" y="1365758"/>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18" name="直線接點 1017">
                <a:extLst>
                  <a:ext uri="{FF2B5EF4-FFF2-40B4-BE49-F238E27FC236}">
                    <a16:creationId xmlns:a16="http://schemas.microsoft.com/office/drawing/2014/main" id="{AE52A3FE-1A37-4C44-A32D-3493FFE7B4E7}"/>
                  </a:ext>
                </a:extLst>
              </p:cNvPr>
              <p:cNvCxnSpPr>
                <a:cxnSpLocks/>
              </p:cNvCxnSpPr>
              <p:nvPr/>
            </p:nvCxnSpPr>
            <p:spPr>
              <a:xfrm flipV="1">
                <a:off x="1381123" y="1042987"/>
                <a:ext cx="0" cy="33575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19" name="直線接點 1018">
                <a:extLst>
                  <a:ext uri="{FF2B5EF4-FFF2-40B4-BE49-F238E27FC236}">
                    <a16:creationId xmlns:a16="http://schemas.microsoft.com/office/drawing/2014/main" id="{0951196F-B02D-459C-89F6-0BF85281BF6B}"/>
                  </a:ext>
                </a:extLst>
              </p:cNvPr>
              <p:cNvCxnSpPr>
                <a:cxnSpLocks/>
              </p:cNvCxnSpPr>
              <p:nvPr/>
            </p:nvCxnSpPr>
            <p:spPr>
              <a:xfrm>
                <a:off x="1367601" y="1070484"/>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20" name="直線接點 1019">
                <a:extLst>
                  <a:ext uri="{FF2B5EF4-FFF2-40B4-BE49-F238E27FC236}">
                    <a16:creationId xmlns:a16="http://schemas.microsoft.com/office/drawing/2014/main" id="{1B2D66CB-2B19-46A9-9650-BD6E7AB15486}"/>
                  </a:ext>
                </a:extLst>
              </p:cNvPr>
              <p:cNvCxnSpPr>
                <a:cxnSpLocks/>
              </p:cNvCxnSpPr>
              <p:nvPr/>
            </p:nvCxnSpPr>
            <p:spPr>
              <a:xfrm flipV="1">
                <a:off x="1528761" y="1057386"/>
                <a:ext cx="0" cy="33575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21" name="直線接點 1020">
                <a:extLst>
                  <a:ext uri="{FF2B5EF4-FFF2-40B4-BE49-F238E27FC236}">
                    <a16:creationId xmlns:a16="http://schemas.microsoft.com/office/drawing/2014/main" id="{EF0839D2-4BF1-423A-A1FB-331E8BED9234}"/>
                  </a:ext>
                </a:extLst>
              </p:cNvPr>
              <p:cNvCxnSpPr>
                <a:cxnSpLocks/>
              </p:cNvCxnSpPr>
              <p:nvPr/>
            </p:nvCxnSpPr>
            <p:spPr>
              <a:xfrm>
                <a:off x="1500951" y="1365758"/>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22" name="直線接點 1021">
                <a:extLst>
                  <a:ext uri="{FF2B5EF4-FFF2-40B4-BE49-F238E27FC236}">
                    <a16:creationId xmlns:a16="http://schemas.microsoft.com/office/drawing/2014/main" id="{84B63E6E-06AE-400F-A231-2FDE227BA2C7}"/>
                  </a:ext>
                </a:extLst>
              </p:cNvPr>
              <p:cNvCxnSpPr>
                <a:cxnSpLocks/>
              </p:cNvCxnSpPr>
              <p:nvPr/>
            </p:nvCxnSpPr>
            <p:spPr>
              <a:xfrm flipV="1">
                <a:off x="1662111" y="1157288"/>
                <a:ext cx="0" cy="22145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23" name="直線接點 1022">
                <a:extLst>
                  <a:ext uri="{FF2B5EF4-FFF2-40B4-BE49-F238E27FC236}">
                    <a16:creationId xmlns:a16="http://schemas.microsoft.com/office/drawing/2014/main" id="{973A95DA-75F4-4E89-9E9F-7A9D8EA48E40}"/>
                  </a:ext>
                </a:extLst>
              </p:cNvPr>
              <p:cNvCxnSpPr/>
              <p:nvPr/>
            </p:nvCxnSpPr>
            <p:spPr>
              <a:xfrm>
                <a:off x="1662111" y="1184784"/>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24" name="橢圓 1023">
                <a:extLst>
                  <a:ext uri="{FF2B5EF4-FFF2-40B4-BE49-F238E27FC236}">
                    <a16:creationId xmlns:a16="http://schemas.microsoft.com/office/drawing/2014/main" id="{6528BDC8-A0B0-455E-8065-56F0BAFE91C0}"/>
                  </a:ext>
                </a:extLst>
              </p:cNvPr>
              <p:cNvSpPr/>
              <p:nvPr/>
            </p:nvSpPr>
            <p:spPr>
              <a:xfrm>
                <a:off x="588126" y="1145495"/>
                <a:ext cx="107154" cy="1071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25" name="橢圓 1024">
                <a:extLst>
                  <a:ext uri="{FF2B5EF4-FFF2-40B4-BE49-F238E27FC236}">
                    <a16:creationId xmlns:a16="http://schemas.microsoft.com/office/drawing/2014/main" id="{0685F319-AF3A-48D4-AF62-2C781C04D0FD}"/>
                  </a:ext>
                </a:extLst>
              </p:cNvPr>
              <p:cNvSpPr/>
              <p:nvPr/>
            </p:nvSpPr>
            <p:spPr>
              <a:xfrm>
                <a:off x="1806177" y="1128284"/>
                <a:ext cx="107154" cy="1071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710" name="群組 709">
              <a:extLst>
                <a:ext uri="{FF2B5EF4-FFF2-40B4-BE49-F238E27FC236}">
                  <a16:creationId xmlns:a16="http://schemas.microsoft.com/office/drawing/2014/main" id="{F6429145-646D-4EBF-B620-0CFC60670356}"/>
                </a:ext>
              </a:extLst>
            </p:cNvPr>
            <p:cNvGrpSpPr/>
            <p:nvPr/>
          </p:nvGrpSpPr>
          <p:grpSpPr>
            <a:xfrm>
              <a:off x="7058342" y="3445018"/>
              <a:ext cx="471825" cy="124670"/>
              <a:chOff x="588126" y="1042987"/>
              <a:chExt cx="1325205" cy="350157"/>
            </a:xfrm>
          </p:grpSpPr>
          <p:cxnSp>
            <p:nvCxnSpPr>
              <p:cNvPr id="992" name="直線接點 991">
                <a:extLst>
                  <a:ext uri="{FF2B5EF4-FFF2-40B4-BE49-F238E27FC236}">
                    <a16:creationId xmlns:a16="http://schemas.microsoft.com/office/drawing/2014/main" id="{7097C821-2A01-4F4E-B2B4-BDCD70B73A3A}"/>
                  </a:ext>
                </a:extLst>
              </p:cNvPr>
              <p:cNvCxnSpPr/>
              <p:nvPr/>
            </p:nvCxnSpPr>
            <p:spPr>
              <a:xfrm>
                <a:off x="655608" y="1199072"/>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93" name="直線接點 992">
                <a:extLst>
                  <a:ext uri="{FF2B5EF4-FFF2-40B4-BE49-F238E27FC236}">
                    <a16:creationId xmlns:a16="http://schemas.microsoft.com/office/drawing/2014/main" id="{2BB43399-F8CE-46D6-92B1-35D624DC99F0}"/>
                  </a:ext>
                </a:extLst>
              </p:cNvPr>
              <p:cNvCxnSpPr>
                <a:cxnSpLocks/>
              </p:cNvCxnSpPr>
              <p:nvPr/>
            </p:nvCxnSpPr>
            <p:spPr>
              <a:xfrm flipV="1">
                <a:off x="816768" y="1042987"/>
                <a:ext cx="0" cy="18227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94" name="直線接點 993">
                <a:extLst>
                  <a:ext uri="{FF2B5EF4-FFF2-40B4-BE49-F238E27FC236}">
                    <a16:creationId xmlns:a16="http://schemas.microsoft.com/office/drawing/2014/main" id="{C025401C-A313-463B-B19B-54210A57C9B1}"/>
                  </a:ext>
                </a:extLst>
              </p:cNvPr>
              <p:cNvCxnSpPr/>
              <p:nvPr/>
            </p:nvCxnSpPr>
            <p:spPr>
              <a:xfrm>
                <a:off x="793720" y="1070484"/>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95" name="直線接點 994">
                <a:extLst>
                  <a:ext uri="{FF2B5EF4-FFF2-40B4-BE49-F238E27FC236}">
                    <a16:creationId xmlns:a16="http://schemas.microsoft.com/office/drawing/2014/main" id="{60A386C6-538C-4F62-9E8E-EB2C4E4B9329}"/>
                  </a:ext>
                </a:extLst>
              </p:cNvPr>
              <p:cNvCxnSpPr>
                <a:cxnSpLocks/>
              </p:cNvCxnSpPr>
              <p:nvPr/>
            </p:nvCxnSpPr>
            <p:spPr>
              <a:xfrm flipV="1">
                <a:off x="954880" y="1057386"/>
                <a:ext cx="0" cy="33575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96" name="直線接點 995">
                <a:extLst>
                  <a:ext uri="{FF2B5EF4-FFF2-40B4-BE49-F238E27FC236}">
                    <a16:creationId xmlns:a16="http://schemas.microsoft.com/office/drawing/2014/main" id="{D845F261-CFBA-48EA-BDDB-444E02C351C3}"/>
                  </a:ext>
                </a:extLst>
              </p:cNvPr>
              <p:cNvCxnSpPr/>
              <p:nvPr/>
            </p:nvCxnSpPr>
            <p:spPr>
              <a:xfrm>
                <a:off x="927070" y="1365758"/>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97" name="直線接點 996">
                <a:extLst>
                  <a:ext uri="{FF2B5EF4-FFF2-40B4-BE49-F238E27FC236}">
                    <a16:creationId xmlns:a16="http://schemas.microsoft.com/office/drawing/2014/main" id="{BC045DA8-D7CF-4428-99EB-B849DED5E093}"/>
                  </a:ext>
                </a:extLst>
              </p:cNvPr>
              <p:cNvCxnSpPr>
                <a:cxnSpLocks/>
              </p:cNvCxnSpPr>
              <p:nvPr/>
            </p:nvCxnSpPr>
            <p:spPr>
              <a:xfrm flipV="1">
                <a:off x="1088230" y="1042987"/>
                <a:ext cx="0" cy="33575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98" name="直線接點 997">
                <a:extLst>
                  <a:ext uri="{FF2B5EF4-FFF2-40B4-BE49-F238E27FC236}">
                    <a16:creationId xmlns:a16="http://schemas.microsoft.com/office/drawing/2014/main" id="{891D4821-77A8-415C-8139-7FD06D917BE5}"/>
                  </a:ext>
                </a:extLst>
              </p:cNvPr>
              <p:cNvCxnSpPr/>
              <p:nvPr/>
            </p:nvCxnSpPr>
            <p:spPr>
              <a:xfrm>
                <a:off x="1086613" y="1070484"/>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99" name="直線接點 998">
                <a:extLst>
                  <a:ext uri="{FF2B5EF4-FFF2-40B4-BE49-F238E27FC236}">
                    <a16:creationId xmlns:a16="http://schemas.microsoft.com/office/drawing/2014/main" id="{D0DD7D0E-7EC9-4A8B-90D5-13EE74D583DC}"/>
                  </a:ext>
                </a:extLst>
              </p:cNvPr>
              <p:cNvCxnSpPr>
                <a:cxnSpLocks/>
              </p:cNvCxnSpPr>
              <p:nvPr/>
            </p:nvCxnSpPr>
            <p:spPr>
              <a:xfrm flipV="1">
                <a:off x="1247773" y="1057386"/>
                <a:ext cx="0" cy="33575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00" name="直線接點 999">
                <a:extLst>
                  <a:ext uri="{FF2B5EF4-FFF2-40B4-BE49-F238E27FC236}">
                    <a16:creationId xmlns:a16="http://schemas.microsoft.com/office/drawing/2014/main" id="{1A99171B-7038-431D-84E3-F33535FF461E}"/>
                  </a:ext>
                </a:extLst>
              </p:cNvPr>
              <p:cNvCxnSpPr/>
              <p:nvPr/>
            </p:nvCxnSpPr>
            <p:spPr>
              <a:xfrm>
                <a:off x="1219963" y="1365758"/>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01" name="直線接點 1000">
                <a:extLst>
                  <a:ext uri="{FF2B5EF4-FFF2-40B4-BE49-F238E27FC236}">
                    <a16:creationId xmlns:a16="http://schemas.microsoft.com/office/drawing/2014/main" id="{D89C786A-E64A-416F-85E8-F280B5A81210}"/>
                  </a:ext>
                </a:extLst>
              </p:cNvPr>
              <p:cNvCxnSpPr>
                <a:cxnSpLocks/>
              </p:cNvCxnSpPr>
              <p:nvPr/>
            </p:nvCxnSpPr>
            <p:spPr>
              <a:xfrm flipV="1">
                <a:off x="1381123" y="1042987"/>
                <a:ext cx="0" cy="33575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02" name="直線接點 1001">
                <a:extLst>
                  <a:ext uri="{FF2B5EF4-FFF2-40B4-BE49-F238E27FC236}">
                    <a16:creationId xmlns:a16="http://schemas.microsoft.com/office/drawing/2014/main" id="{C174AA7C-330E-492B-9CB9-E03465D63574}"/>
                  </a:ext>
                </a:extLst>
              </p:cNvPr>
              <p:cNvCxnSpPr>
                <a:cxnSpLocks/>
              </p:cNvCxnSpPr>
              <p:nvPr/>
            </p:nvCxnSpPr>
            <p:spPr>
              <a:xfrm>
                <a:off x="1367601" y="1070484"/>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03" name="直線接點 1002">
                <a:extLst>
                  <a:ext uri="{FF2B5EF4-FFF2-40B4-BE49-F238E27FC236}">
                    <a16:creationId xmlns:a16="http://schemas.microsoft.com/office/drawing/2014/main" id="{BC0A57E9-894C-4659-B495-1C56CA40AA84}"/>
                  </a:ext>
                </a:extLst>
              </p:cNvPr>
              <p:cNvCxnSpPr>
                <a:cxnSpLocks/>
              </p:cNvCxnSpPr>
              <p:nvPr/>
            </p:nvCxnSpPr>
            <p:spPr>
              <a:xfrm flipV="1">
                <a:off x="1528761" y="1057386"/>
                <a:ext cx="0" cy="33575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04" name="直線接點 1003">
                <a:extLst>
                  <a:ext uri="{FF2B5EF4-FFF2-40B4-BE49-F238E27FC236}">
                    <a16:creationId xmlns:a16="http://schemas.microsoft.com/office/drawing/2014/main" id="{965B35A3-EC62-482D-A203-5A488B686437}"/>
                  </a:ext>
                </a:extLst>
              </p:cNvPr>
              <p:cNvCxnSpPr>
                <a:cxnSpLocks/>
              </p:cNvCxnSpPr>
              <p:nvPr/>
            </p:nvCxnSpPr>
            <p:spPr>
              <a:xfrm>
                <a:off x="1500951" y="1365758"/>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05" name="直線接點 1004">
                <a:extLst>
                  <a:ext uri="{FF2B5EF4-FFF2-40B4-BE49-F238E27FC236}">
                    <a16:creationId xmlns:a16="http://schemas.microsoft.com/office/drawing/2014/main" id="{5F7B3036-86C5-49E9-9D36-93B300F64CE7}"/>
                  </a:ext>
                </a:extLst>
              </p:cNvPr>
              <p:cNvCxnSpPr>
                <a:cxnSpLocks/>
              </p:cNvCxnSpPr>
              <p:nvPr/>
            </p:nvCxnSpPr>
            <p:spPr>
              <a:xfrm flipV="1">
                <a:off x="1662111" y="1157288"/>
                <a:ext cx="0" cy="22145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06" name="直線接點 1005">
                <a:extLst>
                  <a:ext uri="{FF2B5EF4-FFF2-40B4-BE49-F238E27FC236}">
                    <a16:creationId xmlns:a16="http://schemas.microsoft.com/office/drawing/2014/main" id="{55E5A7DD-DFDB-48F1-9554-8024314CE2D1}"/>
                  </a:ext>
                </a:extLst>
              </p:cNvPr>
              <p:cNvCxnSpPr/>
              <p:nvPr/>
            </p:nvCxnSpPr>
            <p:spPr>
              <a:xfrm>
                <a:off x="1662111" y="1184784"/>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07" name="橢圓 1006">
                <a:extLst>
                  <a:ext uri="{FF2B5EF4-FFF2-40B4-BE49-F238E27FC236}">
                    <a16:creationId xmlns:a16="http://schemas.microsoft.com/office/drawing/2014/main" id="{953956C0-B67F-44E9-B417-AD5AF8FF68B4}"/>
                  </a:ext>
                </a:extLst>
              </p:cNvPr>
              <p:cNvSpPr/>
              <p:nvPr/>
            </p:nvSpPr>
            <p:spPr>
              <a:xfrm>
                <a:off x="588126" y="1145495"/>
                <a:ext cx="107154" cy="1071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08" name="橢圓 1007">
                <a:extLst>
                  <a:ext uri="{FF2B5EF4-FFF2-40B4-BE49-F238E27FC236}">
                    <a16:creationId xmlns:a16="http://schemas.microsoft.com/office/drawing/2014/main" id="{38C589DF-A109-4688-A076-9DC702627B04}"/>
                  </a:ext>
                </a:extLst>
              </p:cNvPr>
              <p:cNvSpPr/>
              <p:nvPr/>
            </p:nvSpPr>
            <p:spPr>
              <a:xfrm>
                <a:off x="1806177" y="1128284"/>
                <a:ext cx="107154" cy="1071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711" name="群組 710">
              <a:extLst>
                <a:ext uri="{FF2B5EF4-FFF2-40B4-BE49-F238E27FC236}">
                  <a16:creationId xmlns:a16="http://schemas.microsoft.com/office/drawing/2014/main" id="{3E6A7955-C432-4AC5-BB32-95B1E42EFAAE}"/>
                </a:ext>
              </a:extLst>
            </p:cNvPr>
            <p:cNvGrpSpPr/>
            <p:nvPr/>
          </p:nvGrpSpPr>
          <p:grpSpPr>
            <a:xfrm>
              <a:off x="7069282" y="3648963"/>
              <a:ext cx="471825" cy="124670"/>
              <a:chOff x="588126" y="1042987"/>
              <a:chExt cx="1325205" cy="350157"/>
            </a:xfrm>
          </p:grpSpPr>
          <p:cxnSp>
            <p:nvCxnSpPr>
              <p:cNvPr id="975" name="直線接點 974">
                <a:extLst>
                  <a:ext uri="{FF2B5EF4-FFF2-40B4-BE49-F238E27FC236}">
                    <a16:creationId xmlns:a16="http://schemas.microsoft.com/office/drawing/2014/main" id="{5BFCDEB0-2BF1-4C90-95D7-14994F13F4EA}"/>
                  </a:ext>
                </a:extLst>
              </p:cNvPr>
              <p:cNvCxnSpPr/>
              <p:nvPr/>
            </p:nvCxnSpPr>
            <p:spPr>
              <a:xfrm>
                <a:off x="655608" y="1199072"/>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76" name="直線接點 975">
                <a:extLst>
                  <a:ext uri="{FF2B5EF4-FFF2-40B4-BE49-F238E27FC236}">
                    <a16:creationId xmlns:a16="http://schemas.microsoft.com/office/drawing/2014/main" id="{31602897-443F-4B6C-8B80-33D6854D00F1}"/>
                  </a:ext>
                </a:extLst>
              </p:cNvPr>
              <p:cNvCxnSpPr>
                <a:cxnSpLocks/>
              </p:cNvCxnSpPr>
              <p:nvPr/>
            </p:nvCxnSpPr>
            <p:spPr>
              <a:xfrm flipV="1">
                <a:off x="816768" y="1042987"/>
                <a:ext cx="0" cy="18227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77" name="直線接點 976">
                <a:extLst>
                  <a:ext uri="{FF2B5EF4-FFF2-40B4-BE49-F238E27FC236}">
                    <a16:creationId xmlns:a16="http://schemas.microsoft.com/office/drawing/2014/main" id="{49F35D63-76E1-4D7B-9DE3-859A7D16828F}"/>
                  </a:ext>
                </a:extLst>
              </p:cNvPr>
              <p:cNvCxnSpPr/>
              <p:nvPr/>
            </p:nvCxnSpPr>
            <p:spPr>
              <a:xfrm>
                <a:off x="793720" y="1070484"/>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78" name="直線接點 977">
                <a:extLst>
                  <a:ext uri="{FF2B5EF4-FFF2-40B4-BE49-F238E27FC236}">
                    <a16:creationId xmlns:a16="http://schemas.microsoft.com/office/drawing/2014/main" id="{4273F179-D126-4709-AEA7-0073E8A51443}"/>
                  </a:ext>
                </a:extLst>
              </p:cNvPr>
              <p:cNvCxnSpPr>
                <a:cxnSpLocks/>
              </p:cNvCxnSpPr>
              <p:nvPr/>
            </p:nvCxnSpPr>
            <p:spPr>
              <a:xfrm flipV="1">
                <a:off x="954880" y="1057386"/>
                <a:ext cx="0" cy="33575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79" name="直線接點 978">
                <a:extLst>
                  <a:ext uri="{FF2B5EF4-FFF2-40B4-BE49-F238E27FC236}">
                    <a16:creationId xmlns:a16="http://schemas.microsoft.com/office/drawing/2014/main" id="{F178302D-0BE2-490F-A422-544BAD3C137B}"/>
                  </a:ext>
                </a:extLst>
              </p:cNvPr>
              <p:cNvCxnSpPr/>
              <p:nvPr/>
            </p:nvCxnSpPr>
            <p:spPr>
              <a:xfrm>
                <a:off x="927070" y="1365758"/>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80" name="直線接點 979">
                <a:extLst>
                  <a:ext uri="{FF2B5EF4-FFF2-40B4-BE49-F238E27FC236}">
                    <a16:creationId xmlns:a16="http://schemas.microsoft.com/office/drawing/2014/main" id="{E33B990E-0EF7-43CB-8BFB-5A4DF1A7D36F}"/>
                  </a:ext>
                </a:extLst>
              </p:cNvPr>
              <p:cNvCxnSpPr>
                <a:cxnSpLocks/>
              </p:cNvCxnSpPr>
              <p:nvPr/>
            </p:nvCxnSpPr>
            <p:spPr>
              <a:xfrm flipV="1">
                <a:off x="1088230" y="1042987"/>
                <a:ext cx="0" cy="33575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81" name="直線接點 980">
                <a:extLst>
                  <a:ext uri="{FF2B5EF4-FFF2-40B4-BE49-F238E27FC236}">
                    <a16:creationId xmlns:a16="http://schemas.microsoft.com/office/drawing/2014/main" id="{76FC311E-247F-43C3-AD37-04AD17C7485E}"/>
                  </a:ext>
                </a:extLst>
              </p:cNvPr>
              <p:cNvCxnSpPr/>
              <p:nvPr/>
            </p:nvCxnSpPr>
            <p:spPr>
              <a:xfrm>
                <a:off x="1086613" y="1070484"/>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82" name="直線接點 981">
                <a:extLst>
                  <a:ext uri="{FF2B5EF4-FFF2-40B4-BE49-F238E27FC236}">
                    <a16:creationId xmlns:a16="http://schemas.microsoft.com/office/drawing/2014/main" id="{F8E69F5A-81E6-45CB-ADF3-AB028ABD98FA}"/>
                  </a:ext>
                </a:extLst>
              </p:cNvPr>
              <p:cNvCxnSpPr>
                <a:cxnSpLocks/>
              </p:cNvCxnSpPr>
              <p:nvPr/>
            </p:nvCxnSpPr>
            <p:spPr>
              <a:xfrm flipV="1">
                <a:off x="1247773" y="1057386"/>
                <a:ext cx="0" cy="33575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83" name="直線接點 982">
                <a:extLst>
                  <a:ext uri="{FF2B5EF4-FFF2-40B4-BE49-F238E27FC236}">
                    <a16:creationId xmlns:a16="http://schemas.microsoft.com/office/drawing/2014/main" id="{49F655AB-F8FC-457F-B294-AE071E2024C6}"/>
                  </a:ext>
                </a:extLst>
              </p:cNvPr>
              <p:cNvCxnSpPr/>
              <p:nvPr/>
            </p:nvCxnSpPr>
            <p:spPr>
              <a:xfrm>
                <a:off x="1219963" y="1365758"/>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84" name="直線接點 983">
                <a:extLst>
                  <a:ext uri="{FF2B5EF4-FFF2-40B4-BE49-F238E27FC236}">
                    <a16:creationId xmlns:a16="http://schemas.microsoft.com/office/drawing/2014/main" id="{45E184A8-6BED-41B8-B2B2-F1F8869D7A2D}"/>
                  </a:ext>
                </a:extLst>
              </p:cNvPr>
              <p:cNvCxnSpPr>
                <a:cxnSpLocks/>
              </p:cNvCxnSpPr>
              <p:nvPr/>
            </p:nvCxnSpPr>
            <p:spPr>
              <a:xfrm flipV="1">
                <a:off x="1381123" y="1042987"/>
                <a:ext cx="0" cy="33575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85" name="直線接點 984">
                <a:extLst>
                  <a:ext uri="{FF2B5EF4-FFF2-40B4-BE49-F238E27FC236}">
                    <a16:creationId xmlns:a16="http://schemas.microsoft.com/office/drawing/2014/main" id="{A949C15F-E9BE-40F4-9A74-112AB918E6A4}"/>
                  </a:ext>
                </a:extLst>
              </p:cNvPr>
              <p:cNvCxnSpPr>
                <a:cxnSpLocks/>
              </p:cNvCxnSpPr>
              <p:nvPr/>
            </p:nvCxnSpPr>
            <p:spPr>
              <a:xfrm>
                <a:off x="1367601" y="1070484"/>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86" name="直線接點 985">
                <a:extLst>
                  <a:ext uri="{FF2B5EF4-FFF2-40B4-BE49-F238E27FC236}">
                    <a16:creationId xmlns:a16="http://schemas.microsoft.com/office/drawing/2014/main" id="{5CBE7233-D1F0-43DF-8CB3-7E246D77C821}"/>
                  </a:ext>
                </a:extLst>
              </p:cNvPr>
              <p:cNvCxnSpPr>
                <a:cxnSpLocks/>
              </p:cNvCxnSpPr>
              <p:nvPr/>
            </p:nvCxnSpPr>
            <p:spPr>
              <a:xfrm flipV="1">
                <a:off x="1528761" y="1057386"/>
                <a:ext cx="0" cy="33575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87" name="直線接點 986">
                <a:extLst>
                  <a:ext uri="{FF2B5EF4-FFF2-40B4-BE49-F238E27FC236}">
                    <a16:creationId xmlns:a16="http://schemas.microsoft.com/office/drawing/2014/main" id="{9E3125B5-5C4A-4EB6-957D-D436D88E657F}"/>
                  </a:ext>
                </a:extLst>
              </p:cNvPr>
              <p:cNvCxnSpPr>
                <a:cxnSpLocks/>
              </p:cNvCxnSpPr>
              <p:nvPr/>
            </p:nvCxnSpPr>
            <p:spPr>
              <a:xfrm>
                <a:off x="1500951" y="1365758"/>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88" name="直線接點 987">
                <a:extLst>
                  <a:ext uri="{FF2B5EF4-FFF2-40B4-BE49-F238E27FC236}">
                    <a16:creationId xmlns:a16="http://schemas.microsoft.com/office/drawing/2014/main" id="{48C28A1F-F8A2-44EC-BFA5-C441C71112B7}"/>
                  </a:ext>
                </a:extLst>
              </p:cNvPr>
              <p:cNvCxnSpPr>
                <a:cxnSpLocks/>
              </p:cNvCxnSpPr>
              <p:nvPr/>
            </p:nvCxnSpPr>
            <p:spPr>
              <a:xfrm flipV="1">
                <a:off x="1662111" y="1157288"/>
                <a:ext cx="0" cy="22145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89" name="直線接點 988">
                <a:extLst>
                  <a:ext uri="{FF2B5EF4-FFF2-40B4-BE49-F238E27FC236}">
                    <a16:creationId xmlns:a16="http://schemas.microsoft.com/office/drawing/2014/main" id="{F59C00E9-15EC-48E6-8AAA-F26682E5270F}"/>
                  </a:ext>
                </a:extLst>
              </p:cNvPr>
              <p:cNvCxnSpPr/>
              <p:nvPr/>
            </p:nvCxnSpPr>
            <p:spPr>
              <a:xfrm>
                <a:off x="1662111" y="1184784"/>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90" name="橢圓 989">
                <a:extLst>
                  <a:ext uri="{FF2B5EF4-FFF2-40B4-BE49-F238E27FC236}">
                    <a16:creationId xmlns:a16="http://schemas.microsoft.com/office/drawing/2014/main" id="{EEB14E4A-C6F6-4A77-86A2-EAAACD63CA8D}"/>
                  </a:ext>
                </a:extLst>
              </p:cNvPr>
              <p:cNvSpPr/>
              <p:nvPr/>
            </p:nvSpPr>
            <p:spPr>
              <a:xfrm>
                <a:off x="588126" y="1145495"/>
                <a:ext cx="107154" cy="1071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91" name="橢圓 990">
                <a:extLst>
                  <a:ext uri="{FF2B5EF4-FFF2-40B4-BE49-F238E27FC236}">
                    <a16:creationId xmlns:a16="http://schemas.microsoft.com/office/drawing/2014/main" id="{8DEE71BA-2C2E-4466-AF8B-0301C6633DA8}"/>
                  </a:ext>
                </a:extLst>
              </p:cNvPr>
              <p:cNvSpPr/>
              <p:nvPr/>
            </p:nvSpPr>
            <p:spPr>
              <a:xfrm>
                <a:off x="1806177" y="1128284"/>
                <a:ext cx="107154" cy="1071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712" name="群組 711">
              <a:extLst>
                <a:ext uri="{FF2B5EF4-FFF2-40B4-BE49-F238E27FC236}">
                  <a16:creationId xmlns:a16="http://schemas.microsoft.com/office/drawing/2014/main" id="{F582540D-F30A-452B-A596-0705FBAF2CBA}"/>
                </a:ext>
              </a:extLst>
            </p:cNvPr>
            <p:cNvGrpSpPr/>
            <p:nvPr/>
          </p:nvGrpSpPr>
          <p:grpSpPr>
            <a:xfrm>
              <a:off x="7067480" y="3837312"/>
              <a:ext cx="471825" cy="124670"/>
              <a:chOff x="588126" y="1042987"/>
              <a:chExt cx="1325205" cy="350157"/>
            </a:xfrm>
          </p:grpSpPr>
          <p:cxnSp>
            <p:nvCxnSpPr>
              <p:cNvPr id="958" name="直線接點 957">
                <a:extLst>
                  <a:ext uri="{FF2B5EF4-FFF2-40B4-BE49-F238E27FC236}">
                    <a16:creationId xmlns:a16="http://schemas.microsoft.com/office/drawing/2014/main" id="{D45E67E6-81AA-47DD-B31A-3483BDE9A4D5}"/>
                  </a:ext>
                </a:extLst>
              </p:cNvPr>
              <p:cNvCxnSpPr/>
              <p:nvPr/>
            </p:nvCxnSpPr>
            <p:spPr>
              <a:xfrm>
                <a:off x="655608" y="1199072"/>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59" name="直線接點 958">
                <a:extLst>
                  <a:ext uri="{FF2B5EF4-FFF2-40B4-BE49-F238E27FC236}">
                    <a16:creationId xmlns:a16="http://schemas.microsoft.com/office/drawing/2014/main" id="{0CC0EAA5-235D-46DC-B82B-27BC31D7D369}"/>
                  </a:ext>
                </a:extLst>
              </p:cNvPr>
              <p:cNvCxnSpPr>
                <a:cxnSpLocks/>
              </p:cNvCxnSpPr>
              <p:nvPr/>
            </p:nvCxnSpPr>
            <p:spPr>
              <a:xfrm flipV="1">
                <a:off x="816768" y="1042987"/>
                <a:ext cx="0" cy="18227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60" name="直線接點 959">
                <a:extLst>
                  <a:ext uri="{FF2B5EF4-FFF2-40B4-BE49-F238E27FC236}">
                    <a16:creationId xmlns:a16="http://schemas.microsoft.com/office/drawing/2014/main" id="{EF2CB716-B876-457B-A523-04AC5CFFE80F}"/>
                  </a:ext>
                </a:extLst>
              </p:cNvPr>
              <p:cNvCxnSpPr/>
              <p:nvPr/>
            </p:nvCxnSpPr>
            <p:spPr>
              <a:xfrm>
                <a:off x="793720" y="1070484"/>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61" name="直線接點 960">
                <a:extLst>
                  <a:ext uri="{FF2B5EF4-FFF2-40B4-BE49-F238E27FC236}">
                    <a16:creationId xmlns:a16="http://schemas.microsoft.com/office/drawing/2014/main" id="{F4A659B3-1E93-40FA-A810-1F91E9411EA3}"/>
                  </a:ext>
                </a:extLst>
              </p:cNvPr>
              <p:cNvCxnSpPr>
                <a:cxnSpLocks/>
              </p:cNvCxnSpPr>
              <p:nvPr/>
            </p:nvCxnSpPr>
            <p:spPr>
              <a:xfrm flipV="1">
                <a:off x="954880" y="1057386"/>
                <a:ext cx="0" cy="33575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62" name="直線接點 961">
                <a:extLst>
                  <a:ext uri="{FF2B5EF4-FFF2-40B4-BE49-F238E27FC236}">
                    <a16:creationId xmlns:a16="http://schemas.microsoft.com/office/drawing/2014/main" id="{D9DD8DF3-43B9-42A8-B3E1-F5AE6F395E64}"/>
                  </a:ext>
                </a:extLst>
              </p:cNvPr>
              <p:cNvCxnSpPr/>
              <p:nvPr/>
            </p:nvCxnSpPr>
            <p:spPr>
              <a:xfrm>
                <a:off x="927070" y="1365758"/>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63" name="直線接點 962">
                <a:extLst>
                  <a:ext uri="{FF2B5EF4-FFF2-40B4-BE49-F238E27FC236}">
                    <a16:creationId xmlns:a16="http://schemas.microsoft.com/office/drawing/2014/main" id="{99E9E7AD-CD46-4EAA-A39B-D270104E5024}"/>
                  </a:ext>
                </a:extLst>
              </p:cNvPr>
              <p:cNvCxnSpPr>
                <a:cxnSpLocks/>
              </p:cNvCxnSpPr>
              <p:nvPr/>
            </p:nvCxnSpPr>
            <p:spPr>
              <a:xfrm flipV="1">
                <a:off x="1088230" y="1042987"/>
                <a:ext cx="0" cy="33575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64" name="直線接點 963">
                <a:extLst>
                  <a:ext uri="{FF2B5EF4-FFF2-40B4-BE49-F238E27FC236}">
                    <a16:creationId xmlns:a16="http://schemas.microsoft.com/office/drawing/2014/main" id="{B90BE5E3-4E31-4AAC-B924-7274AEF8DA4C}"/>
                  </a:ext>
                </a:extLst>
              </p:cNvPr>
              <p:cNvCxnSpPr/>
              <p:nvPr/>
            </p:nvCxnSpPr>
            <p:spPr>
              <a:xfrm>
                <a:off x="1086613" y="1070484"/>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65" name="直線接點 964">
                <a:extLst>
                  <a:ext uri="{FF2B5EF4-FFF2-40B4-BE49-F238E27FC236}">
                    <a16:creationId xmlns:a16="http://schemas.microsoft.com/office/drawing/2014/main" id="{EF6EDB4A-E16C-4886-93A4-8DC81AE68A7F}"/>
                  </a:ext>
                </a:extLst>
              </p:cNvPr>
              <p:cNvCxnSpPr>
                <a:cxnSpLocks/>
              </p:cNvCxnSpPr>
              <p:nvPr/>
            </p:nvCxnSpPr>
            <p:spPr>
              <a:xfrm flipV="1">
                <a:off x="1247773" y="1057386"/>
                <a:ext cx="0" cy="33575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66" name="直線接點 965">
                <a:extLst>
                  <a:ext uri="{FF2B5EF4-FFF2-40B4-BE49-F238E27FC236}">
                    <a16:creationId xmlns:a16="http://schemas.microsoft.com/office/drawing/2014/main" id="{9C6D5813-D145-438E-8174-34F543159E38}"/>
                  </a:ext>
                </a:extLst>
              </p:cNvPr>
              <p:cNvCxnSpPr/>
              <p:nvPr/>
            </p:nvCxnSpPr>
            <p:spPr>
              <a:xfrm>
                <a:off x="1219963" y="1365758"/>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67" name="直線接點 966">
                <a:extLst>
                  <a:ext uri="{FF2B5EF4-FFF2-40B4-BE49-F238E27FC236}">
                    <a16:creationId xmlns:a16="http://schemas.microsoft.com/office/drawing/2014/main" id="{3BFB990D-2FBF-4408-8D1A-D3A1897107A9}"/>
                  </a:ext>
                </a:extLst>
              </p:cNvPr>
              <p:cNvCxnSpPr>
                <a:cxnSpLocks/>
              </p:cNvCxnSpPr>
              <p:nvPr/>
            </p:nvCxnSpPr>
            <p:spPr>
              <a:xfrm flipV="1">
                <a:off x="1381123" y="1042987"/>
                <a:ext cx="0" cy="33575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68" name="直線接點 967">
                <a:extLst>
                  <a:ext uri="{FF2B5EF4-FFF2-40B4-BE49-F238E27FC236}">
                    <a16:creationId xmlns:a16="http://schemas.microsoft.com/office/drawing/2014/main" id="{45FA5415-3BBB-4F3F-9867-9E889D9316B3}"/>
                  </a:ext>
                </a:extLst>
              </p:cNvPr>
              <p:cNvCxnSpPr>
                <a:cxnSpLocks/>
              </p:cNvCxnSpPr>
              <p:nvPr/>
            </p:nvCxnSpPr>
            <p:spPr>
              <a:xfrm>
                <a:off x="1367601" y="1070484"/>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69" name="直線接點 968">
                <a:extLst>
                  <a:ext uri="{FF2B5EF4-FFF2-40B4-BE49-F238E27FC236}">
                    <a16:creationId xmlns:a16="http://schemas.microsoft.com/office/drawing/2014/main" id="{C0ECB7A5-1D9F-4F64-849F-C05F1B03C3E7}"/>
                  </a:ext>
                </a:extLst>
              </p:cNvPr>
              <p:cNvCxnSpPr>
                <a:cxnSpLocks/>
              </p:cNvCxnSpPr>
              <p:nvPr/>
            </p:nvCxnSpPr>
            <p:spPr>
              <a:xfrm flipV="1">
                <a:off x="1528761" y="1057386"/>
                <a:ext cx="0" cy="33575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70" name="直線接點 969">
                <a:extLst>
                  <a:ext uri="{FF2B5EF4-FFF2-40B4-BE49-F238E27FC236}">
                    <a16:creationId xmlns:a16="http://schemas.microsoft.com/office/drawing/2014/main" id="{D7DE4FCB-5FA8-425D-98FB-DBA7DBB6B6CF}"/>
                  </a:ext>
                </a:extLst>
              </p:cNvPr>
              <p:cNvCxnSpPr>
                <a:cxnSpLocks/>
              </p:cNvCxnSpPr>
              <p:nvPr/>
            </p:nvCxnSpPr>
            <p:spPr>
              <a:xfrm>
                <a:off x="1500951" y="1365758"/>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71" name="直線接點 970">
                <a:extLst>
                  <a:ext uri="{FF2B5EF4-FFF2-40B4-BE49-F238E27FC236}">
                    <a16:creationId xmlns:a16="http://schemas.microsoft.com/office/drawing/2014/main" id="{6DF19BED-B362-429C-B35F-291A4B7905E0}"/>
                  </a:ext>
                </a:extLst>
              </p:cNvPr>
              <p:cNvCxnSpPr>
                <a:cxnSpLocks/>
              </p:cNvCxnSpPr>
              <p:nvPr/>
            </p:nvCxnSpPr>
            <p:spPr>
              <a:xfrm flipV="1">
                <a:off x="1662111" y="1157288"/>
                <a:ext cx="0" cy="22145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72" name="直線接點 971">
                <a:extLst>
                  <a:ext uri="{FF2B5EF4-FFF2-40B4-BE49-F238E27FC236}">
                    <a16:creationId xmlns:a16="http://schemas.microsoft.com/office/drawing/2014/main" id="{0912C90C-9255-4A49-9325-DB890B62470D}"/>
                  </a:ext>
                </a:extLst>
              </p:cNvPr>
              <p:cNvCxnSpPr/>
              <p:nvPr/>
            </p:nvCxnSpPr>
            <p:spPr>
              <a:xfrm>
                <a:off x="1662111" y="1184784"/>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73" name="橢圓 972">
                <a:extLst>
                  <a:ext uri="{FF2B5EF4-FFF2-40B4-BE49-F238E27FC236}">
                    <a16:creationId xmlns:a16="http://schemas.microsoft.com/office/drawing/2014/main" id="{006B2052-7A99-4E91-978B-7AD91ED32985}"/>
                  </a:ext>
                </a:extLst>
              </p:cNvPr>
              <p:cNvSpPr/>
              <p:nvPr/>
            </p:nvSpPr>
            <p:spPr>
              <a:xfrm>
                <a:off x="588126" y="1145495"/>
                <a:ext cx="107154" cy="1071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74" name="橢圓 973">
                <a:extLst>
                  <a:ext uri="{FF2B5EF4-FFF2-40B4-BE49-F238E27FC236}">
                    <a16:creationId xmlns:a16="http://schemas.microsoft.com/office/drawing/2014/main" id="{20C5D66F-6D2D-41DA-9DFB-DB292FA9B91E}"/>
                  </a:ext>
                </a:extLst>
              </p:cNvPr>
              <p:cNvSpPr/>
              <p:nvPr/>
            </p:nvSpPr>
            <p:spPr>
              <a:xfrm>
                <a:off x="1806177" y="1128284"/>
                <a:ext cx="107154" cy="1071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713" name="群組 712">
              <a:extLst>
                <a:ext uri="{FF2B5EF4-FFF2-40B4-BE49-F238E27FC236}">
                  <a16:creationId xmlns:a16="http://schemas.microsoft.com/office/drawing/2014/main" id="{33B91DEA-2FB3-4EE5-ADFE-5EF0A4832935}"/>
                </a:ext>
              </a:extLst>
            </p:cNvPr>
            <p:cNvGrpSpPr/>
            <p:nvPr/>
          </p:nvGrpSpPr>
          <p:grpSpPr>
            <a:xfrm>
              <a:off x="10902210" y="2464631"/>
              <a:ext cx="471825" cy="124670"/>
              <a:chOff x="588126" y="1042987"/>
              <a:chExt cx="1325205" cy="350157"/>
            </a:xfrm>
          </p:grpSpPr>
          <p:cxnSp>
            <p:nvCxnSpPr>
              <p:cNvPr id="941" name="直線接點 940">
                <a:extLst>
                  <a:ext uri="{FF2B5EF4-FFF2-40B4-BE49-F238E27FC236}">
                    <a16:creationId xmlns:a16="http://schemas.microsoft.com/office/drawing/2014/main" id="{B8AD0673-C6D4-480D-84B1-024E37B630B6}"/>
                  </a:ext>
                </a:extLst>
              </p:cNvPr>
              <p:cNvCxnSpPr/>
              <p:nvPr/>
            </p:nvCxnSpPr>
            <p:spPr>
              <a:xfrm>
                <a:off x="655608" y="1199072"/>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42" name="直線接點 941">
                <a:extLst>
                  <a:ext uri="{FF2B5EF4-FFF2-40B4-BE49-F238E27FC236}">
                    <a16:creationId xmlns:a16="http://schemas.microsoft.com/office/drawing/2014/main" id="{AD1491D2-2E21-419D-9340-A105752587F2}"/>
                  </a:ext>
                </a:extLst>
              </p:cNvPr>
              <p:cNvCxnSpPr>
                <a:cxnSpLocks/>
              </p:cNvCxnSpPr>
              <p:nvPr/>
            </p:nvCxnSpPr>
            <p:spPr>
              <a:xfrm flipV="1">
                <a:off x="816768" y="1042987"/>
                <a:ext cx="0" cy="18227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43" name="直線接點 942">
                <a:extLst>
                  <a:ext uri="{FF2B5EF4-FFF2-40B4-BE49-F238E27FC236}">
                    <a16:creationId xmlns:a16="http://schemas.microsoft.com/office/drawing/2014/main" id="{8411BD52-34ED-4533-894E-FBFD53EE3508}"/>
                  </a:ext>
                </a:extLst>
              </p:cNvPr>
              <p:cNvCxnSpPr/>
              <p:nvPr/>
            </p:nvCxnSpPr>
            <p:spPr>
              <a:xfrm>
                <a:off x="793720" y="1070484"/>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44" name="直線接點 943">
                <a:extLst>
                  <a:ext uri="{FF2B5EF4-FFF2-40B4-BE49-F238E27FC236}">
                    <a16:creationId xmlns:a16="http://schemas.microsoft.com/office/drawing/2014/main" id="{22B85C44-0B7E-4953-946A-151AD118BD95}"/>
                  </a:ext>
                </a:extLst>
              </p:cNvPr>
              <p:cNvCxnSpPr>
                <a:cxnSpLocks/>
              </p:cNvCxnSpPr>
              <p:nvPr/>
            </p:nvCxnSpPr>
            <p:spPr>
              <a:xfrm flipV="1">
                <a:off x="954880" y="1057386"/>
                <a:ext cx="0" cy="33575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45" name="直線接點 944">
                <a:extLst>
                  <a:ext uri="{FF2B5EF4-FFF2-40B4-BE49-F238E27FC236}">
                    <a16:creationId xmlns:a16="http://schemas.microsoft.com/office/drawing/2014/main" id="{1538F3B7-DFC3-49D2-8D48-154687519B44}"/>
                  </a:ext>
                </a:extLst>
              </p:cNvPr>
              <p:cNvCxnSpPr/>
              <p:nvPr/>
            </p:nvCxnSpPr>
            <p:spPr>
              <a:xfrm>
                <a:off x="927070" y="1365758"/>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46" name="直線接點 945">
                <a:extLst>
                  <a:ext uri="{FF2B5EF4-FFF2-40B4-BE49-F238E27FC236}">
                    <a16:creationId xmlns:a16="http://schemas.microsoft.com/office/drawing/2014/main" id="{7137711D-FE95-4902-9623-031C317B8955}"/>
                  </a:ext>
                </a:extLst>
              </p:cNvPr>
              <p:cNvCxnSpPr>
                <a:cxnSpLocks/>
              </p:cNvCxnSpPr>
              <p:nvPr/>
            </p:nvCxnSpPr>
            <p:spPr>
              <a:xfrm flipV="1">
                <a:off x="1088230" y="1042987"/>
                <a:ext cx="0" cy="33575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47" name="直線接點 946">
                <a:extLst>
                  <a:ext uri="{FF2B5EF4-FFF2-40B4-BE49-F238E27FC236}">
                    <a16:creationId xmlns:a16="http://schemas.microsoft.com/office/drawing/2014/main" id="{32A22A71-F9B3-4662-94FD-408CA05276F8}"/>
                  </a:ext>
                </a:extLst>
              </p:cNvPr>
              <p:cNvCxnSpPr/>
              <p:nvPr/>
            </p:nvCxnSpPr>
            <p:spPr>
              <a:xfrm>
                <a:off x="1086613" y="1070484"/>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48" name="直線接點 947">
                <a:extLst>
                  <a:ext uri="{FF2B5EF4-FFF2-40B4-BE49-F238E27FC236}">
                    <a16:creationId xmlns:a16="http://schemas.microsoft.com/office/drawing/2014/main" id="{41B63230-AC0A-4F48-AF16-177E861982B7}"/>
                  </a:ext>
                </a:extLst>
              </p:cNvPr>
              <p:cNvCxnSpPr>
                <a:cxnSpLocks/>
              </p:cNvCxnSpPr>
              <p:nvPr/>
            </p:nvCxnSpPr>
            <p:spPr>
              <a:xfrm flipV="1">
                <a:off x="1247773" y="1057386"/>
                <a:ext cx="0" cy="33575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49" name="直線接點 948">
                <a:extLst>
                  <a:ext uri="{FF2B5EF4-FFF2-40B4-BE49-F238E27FC236}">
                    <a16:creationId xmlns:a16="http://schemas.microsoft.com/office/drawing/2014/main" id="{B4B343E3-3682-40ED-9F95-C1D829FC2748}"/>
                  </a:ext>
                </a:extLst>
              </p:cNvPr>
              <p:cNvCxnSpPr/>
              <p:nvPr/>
            </p:nvCxnSpPr>
            <p:spPr>
              <a:xfrm>
                <a:off x="1219963" y="1365758"/>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50" name="直線接點 949">
                <a:extLst>
                  <a:ext uri="{FF2B5EF4-FFF2-40B4-BE49-F238E27FC236}">
                    <a16:creationId xmlns:a16="http://schemas.microsoft.com/office/drawing/2014/main" id="{9AC9EE6E-EC7D-4F87-A0AF-0313988EAC4E}"/>
                  </a:ext>
                </a:extLst>
              </p:cNvPr>
              <p:cNvCxnSpPr>
                <a:cxnSpLocks/>
              </p:cNvCxnSpPr>
              <p:nvPr/>
            </p:nvCxnSpPr>
            <p:spPr>
              <a:xfrm flipV="1">
                <a:off x="1381123" y="1042987"/>
                <a:ext cx="0" cy="33575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51" name="直線接點 950">
                <a:extLst>
                  <a:ext uri="{FF2B5EF4-FFF2-40B4-BE49-F238E27FC236}">
                    <a16:creationId xmlns:a16="http://schemas.microsoft.com/office/drawing/2014/main" id="{46CD069A-0A43-42AC-B30E-346A10638F8D}"/>
                  </a:ext>
                </a:extLst>
              </p:cNvPr>
              <p:cNvCxnSpPr>
                <a:cxnSpLocks/>
              </p:cNvCxnSpPr>
              <p:nvPr/>
            </p:nvCxnSpPr>
            <p:spPr>
              <a:xfrm>
                <a:off x="1367601" y="1070484"/>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52" name="直線接點 951">
                <a:extLst>
                  <a:ext uri="{FF2B5EF4-FFF2-40B4-BE49-F238E27FC236}">
                    <a16:creationId xmlns:a16="http://schemas.microsoft.com/office/drawing/2014/main" id="{171E8ADE-C0E0-4A8D-9111-6EE6E6E5EBB6}"/>
                  </a:ext>
                </a:extLst>
              </p:cNvPr>
              <p:cNvCxnSpPr>
                <a:cxnSpLocks/>
              </p:cNvCxnSpPr>
              <p:nvPr/>
            </p:nvCxnSpPr>
            <p:spPr>
              <a:xfrm flipV="1">
                <a:off x="1528761" y="1057386"/>
                <a:ext cx="0" cy="33575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53" name="直線接點 952">
                <a:extLst>
                  <a:ext uri="{FF2B5EF4-FFF2-40B4-BE49-F238E27FC236}">
                    <a16:creationId xmlns:a16="http://schemas.microsoft.com/office/drawing/2014/main" id="{668D98AF-4EBC-47DA-B6B5-66448ACEC7F3}"/>
                  </a:ext>
                </a:extLst>
              </p:cNvPr>
              <p:cNvCxnSpPr>
                <a:cxnSpLocks/>
              </p:cNvCxnSpPr>
              <p:nvPr/>
            </p:nvCxnSpPr>
            <p:spPr>
              <a:xfrm>
                <a:off x="1500951" y="1365758"/>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54" name="直線接點 953">
                <a:extLst>
                  <a:ext uri="{FF2B5EF4-FFF2-40B4-BE49-F238E27FC236}">
                    <a16:creationId xmlns:a16="http://schemas.microsoft.com/office/drawing/2014/main" id="{09320108-D994-4C03-8A31-8810582ED2E9}"/>
                  </a:ext>
                </a:extLst>
              </p:cNvPr>
              <p:cNvCxnSpPr>
                <a:cxnSpLocks/>
              </p:cNvCxnSpPr>
              <p:nvPr/>
            </p:nvCxnSpPr>
            <p:spPr>
              <a:xfrm flipV="1">
                <a:off x="1662111" y="1157288"/>
                <a:ext cx="0" cy="22145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55" name="直線接點 954">
                <a:extLst>
                  <a:ext uri="{FF2B5EF4-FFF2-40B4-BE49-F238E27FC236}">
                    <a16:creationId xmlns:a16="http://schemas.microsoft.com/office/drawing/2014/main" id="{E087AA3E-FD81-4AE7-B4DE-25A89DD3BBA1}"/>
                  </a:ext>
                </a:extLst>
              </p:cNvPr>
              <p:cNvCxnSpPr/>
              <p:nvPr/>
            </p:nvCxnSpPr>
            <p:spPr>
              <a:xfrm>
                <a:off x="1662111" y="1184784"/>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56" name="橢圓 955">
                <a:extLst>
                  <a:ext uri="{FF2B5EF4-FFF2-40B4-BE49-F238E27FC236}">
                    <a16:creationId xmlns:a16="http://schemas.microsoft.com/office/drawing/2014/main" id="{CBE53918-BFA3-4159-BCB3-C22C2F0F3C7D}"/>
                  </a:ext>
                </a:extLst>
              </p:cNvPr>
              <p:cNvSpPr/>
              <p:nvPr/>
            </p:nvSpPr>
            <p:spPr>
              <a:xfrm>
                <a:off x="588126" y="1145495"/>
                <a:ext cx="107154" cy="1071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57" name="橢圓 956">
                <a:extLst>
                  <a:ext uri="{FF2B5EF4-FFF2-40B4-BE49-F238E27FC236}">
                    <a16:creationId xmlns:a16="http://schemas.microsoft.com/office/drawing/2014/main" id="{4A4B91D9-3FF0-437C-963B-A901B438B737}"/>
                  </a:ext>
                </a:extLst>
              </p:cNvPr>
              <p:cNvSpPr/>
              <p:nvPr/>
            </p:nvSpPr>
            <p:spPr>
              <a:xfrm>
                <a:off x="1806177" y="1128284"/>
                <a:ext cx="107154" cy="1071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714" name="群組 713">
              <a:extLst>
                <a:ext uri="{FF2B5EF4-FFF2-40B4-BE49-F238E27FC236}">
                  <a16:creationId xmlns:a16="http://schemas.microsoft.com/office/drawing/2014/main" id="{244D916B-3AF3-46DC-828B-BBEA7B13EBB9}"/>
                </a:ext>
              </a:extLst>
            </p:cNvPr>
            <p:cNvGrpSpPr/>
            <p:nvPr/>
          </p:nvGrpSpPr>
          <p:grpSpPr>
            <a:xfrm>
              <a:off x="10891270" y="2660264"/>
              <a:ext cx="471825" cy="124670"/>
              <a:chOff x="588126" y="1042987"/>
              <a:chExt cx="1325205" cy="350157"/>
            </a:xfrm>
          </p:grpSpPr>
          <p:cxnSp>
            <p:nvCxnSpPr>
              <p:cNvPr id="924" name="直線接點 923">
                <a:extLst>
                  <a:ext uri="{FF2B5EF4-FFF2-40B4-BE49-F238E27FC236}">
                    <a16:creationId xmlns:a16="http://schemas.microsoft.com/office/drawing/2014/main" id="{A25009CE-D7A3-4FA3-9D7A-59DED10C9D4D}"/>
                  </a:ext>
                </a:extLst>
              </p:cNvPr>
              <p:cNvCxnSpPr/>
              <p:nvPr/>
            </p:nvCxnSpPr>
            <p:spPr>
              <a:xfrm>
                <a:off x="655608" y="1199072"/>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25" name="直線接點 924">
                <a:extLst>
                  <a:ext uri="{FF2B5EF4-FFF2-40B4-BE49-F238E27FC236}">
                    <a16:creationId xmlns:a16="http://schemas.microsoft.com/office/drawing/2014/main" id="{5FE4FBA8-DCF2-4AB2-BDFE-EBFFBB529ADC}"/>
                  </a:ext>
                </a:extLst>
              </p:cNvPr>
              <p:cNvCxnSpPr>
                <a:cxnSpLocks/>
              </p:cNvCxnSpPr>
              <p:nvPr/>
            </p:nvCxnSpPr>
            <p:spPr>
              <a:xfrm flipV="1">
                <a:off x="816768" y="1042987"/>
                <a:ext cx="0" cy="18227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26" name="直線接點 925">
                <a:extLst>
                  <a:ext uri="{FF2B5EF4-FFF2-40B4-BE49-F238E27FC236}">
                    <a16:creationId xmlns:a16="http://schemas.microsoft.com/office/drawing/2014/main" id="{EBB5E3AD-2A29-4FE1-9E7F-D385ECFB1516}"/>
                  </a:ext>
                </a:extLst>
              </p:cNvPr>
              <p:cNvCxnSpPr/>
              <p:nvPr/>
            </p:nvCxnSpPr>
            <p:spPr>
              <a:xfrm>
                <a:off x="793720" y="1070484"/>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27" name="直線接點 926">
                <a:extLst>
                  <a:ext uri="{FF2B5EF4-FFF2-40B4-BE49-F238E27FC236}">
                    <a16:creationId xmlns:a16="http://schemas.microsoft.com/office/drawing/2014/main" id="{53B00BB1-9647-4FE8-A3A5-9A4AFBB07C75}"/>
                  </a:ext>
                </a:extLst>
              </p:cNvPr>
              <p:cNvCxnSpPr>
                <a:cxnSpLocks/>
              </p:cNvCxnSpPr>
              <p:nvPr/>
            </p:nvCxnSpPr>
            <p:spPr>
              <a:xfrm flipV="1">
                <a:off x="954880" y="1057386"/>
                <a:ext cx="0" cy="33575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28" name="直線接點 927">
                <a:extLst>
                  <a:ext uri="{FF2B5EF4-FFF2-40B4-BE49-F238E27FC236}">
                    <a16:creationId xmlns:a16="http://schemas.microsoft.com/office/drawing/2014/main" id="{3320F2ED-2C9F-4561-AD0C-3EBE4AB41346}"/>
                  </a:ext>
                </a:extLst>
              </p:cNvPr>
              <p:cNvCxnSpPr/>
              <p:nvPr/>
            </p:nvCxnSpPr>
            <p:spPr>
              <a:xfrm>
                <a:off x="927070" y="1365758"/>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29" name="直線接點 928">
                <a:extLst>
                  <a:ext uri="{FF2B5EF4-FFF2-40B4-BE49-F238E27FC236}">
                    <a16:creationId xmlns:a16="http://schemas.microsoft.com/office/drawing/2014/main" id="{6C063672-C54D-4706-A067-8168D25B07A0}"/>
                  </a:ext>
                </a:extLst>
              </p:cNvPr>
              <p:cNvCxnSpPr>
                <a:cxnSpLocks/>
              </p:cNvCxnSpPr>
              <p:nvPr/>
            </p:nvCxnSpPr>
            <p:spPr>
              <a:xfrm flipV="1">
                <a:off x="1088230" y="1042987"/>
                <a:ext cx="0" cy="33575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30" name="直線接點 929">
                <a:extLst>
                  <a:ext uri="{FF2B5EF4-FFF2-40B4-BE49-F238E27FC236}">
                    <a16:creationId xmlns:a16="http://schemas.microsoft.com/office/drawing/2014/main" id="{DC735A10-B92A-4C09-9FE4-D2A60C0BECA1}"/>
                  </a:ext>
                </a:extLst>
              </p:cNvPr>
              <p:cNvCxnSpPr/>
              <p:nvPr/>
            </p:nvCxnSpPr>
            <p:spPr>
              <a:xfrm>
                <a:off x="1086613" y="1070484"/>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31" name="直線接點 930">
                <a:extLst>
                  <a:ext uri="{FF2B5EF4-FFF2-40B4-BE49-F238E27FC236}">
                    <a16:creationId xmlns:a16="http://schemas.microsoft.com/office/drawing/2014/main" id="{B4DFC593-4E8B-49DC-8BBE-1DCBF62923ED}"/>
                  </a:ext>
                </a:extLst>
              </p:cNvPr>
              <p:cNvCxnSpPr>
                <a:cxnSpLocks/>
              </p:cNvCxnSpPr>
              <p:nvPr/>
            </p:nvCxnSpPr>
            <p:spPr>
              <a:xfrm flipV="1">
                <a:off x="1247773" y="1057386"/>
                <a:ext cx="0" cy="33575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32" name="直線接點 931">
                <a:extLst>
                  <a:ext uri="{FF2B5EF4-FFF2-40B4-BE49-F238E27FC236}">
                    <a16:creationId xmlns:a16="http://schemas.microsoft.com/office/drawing/2014/main" id="{03455A49-DE9F-4889-8E65-E07982399816}"/>
                  </a:ext>
                </a:extLst>
              </p:cNvPr>
              <p:cNvCxnSpPr/>
              <p:nvPr/>
            </p:nvCxnSpPr>
            <p:spPr>
              <a:xfrm>
                <a:off x="1219963" y="1365758"/>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33" name="直線接點 932">
                <a:extLst>
                  <a:ext uri="{FF2B5EF4-FFF2-40B4-BE49-F238E27FC236}">
                    <a16:creationId xmlns:a16="http://schemas.microsoft.com/office/drawing/2014/main" id="{358155B5-B2CD-4358-B555-EB514A07D882}"/>
                  </a:ext>
                </a:extLst>
              </p:cNvPr>
              <p:cNvCxnSpPr>
                <a:cxnSpLocks/>
              </p:cNvCxnSpPr>
              <p:nvPr/>
            </p:nvCxnSpPr>
            <p:spPr>
              <a:xfrm flipV="1">
                <a:off x="1381123" y="1042987"/>
                <a:ext cx="0" cy="33575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34" name="直線接點 933">
                <a:extLst>
                  <a:ext uri="{FF2B5EF4-FFF2-40B4-BE49-F238E27FC236}">
                    <a16:creationId xmlns:a16="http://schemas.microsoft.com/office/drawing/2014/main" id="{CE1F7372-AE71-41DC-A3FF-BA9F4B4BA334}"/>
                  </a:ext>
                </a:extLst>
              </p:cNvPr>
              <p:cNvCxnSpPr>
                <a:cxnSpLocks/>
              </p:cNvCxnSpPr>
              <p:nvPr/>
            </p:nvCxnSpPr>
            <p:spPr>
              <a:xfrm>
                <a:off x="1367601" y="1070484"/>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35" name="直線接點 934">
                <a:extLst>
                  <a:ext uri="{FF2B5EF4-FFF2-40B4-BE49-F238E27FC236}">
                    <a16:creationId xmlns:a16="http://schemas.microsoft.com/office/drawing/2014/main" id="{956A591E-1CBE-4722-9B75-F83E34B2F433}"/>
                  </a:ext>
                </a:extLst>
              </p:cNvPr>
              <p:cNvCxnSpPr>
                <a:cxnSpLocks/>
              </p:cNvCxnSpPr>
              <p:nvPr/>
            </p:nvCxnSpPr>
            <p:spPr>
              <a:xfrm flipV="1">
                <a:off x="1528761" y="1057386"/>
                <a:ext cx="0" cy="33575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36" name="直線接點 935">
                <a:extLst>
                  <a:ext uri="{FF2B5EF4-FFF2-40B4-BE49-F238E27FC236}">
                    <a16:creationId xmlns:a16="http://schemas.microsoft.com/office/drawing/2014/main" id="{343707BD-0775-442B-9E3E-1831B0BC79C1}"/>
                  </a:ext>
                </a:extLst>
              </p:cNvPr>
              <p:cNvCxnSpPr>
                <a:cxnSpLocks/>
              </p:cNvCxnSpPr>
              <p:nvPr/>
            </p:nvCxnSpPr>
            <p:spPr>
              <a:xfrm>
                <a:off x="1500951" y="1365758"/>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37" name="直線接點 936">
                <a:extLst>
                  <a:ext uri="{FF2B5EF4-FFF2-40B4-BE49-F238E27FC236}">
                    <a16:creationId xmlns:a16="http://schemas.microsoft.com/office/drawing/2014/main" id="{AAE07F88-CACD-47D8-8DCE-2E2D613C71DF}"/>
                  </a:ext>
                </a:extLst>
              </p:cNvPr>
              <p:cNvCxnSpPr>
                <a:cxnSpLocks/>
              </p:cNvCxnSpPr>
              <p:nvPr/>
            </p:nvCxnSpPr>
            <p:spPr>
              <a:xfrm flipV="1">
                <a:off x="1662111" y="1157288"/>
                <a:ext cx="0" cy="22145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38" name="直線接點 937">
                <a:extLst>
                  <a:ext uri="{FF2B5EF4-FFF2-40B4-BE49-F238E27FC236}">
                    <a16:creationId xmlns:a16="http://schemas.microsoft.com/office/drawing/2014/main" id="{2938CE98-994D-496A-80B4-9C0D6528BB0A}"/>
                  </a:ext>
                </a:extLst>
              </p:cNvPr>
              <p:cNvCxnSpPr/>
              <p:nvPr/>
            </p:nvCxnSpPr>
            <p:spPr>
              <a:xfrm>
                <a:off x="1662111" y="1184784"/>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39" name="橢圓 938">
                <a:extLst>
                  <a:ext uri="{FF2B5EF4-FFF2-40B4-BE49-F238E27FC236}">
                    <a16:creationId xmlns:a16="http://schemas.microsoft.com/office/drawing/2014/main" id="{79BE8A92-EB57-4184-8DE0-B3FF7A6F2FD0}"/>
                  </a:ext>
                </a:extLst>
              </p:cNvPr>
              <p:cNvSpPr/>
              <p:nvPr/>
            </p:nvSpPr>
            <p:spPr>
              <a:xfrm>
                <a:off x="588126" y="1145495"/>
                <a:ext cx="107154" cy="1071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40" name="橢圓 939">
                <a:extLst>
                  <a:ext uri="{FF2B5EF4-FFF2-40B4-BE49-F238E27FC236}">
                    <a16:creationId xmlns:a16="http://schemas.microsoft.com/office/drawing/2014/main" id="{CDE4391C-E432-4067-98F7-BCEDD6019CF3}"/>
                  </a:ext>
                </a:extLst>
              </p:cNvPr>
              <p:cNvSpPr/>
              <p:nvPr/>
            </p:nvSpPr>
            <p:spPr>
              <a:xfrm>
                <a:off x="1806177" y="1128284"/>
                <a:ext cx="107154" cy="1071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715" name="群組 714">
              <a:extLst>
                <a:ext uri="{FF2B5EF4-FFF2-40B4-BE49-F238E27FC236}">
                  <a16:creationId xmlns:a16="http://schemas.microsoft.com/office/drawing/2014/main" id="{1E28C8F4-E617-409F-B530-400399EBC9A8}"/>
                </a:ext>
              </a:extLst>
            </p:cNvPr>
            <p:cNvGrpSpPr/>
            <p:nvPr/>
          </p:nvGrpSpPr>
          <p:grpSpPr>
            <a:xfrm>
              <a:off x="10902210" y="2864210"/>
              <a:ext cx="471825" cy="124670"/>
              <a:chOff x="588126" y="1042987"/>
              <a:chExt cx="1325205" cy="350157"/>
            </a:xfrm>
          </p:grpSpPr>
          <p:cxnSp>
            <p:nvCxnSpPr>
              <p:cNvPr id="907" name="直線接點 906">
                <a:extLst>
                  <a:ext uri="{FF2B5EF4-FFF2-40B4-BE49-F238E27FC236}">
                    <a16:creationId xmlns:a16="http://schemas.microsoft.com/office/drawing/2014/main" id="{1CCC9D04-074A-4611-9DF7-79032EB7D974}"/>
                  </a:ext>
                </a:extLst>
              </p:cNvPr>
              <p:cNvCxnSpPr/>
              <p:nvPr/>
            </p:nvCxnSpPr>
            <p:spPr>
              <a:xfrm>
                <a:off x="655608" y="1199072"/>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08" name="直線接點 907">
                <a:extLst>
                  <a:ext uri="{FF2B5EF4-FFF2-40B4-BE49-F238E27FC236}">
                    <a16:creationId xmlns:a16="http://schemas.microsoft.com/office/drawing/2014/main" id="{44729233-A984-4D08-9357-B697607D6C86}"/>
                  </a:ext>
                </a:extLst>
              </p:cNvPr>
              <p:cNvCxnSpPr>
                <a:cxnSpLocks/>
              </p:cNvCxnSpPr>
              <p:nvPr/>
            </p:nvCxnSpPr>
            <p:spPr>
              <a:xfrm flipV="1">
                <a:off x="816768" y="1042987"/>
                <a:ext cx="0" cy="18227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09" name="直線接點 908">
                <a:extLst>
                  <a:ext uri="{FF2B5EF4-FFF2-40B4-BE49-F238E27FC236}">
                    <a16:creationId xmlns:a16="http://schemas.microsoft.com/office/drawing/2014/main" id="{2D38DDB8-BB3B-4D4F-8461-AFDE07301EC5}"/>
                  </a:ext>
                </a:extLst>
              </p:cNvPr>
              <p:cNvCxnSpPr/>
              <p:nvPr/>
            </p:nvCxnSpPr>
            <p:spPr>
              <a:xfrm>
                <a:off x="793720" y="1070484"/>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10" name="直線接點 909">
                <a:extLst>
                  <a:ext uri="{FF2B5EF4-FFF2-40B4-BE49-F238E27FC236}">
                    <a16:creationId xmlns:a16="http://schemas.microsoft.com/office/drawing/2014/main" id="{5B28699F-C50C-41F6-8930-B75A4B093CFA}"/>
                  </a:ext>
                </a:extLst>
              </p:cNvPr>
              <p:cNvCxnSpPr>
                <a:cxnSpLocks/>
              </p:cNvCxnSpPr>
              <p:nvPr/>
            </p:nvCxnSpPr>
            <p:spPr>
              <a:xfrm flipV="1">
                <a:off x="954880" y="1057386"/>
                <a:ext cx="0" cy="33575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11" name="直線接點 910">
                <a:extLst>
                  <a:ext uri="{FF2B5EF4-FFF2-40B4-BE49-F238E27FC236}">
                    <a16:creationId xmlns:a16="http://schemas.microsoft.com/office/drawing/2014/main" id="{77D33648-920F-431E-8997-0A7CF204F639}"/>
                  </a:ext>
                </a:extLst>
              </p:cNvPr>
              <p:cNvCxnSpPr/>
              <p:nvPr/>
            </p:nvCxnSpPr>
            <p:spPr>
              <a:xfrm>
                <a:off x="927070" y="1365758"/>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12" name="直線接點 911">
                <a:extLst>
                  <a:ext uri="{FF2B5EF4-FFF2-40B4-BE49-F238E27FC236}">
                    <a16:creationId xmlns:a16="http://schemas.microsoft.com/office/drawing/2014/main" id="{90DF3491-F41E-4DF0-95DF-EA388FCADC1C}"/>
                  </a:ext>
                </a:extLst>
              </p:cNvPr>
              <p:cNvCxnSpPr>
                <a:cxnSpLocks/>
              </p:cNvCxnSpPr>
              <p:nvPr/>
            </p:nvCxnSpPr>
            <p:spPr>
              <a:xfrm flipV="1">
                <a:off x="1088230" y="1042987"/>
                <a:ext cx="0" cy="33575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13" name="直線接點 912">
                <a:extLst>
                  <a:ext uri="{FF2B5EF4-FFF2-40B4-BE49-F238E27FC236}">
                    <a16:creationId xmlns:a16="http://schemas.microsoft.com/office/drawing/2014/main" id="{74278B8C-9A38-4868-8C34-12AE2A94FE7B}"/>
                  </a:ext>
                </a:extLst>
              </p:cNvPr>
              <p:cNvCxnSpPr/>
              <p:nvPr/>
            </p:nvCxnSpPr>
            <p:spPr>
              <a:xfrm>
                <a:off x="1086613" y="1070484"/>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14" name="直線接點 913">
                <a:extLst>
                  <a:ext uri="{FF2B5EF4-FFF2-40B4-BE49-F238E27FC236}">
                    <a16:creationId xmlns:a16="http://schemas.microsoft.com/office/drawing/2014/main" id="{B1A160C1-8BA7-417D-BFF3-68EEB36A77EF}"/>
                  </a:ext>
                </a:extLst>
              </p:cNvPr>
              <p:cNvCxnSpPr>
                <a:cxnSpLocks/>
              </p:cNvCxnSpPr>
              <p:nvPr/>
            </p:nvCxnSpPr>
            <p:spPr>
              <a:xfrm flipV="1">
                <a:off x="1247773" y="1057386"/>
                <a:ext cx="0" cy="33575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15" name="直線接點 914">
                <a:extLst>
                  <a:ext uri="{FF2B5EF4-FFF2-40B4-BE49-F238E27FC236}">
                    <a16:creationId xmlns:a16="http://schemas.microsoft.com/office/drawing/2014/main" id="{AE4771E4-E807-4B9D-AB29-2BD3E67C5CA8}"/>
                  </a:ext>
                </a:extLst>
              </p:cNvPr>
              <p:cNvCxnSpPr/>
              <p:nvPr/>
            </p:nvCxnSpPr>
            <p:spPr>
              <a:xfrm>
                <a:off x="1219963" y="1365758"/>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16" name="直線接點 915">
                <a:extLst>
                  <a:ext uri="{FF2B5EF4-FFF2-40B4-BE49-F238E27FC236}">
                    <a16:creationId xmlns:a16="http://schemas.microsoft.com/office/drawing/2014/main" id="{4D0044D3-DEA2-41E4-93C3-38FE1344956C}"/>
                  </a:ext>
                </a:extLst>
              </p:cNvPr>
              <p:cNvCxnSpPr>
                <a:cxnSpLocks/>
              </p:cNvCxnSpPr>
              <p:nvPr/>
            </p:nvCxnSpPr>
            <p:spPr>
              <a:xfrm flipV="1">
                <a:off x="1381123" y="1042987"/>
                <a:ext cx="0" cy="33575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17" name="直線接點 916">
                <a:extLst>
                  <a:ext uri="{FF2B5EF4-FFF2-40B4-BE49-F238E27FC236}">
                    <a16:creationId xmlns:a16="http://schemas.microsoft.com/office/drawing/2014/main" id="{27DC17FF-1A7C-4325-BA61-C47BF91D75E5}"/>
                  </a:ext>
                </a:extLst>
              </p:cNvPr>
              <p:cNvCxnSpPr>
                <a:cxnSpLocks/>
              </p:cNvCxnSpPr>
              <p:nvPr/>
            </p:nvCxnSpPr>
            <p:spPr>
              <a:xfrm>
                <a:off x="1367601" y="1070484"/>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18" name="直線接點 917">
                <a:extLst>
                  <a:ext uri="{FF2B5EF4-FFF2-40B4-BE49-F238E27FC236}">
                    <a16:creationId xmlns:a16="http://schemas.microsoft.com/office/drawing/2014/main" id="{3AF75630-BC58-4FBA-A9A9-E6320674A8C4}"/>
                  </a:ext>
                </a:extLst>
              </p:cNvPr>
              <p:cNvCxnSpPr>
                <a:cxnSpLocks/>
              </p:cNvCxnSpPr>
              <p:nvPr/>
            </p:nvCxnSpPr>
            <p:spPr>
              <a:xfrm flipV="1">
                <a:off x="1528761" y="1057386"/>
                <a:ext cx="0" cy="33575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19" name="直線接點 918">
                <a:extLst>
                  <a:ext uri="{FF2B5EF4-FFF2-40B4-BE49-F238E27FC236}">
                    <a16:creationId xmlns:a16="http://schemas.microsoft.com/office/drawing/2014/main" id="{7D7F5542-8FC1-495B-BDB4-DB25CADAE694}"/>
                  </a:ext>
                </a:extLst>
              </p:cNvPr>
              <p:cNvCxnSpPr>
                <a:cxnSpLocks/>
              </p:cNvCxnSpPr>
              <p:nvPr/>
            </p:nvCxnSpPr>
            <p:spPr>
              <a:xfrm>
                <a:off x="1500951" y="1365758"/>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20" name="直線接點 919">
                <a:extLst>
                  <a:ext uri="{FF2B5EF4-FFF2-40B4-BE49-F238E27FC236}">
                    <a16:creationId xmlns:a16="http://schemas.microsoft.com/office/drawing/2014/main" id="{3D0C2CC8-5F0E-46AF-BF7E-726EB39F77D8}"/>
                  </a:ext>
                </a:extLst>
              </p:cNvPr>
              <p:cNvCxnSpPr>
                <a:cxnSpLocks/>
              </p:cNvCxnSpPr>
              <p:nvPr/>
            </p:nvCxnSpPr>
            <p:spPr>
              <a:xfrm flipV="1">
                <a:off x="1662111" y="1157288"/>
                <a:ext cx="0" cy="22145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21" name="直線接點 920">
                <a:extLst>
                  <a:ext uri="{FF2B5EF4-FFF2-40B4-BE49-F238E27FC236}">
                    <a16:creationId xmlns:a16="http://schemas.microsoft.com/office/drawing/2014/main" id="{29E3C3AE-9F9A-475C-B42A-636CB994C310}"/>
                  </a:ext>
                </a:extLst>
              </p:cNvPr>
              <p:cNvCxnSpPr/>
              <p:nvPr/>
            </p:nvCxnSpPr>
            <p:spPr>
              <a:xfrm>
                <a:off x="1662111" y="1184784"/>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22" name="橢圓 921">
                <a:extLst>
                  <a:ext uri="{FF2B5EF4-FFF2-40B4-BE49-F238E27FC236}">
                    <a16:creationId xmlns:a16="http://schemas.microsoft.com/office/drawing/2014/main" id="{C9D3DAAF-4CDF-4350-9D0E-9205D7264FBF}"/>
                  </a:ext>
                </a:extLst>
              </p:cNvPr>
              <p:cNvSpPr/>
              <p:nvPr/>
            </p:nvSpPr>
            <p:spPr>
              <a:xfrm>
                <a:off x="588126" y="1145495"/>
                <a:ext cx="107154" cy="1071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23" name="橢圓 922">
                <a:extLst>
                  <a:ext uri="{FF2B5EF4-FFF2-40B4-BE49-F238E27FC236}">
                    <a16:creationId xmlns:a16="http://schemas.microsoft.com/office/drawing/2014/main" id="{69B0F20A-13D9-4868-8FBE-112B5F4CED0B}"/>
                  </a:ext>
                </a:extLst>
              </p:cNvPr>
              <p:cNvSpPr/>
              <p:nvPr/>
            </p:nvSpPr>
            <p:spPr>
              <a:xfrm>
                <a:off x="1806177" y="1128284"/>
                <a:ext cx="107154" cy="1071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716" name="群組 715">
              <a:extLst>
                <a:ext uri="{FF2B5EF4-FFF2-40B4-BE49-F238E27FC236}">
                  <a16:creationId xmlns:a16="http://schemas.microsoft.com/office/drawing/2014/main" id="{AD836F15-F86B-47E1-AC96-F28EC878F30B}"/>
                </a:ext>
              </a:extLst>
            </p:cNvPr>
            <p:cNvGrpSpPr/>
            <p:nvPr/>
          </p:nvGrpSpPr>
          <p:grpSpPr>
            <a:xfrm>
              <a:off x="10900408" y="3052558"/>
              <a:ext cx="471825" cy="124670"/>
              <a:chOff x="588126" y="1042987"/>
              <a:chExt cx="1325205" cy="350157"/>
            </a:xfrm>
          </p:grpSpPr>
          <p:cxnSp>
            <p:nvCxnSpPr>
              <p:cNvPr id="890" name="直線接點 889">
                <a:extLst>
                  <a:ext uri="{FF2B5EF4-FFF2-40B4-BE49-F238E27FC236}">
                    <a16:creationId xmlns:a16="http://schemas.microsoft.com/office/drawing/2014/main" id="{83BBC35E-22BB-48FC-8D24-C8E1F27C37C3}"/>
                  </a:ext>
                </a:extLst>
              </p:cNvPr>
              <p:cNvCxnSpPr/>
              <p:nvPr/>
            </p:nvCxnSpPr>
            <p:spPr>
              <a:xfrm>
                <a:off x="655608" y="1199072"/>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91" name="直線接點 890">
                <a:extLst>
                  <a:ext uri="{FF2B5EF4-FFF2-40B4-BE49-F238E27FC236}">
                    <a16:creationId xmlns:a16="http://schemas.microsoft.com/office/drawing/2014/main" id="{E3F15184-2D61-4621-9F81-82FFE7AF8C76}"/>
                  </a:ext>
                </a:extLst>
              </p:cNvPr>
              <p:cNvCxnSpPr>
                <a:cxnSpLocks/>
              </p:cNvCxnSpPr>
              <p:nvPr/>
            </p:nvCxnSpPr>
            <p:spPr>
              <a:xfrm flipV="1">
                <a:off x="816768" y="1042987"/>
                <a:ext cx="0" cy="18227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92" name="直線接點 891">
                <a:extLst>
                  <a:ext uri="{FF2B5EF4-FFF2-40B4-BE49-F238E27FC236}">
                    <a16:creationId xmlns:a16="http://schemas.microsoft.com/office/drawing/2014/main" id="{991D628F-9206-413F-8A2C-47F195DC18CB}"/>
                  </a:ext>
                </a:extLst>
              </p:cNvPr>
              <p:cNvCxnSpPr/>
              <p:nvPr/>
            </p:nvCxnSpPr>
            <p:spPr>
              <a:xfrm>
                <a:off x="793720" y="1070484"/>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93" name="直線接點 892">
                <a:extLst>
                  <a:ext uri="{FF2B5EF4-FFF2-40B4-BE49-F238E27FC236}">
                    <a16:creationId xmlns:a16="http://schemas.microsoft.com/office/drawing/2014/main" id="{33282CAE-FF50-48E4-8D46-C187FC2E244E}"/>
                  </a:ext>
                </a:extLst>
              </p:cNvPr>
              <p:cNvCxnSpPr>
                <a:cxnSpLocks/>
              </p:cNvCxnSpPr>
              <p:nvPr/>
            </p:nvCxnSpPr>
            <p:spPr>
              <a:xfrm flipV="1">
                <a:off x="954880" y="1057386"/>
                <a:ext cx="0" cy="33575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94" name="直線接點 893">
                <a:extLst>
                  <a:ext uri="{FF2B5EF4-FFF2-40B4-BE49-F238E27FC236}">
                    <a16:creationId xmlns:a16="http://schemas.microsoft.com/office/drawing/2014/main" id="{FBBBF7D0-FEE0-4604-B2A3-46C21176F51B}"/>
                  </a:ext>
                </a:extLst>
              </p:cNvPr>
              <p:cNvCxnSpPr/>
              <p:nvPr/>
            </p:nvCxnSpPr>
            <p:spPr>
              <a:xfrm>
                <a:off x="927070" y="1365758"/>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95" name="直線接點 894">
                <a:extLst>
                  <a:ext uri="{FF2B5EF4-FFF2-40B4-BE49-F238E27FC236}">
                    <a16:creationId xmlns:a16="http://schemas.microsoft.com/office/drawing/2014/main" id="{A8AEF035-A1EA-48ED-8707-59BF525A9002}"/>
                  </a:ext>
                </a:extLst>
              </p:cNvPr>
              <p:cNvCxnSpPr>
                <a:cxnSpLocks/>
              </p:cNvCxnSpPr>
              <p:nvPr/>
            </p:nvCxnSpPr>
            <p:spPr>
              <a:xfrm flipV="1">
                <a:off x="1088230" y="1042987"/>
                <a:ext cx="0" cy="33575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96" name="直線接點 895">
                <a:extLst>
                  <a:ext uri="{FF2B5EF4-FFF2-40B4-BE49-F238E27FC236}">
                    <a16:creationId xmlns:a16="http://schemas.microsoft.com/office/drawing/2014/main" id="{541C755C-64AD-43D3-B3F3-29744B1F2904}"/>
                  </a:ext>
                </a:extLst>
              </p:cNvPr>
              <p:cNvCxnSpPr/>
              <p:nvPr/>
            </p:nvCxnSpPr>
            <p:spPr>
              <a:xfrm>
                <a:off x="1086613" y="1070484"/>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97" name="直線接點 896">
                <a:extLst>
                  <a:ext uri="{FF2B5EF4-FFF2-40B4-BE49-F238E27FC236}">
                    <a16:creationId xmlns:a16="http://schemas.microsoft.com/office/drawing/2014/main" id="{BD24D80D-1C36-4058-B1A0-341666ECBB36}"/>
                  </a:ext>
                </a:extLst>
              </p:cNvPr>
              <p:cNvCxnSpPr>
                <a:cxnSpLocks/>
              </p:cNvCxnSpPr>
              <p:nvPr/>
            </p:nvCxnSpPr>
            <p:spPr>
              <a:xfrm flipV="1">
                <a:off x="1247773" y="1057386"/>
                <a:ext cx="0" cy="33575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98" name="直線接點 897">
                <a:extLst>
                  <a:ext uri="{FF2B5EF4-FFF2-40B4-BE49-F238E27FC236}">
                    <a16:creationId xmlns:a16="http://schemas.microsoft.com/office/drawing/2014/main" id="{48CA8BF0-D580-4742-A014-A9915F946CA2}"/>
                  </a:ext>
                </a:extLst>
              </p:cNvPr>
              <p:cNvCxnSpPr/>
              <p:nvPr/>
            </p:nvCxnSpPr>
            <p:spPr>
              <a:xfrm>
                <a:off x="1219963" y="1365758"/>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99" name="直線接點 898">
                <a:extLst>
                  <a:ext uri="{FF2B5EF4-FFF2-40B4-BE49-F238E27FC236}">
                    <a16:creationId xmlns:a16="http://schemas.microsoft.com/office/drawing/2014/main" id="{7649AD7C-6F2A-4094-841F-81FD1A61E1F6}"/>
                  </a:ext>
                </a:extLst>
              </p:cNvPr>
              <p:cNvCxnSpPr>
                <a:cxnSpLocks/>
              </p:cNvCxnSpPr>
              <p:nvPr/>
            </p:nvCxnSpPr>
            <p:spPr>
              <a:xfrm flipV="1">
                <a:off x="1381123" y="1042987"/>
                <a:ext cx="0" cy="33575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00" name="直線接點 899">
                <a:extLst>
                  <a:ext uri="{FF2B5EF4-FFF2-40B4-BE49-F238E27FC236}">
                    <a16:creationId xmlns:a16="http://schemas.microsoft.com/office/drawing/2014/main" id="{00C77E04-81EB-4E00-9BA7-0F68D67678F7}"/>
                  </a:ext>
                </a:extLst>
              </p:cNvPr>
              <p:cNvCxnSpPr>
                <a:cxnSpLocks/>
              </p:cNvCxnSpPr>
              <p:nvPr/>
            </p:nvCxnSpPr>
            <p:spPr>
              <a:xfrm>
                <a:off x="1367601" y="1070484"/>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01" name="直線接點 900">
                <a:extLst>
                  <a:ext uri="{FF2B5EF4-FFF2-40B4-BE49-F238E27FC236}">
                    <a16:creationId xmlns:a16="http://schemas.microsoft.com/office/drawing/2014/main" id="{1E454126-848E-4DFE-A300-806E5D8807BF}"/>
                  </a:ext>
                </a:extLst>
              </p:cNvPr>
              <p:cNvCxnSpPr>
                <a:cxnSpLocks/>
              </p:cNvCxnSpPr>
              <p:nvPr/>
            </p:nvCxnSpPr>
            <p:spPr>
              <a:xfrm flipV="1">
                <a:off x="1528761" y="1057386"/>
                <a:ext cx="0" cy="33575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02" name="直線接點 901">
                <a:extLst>
                  <a:ext uri="{FF2B5EF4-FFF2-40B4-BE49-F238E27FC236}">
                    <a16:creationId xmlns:a16="http://schemas.microsoft.com/office/drawing/2014/main" id="{64FF4288-D6FB-40E3-A5BE-336A24040E52}"/>
                  </a:ext>
                </a:extLst>
              </p:cNvPr>
              <p:cNvCxnSpPr>
                <a:cxnSpLocks/>
              </p:cNvCxnSpPr>
              <p:nvPr/>
            </p:nvCxnSpPr>
            <p:spPr>
              <a:xfrm>
                <a:off x="1500951" y="1365758"/>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03" name="直線接點 902">
                <a:extLst>
                  <a:ext uri="{FF2B5EF4-FFF2-40B4-BE49-F238E27FC236}">
                    <a16:creationId xmlns:a16="http://schemas.microsoft.com/office/drawing/2014/main" id="{557C0597-FEE0-4059-BDF5-EFCDBE14061C}"/>
                  </a:ext>
                </a:extLst>
              </p:cNvPr>
              <p:cNvCxnSpPr>
                <a:cxnSpLocks/>
              </p:cNvCxnSpPr>
              <p:nvPr/>
            </p:nvCxnSpPr>
            <p:spPr>
              <a:xfrm flipV="1">
                <a:off x="1662111" y="1157288"/>
                <a:ext cx="0" cy="22145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04" name="直線接點 903">
                <a:extLst>
                  <a:ext uri="{FF2B5EF4-FFF2-40B4-BE49-F238E27FC236}">
                    <a16:creationId xmlns:a16="http://schemas.microsoft.com/office/drawing/2014/main" id="{61BE6AEB-D8E3-4B3F-89C7-17AF2741DCE7}"/>
                  </a:ext>
                </a:extLst>
              </p:cNvPr>
              <p:cNvCxnSpPr/>
              <p:nvPr/>
            </p:nvCxnSpPr>
            <p:spPr>
              <a:xfrm>
                <a:off x="1662111" y="1184784"/>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05" name="橢圓 904">
                <a:extLst>
                  <a:ext uri="{FF2B5EF4-FFF2-40B4-BE49-F238E27FC236}">
                    <a16:creationId xmlns:a16="http://schemas.microsoft.com/office/drawing/2014/main" id="{9CDDAE11-0EBA-4B47-BB2D-651566E97BDB}"/>
                  </a:ext>
                </a:extLst>
              </p:cNvPr>
              <p:cNvSpPr/>
              <p:nvPr/>
            </p:nvSpPr>
            <p:spPr>
              <a:xfrm>
                <a:off x="588126" y="1145495"/>
                <a:ext cx="107154" cy="1071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06" name="橢圓 905">
                <a:extLst>
                  <a:ext uri="{FF2B5EF4-FFF2-40B4-BE49-F238E27FC236}">
                    <a16:creationId xmlns:a16="http://schemas.microsoft.com/office/drawing/2014/main" id="{71E6E2F0-E2C2-4277-99D3-76797F190D51}"/>
                  </a:ext>
                </a:extLst>
              </p:cNvPr>
              <p:cNvSpPr/>
              <p:nvPr/>
            </p:nvSpPr>
            <p:spPr>
              <a:xfrm>
                <a:off x="1806177" y="1128284"/>
                <a:ext cx="107154" cy="1071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717" name="群組 716">
              <a:extLst>
                <a:ext uri="{FF2B5EF4-FFF2-40B4-BE49-F238E27FC236}">
                  <a16:creationId xmlns:a16="http://schemas.microsoft.com/office/drawing/2014/main" id="{E2825ED9-480A-441A-BC10-95D33E20CF47}"/>
                </a:ext>
              </a:extLst>
            </p:cNvPr>
            <p:cNvGrpSpPr/>
            <p:nvPr/>
          </p:nvGrpSpPr>
          <p:grpSpPr>
            <a:xfrm>
              <a:off x="10910296" y="3251999"/>
              <a:ext cx="471825" cy="124670"/>
              <a:chOff x="588126" y="1042987"/>
              <a:chExt cx="1325205" cy="350157"/>
            </a:xfrm>
          </p:grpSpPr>
          <p:cxnSp>
            <p:nvCxnSpPr>
              <p:cNvPr id="873" name="直線接點 872">
                <a:extLst>
                  <a:ext uri="{FF2B5EF4-FFF2-40B4-BE49-F238E27FC236}">
                    <a16:creationId xmlns:a16="http://schemas.microsoft.com/office/drawing/2014/main" id="{947B3DC0-31B4-4E0B-8A2B-CB6CA863C410}"/>
                  </a:ext>
                </a:extLst>
              </p:cNvPr>
              <p:cNvCxnSpPr/>
              <p:nvPr/>
            </p:nvCxnSpPr>
            <p:spPr>
              <a:xfrm>
                <a:off x="655608" y="1199072"/>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74" name="直線接點 873">
                <a:extLst>
                  <a:ext uri="{FF2B5EF4-FFF2-40B4-BE49-F238E27FC236}">
                    <a16:creationId xmlns:a16="http://schemas.microsoft.com/office/drawing/2014/main" id="{B3190242-3456-4403-9960-ACDAD1358486}"/>
                  </a:ext>
                </a:extLst>
              </p:cNvPr>
              <p:cNvCxnSpPr>
                <a:cxnSpLocks/>
              </p:cNvCxnSpPr>
              <p:nvPr/>
            </p:nvCxnSpPr>
            <p:spPr>
              <a:xfrm flipV="1">
                <a:off x="816768" y="1042987"/>
                <a:ext cx="0" cy="18227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75" name="直線接點 874">
                <a:extLst>
                  <a:ext uri="{FF2B5EF4-FFF2-40B4-BE49-F238E27FC236}">
                    <a16:creationId xmlns:a16="http://schemas.microsoft.com/office/drawing/2014/main" id="{101A1FA4-DF82-424E-A7E9-1B773E2C5687}"/>
                  </a:ext>
                </a:extLst>
              </p:cNvPr>
              <p:cNvCxnSpPr/>
              <p:nvPr/>
            </p:nvCxnSpPr>
            <p:spPr>
              <a:xfrm>
                <a:off x="793720" y="1070484"/>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76" name="直線接點 875">
                <a:extLst>
                  <a:ext uri="{FF2B5EF4-FFF2-40B4-BE49-F238E27FC236}">
                    <a16:creationId xmlns:a16="http://schemas.microsoft.com/office/drawing/2014/main" id="{4B428C6D-3369-488D-B653-83F6179A11E3}"/>
                  </a:ext>
                </a:extLst>
              </p:cNvPr>
              <p:cNvCxnSpPr>
                <a:cxnSpLocks/>
              </p:cNvCxnSpPr>
              <p:nvPr/>
            </p:nvCxnSpPr>
            <p:spPr>
              <a:xfrm flipV="1">
                <a:off x="954880" y="1057386"/>
                <a:ext cx="0" cy="33575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77" name="直線接點 876">
                <a:extLst>
                  <a:ext uri="{FF2B5EF4-FFF2-40B4-BE49-F238E27FC236}">
                    <a16:creationId xmlns:a16="http://schemas.microsoft.com/office/drawing/2014/main" id="{836477A5-5E23-436F-9B46-D8BC13BDF384}"/>
                  </a:ext>
                </a:extLst>
              </p:cNvPr>
              <p:cNvCxnSpPr/>
              <p:nvPr/>
            </p:nvCxnSpPr>
            <p:spPr>
              <a:xfrm>
                <a:off x="927070" y="1365758"/>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78" name="直線接點 877">
                <a:extLst>
                  <a:ext uri="{FF2B5EF4-FFF2-40B4-BE49-F238E27FC236}">
                    <a16:creationId xmlns:a16="http://schemas.microsoft.com/office/drawing/2014/main" id="{6917AD50-401F-4A84-A3BB-509C135C8872}"/>
                  </a:ext>
                </a:extLst>
              </p:cNvPr>
              <p:cNvCxnSpPr>
                <a:cxnSpLocks/>
              </p:cNvCxnSpPr>
              <p:nvPr/>
            </p:nvCxnSpPr>
            <p:spPr>
              <a:xfrm flipV="1">
                <a:off x="1088230" y="1042987"/>
                <a:ext cx="0" cy="33575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79" name="直線接點 878">
                <a:extLst>
                  <a:ext uri="{FF2B5EF4-FFF2-40B4-BE49-F238E27FC236}">
                    <a16:creationId xmlns:a16="http://schemas.microsoft.com/office/drawing/2014/main" id="{3A70FB16-B760-40F2-BD98-CFA0636F4441}"/>
                  </a:ext>
                </a:extLst>
              </p:cNvPr>
              <p:cNvCxnSpPr/>
              <p:nvPr/>
            </p:nvCxnSpPr>
            <p:spPr>
              <a:xfrm>
                <a:off x="1086613" y="1070484"/>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80" name="直線接點 879">
                <a:extLst>
                  <a:ext uri="{FF2B5EF4-FFF2-40B4-BE49-F238E27FC236}">
                    <a16:creationId xmlns:a16="http://schemas.microsoft.com/office/drawing/2014/main" id="{D043693A-0F0A-4982-A30E-8088A044CCEE}"/>
                  </a:ext>
                </a:extLst>
              </p:cNvPr>
              <p:cNvCxnSpPr>
                <a:cxnSpLocks/>
              </p:cNvCxnSpPr>
              <p:nvPr/>
            </p:nvCxnSpPr>
            <p:spPr>
              <a:xfrm flipV="1">
                <a:off x="1247773" y="1057386"/>
                <a:ext cx="0" cy="33575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81" name="直線接點 880">
                <a:extLst>
                  <a:ext uri="{FF2B5EF4-FFF2-40B4-BE49-F238E27FC236}">
                    <a16:creationId xmlns:a16="http://schemas.microsoft.com/office/drawing/2014/main" id="{325046AD-807F-4F98-9170-A442D5251373}"/>
                  </a:ext>
                </a:extLst>
              </p:cNvPr>
              <p:cNvCxnSpPr/>
              <p:nvPr/>
            </p:nvCxnSpPr>
            <p:spPr>
              <a:xfrm>
                <a:off x="1219963" y="1365758"/>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82" name="直線接點 881">
                <a:extLst>
                  <a:ext uri="{FF2B5EF4-FFF2-40B4-BE49-F238E27FC236}">
                    <a16:creationId xmlns:a16="http://schemas.microsoft.com/office/drawing/2014/main" id="{F31B1948-63A6-464B-88D4-89C58E74E4BF}"/>
                  </a:ext>
                </a:extLst>
              </p:cNvPr>
              <p:cNvCxnSpPr>
                <a:cxnSpLocks/>
              </p:cNvCxnSpPr>
              <p:nvPr/>
            </p:nvCxnSpPr>
            <p:spPr>
              <a:xfrm flipV="1">
                <a:off x="1381123" y="1042987"/>
                <a:ext cx="0" cy="33575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83" name="直線接點 882">
                <a:extLst>
                  <a:ext uri="{FF2B5EF4-FFF2-40B4-BE49-F238E27FC236}">
                    <a16:creationId xmlns:a16="http://schemas.microsoft.com/office/drawing/2014/main" id="{64886AB6-372C-4702-8EE8-4BD99ED2B1C9}"/>
                  </a:ext>
                </a:extLst>
              </p:cNvPr>
              <p:cNvCxnSpPr>
                <a:cxnSpLocks/>
              </p:cNvCxnSpPr>
              <p:nvPr/>
            </p:nvCxnSpPr>
            <p:spPr>
              <a:xfrm>
                <a:off x="1367601" y="1070484"/>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84" name="直線接點 883">
                <a:extLst>
                  <a:ext uri="{FF2B5EF4-FFF2-40B4-BE49-F238E27FC236}">
                    <a16:creationId xmlns:a16="http://schemas.microsoft.com/office/drawing/2014/main" id="{391DC81F-BDD3-48C7-BA27-A5548240EE0F}"/>
                  </a:ext>
                </a:extLst>
              </p:cNvPr>
              <p:cNvCxnSpPr>
                <a:cxnSpLocks/>
              </p:cNvCxnSpPr>
              <p:nvPr/>
            </p:nvCxnSpPr>
            <p:spPr>
              <a:xfrm flipV="1">
                <a:off x="1528761" y="1057386"/>
                <a:ext cx="0" cy="33575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85" name="直線接點 884">
                <a:extLst>
                  <a:ext uri="{FF2B5EF4-FFF2-40B4-BE49-F238E27FC236}">
                    <a16:creationId xmlns:a16="http://schemas.microsoft.com/office/drawing/2014/main" id="{3428A888-E45C-49E6-A02B-B9F0CA9E597C}"/>
                  </a:ext>
                </a:extLst>
              </p:cNvPr>
              <p:cNvCxnSpPr>
                <a:cxnSpLocks/>
              </p:cNvCxnSpPr>
              <p:nvPr/>
            </p:nvCxnSpPr>
            <p:spPr>
              <a:xfrm>
                <a:off x="1500951" y="1365758"/>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86" name="直線接點 885">
                <a:extLst>
                  <a:ext uri="{FF2B5EF4-FFF2-40B4-BE49-F238E27FC236}">
                    <a16:creationId xmlns:a16="http://schemas.microsoft.com/office/drawing/2014/main" id="{7654DC29-3A9A-469F-BE4A-1856ECBDD94A}"/>
                  </a:ext>
                </a:extLst>
              </p:cNvPr>
              <p:cNvCxnSpPr>
                <a:cxnSpLocks/>
              </p:cNvCxnSpPr>
              <p:nvPr/>
            </p:nvCxnSpPr>
            <p:spPr>
              <a:xfrm flipV="1">
                <a:off x="1662111" y="1157288"/>
                <a:ext cx="0" cy="22145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87" name="直線接點 886">
                <a:extLst>
                  <a:ext uri="{FF2B5EF4-FFF2-40B4-BE49-F238E27FC236}">
                    <a16:creationId xmlns:a16="http://schemas.microsoft.com/office/drawing/2014/main" id="{69914509-D913-4748-885B-DD3B1F74DB34}"/>
                  </a:ext>
                </a:extLst>
              </p:cNvPr>
              <p:cNvCxnSpPr/>
              <p:nvPr/>
            </p:nvCxnSpPr>
            <p:spPr>
              <a:xfrm>
                <a:off x="1662111" y="1184784"/>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88" name="橢圓 887">
                <a:extLst>
                  <a:ext uri="{FF2B5EF4-FFF2-40B4-BE49-F238E27FC236}">
                    <a16:creationId xmlns:a16="http://schemas.microsoft.com/office/drawing/2014/main" id="{7C374EDF-425F-4B8F-9BEA-FED81749D620}"/>
                  </a:ext>
                </a:extLst>
              </p:cNvPr>
              <p:cNvSpPr/>
              <p:nvPr/>
            </p:nvSpPr>
            <p:spPr>
              <a:xfrm>
                <a:off x="588126" y="1145495"/>
                <a:ext cx="107154" cy="1071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89" name="橢圓 888">
                <a:extLst>
                  <a:ext uri="{FF2B5EF4-FFF2-40B4-BE49-F238E27FC236}">
                    <a16:creationId xmlns:a16="http://schemas.microsoft.com/office/drawing/2014/main" id="{1F88B7AE-9100-474F-95BC-D94ABF29ECE0}"/>
                  </a:ext>
                </a:extLst>
              </p:cNvPr>
              <p:cNvSpPr/>
              <p:nvPr/>
            </p:nvSpPr>
            <p:spPr>
              <a:xfrm>
                <a:off x="1806177" y="1128284"/>
                <a:ext cx="107154" cy="1071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718" name="群組 717">
              <a:extLst>
                <a:ext uri="{FF2B5EF4-FFF2-40B4-BE49-F238E27FC236}">
                  <a16:creationId xmlns:a16="http://schemas.microsoft.com/office/drawing/2014/main" id="{60951462-CA2A-461F-A636-982C947662BE}"/>
                </a:ext>
              </a:extLst>
            </p:cNvPr>
            <p:cNvGrpSpPr/>
            <p:nvPr/>
          </p:nvGrpSpPr>
          <p:grpSpPr>
            <a:xfrm>
              <a:off x="10899356" y="3447631"/>
              <a:ext cx="471825" cy="124670"/>
              <a:chOff x="588126" y="1042987"/>
              <a:chExt cx="1325205" cy="350157"/>
            </a:xfrm>
          </p:grpSpPr>
          <p:cxnSp>
            <p:nvCxnSpPr>
              <p:cNvPr id="856" name="直線接點 855">
                <a:extLst>
                  <a:ext uri="{FF2B5EF4-FFF2-40B4-BE49-F238E27FC236}">
                    <a16:creationId xmlns:a16="http://schemas.microsoft.com/office/drawing/2014/main" id="{16CDFC0E-54EC-42A7-9CEB-7FE2CB880908}"/>
                  </a:ext>
                </a:extLst>
              </p:cNvPr>
              <p:cNvCxnSpPr/>
              <p:nvPr/>
            </p:nvCxnSpPr>
            <p:spPr>
              <a:xfrm>
                <a:off x="655608" y="1199072"/>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57" name="直線接點 856">
                <a:extLst>
                  <a:ext uri="{FF2B5EF4-FFF2-40B4-BE49-F238E27FC236}">
                    <a16:creationId xmlns:a16="http://schemas.microsoft.com/office/drawing/2014/main" id="{0EEAD80D-D261-4825-AEF8-88D8AABBD943}"/>
                  </a:ext>
                </a:extLst>
              </p:cNvPr>
              <p:cNvCxnSpPr>
                <a:cxnSpLocks/>
              </p:cNvCxnSpPr>
              <p:nvPr/>
            </p:nvCxnSpPr>
            <p:spPr>
              <a:xfrm flipV="1">
                <a:off x="816768" y="1042987"/>
                <a:ext cx="0" cy="18227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58" name="直線接點 857">
                <a:extLst>
                  <a:ext uri="{FF2B5EF4-FFF2-40B4-BE49-F238E27FC236}">
                    <a16:creationId xmlns:a16="http://schemas.microsoft.com/office/drawing/2014/main" id="{A236B44D-124C-41DA-8723-CF34BA3D2725}"/>
                  </a:ext>
                </a:extLst>
              </p:cNvPr>
              <p:cNvCxnSpPr/>
              <p:nvPr/>
            </p:nvCxnSpPr>
            <p:spPr>
              <a:xfrm>
                <a:off x="793720" y="1070484"/>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59" name="直線接點 858">
                <a:extLst>
                  <a:ext uri="{FF2B5EF4-FFF2-40B4-BE49-F238E27FC236}">
                    <a16:creationId xmlns:a16="http://schemas.microsoft.com/office/drawing/2014/main" id="{98F7208B-2675-4F1B-9E00-F1238B5A8431}"/>
                  </a:ext>
                </a:extLst>
              </p:cNvPr>
              <p:cNvCxnSpPr>
                <a:cxnSpLocks/>
              </p:cNvCxnSpPr>
              <p:nvPr/>
            </p:nvCxnSpPr>
            <p:spPr>
              <a:xfrm flipV="1">
                <a:off x="954880" y="1057386"/>
                <a:ext cx="0" cy="33575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60" name="直線接點 859">
                <a:extLst>
                  <a:ext uri="{FF2B5EF4-FFF2-40B4-BE49-F238E27FC236}">
                    <a16:creationId xmlns:a16="http://schemas.microsoft.com/office/drawing/2014/main" id="{CD3B4B99-B0AC-4334-9E6A-38B0ED72C55A}"/>
                  </a:ext>
                </a:extLst>
              </p:cNvPr>
              <p:cNvCxnSpPr/>
              <p:nvPr/>
            </p:nvCxnSpPr>
            <p:spPr>
              <a:xfrm>
                <a:off x="927070" y="1365758"/>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61" name="直線接點 860">
                <a:extLst>
                  <a:ext uri="{FF2B5EF4-FFF2-40B4-BE49-F238E27FC236}">
                    <a16:creationId xmlns:a16="http://schemas.microsoft.com/office/drawing/2014/main" id="{F049BEB6-9F26-4C41-B1AF-E82604D91282}"/>
                  </a:ext>
                </a:extLst>
              </p:cNvPr>
              <p:cNvCxnSpPr>
                <a:cxnSpLocks/>
              </p:cNvCxnSpPr>
              <p:nvPr/>
            </p:nvCxnSpPr>
            <p:spPr>
              <a:xfrm flipV="1">
                <a:off x="1088230" y="1042987"/>
                <a:ext cx="0" cy="33575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62" name="直線接點 861">
                <a:extLst>
                  <a:ext uri="{FF2B5EF4-FFF2-40B4-BE49-F238E27FC236}">
                    <a16:creationId xmlns:a16="http://schemas.microsoft.com/office/drawing/2014/main" id="{CDB899EC-9E80-46FB-AA8A-C4FD87CA021A}"/>
                  </a:ext>
                </a:extLst>
              </p:cNvPr>
              <p:cNvCxnSpPr/>
              <p:nvPr/>
            </p:nvCxnSpPr>
            <p:spPr>
              <a:xfrm>
                <a:off x="1086613" y="1070484"/>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63" name="直線接點 862">
                <a:extLst>
                  <a:ext uri="{FF2B5EF4-FFF2-40B4-BE49-F238E27FC236}">
                    <a16:creationId xmlns:a16="http://schemas.microsoft.com/office/drawing/2014/main" id="{EB2A8936-CE2C-4F5C-A319-0389BFF5DC11}"/>
                  </a:ext>
                </a:extLst>
              </p:cNvPr>
              <p:cNvCxnSpPr>
                <a:cxnSpLocks/>
              </p:cNvCxnSpPr>
              <p:nvPr/>
            </p:nvCxnSpPr>
            <p:spPr>
              <a:xfrm flipV="1">
                <a:off x="1247773" y="1057386"/>
                <a:ext cx="0" cy="33575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64" name="直線接點 863">
                <a:extLst>
                  <a:ext uri="{FF2B5EF4-FFF2-40B4-BE49-F238E27FC236}">
                    <a16:creationId xmlns:a16="http://schemas.microsoft.com/office/drawing/2014/main" id="{4A4BC98F-606D-4A77-A1D6-475C61FFA7C2}"/>
                  </a:ext>
                </a:extLst>
              </p:cNvPr>
              <p:cNvCxnSpPr/>
              <p:nvPr/>
            </p:nvCxnSpPr>
            <p:spPr>
              <a:xfrm>
                <a:off x="1219963" y="1365758"/>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65" name="直線接點 864">
                <a:extLst>
                  <a:ext uri="{FF2B5EF4-FFF2-40B4-BE49-F238E27FC236}">
                    <a16:creationId xmlns:a16="http://schemas.microsoft.com/office/drawing/2014/main" id="{776287EF-7566-4FB7-B682-47D1165B6C58}"/>
                  </a:ext>
                </a:extLst>
              </p:cNvPr>
              <p:cNvCxnSpPr>
                <a:cxnSpLocks/>
              </p:cNvCxnSpPr>
              <p:nvPr/>
            </p:nvCxnSpPr>
            <p:spPr>
              <a:xfrm flipV="1">
                <a:off x="1381123" y="1042987"/>
                <a:ext cx="0" cy="33575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66" name="直線接點 865">
                <a:extLst>
                  <a:ext uri="{FF2B5EF4-FFF2-40B4-BE49-F238E27FC236}">
                    <a16:creationId xmlns:a16="http://schemas.microsoft.com/office/drawing/2014/main" id="{42C86077-2012-44E7-A8A1-87EE1B9D58E4}"/>
                  </a:ext>
                </a:extLst>
              </p:cNvPr>
              <p:cNvCxnSpPr>
                <a:cxnSpLocks/>
              </p:cNvCxnSpPr>
              <p:nvPr/>
            </p:nvCxnSpPr>
            <p:spPr>
              <a:xfrm>
                <a:off x="1367601" y="1070484"/>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67" name="直線接點 866">
                <a:extLst>
                  <a:ext uri="{FF2B5EF4-FFF2-40B4-BE49-F238E27FC236}">
                    <a16:creationId xmlns:a16="http://schemas.microsoft.com/office/drawing/2014/main" id="{22124663-437F-4DCC-8871-88533E14B2A3}"/>
                  </a:ext>
                </a:extLst>
              </p:cNvPr>
              <p:cNvCxnSpPr>
                <a:cxnSpLocks/>
              </p:cNvCxnSpPr>
              <p:nvPr/>
            </p:nvCxnSpPr>
            <p:spPr>
              <a:xfrm flipV="1">
                <a:off x="1528761" y="1057386"/>
                <a:ext cx="0" cy="33575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68" name="直線接點 867">
                <a:extLst>
                  <a:ext uri="{FF2B5EF4-FFF2-40B4-BE49-F238E27FC236}">
                    <a16:creationId xmlns:a16="http://schemas.microsoft.com/office/drawing/2014/main" id="{7AD6DCA0-1270-4BC1-9339-4C82E69676E7}"/>
                  </a:ext>
                </a:extLst>
              </p:cNvPr>
              <p:cNvCxnSpPr>
                <a:cxnSpLocks/>
              </p:cNvCxnSpPr>
              <p:nvPr/>
            </p:nvCxnSpPr>
            <p:spPr>
              <a:xfrm>
                <a:off x="1500951" y="1365758"/>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69" name="直線接點 868">
                <a:extLst>
                  <a:ext uri="{FF2B5EF4-FFF2-40B4-BE49-F238E27FC236}">
                    <a16:creationId xmlns:a16="http://schemas.microsoft.com/office/drawing/2014/main" id="{4A660831-5DA7-4DC3-93CC-845F1332057D}"/>
                  </a:ext>
                </a:extLst>
              </p:cNvPr>
              <p:cNvCxnSpPr>
                <a:cxnSpLocks/>
              </p:cNvCxnSpPr>
              <p:nvPr/>
            </p:nvCxnSpPr>
            <p:spPr>
              <a:xfrm flipV="1">
                <a:off x="1662111" y="1157288"/>
                <a:ext cx="0" cy="22145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70" name="直線接點 869">
                <a:extLst>
                  <a:ext uri="{FF2B5EF4-FFF2-40B4-BE49-F238E27FC236}">
                    <a16:creationId xmlns:a16="http://schemas.microsoft.com/office/drawing/2014/main" id="{EC9EFFB8-6A80-440A-B9A0-29988BCDD5A1}"/>
                  </a:ext>
                </a:extLst>
              </p:cNvPr>
              <p:cNvCxnSpPr/>
              <p:nvPr/>
            </p:nvCxnSpPr>
            <p:spPr>
              <a:xfrm>
                <a:off x="1662111" y="1184784"/>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71" name="橢圓 870">
                <a:extLst>
                  <a:ext uri="{FF2B5EF4-FFF2-40B4-BE49-F238E27FC236}">
                    <a16:creationId xmlns:a16="http://schemas.microsoft.com/office/drawing/2014/main" id="{8FED8C4D-5DDA-47B3-B840-B34E84885ED1}"/>
                  </a:ext>
                </a:extLst>
              </p:cNvPr>
              <p:cNvSpPr/>
              <p:nvPr/>
            </p:nvSpPr>
            <p:spPr>
              <a:xfrm>
                <a:off x="588126" y="1145495"/>
                <a:ext cx="107154" cy="1071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72" name="橢圓 871">
                <a:extLst>
                  <a:ext uri="{FF2B5EF4-FFF2-40B4-BE49-F238E27FC236}">
                    <a16:creationId xmlns:a16="http://schemas.microsoft.com/office/drawing/2014/main" id="{51492DA4-8B15-4DA2-856F-CAAD0B3CEA28}"/>
                  </a:ext>
                </a:extLst>
              </p:cNvPr>
              <p:cNvSpPr/>
              <p:nvPr/>
            </p:nvSpPr>
            <p:spPr>
              <a:xfrm>
                <a:off x="1806177" y="1128284"/>
                <a:ext cx="107154" cy="1071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719" name="群組 718">
              <a:extLst>
                <a:ext uri="{FF2B5EF4-FFF2-40B4-BE49-F238E27FC236}">
                  <a16:creationId xmlns:a16="http://schemas.microsoft.com/office/drawing/2014/main" id="{FB960F60-5425-42E7-BF50-6AE8939A44B4}"/>
                </a:ext>
              </a:extLst>
            </p:cNvPr>
            <p:cNvGrpSpPr/>
            <p:nvPr/>
          </p:nvGrpSpPr>
          <p:grpSpPr>
            <a:xfrm>
              <a:off x="10910296" y="3651576"/>
              <a:ext cx="471825" cy="124670"/>
              <a:chOff x="588126" y="1042987"/>
              <a:chExt cx="1325205" cy="350157"/>
            </a:xfrm>
          </p:grpSpPr>
          <p:cxnSp>
            <p:nvCxnSpPr>
              <p:cNvPr id="839" name="直線接點 838">
                <a:extLst>
                  <a:ext uri="{FF2B5EF4-FFF2-40B4-BE49-F238E27FC236}">
                    <a16:creationId xmlns:a16="http://schemas.microsoft.com/office/drawing/2014/main" id="{2EE6F018-5BAC-4BA3-BECF-CAF49C76DAED}"/>
                  </a:ext>
                </a:extLst>
              </p:cNvPr>
              <p:cNvCxnSpPr/>
              <p:nvPr/>
            </p:nvCxnSpPr>
            <p:spPr>
              <a:xfrm>
                <a:off x="655608" y="1199072"/>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40" name="直線接點 839">
                <a:extLst>
                  <a:ext uri="{FF2B5EF4-FFF2-40B4-BE49-F238E27FC236}">
                    <a16:creationId xmlns:a16="http://schemas.microsoft.com/office/drawing/2014/main" id="{A0819A18-1F11-4445-A34C-3EBEAAD7371C}"/>
                  </a:ext>
                </a:extLst>
              </p:cNvPr>
              <p:cNvCxnSpPr>
                <a:cxnSpLocks/>
              </p:cNvCxnSpPr>
              <p:nvPr/>
            </p:nvCxnSpPr>
            <p:spPr>
              <a:xfrm flipV="1">
                <a:off x="816768" y="1042987"/>
                <a:ext cx="0" cy="18227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41" name="直線接點 840">
                <a:extLst>
                  <a:ext uri="{FF2B5EF4-FFF2-40B4-BE49-F238E27FC236}">
                    <a16:creationId xmlns:a16="http://schemas.microsoft.com/office/drawing/2014/main" id="{FEFA2F98-22F3-4AFA-A5DA-F55925C8B028}"/>
                  </a:ext>
                </a:extLst>
              </p:cNvPr>
              <p:cNvCxnSpPr/>
              <p:nvPr/>
            </p:nvCxnSpPr>
            <p:spPr>
              <a:xfrm>
                <a:off x="793720" y="1070484"/>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42" name="直線接點 841">
                <a:extLst>
                  <a:ext uri="{FF2B5EF4-FFF2-40B4-BE49-F238E27FC236}">
                    <a16:creationId xmlns:a16="http://schemas.microsoft.com/office/drawing/2014/main" id="{A4DF543D-788E-4FC1-ACE6-8A3063CFA118}"/>
                  </a:ext>
                </a:extLst>
              </p:cNvPr>
              <p:cNvCxnSpPr>
                <a:cxnSpLocks/>
              </p:cNvCxnSpPr>
              <p:nvPr/>
            </p:nvCxnSpPr>
            <p:spPr>
              <a:xfrm flipV="1">
                <a:off x="954880" y="1057386"/>
                <a:ext cx="0" cy="33575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43" name="直線接點 842">
                <a:extLst>
                  <a:ext uri="{FF2B5EF4-FFF2-40B4-BE49-F238E27FC236}">
                    <a16:creationId xmlns:a16="http://schemas.microsoft.com/office/drawing/2014/main" id="{A9BA1DA1-F62A-48D5-B65D-33D934D74349}"/>
                  </a:ext>
                </a:extLst>
              </p:cNvPr>
              <p:cNvCxnSpPr/>
              <p:nvPr/>
            </p:nvCxnSpPr>
            <p:spPr>
              <a:xfrm>
                <a:off x="927070" y="1365758"/>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44" name="直線接點 843">
                <a:extLst>
                  <a:ext uri="{FF2B5EF4-FFF2-40B4-BE49-F238E27FC236}">
                    <a16:creationId xmlns:a16="http://schemas.microsoft.com/office/drawing/2014/main" id="{CBEE7888-AF42-4302-9D49-8CEB23104288}"/>
                  </a:ext>
                </a:extLst>
              </p:cNvPr>
              <p:cNvCxnSpPr>
                <a:cxnSpLocks/>
              </p:cNvCxnSpPr>
              <p:nvPr/>
            </p:nvCxnSpPr>
            <p:spPr>
              <a:xfrm flipV="1">
                <a:off x="1088230" y="1042987"/>
                <a:ext cx="0" cy="33575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45" name="直線接點 844">
                <a:extLst>
                  <a:ext uri="{FF2B5EF4-FFF2-40B4-BE49-F238E27FC236}">
                    <a16:creationId xmlns:a16="http://schemas.microsoft.com/office/drawing/2014/main" id="{C3FCB6E0-9619-48A9-880E-E1F435FD53A9}"/>
                  </a:ext>
                </a:extLst>
              </p:cNvPr>
              <p:cNvCxnSpPr/>
              <p:nvPr/>
            </p:nvCxnSpPr>
            <p:spPr>
              <a:xfrm>
                <a:off x="1086613" y="1070484"/>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46" name="直線接點 845">
                <a:extLst>
                  <a:ext uri="{FF2B5EF4-FFF2-40B4-BE49-F238E27FC236}">
                    <a16:creationId xmlns:a16="http://schemas.microsoft.com/office/drawing/2014/main" id="{CCF5EA70-B13A-4968-BD69-A83CD0E0E2E5}"/>
                  </a:ext>
                </a:extLst>
              </p:cNvPr>
              <p:cNvCxnSpPr>
                <a:cxnSpLocks/>
              </p:cNvCxnSpPr>
              <p:nvPr/>
            </p:nvCxnSpPr>
            <p:spPr>
              <a:xfrm flipV="1">
                <a:off x="1247773" y="1057386"/>
                <a:ext cx="0" cy="33575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47" name="直線接點 846">
                <a:extLst>
                  <a:ext uri="{FF2B5EF4-FFF2-40B4-BE49-F238E27FC236}">
                    <a16:creationId xmlns:a16="http://schemas.microsoft.com/office/drawing/2014/main" id="{825C6E63-AA9D-49F0-8E8A-79E1964ADDD3}"/>
                  </a:ext>
                </a:extLst>
              </p:cNvPr>
              <p:cNvCxnSpPr/>
              <p:nvPr/>
            </p:nvCxnSpPr>
            <p:spPr>
              <a:xfrm>
                <a:off x="1219963" y="1365758"/>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48" name="直線接點 847">
                <a:extLst>
                  <a:ext uri="{FF2B5EF4-FFF2-40B4-BE49-F238E27FC236}">
                    <a16:creationId xmlns:a16="http://schemas.microsoft.com/office/drawing/2014/main" id="{55F00A6F-EC12-45DC-A259-F505F6E8B2B7}"/>
                  </a:ext>
                </a:extLst>
              </p:cNvPr>
              <p:cNvCxnSpPr>
                <a:cxnSpLocks/>
              </p:cNvCxnSpPr>
              <p:nvPr/>
            </p:nvCxnSpPr>
            <p:spPr>
              <a:xfrm flipV="1">
                <a:off x="1381123" y="1042987"/>
                <a:ext cx="0" cy="33575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49" name="直線接點 848">
                <a:extLst>
                  <a:ext uri="{FF2B5EF4-FFF2-40B4-BE49-F238E27FC236}">
                    <a16:creationId xmlns:a16="http://schemas.microsoft.com/office/drawing/2014/main" id="{C908615E-7192-4881-80DC-1FEB0D1D80B9}"/>
                  </a:ext>
                </a:extLst>
              </p:cNvPr>
              <p:cNvCxnSpPr>
                <a:cxnSpLocks/>
              </p:cNvCxnSpPr>
              <p:nvPr/>
            </p:nvCxnSpPr>
            <p:spPr>
              <a:xfrm>
                <a:off x="1367601" y="1070484"/>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50" name="直線接點 849">
                <a:extLst>
                  <a:ext uri="{FF2B5EF4-FFF2-40B4-BE49-F238E27FC236}">
                    <a16:creationId xmlns:a16="http://schemas.microsoft.com/office/drawing/2014/main" id="{B4CC8D43-4897-42D9-BC77-5578B900CEC1}"/>
                  </a:ext>
                </a:extLst>
              </p:cNvPr>
              <p:cNvCxnSpPr>
                <a:cxnSpLocks/>
              </p:cNvCxnSpPr>
              <p:nvPr/>
            </p:nvCxnSpPr>
            <p:spPr>
              <a:xfrm flipV="1">
                <a:off x="1528761" y="1057386"/>
                <a:ext cx="0" cy="33575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51" name="直線接點 850">
                <a:extLst>
                  <a:ext uri="{FF2B5EF4-FFF2-40B4-BE49-F238E27FC236}">
                    <a16:creationId xmlns:a16="http://schemas.microsoft.com/office/drawing/2014/main" id="{45974490-1ADB-4870-BB27-DD8B1584CFE2}"/>
                  </a:ext>
                </a:extLst>
              </p:cNvPr>
              <p:cNvCxnSpPr>
                <a:cxnSpLocks/>
              </p:cNvCxnSpPr>
              <p:nvPr/>
            </p:nvCxnSpPr>
            <p:spPr>
              <a:xfrm>
                <a:off x="1500951" y="1365758"/>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52" name="直線接點 851">
                <a:extLst>
                  <a:ext uri="{FF2B5EF4-FFF2-40B4-BE49-F238E27FC236}">
                    <a16:creationId xmlns:a16="http://schemas.microsoft.com/office/drawing/2014/main" id="{B79E0F7C-C88F-447E-835F-FF8687F4F5D4}"/>
                  </a:ext>
                </a:extLst>
              </p:cNvPr>
              <p:cNvCxnSpPr>
                <a:cxnSpLocks/>
              </p:cNvCxnSpPr>
              <p:nvPr/>
            </p:nvCxnSpPr>
            <p:spPr>
              <a:xfrm flipV="1">
                <a:off x="1662111" y="1157288"/>
                <a:ext cx="0" cy="22145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53" name="直線接點 852">
                <a:extLst>
                  <a:ext uri="{FF2B5EF4-FFF2-40B4-BE49-F238E27FC236}">
                    <a16:creationId xmlns:a16="http://schemas.microsoft.com/office/drawing/2014/main" id="{FFFC7A83-F3A5-483C-9ABB-05287EBCE728}"/>
                  </a:ext>
                </a:extLst>
              </p:cNvPr>
              <p:cNvCxnSpPr/>
              <p:nvPr/>
            </p:nvCxnSpPr>
            <p:spPr>
              <a:xfrm>
                <a:off x="1662111" y="1184784"/>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54" name="橢圓 853">
                <a:extLst>
                  <a:ext uri="{FF2B5EF4-FFF2-40B4-BE49-F238E27FC236}">
                    <a16:creationId xmlns:a16="http://schemas.microsoft.com/office/drawing/2014/main" id="{2DE63D92-6EDA-46E8-BA3B-ACC571C5E8EF}"/>
                  </a:ext>
                </a:extLst>
              </p:cNvPr>
              <p:cNvSpPr/>
              <p:nvPr/>
            </p:nvSpPr>
            <p:spPr>
              <a:xfrm>
                <a:off x="588126" y="1145495"/>
                <a:ext cx="107154" cy="1071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55" name="橢圓 854">
                <a:extLst>
                  <a:ext uri="{FF2B5EF4-FFF2-40B4-BE49-F238E27FC236}">
                    <a16:creationId xmlns:a16="http://schemas.microsoft.com/office/drawing/2014/main" id="{FCA8EFC1-4E85-44E7-B539-80BB45981E4E}"/>
                  </a:ext>
                </a:extLst>
              </p:cNvPr>
              <p:cNvSpPr/>
              <p:nvPr/>
            </p:nvSpPr>
            <p:spPr>
              <a:xfrm>
                <a:off x="1806177" y="1128284"/>
                <a:ext cx="107154" cy="1071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720" name="群組 719">
              <a:extLst>
                <a:ext uri="{FF2B5EF4-FFF2-40B4-BE49-F238E27FC236}">
                  <a16:creationId xmlns:a16="http://schemas.microsoft.com/office/drawing/2014/main" id="{B16EA29A-A018-4D9C-8A60-327FEE8078C4}"/>
                </a:ext>
              </a:extLst>
            </p:cNvPr>
            <p:cNvGrpSpPr/>
            <p:nvPr/>
          </p:nvGrpSpPr>
          <p:grpSpPr>
            <a:xfrm>
              <a:off x="10908494" y="3839925"/>
              <a:ext cx="471825" cy="124670"/>
              <a:chOff x="588126" y="1042987"/>
              <a:chExt cx="1325205" cy="350157"/>
            </a:xfrm>
          </p:grpSpPr>
          <p:cxnSp>
            <p:nvCxnSpPr>
              <p:cNvPr id="822" name="直線接點 821">
                <a:extLst>
                  <a:ext uri="{FF2B5EF4-FFF2-40B4-BE49-F238E27FC236}">
                    <a16:creationId xmlns:a16="http://schemas.microsoft.com/office/drawing/2014/main" id="{04206FF1-64CA-4010-A5BB-812CC620C1FD}"/>
                  </a:ext>
                </a:extLst>
              </p:cNvPr>
              <p:cNvCxnSpPr/>
              <p:nvPr/>
            </p:nvCxnSpPr>
            <p:spPr>
              <a:xfrm>
                <a:off x="655608" y="1199072"/>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23" name="直線接點 822">
                <a:extLst>
                  <a:ext uri="{FF2B5EF4-FFF2-40B4-BE49-F238E27FC236}">
                    <a16:creationId xmlns:a16="http://schemas.microsoft.com/office/drawing/2014/main" id="{6FB20255-A2AE-43AA-AC30-A5B7E7F245CA}"/>
                  </a:ext>
                </a:extLst>
              </p:cNvPr>
              <p:cNvCxnSpPr>
                <a:cxnSpLocks/>
              </p:cNvCxnSpPr>
              <p:nvPr/>
            </p:nvCxnSpPr>
            <p:spPr>
              <a:xfrm flipV="1">
                <a:off x="816768" y="1042987"/>
                <a:ext cx="0" cy="18227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24" name="直線接點 823">
                <a:extLst>
                  <a:ext uri="{FF2B5EF4-FFF2-40B4-BE49-F238E27FC236}">
                    <a16:creationId xmlns:a16="http://schemas.microsoft.com/office/drawing/2014/main" id="{330E3764-CEB7-4FBD-B934-F1B0541A6F56}"/>
                  </a:ext>
                </a:extLst>
              </p:cNvPr>
              <p:cNvCxnSpPr/>
              <p:nvPr/>
            </p:nvCxnSpPr>
            <p:spPr>
              <a:xfrm>
                <a:off x="793720" y="1070484"/>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25" name="直線接點 824">
                <a:extLst>
                  <a:ext uri="{FF2B5EF4-FFF2-40B4-BE49-F238E27FC236}">
                    <a16:creationId xmlns:a16="http://schemas.microsoft.com/office/drawing/2014/main" id="{D140AF27-C2FD-494C-AC3F-140F42EBD385}"/>
                  </a:ext>
                </a:extLst>
              </p:cNvPr>
              <p:cNvCxnSpPr>
                <a:cxnSpLocks/>
              </p:cNvCxnSpPr>
              <p:nvPr/>
            </p:nvCxnSpPr>
            <p:spPr>
              <a:xfrm flipV="1">
                <a:off x="954880" y="1057386"/>
                <a:ext cx="0" cy="33575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26" name="直線接點 825">
                <a:extLst>
                  <a:ext uri="{FF2B5EF4-FFF2-40B4-BE49-F238E27FC236}">
                    <a16:creationId xmlns:a16="http://schemas.microsoft.com/office/drawing/2014/main" id="{31C01677-08F6-4864-A748-3365476BCF63}"/>
                  </a:ext>
                </a:extLst>
              </p:cNvPr>
              <p:cNvCxnSpPr/>
              <p:nvPr/>
            </p:nvCxnSpPr>
            <p:spPr>
              <a:xfrm>
                <a:off x="927070" y="1365758"/>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27" name="直線接點 826">
                <a:extLst>
                  <a:ext uri="{FF2B5EF4-FFF2-40B4-BE49-F238E27FC236}">
                    <a16:creationId xmlns:a16="http://schemas.microsoft.com/office/drawing/2014/main" id="{3DDE50B8-0333-445C-9FFC-C3C5D2A70992}"/>
                  </a:ext>
                </a:extLst>
              </p:cNvPr>
              <p:cNvCxnSpPr>
                <a:cxnSpLocks/>
              </p:cNvCxnSpPr>
              <p:nvPr/>
            </p:nvCxnSpPr>
            <p:spPr>
              <a:xfrm flipV="1">
                <a:off x="1088230" y="1042987"/>
                <a:ext cx="0" cy="33575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28" name="直線接點 827">
                <a:extLst>
                  <a:ext uri="{FF2B5EF4-FFF2-40B4-BE49-F238E27FC236}">
                    <a16:creationId xmlns:a16="http://schemas.microsoft.com/office/drawing/2014/main" id="{5295D330-865B-4954-B929-8C6DA4569354}"/>
                  </a:ext>
                </a:extLst>
              </p:cNvPr>
              <p:cNvCxnSpPr/>
              <p:nvPr/>
            </p:nvCxnSpPr>
            <p:spPr>
              <a:xfrm>
                <a:off x="1086613" y="1070484"/>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29" name="直線接點 828">
                <a:extLst>
                  <a:ext uri="{FF2B5EF4-FFF2-40B4-BE49-F238E27FC236}">
                    <a16:creationId xmlns:a16="http://schemas.microsoft.com/office/drawing/2014/main" id="{FEC43DD2-9FC9-49DA-8CF1-687AB1B7EA40}"/>
                  </a:ext>
                </a:extLst>
              </p:cNvPr>
              <p:cNvCxnSpPr>
                <a:cxnSpLocks/>
              </p:cNvCxnSpPr>
              <p:nvPr/>
            </p:nvCxnSpPr>
            <p:spPr>
              <a:xfrm flipV="1">
                <a:off x="1247773" y="1057386"/>
                <a:ext cx="0" cy="33575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30" name="直線接點 829">
                <a:extLst>
                  <a:ext uri="{FF2B5EF4-FFF2-40B4-BE49-F238E27FC236}">
                    <a16:creationId xmlns:a16="http://schemas.microsoft.com/office/drawing/2014/main" id="{6D702926-C807-465E-9EA9-D8EB70260D3D}"/>
                  </a:ext>
                </a:extLst>
              </p:cNvPr>
              <p:cNvCxnSpPr/>
              <p:nvPr/>
            </p:nvCxnSpPr>
            <p:spPr>
              <a:xfrm>
                <a:off x="1219963" y="1365758"/>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31" name="直線接點 830">
                <a:extLst>
                  <a:ext uri="{FF2B5EF4-FFF2-40B4-BE49-F238E27FC236}">
                    <a16:creationId xmlns:a16="http://schemas.microsoft.com/office/drawing/2014/main" id="{FFB6AF28-894D-497E-9E27-D02EFBEE8843}"/>
                  </a:ext>
                </a:extLst>
              </p:cNvPr>
              <p:cNvCxnSpPr>
                <a:cxnSpLocks/>
              </p:cNvCxnSpPr>
              <p:nvPr/>
            </p:nvCxnSpPr>
            <p:spPr>
              <a:xfrm flipV="1">
                <a:off x="1381123" y="1042987"/>
                <a:ext cx="0" cy="33575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32" name="直線接點 831">
                <a:extLst>
                  <a:ext uri="{FF2B5EF4-FFF2-40B4-BE49-F238E27FC236}">
                    <a16:creationId xmlns:a16="http://schemas.microsoft.com/office/drawing/2014/main" id="{4EA28076-C12E-4E7A-A377-ADA77A23B5CF}"/>
                  </a:ext>
                </a:extLst>
              </p:cNvPr>
              <p:cNvCxnSpPr>
                <a:cxnSpLocks/>
              </p:cNvCxnSpPr>
              <p:nvPr/>
            </p:nvCxnSpPr>
            <p:spPr>
              <a:xfrm>
                <a:off x="1367601" y="1070484"/>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33" name="直線接點 832">
                <a:extLst>
                  <a:ext uri="{FF2B5EF4-FFF2-40B4-BE49-F238E27FC236}">
                    <a16:creationId xmlns:a16="http://schemas.microsoft.com/office/drawing/2014/main" id="{1776B48E-01D1-4858-A76B-780D2773AB37}"/>
                  </a:ext>
                </a:extLst>
              </p:cNvPr>
              <p:cNvCxnSpPr>
                <a:cxnSpLocks/>
              </p:cNvCxnSpPr>
              <p:nvPr/>
            </p:nvCxnSpPr>
            <p:spPr>
              <a:xfrm flipV="1">
                <a:off x="1528761" y="1057386"/>
                <a:ext cx="0" cy="33575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34" name="直線接點 833">
                <a:extLst>
                  <a:ext uri="{FF2B5EF4-FFF2-40B4-BE49-F238E27FC236}">
                    <a16:creationId xmlns:a16="http://schemas.microsoft.com/office/drawing/2014/main" id="{E0443CEE-2DCD-4BD8-BE3C-17A12216B09D}"/>
                  </a:ext>
                </a:extLst>
              </p:cNvPr>
              <p:cNvCxnSpPr>
                <a:cxnSpLocks/>
              </p:cNvCxnSpPr>
              <p:nvPr/>
            </p:nvCxnSpPr>
            <p:spPr>
              <a:xfrm>
                <a:off x="1500951" y="1365758"/>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35" name="直線接點 834">
                <a:extLst>
                  <a:ext uri="{FF2B5EF4-FFF2-40B4-BE49-F238E27FC236}">
                    <a16:creationId xmlns:a16="http://schemas.microsoft.com/office/drawing/2014/main" id="{4095EC59-02DC-403A-9EE9-80E7AF4B4811}"/>
                  </a:ext>
                </a:extLst>
              </p:cNvPr>
              <p:cNvCxnSpPr>
                <a:cxnSpLocks/>
              </p:cNvCxnSpPr>
              <p:nvPr/>
            </p:nvCxnSpPr>
            <p:spPr>
              <a:xfrm flipV="1">
                <a:off x="1662111" y="1157288"/>
                <a:ext cx="0" cy="22145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36" name="直線接點 835">
                <a:extLst>
                  <a:ext uri="{FF2B5EF4-FFF2-40B4-BE49-F238E27FC236}">
                    <a16:creationId xmlns:a16="http://schemas.microsoft.com/office/drawing/2014/main" id="{556394C7-9D84-4E68-8B4E-4088C0E35C8F}"/>
                  </a:ext>
                </a:extLst>
              </p:cNvPr>
              <p:cNvCxnSpPr/>
              <p:nvPr/>
            </p:nvCxnSpPr>
            <p:spPr>
              <a:xfrm>
                <a:off x="1662111" y="1184784"/>
                <a:ext cx="189781"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37" name="橢圓 836">
                <a:extLst>
                  <a:ext uri="{FF2B5EF4-FFF2-40B4-BE49-F238E27FC236}">
                    <a16:creationId xmlns:a16="http://schemas.microsoft.com/office/drawing/2014/main" id="{0437DCA5-AF95-4871-B497-87F364BE0A14}"/>
                  </a:ext>
                </a:extLst>
              </p:cNvPr>
              <p:cNvSpPr/>
              <p:nvPr/>
            </p:nvSpPr>
            <p:spPr>
              <a:xfrm>
                <a:off x="588126" y="1145495"/>
                <a:ext cx="107154" cy="1071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38" name="橢圓 837">
                <a:extLst>
                  <a:ext uri="{FF2B5EF4-FFF2-40B4-BE49-F238E27FC236}">
                    <a16:creationId xmlns:a16="http://schemas.microsoft.com/office/drawing/2014/main" id="{061C4AB7-25ED-48B0-906E-D961711F7E02}"/>
                  </a:ext>
                </a:extLst>
              </p:cNvPr>
              <p:cNvSpPr/>
              <p:nvPr/>
            </p:nvSpPr>
            <p:spPr>
              <a:xfrm>
                <a:off x="1806177" y="1128284"/>
                <a:ext cx="107154" cy="1071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721" name="矩形: 圓角 720">
              <a:extLst>
                <a:ext uri="{FF2B5EF4-FFF2-40B4-BE49-F238E27FC236}">
                  <a16:creationId xmlns:a16="http://schemas.microsoft.com/office/drawing/2014/main" id="{7B3A8607-AB90-4145-BAB8-AA6EFD158DDD}"/>
                </a:ext>
              </a:extLst>
            </p:cNvPr>
            <p:cNvSpPr/>
            <p:nvPr/>
          </p:nvSpPr>
          <p:spPr>
            <a:xfrm>
              <a:off x="9239109" y="2441432"/>
              <a:ext cx="267668" cy="140851"/>
            </a:xfrm>
            <a:prstGeom prst="roundRect">
              <a:avLst/>
            </a:prstGeom>
            <a:solidFill>
              <a:schemeClr val="accent5">
                <a:lumMod val="60000"/>
                <a:lumOff val="4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722" name="矩形: 圓角 721">
              <a:extLst>
                <a:ext uri="{FF2B5EF4-FFF2-40B4-BE49-F238E27FC236}">
                  <a16:creationId xmlns:a16="http://schemas.microsoft.com/office/drawing/2014/main" id="{1A64BDBD-BC57-47F2-981A-89A6F0D7543F}"/>
                </a:ext>
              </a:extLst>
            </p:cNvPr>
            <p:cNvSpPr/>
            <p:nvPr/>
          </p:nvSpPr>
          <p:spPr>
            <a:xfrm>
              <a:off x="9241363" y="2645411"/>
              <a:ext cx="267668" cy="140851"/>
            </a:xfrm>
            <a:prstGeom prst="roundRect">
              <a:avLst/>
            </a:prstGeom>
            <a:solidFill>
              <a:schemeClr val="accent5">
                <a:lumMod val="60000"/>
                <a:lumOff val="4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23" name="矩形: 圓角 722">
              <a:extLst>
                <a:ext uri="{FF2B5EF4-FFF2-40B4-BE49-F238E27FC236}">
                  <a16:creationId xmlns:a16="http://schemas.microsoft.com/office/drawing/2014/main" id="{97B2314F-B0FF-4C22-994D-3CAD6CD485CD}"/>
                </a:ext>
              </a:extLst>
            </p:cNvPr>
            <p:cNvSpPr/>
            <p:nvPr/>
          </p:nvSpPr>
          <p:spPr>
            <a:xfrm>
              <a:off x="9243831" y="2841841"/>
              <a:ext cx="267668" cy="140851"/>
            </a:xfrm>
            <a:prstGeom prst="roundRect">
              <a:avLst/>
            </a:prstGeom>
            <a:solidFill>
              <a:schemeClr val="accent5">
                <a:lumMod val="60000"/>
                <a:lumOff val="4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24" name="矩形: 圓角 723">
              <a:extLst>
                <a:ext uri="{FF2B5EF4-FFF2-40B4-BE49-F238E27FC236}">
                  <a16:creationId xmlns:a16="http://schemas.microsoft.com/office/drawing/2014/main" id="{165C2CB6-5628-46A9-8A5F-BA6BC6B96E4C}"/>
                </a:ext>
              </a:extLst>
            </p:cNvPr>
            <p:cNvSpPr/>
            <p:nvPr/>
          </p:nvSpPr>
          <p:spPr>
            <a:xfrm>
              <a:off x="9243831" y="3032618"/>
              <a:ext cx="267668" cy="140851"/>
            </a:xfrm>
            <a:prstGeom prst="roundRect">
              <a:avLst/>
            </a:prstGeom>
            <a:solidFill>
              <a:schemeClr val="accent5">
                <a:lumMod val="60000"/>
                <a:lumOff val="4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25" name="矩形: 圓角 724">
              <a:extLst>
                <a:ext uri="{FF2B5EF4-FFF2-40B4-BE49-F238E27FC236}">
                  <a16:creationId xmlns:a16="http://schemas.microsoft.com/office/drawing/2014/main" id="{77D01B86-4D2B-4261-908C-5F1C61974263}"/>
                </a:ext>
              </a:extLst>
            </p:cNvPr>
            <p:cNvSpPr/>
            <p:nvPr/>
          </p:nvSpPr>
          <p:spPr>
            <a:xfrm>
              <a:off x="9241873" y="3222567"/>
              <a:ext cx="267668" cy="140851"/>
            </a:xfrm>
            <a:prstGeom prst="roundRect">
              <a:avLst/>
            </a:prstGeom>
            <a:solidFill>
              <a:schemeClr val="accent5">
                <a:lumMod val="60000"/>
                <a:lumOff val="4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26" name="矩形: 圓角 725">
              <a:extLst>
                <a:ext uri="{FF2B5EF4-FFF2-40B4-BE49-F238E27FC236}">
                  <a16:creationId xmlns:a16="http://schemas.microsoft.com/office/drawing/2014/main" id="{71473425-0E2D-4C6E-A08D-1CD45872D95F}"/>
                </a:ext>
              </a:extLst>
            </p:cNvPr>
            <p:cNvSpPr/>
            <p:nvPr/>
          </p:nvSpPr>
          <p:spPr>
            <a:xfrm>
              <a:off x="9244127" y="3426546"/>
              <a:ext cx="267668" cy="140851"/>
            </a:xfrm>
            <a:prstGeom prst="roundRect">
              <a:avLst/>
            </a:prstGeom>
            <a:solidFill>
              <a:schemeClr val="accent5">
                <a:lumMod val="60000"/>
                <a:lumOff val="4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27" name="矩形: 圓角 726">
              <a:extLst>
                <a:ext uri="{FF2B5EF4-FFF2-40B4-BE49-F238E27FC236}">
                  <a16:creationId xmlns:a16="http://schemas.microsoft.com/office/drawing/2014/main" id="{04934E3D-82F6-489D-A944-0B25D8923FD3}"/>
                </a:ext>
              </a:extLst>
            </p:cNvPr>
            <p:cNvSpPr/>
            <p:nvPr/>
          </p:nvSpPr>
          <p:spPr>
            <a:xfrm>
              <a:off x="9246595" y="3622976"/>
              <a:ext cx="267668" cy="140851"/>
            </a:xfrm>
            <a:prstGeom prst="roundRect">
              <a:avLst/>
            </a:prstGeom>
            <a:solidFill>
              <a:schemeClr val="accent5">
                <a:lumMod val="60000"/>
                <a:lumOff val="4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28" name="矩形: 圓角 727">
              <a:extLst>
                <a:ext uri="{FF2B5EF4-FFF2-40B4-BE49-F238E27FC236}">
                  <a16:creationId xmlns:a16="http://schemas.microsoft.com/office/drawing/2014/main" id="{FC1AF6B1-625B-49C9-8F62-BF7A7B2AF3DD}"/>
                </a:ext>
              </a:extLst>
            </p:cNvPr>
            <p:cNvSpPr/>
            <p:nvPr/>
          </p:nvSpPr>
          <p:spPr>
            <a:xfrm>
              <a:off x="9246595" y="3813752"/>
              <a:ext cx="267668" cy="140851"/>
            </a:xfrm>
            <a:prstGeom prst="roundRect">
              <a:avLst/>
            </a:prstGeom>
            <a:solidFill>
              <a:schemeClr val="accent5">
                <a:lumMod val="60000"/>
                <a:lumOff val="4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29" name="矩形: 圓角 728">
              <a:extLst>
                <a:ext uri="{FF2B5EF4-FFF2-40B4-BE49-F238E27FC236}">
                  <a16:creationId xmlns:a16="http://schemas.microsoft.com/office/drawing/2014/main" id="{3E7A7CA3-1FE1-4AEA-803A-CC14B9BF1E9C}"/>
                </a:ext>
              </a:extLst>
            </p:cNvPr>
            <p:cNvSpPr/>
            <p:nvPr/>
          </p:nvSpPr>
          <p:spPr>
            <a:xfrm>
              <a:off x="8852348" y="2439058"/>
              <a:ext cx="267668" cy="140851"/>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30" name="直線接點 729">
              <a:extLst>
                <a:ext uri="{FF2B5EF4-FFF2-40B4-BE49-F238E27FC236}">
                  <a16:creationId xmlns:a16="http://schemas.microsoft.com/office/drawing/2014/main" id="{F725A4B6-BECE-4DB5-92B7-6831F3D38D77}"/>
                </a:ext>
              </a:extLst>
            </p:cNvPr>
            <p:cNvCxnSpPr>
              <a:cxnSpLocks/>
            </p:cNvCxnSpPr>
            <p:nvPr/>
          </p:nvCxnSpPr>
          <p:spPr>
            <a:xfrm>
              <a:off x="9199026" y="3878007"/>
              <a:ext cx="819589" cy="0"/>
            </a:xfrm>
            <a:prstGeom prst="line">
              <a:avLst/>
            </a:prstGeom>
            <a:ln w="28575">
              <a:solidFill>
                <a:schemeClr val="accent6"/>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731" name="矩形: 圓角 730">
              <a:extLst>
                <a:ext uri="{FF2B5EF4-FFF2-40B4-BE49-F238E27FC236}">
                  <a16:creationId xmlns:a16="http://schemas.microsoft.com/office/drawing/2014/main" id="{03A20ED8-348C-43E9-B531-FD8BD1E3E785}"/>
                </a:ext>
              </a:extLst>
            </p:cNvPr>
            <p:cNvSpPr/>
            <p:nvPr/>
          </p:nvSpPr>
          <p:spPr>
            <a:xfrm>
              <a:off x="8854603" y="2643038"/>
              <a:ext cx="267668" cy="140851"/>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32" name="矩形: 圓角 731">
              <a:extLst>
                <a:ext uri="{FF2B5EF4-FFF2-40B4-BE49-F238E27FC236}">
                  <a16:creationId xmlns:a16="http://schemas.microsoft.com/office/drawing/2014/main" id="{C624914E-428E-4E03-A4D5-5E2A362570F6}"/>
                </a:ext>
              </a:extLst>
            </p:cNvPr>
            <p:cNvSpPr/>
            <p:nvPr/>
          </p:nvSpPr>
          <p:spPr>
            <a:xfrm>
              <a:off x="8857071" y="2839468"/>
              <a:ext cx="267668" cy="140851"/>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33" name="矩形: 圓角 732">
              <a:extLst>
                <a:ext uri="{FF2B5EF4-FFF2-40B4-BE49-F238E27FC236}">
                  <a16:creationId xmlns:a16="http://schemas.microsoft.com/office/drawing/2014/main" id="{62E24CB5-28AC-47E7-9C62-93DFF2E536C1}"/>
                </a:ext>
              </a:extLst>
            </p:cNvPr>
            <p:cNvSpPr/>
            <p:nvPr/>
          </p:nvSpPr>
          <p:spPr>
            <a:xfrm>
              <a:off x="8857071" y="3030244"/>
              <a:ext cx="267668" cy="140851"/>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34" name="矩形: 圓角 733">
              <a:extLst>
                <a:ext uri="{FF2B5EF4-FFF2-40B4-BE49-F238E27FC236}">
                  <a16:creationId xmlns:a16="http://schemas.microsoft.com/office/drawing/2014/main" id="{267E1C0D-EEB9-4009-BE9C-24966DBEC1CC}"/>
                </a:ext>
              </a:extLst>
            </p:cNvPr>
            <p:cNvSpPr/>
            <p:nvPr/>
          </p:nvSpPr>
          <p:spPr>
            <a:xfrm>
              <a:off x="8855113" y="3220193"/>
              <a:ext cx="267668" cy="140851"/>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35" name="矩形: 圓角 734">
              <a:extLst>
                <a:ext uri="{FF2B5EF4-FFF2-40B4-BE49-F238E27FC236}">
                  <a16:creationId xmlns:a16="http://schemas.microsoft.com/office/drawing/2014/main" id="{AC277476-02A3-4956-92B2-095C71CF8EA0}"/>
                </a:ext>
              </a:extLst>
            </p:cNvPr>
            <p:cNvSpPr/>
            <p:nvPr/>
          </p:nvSpPr>
          <p:spPr>
            <a:xfrm>
              <a:off x="8857366" y="3424173"/>
              <a:ext cx="267668" cy="140851"/>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36" name="矩形: 圓角 735">
              <a:extLst>
                <a:ext uri="{FF2B5EF4-FFF2-40B4-BE49-F238E27FC236}">
                  <a16:creationId xmlns:a16="http://schemas.microsoft.com/office/drawing/2014/main" id="{C082B1B0-4A46-401B-872C-0AE2941E6299}"/>
                </a:ext>
              </a:extLst>
            </p:cNvPr>
            <p:cNvSpPr/>
            <p:nvPr/>
          </p:nvSpPr>
          <p:spPr>
            <a:xfrm>
              <a:off x="8859835" y="3620603"/>
              <a:ext cx="267668" cy="140851"/>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37" name="矩形: 圓角 736">
              <a:extLst>
                <a:ext uri="{FF2B5EF4-FFF2-40B4-BE49-F238E27FC236}">
                  <a16:creationId xmlns:a16="http://schemas.microsoft.com/office/drawing/2014/main" id="{ABCC096B-373C-408B-93C2-DDD4A66C80A9}"/>
                </a:ext>
              </a:extLst>
            </p:cNvPr>
            <p:cNvSpPr/>
            <p:nvPr/>
          </p:nvSpPr>
          <p:spPr>
            <a:xfrm>
              <a:off x="8859835" y="3811379"/>
              <a:ext cx="267668" cy="140851"/>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38" name="直線接點 737">
              <a:extLst>
                <a:ext uri="{FF2B5EF4-FFF2-40B4-BE49-F238E27FC236}">
                  <a16:creationId xmlns:a16="http://schemas.microsoft.com/office/drawing/2014/main" id="{C062E643-660D-40A1-B1D4-598641085098}"/>
                </a:ext>
              </a:extLst>
            </p:cNvPr>
            <p:cNvCxnSpPr>
              <a:cxnSpLocks/>
            </p:cNvCxnSpPr>
            <p:nvPr/>
          </p:nvCxnSpPr>
          <p:spPr>
            <a:xfrm flipH="1">
              <a:off x="9184071" y="3892884"/>
              <a:ext cx="2048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39" name="矩形 738">
              <a:extLst>
                <a:ext uri="{FF2B5EF4-FFF2-40B4-BE49-F238E27FC236}">
                  <a16:creationId xmlns:a16="http://schemas.microsoft.com/office/drawing/2014/main" id="{4458C6A2-E6D1-49CE-BF29-3B1EF7ADC1D3}"/>
                </a:ext>
              </a:extLst>
            </p:cNvPr>
            <p:cNvSpPr/>
            <p:nvPr/>
          </p:nvSpPr>
          <p:spPr>
            <a:xfrm>
              <a:off x="7021612" y="1453605"/>
              <a:ext cx="4388916" cy="40118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40" name="矩形: 圓角化同側角落 739">
              <a:extLst>
                <a:ext uri="{FF2B5EF4-FFF2-40B4-BE49-F238E27FC236}">
                  <a16:creationId xmlns:a16="http://schemas.microsoft.com/office/drawing/2014/main" id="{78417F99-3DB4-49BC-8A4E-3169BD20097E}"/>
                </a:ext>
              </a:extLst>
            </p:cNvPr>
            <p:cNvSpPr/>
            <p:nvPr/>
          </p:nvSpPr>
          <p:spPr>
            <a:xfrm>
              <a:off x="9307384" y="1453605"/>
              <a:ext cx="1908887" cy="130693"/>
            </a:xfrm>
            <a:prstGeom prst="round2SameRect">
              <a:avLst>
                <a:gd name="adj1" fmla="val 0"/>
                <a:gd name="adj2" fmla="val 50000"/>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P+</a:t>
              </a:r>
              <a:endParaRPr lang="zh-TW" altLang="en-US" dirty="0"/>
            </a:p>
          </p:txBody>
        </p:sp>
        <p:sp>
          <p:nvSpPr>
            <p:cNvPr id="741" name="矩形: 圓角化同側角落 740">
              <a:extLst>
                <a:ext uri="{FF2B5EF4-FFF2-40B4-BE49-F238E27FC236}">
                  <a16:creationId xmlns:a16="http://schemas.microsoft.com/office/drawing/2014/main" id="{94475123-CC57-43C6-9C2E-EE3F12CB125D}"/>
                </a:ext>
              </a:extLst>
            </p:cNvPr>
            <p:cNvSpPr/>
            <p:nvPr/>
          </p:nvSpPr>
          <p:spPr>
            <a:xfrm>
              <a:off x="7198059" y="1453605"/>
              <a:ext cx="1873608" cy="130693"/>
            </a:xfrm>
            <a:prstGeom prst="round2SameRect">
              <a:avLst>
                <a:gd name="adj1" fmla="val 0"/>
                <a:gd name="adj2" fmla="val 50000"/>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P+</a:t>
              </a:r>
              <a:endParaRPr lang="zh-TW" altLang="en-US" dirty="0"/>
            </a:p>
          </p:txBody>
        </p:sp>
        <p:sp>
          <p:nvSpPr>
            <p:cNvPr id="742" name="矩形 741">
              <a:extLst>
                <a:ext uri="{FF2B5EF4-FFF2-40B4-BE49-F238E27FC236}">
                  <a16:creationId xmlns:a16="http://schemas.microsoft.com/office/drawing/2014/main" id="{C62AF5D7-94CB-4A4F-8417-087BDBCF4088}"/>
                </a:ext>
              </a:extLst>
            </p:cNvPr>
            <p:cNvSpPr/>
            <p:nvPr/>
          </p:nvSpPr>
          <p:spPr>
            <a:xfrm>
              <a:off x="11282696" y="1212978"/>
              <a:ext cx="127832" cy="9765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43" name="矩形 742">
              <a:extLst>
                <a:ext uri="{FF2B5EF4-FFF2-40B4-BE49-F238E27FC236}">
                  <a16:creationId xmlns:a16="http://schemas.microsoft.com/office/drawing/2014/main" id="{2FE0DA2B-7C54-460D-877A-C965FE5E3EEC}"/>
                </a:ext>
              </a:extLst>
            </p:cNvPr>
            <p:cNvSpPr/>
            <p:nvPr/>
          </p:nvSpPr>
          <p:spPr>
            <a:xfrm>
              <a:off x="7021053" y="1221999"/>
              <a:ext cx="127832" cy="9765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44" name="矩形 743">
              <a:extLst>
                <a:ext uri="{FF2B5EF4-FFF2-40B4-BE49-F238E27FC236}">
                  <a16:creationId xmlns:a16="http://schemas.microsoft.com/office/drawing/2014/main" id="{15177B98-B73B-4D30-828E-14FB4EF5E414}"/>
                </a:ext>
              </a:extLst>
            </p:cNvPr>
            <p:cNvSpPr/>
            <p:nvPr/>
          </p:nvSpPr>
          <p:spPr>
            <a:xfrm>
              <a:off x="8767541" y="1314289"/>
              <a:ext cx="352476" cy="97828"/>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45" name="矩形 744">
              <a:extLst>
                <a:ext uri="{FF2B5EF4-FFF2-40B4-BE49-F238E27FC236}">
                  <a16:creationId xmlns:a16="http://schemas.microsoft.com/office/drawing/2014/main" id="{B0D2DA4B-9272-43A4-93E4-CC1E5E3A5451}"/>
                </a:ext>
              </a:extLst>
            </p:cNvPr>
            <p:cNvSpPr/>
            <p:nvPr/>
          </p:nvSpPr>
          <p:spPr>
            <a:xfrm>
              <a:off x="9184071" y="1313369"/>
              <a:ext cx="352476" cy="97828"/>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46" name="矩形 745">
              <a:extLst>
                <a:ext uri="{FF2B5EF4-FFF2-40B4-BE49-F238E27FC236}">
                  <a16:creationId xmlns:a16="http://schemas.microsoft.com/office/drawing/2014/main" id="{654A2375-954C-4847-B4A1-A8643CFC6190}"/>
                </a:ext>
              </a:extLst>
            </p:cNvPr>
            <p:cNvSpPr/>
            <p:nvPr/>
          </p:nvSpPr>
          <p:spPr>
            <a:xfrm>
              <a:off x="7021612" y="1410348"/>
              <a:ext cx="4388916" cy="4794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47" name="矩形 746">
              <a:extLst>
                <a:ext uri="{FF2B5EF4-FFF2-40B4-BE49-F238E27FC236}">
                  <a16:creationId xmlns:a16="http://schemas.microsoft.com/office/drawing/2014/main" id="{96A066D0-8C9D-4B7B-9F02-7488A1D47F6E}"/>
                </a:ext>
              </a:extLst>
            </p:cNvPr>
            <p:cNvSpPr/>
            <p:nvPr/>
          </p:nvSpPr>
          <p:spPr>
            <a:xfrm>
              <a:off x="8809059" y="1409181"/>
              <a:ext cx="81142" cy="47948"/>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48" name="矩形 747">
              <a:extLst>
                <a:ext uri="{FF2B5EF4-FFF2-40B4-BE49-F238E27FC236}">
                  <a16:creationId xmlns:a16="http://schemas.microsoft.com/office/drawing/2014/main" id="{D26475D5-2984-4FD6-ABEF-01AD17CFA577}"/>
                </a:ext>
              </a:extLst>
            </p:cNvPr>
            <p:cNvSpPr/>
            <p:nvPr/>
          </p:nvSpPr>
          <p:spPr>
            <a:xfrm>
              <a:off x="9418011" y="1410490"/>
              <a:ext cx="81142" cy="47807"/>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49" name="矩形 748">
              <a:extLst>
                <a:ext uri="{FF2B5EF4-FFF2-40B4-BE49-F238E27FC236}">
                  <a16:creationId xmlns:a16="http://schemas.microsoft.com/office/drawing/2014/main" id="{CF260D79-4FC3-4179-A543-DE337E49DBE1}"/>
                </a:ext>
              </a:extLst>
            </p:cNvPr>
            <p:cNvSpPr/>
            <p:nvPr/>
          </p:nvSpPr>
          <p:spPr>
            <a:xfrm>
              <a:off x="7021053" y="1309696"/>
              <a:ext cx="684732" cy="100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50" name="矩形 749">
              <a:extLst>
                <a:ext uri="{FF2B5EF4-FFF2-40B4-BE49-F238E27FC236}">
                  <a16:creationId xmlns:a16="http://schemas.microsoft.com/office/drawing/2014/main" id="{2C52CFC8-9556-4068-B43E-96BBD107E2A9}"/>
                </a:ext>
              </a:extLst>
            </p:cNvPr>
            <p:cNvSpPr/>
            <p:nvPr/>
          </p:nvSpPr>
          <p:spPr>
            <a:xfrm>
              <a:off x="7608788" y="1409388"/>
              <a:ext cx="96998" cy="514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51" name="矩形 750">
              <a:extLst>
                <a:ext uri="{FF2B5EF4-FFF2-40B4-BE49-F238E27FC236}">
                  <a16:creationId xmlns:a16="http://schemas.microsoft.com/office/drawing/2014/main" id="{2B037BEB-592C-46E8-806A-D864E7E79BF1}"/>
                </a:ext>
              </a:extLst>
            </p:cNvPr>
            <p:cNvSpPr/>
            <p:nvPr/>
          </p:nvSpPr>
          <p:spPr>
            <a:xfrm>
              <a:off x="10725796" y="1313858"/>
              <a:ext cx="684732" cy="100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52" name="矩形 751">
              <a:extLst>
                <a:ext uri="{FF2B5EF4-FFF2-40B4-BE49-F238E27FC236}">
                  <a16:creationId xmlns:a16="http://schemas.microsoft.com/office/drawing/2014/main" id="{FEAD39A3-C57A-4CC1-AA8B-B2420BDFBBC4}"/>
                </a:ext>
              </a:extLst>
            </p:cNvPr>
            <p:cNvSpPr/>
            <p:nvPr/>
          </p:nvSpPr>
          <p:spPr>
            <a:xfrm>
              <a:off x="10725796" y="1405720"/>
              <a:ext cx="96998" cy="514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53" name="文字方塊 752">
              <a:extLst>
                <a:ext uri="{FF2B5EF4-FFF2-40B4-BE49-F238E27FC236}">
                  <a16:creationId xmlns:a16="http://schemas.microsoft.com/office/drawing/2014/main" id="{02FA51AA-C343-4CD7-9C3F-E8A215AB7AE0}"/>
                </a:ext>
              </a:extLst>
            </p:cNvPr>
            <p:cNvSpPr txBox="1"/>
            <p:nvPr/>
          </p:nvSpPr>
          <p:spPr>
            <a:xfrm>
              <a:off x="11411026" y="1357590"/>
              <a:ext cx="333056" cy="168921"/>
            </a:xfrm>
            <a:prstGeom prst="rect">
              <a:avLst/>
            </a:prstGeom>
            <a:noFill/>
          </p:spPr>
          <p:txBody>
            <a:bodyPr wrap="none" rtlCol="0">
              <a:spAutoFit/>
            </a:bodyPr>
            <a:lstStyle/>
            <a:p>
              <a:r>
                <a:rPr lang="en-US" altLang="zh-TW" sz="1400" dirty="0">
                  <a:solidFill>
                    <a:schemeClr val="accent6"/>
                  </a:solidFill>
                </a:rPr>
                <a:t>Oxide</a:t>
              </a:r>
              <a:endParaRPr lang="zh-TW" altLang="en-US" sz="1400" dirty="0">
                <a:solidFill>
                  <a:schemeClr val="accent6"/>
                </a:solidFill>
              </a:endParaRPr>
            </a:p>
          </p:txBody>
        </p:sp>
        <p:sp>
          <p:nvSpPr>
            <p:cNvPr id="754" name="文字方塊 753">
              <a:extLst>
                <a:ext uri="{FF2B5EF4-FFF2-40B4-BE49-F238E27FC236}">
                  <a16:creationId xmlns:a16="http://schemas.microsoft.com/office/drawing/2014/main" id="{C149959A-8572-471A-AD15-5C6A06BFF6AE}"/>
                </a:ext>
              </a:extLst>
            </p:cNvPr>
            <p:cNvSpPr txBox="1"/>
            <p:nvPr/>
          </p:nvSpPr>
          <p:spPr>
            <a:xfrm>
              <a:off x="7198059" y="1885104"/>
              <a:ext cx="461189" cy="168921"/>
            </a:xfrm>
            <a:prstGeom prst="rect">
              <a:avLst/>
            </a:prstGeom>
            <a:noFill/>
          </p:spPr>
          <p:txBody>
            <a:bodyPr wrap="none" rtlCol="0">
              <a:spAutoFit/>
            </a:bodyPr>
            <a:lstStyle/>
            <a:p>
              <a:r>
                <a:rPr lang="en-US" altLang="zh-TW" sz="1400" dirty="0">
                  <a:solidFill>
                    <a:schemeClr val="bg2">
                      <a:lumMod val="50000"/>
                    </a:schemeClr>
                  </a:solidFill>
                </a:rPr>
                <a:t>Bias Ring</a:t>
              </a:r>
              <a:endParaRPr lang="zh-TW" altLang="en-US" sz="1400" dirty="0">
                <a:solidFill>
                  <a:schemeClr val="bg2">
                    <a:lumMod val="50000"/>
                  </a:schemeClr>
                </a:solidFill>
              </a:endParaRPr>
            </a:p>
          </p:txBody>
        </p:sp>
        <p:cxnSp>
          <p:nvCxnSpPr>
            <p:cNvPr id="755" name="直線接點 754">
              <a:extLst>
                <a:ext uri="{FF2B5EF4-FFF2-40B4-BE49-F238E27FC236}">
                  <a16:creationId xmlns:a16="http://schemas.microsoft.com/office/drawing/2014/main" id="{CFCE8FBA-573B-4CA9-BA5A-1F60D2718630}"/>
                </a:ext>
              </a:extLst>
            </p:cNvPr>
            <p:cNvCxnSpPr>
              <a:cxnSpLocks/>
              <a:stCxn id="754" idx="0"/>
              <a:endCxn id="743" idx="2"/>
            </p:cNvCxnSpPr>
            <p:nvPr/>
          </p:nvCxnSpPr>
          <p:spPr>
            <a:xfrm flipH="1" flipV="1">
              <a:off x="7084969" y="1319649"/>
              <a:ext cx="343685" cy="5654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56" name="文字方塊 755">
              <a:extLst>
                <a:ext uri="{FF2B5EF4-FFF2-40B4-BE49-F238E27FC236}">
                  <a16:creationId xmlns:a16="http://schemas.microsoft.com/office/drawing/2014/main" id="{351A9554-F3D9-42FC-B80E-78091B4FCEAA}"/>
                </a:ext>
              </a:extLst>
            </p:cNvPr>
            <p:cNvSpPr txBox="1"/>
            <p:nvPr/>
          </p:nvSpPr>
          <p:spPr>
            <a:xfrm>
              <a:off x="8399686" y="917796"/>
              <a:ext cx="385175" cy="168921"/>
            </a:xfrm>
            <a:prstGeom prst="rect">
              <a:avLst/>
            </a:prstGeom>
            <a:noFill/>
          </p:spPr>
          <p:txBody>
            <a:bodyPr wrap="none" rtlCol="0">
              <a:spAutoFit/>
            </a:bodyPr>
            <a:lstStyle/>
            <a:p>
              <a:r>
                <a:rPr lang="en-US" altLang="zh-TW" sz="1400" dirty="0">
                  <a:solidFill>
                    <a:schemeClr val="bg2">
                      <a:lumMod val="50000"/>
                    </a:schemeClr>
                  </a:solidFill>
                </a:rPr>
                <a:t>DC Pad</a:t>
              </a:r>
              <a:endParaRPr lang="zh-TW" altLang="en-US" sz="1400" dirty="0">
                <a:solidFill>
                  <a:schemeClr val="bg2">
                    <a:lumMod val="50000"/>
                  </a:schemeClr>
                </a:solidFill>
              </a:endParaRPr>
            </a:p>
          </p:txBody>
        </p:sp>
        <p:cxnSp>
          <p:nvCxnSpPr>
            <p:cNvPr id="757" name="直線接點 756">
              <a:extLst>
                <a:ext uri="{FF2B5EF4-FFF2-40B4-BE49-F238E27FC236}">
                  <a16:creationId xmlns:a16="http://schemas.microsoft.com/office/drawing/2014/main" id="{4EDD0A62-6C63-42D5-A50B-61A5F7970C65}"/>
                </a:ext>
              </a:extLst>
            </p:cNvPr>
            <p:cNvCxnSpPr>
              <a:cxnSpLocks/>
              <a:endCxn id="744" idx="0"/>
            </p:cNvCxnSpPr>
            <p:nvPr/>
          </p:nvCxnSpPr>
          <p:spPr>
            <a:xfrm>
              <a:off x="8802167" y="1192909"/>
              <a:ext cx="141612" cy="1213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58" name="文字方塊 757">
              <a:extLst>
                <a:ext uri="{FF2B5EF4-FFF2-40B4-BE49-F238E27FC236}">
                  <a16:creationId xmlns:a16="http://schemas.microsoft.com/office/drawing/2014/main" id="{F6C219D8-3613-4274-8901-C84671F33653}"/>
                </a:ext>
              </a:extLst>
            </p:cNvPr>
            <p:cNvSpPr txBox="1"/>
            <p:nvPr/>
          </p:nvSpPr>
          <p:spPr>
            <a:xfrm>
              <a:off x="7306173" y="961179"/>
              <a:ext cx="605229" cy="168921"/>
            </a:xfrm>
            <a:prstGeom prst="rect">
              <a:avLst/>
            </a:prstGeom>
            <a:noFill/>
          </p:spPr>
          <p:txBody>
            <a:bodyPr wrap="none" rtlCol="0">
              <a:spAutoFit/>
            </a:bodyPr>
            <a:lstStyle/>
            <a:p>
              <a:r>
                <a:rPr lang="en-US" altLang="zh-TW" sz="1400" dirty="0">
                  <a:solidFill>
                    <a:schemeClr val="bg2">
                      <a:lumMod val="50000"/>
                    </a:schemeClr>
                  </a:solidFill>
                </a:rPr>
                <a:t>Bias Resistor</a:t>
              </a:r>
              <a:endParaRPr lang="zh-TW" altLang="en-US" sz="1400" dirty="0">
                <a:solidFill>
                  <a:schemeClr val="bg2">
                    <a:lumMod val="50000"/>
                  </a:schemeClr>
                </a:solidFill>
              </a:endParaRPr>
            </a:p>
          </p:txBody>
        </p:sp>
        <p:cxnSp>
          <p:nvCxnSpPr>
            <p:cNvPr id="759" name="直線接點 758">
              <a:extLst>
                <a:ext uri="{FF2B5EF4-FFF2-40B4-BE49-F238E27FC236}">
                  <a16:creationId xmlns:a16="http://schemas.microsoft.com/office/drawing/2014/main" id="{09B494F9-8734-4560-802A-79F0880527D5}"/>
                </a:ext>
              </a:extLst>
            </p:cNvPr>
            <p:cNvCxnSpPr>
              <a:cxnSpLocks/>
            </p:cNvCxnSpPr>
            <p:nvPr/>
          </p:nvCxnSpPr>
          <p:spPr>
            <a:xfrm flipH="1">
              <a:off x="7216486" y="1183083"/>
              <a:ext cx="130320" cy="1238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0" name="直線接點 759">
              <a:extLst>
                <a:ext uri="{FF2B5EF4-FFF2-40B4-BE49-F238E27FC236}">
                  <a16:creationId xmlns:a16="http://schemas.microsoft.com/office/drawing/2014/main" id="{139CE40B-B723-40EE-B6FD-FF0E60F24378}"/>
                </a:ext>
              </a:extLst>
            </p:cNvPr>
            <p:cNvCxnSpPr>
              <a:cxnSpLocks/>
            </p:cNvCxnSpPr>
            <p:nvPr/>
          </p:nvCxnSpPr>
          <p:spPr>
            <a:xfrm flipH="1">
              <a:off x="9409093" y="3099389"/>
              <a:ext cx="2048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1" name="直線接點 760">
              <a:extLst>
                <a:ext uri="{FF2B5EF4-FFF2-40B4-BE49-F238E27FC236}">
                  <a16:creationId xmlns:a16="http://schemas.microsoft.com/office/drawing/2014/main" id="{48675095-13CB-4A91-8788-F10AA42FF72C}"/>
                </a:ext>
              </a:extLst>
            </p:cNvPr>
            <p:cNvCxnSpPr>
              <a:cxnSpLocks/>
              <a:endCxn id="768" idx="0"/>
            </p:cNvCxnSpPr>
            <p:nvPr/>
          </p:nvCxnSpPr>
          <p:spPr>
            <a:xfrm>
              <a:off x="9622843" y="3093254"/>
              <a:ext cx="0" cy="11065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2" name="直線接點 761">
              <a:extLst>
                <a:ext uri="{FF2B5EF4-FFF2-40B4-BE49-F238E27FC236}">
                  <a16:creationId xmlns:a16="http://schemas.microsoft.com/office/drawing/2014/main" id="{523EE48E-58AD-48F2-8780-84B20F8495BB}"/>
                </a:ext>
              </a:extLst>
            </p:cNvPr>
            <p:cNvCxnSpPr>
              <a:cxnSpLocks/>
            </p:cNvCxnSpPr>
            <p:nvPr/>
          </p:nvCxnSpPr>
          <p:spPr>
            <a:xfrm flipH="1">
              <a:off x="9184071" y="2917168"/>
              <a:ext cx="2048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3" name="直線接點 762">
              <a:extLst>
                <a:ext uri="{FF2B5EF4-FFF2-40B4-BE49-F238E27FC236}">
                  <a16:creationId xmlns:a16="http://schemas.microsoft.com/office/drawing/2014/main" id="{929D9B05-621D-4288-98ED-0DE63CA62B0E}"/>
                </a:ext>
              </a:extLst>
            </p:cNvPr>
            <p:cNvCxnSpPr>
              <a:cxnSpLocks/>
            </p:cNvCxnSpPr>
            <p:nvPr/>
          </p:nvCxnSpPr>
          <p:spPr>
            <a:xfrm flipH="1">
              <a:off x="9184071" y="2505327"/>
              <a:ext cx="2048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4" name="直線接點 763">
              <a:extLst>
                <a:ext uri="{FF2B5EF4-FFF2-40B4-BE49-F238E27FC236}">
                  <a16:creationId xmlns:a16="http://schemas.microsoft.com/office/drawing/2014/main" id="{27A732D9-9DE0-4C9D-9916-D582907730C2}"/>
                </a:ext>
              </a:extLst>
            </p:cNvPr>
            <p:cNvCxnSpPr>
              <a:cxnSpLocks/>
            </p:cNvCxnSpPr>
            <p:nvPr/>
          </p:nvCxnSpPr>
          <p:spPr>
            <a:xfrm flipH="1">
              <a:off x="9184071" y="3294571"/>
              <a:ext cx="2048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5" name="直線接點 764">
              <a:extLst>
                <a:ext uri="{FF2B5EF4-FFF2-40B4-BE49-F238E27FC236}">
                  <a16:creationId xmlns:a16="http://schemas.microsoft.com/office/drawing/2014/main" id="{FD7767B6-3655-439B-8E53-0DF338963E1E}"/>
                </a:ext>
              </a:extLst>
            </p:cNvPr>
            <p:cNvCxnSpPr>
              <a:cxnSpLocks/>
            </p:cNvCxnSpPr>
            <p:nvPr/>
          </p:nvCxnSpPr>
          <p:spPr>
            <a:xfrm flipH="1">
              <a:off x="9184071" y="3496947"/>
              <a:ext cx="2048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6" name="直線接點 765">
              <a:extLst>
                <a:ext uri="{FF2B5EF4-FFF2-40B4-BE49-F238E27FC236}">
                  <a16:creationId xmlns:a16="http://schemas.microsoft.com/office/drawing/2014/main" id="{CB393BB8-65A3-46EF-B507-F964F1BA0454}"/>
                </a:ext>
              </a:extLst>
            </p:cNvPr>
            <p:cNvCxnSpPr>
              <a:cxnSpLocks/>
            </p:cNvCxnSpPr>
            <p:nvPr/>
          </p:nvCxnSpPr>
          <p:spPr>
            <a:xfrm flipH="1">
              <a:off x="9184071" y="3700516"/>
              <a:ext cx="2048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7" name="直線接點 766">
              <a:extLst>
                <a:ext uri="{FF2B5EF4-FFF2-40B4-BE49-F238E27FC236}">
                  <a16:creationId xmlns:a16="http://schemas.microsoft.com/office/drawing/2014/main" id="{DE46C622-D035-409F-89E4-D7AA41FA891A}"/>
                </a:ext>
              </a:extLst>
            </p:cNvPr>
            <p:cNvCxnSpPr>
              <a:cxnSpLocks/>
            </p:cNvCxnSpPr>
            <p:nvPr/>
          </p:nvCxnSpPr>
          <p:spPr>
            <a:xfrm>
              <a:off x="9190995" y="2499270"/>
              <a:ext cx="0" cy="2028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68" name="橢圓 767">
              <a:extLst>
                <a:ext uri="{FF2B5EF4-FFF2-40B4-BE49-F238E27FC236}">
                  <a16:creationId xmlns:a16="http://schemas.microsoft.com/office/drawing/2014/main" id="{AA3D5A66-5BAA-4A0E-A1B1-30DCB3B1AAD1}"/>
                </a:ext>
              </a:extLst>
            </p:cNvPr>
            <p:cNvSpPr/>
            <p:nvPr/>
          </p:nvSpPr>
          <p:spPr>
            <a:xfrm>
              <a:off x="9513449" y="4199823"/>
              <a:ext cx="218787" cy="21878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dirty="0">
                  <a:solidFill>
                    <a:schemeClr val="tx1"/>
                  </a:solidFill>
                </a:rPr>
                <a:t>A</a:t>
              </a:r>
              <a:endParaRPr lang="zh-TW" altLang="en-US" sz="1600" dirty="0">
                <a:solidFill>
                  <a:schemeClr val="tx1"/>
                </a:solidFill>
              </a:endParaRPr>
            </a:p>
          </p:txBody>
        </p:sp>
        <p:cxnSp>
          <p:nvCxnSpPr>
            <p:cNvPr id="769" name="直線接點 768">
              <a:extLst>
                <a:ext uri="{FF2B5EF4-FFF2-40B4-BE49-F238E27FC236}">
                  <a16:creationId xmlns:a16="http://schemas.microsoft.com/office/drawing/2014/main" id="{0A7F05B7-6160-490E-8553-2E4BC83BC547}"/>
                </a:ext>
              </a:extLst>
            </p:cNvPr>
            <p:cNvCxnSpPr>
              <a:cxnSpLocks/>
              <a:stCxn id="768" idx="4"/>
            </p:cNvCxnSpPr>
            <p:nvPr/>
          </p:nvCxnSpPr>
          <p:spPr>
            <a:xfrm>
              <a:off x="9622843" y="4418610"/>
              <a:ext cx="0" cy="1901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0" name="直線接點 769">
              <a:extLst>
                <a:ext uri="{FF2B5EF4-FFF2-40B4-BE49-F238E27FC236}">
                  <a16:creationId xmlns:a16="http://schemas.microsoft.com/office/drawing/2014/main" id="{CDCEE84F-64D7-47A8-9A06-DF1A2E0AABA3}"/>
                </a:ext>
              </a:extLst>
            </p:cNvPr>
            <p:cNvCxnSpPr>
              <a:cxnSpLocks/>
              <a:stCxn id="792" idx="2"/>
            </p:cNvCxnSpPr>
            <p:nvPr/>
          </p:nvCxnSpPr>
          <p:spPr>
            <a:xfrm flipH="1">
              <a:off x="9184071" y="4528004"/>
              <a:ext cx="80390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1" name="直線接點 770">
              <a:extLst>
                <a:ext uri="{FF2B5EF4-FFF2-40B4-BE49-F238E27FC236}">
                  <a16:creationId xmlns:a16="http://schemas.microsoft.com/office/drawing/2014/main" id="{8A9D8C7A-CFBA-4CF1-8011-9B0DF5AE6CA5}"/>
                </a:ext>
              </a:extLst>
            </p:cNvPr>
            <p:cNvCxnSpPr>
              <a:cxnSpLocks/>
              <a:stCxn id="773" idx="2"/>
              <a:endCxn id="792" idx="6"/>
            </p:cNvCxnSpPr>
            <p:nvPr/>
          </p:nvCxnSpPr>
          <p:spPr>
            <a:xfrm flipH="1">
              <a:off x="10206762" y="4528004"/>
              <a:ext cx="15990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72" name="文字方塊 771">
              <a:extLst>
                <a:ext uri="{FF2B5EF4-FFF2-40B4-BE49-F238E27FC236}">
                  <a16:creationId xmlns:a16="http://schemas.microsoft.com/office/drawing/2014/main" id="{5311B14C-CC25-48C8-8356-FBF2874A1E61}"/>
                </a:ext>
              </a:extLst>
            </p:cNvPr>
            <p:cNvSpPr txBox="1"/>
            <p:nvPr/>
          </p:nvSpPr>
          <p:spPr>
            <a:xfrm>
              <a:off x="10405258" y="4349859"/>
              <a:ext cx="1489510" cy="307777"/>
            </a:xfrm>
            <a:prstGeom prst="rect">
              <a:avLst/>
            </a:prstGeom>
            <a:noFill/>
          </p:spPr>
          <p:txBody>
            <a:bodyPr wrap="none" rtlCol="0">
              <a:spAutoFit/>
            </a:bodyPr>
            <a:lstStyle/>
            <a:p>
              <a:r>
                <a:rPr lang="en-US" altLang="zh-TW" sz="1400" dirty="0"/>
                <a:t>Back Side (+100V)</a:t>
              </a:r>
              <a:endParaRPr lang="zh-TW" altLang="en-US" sz="1400" dirty="0"/>
            </a:p>
          </p:txBody>
        </p:sp>
        <p:sp>
          <p:nvSpPr>
            <p:cNvPr id="773" name="流程圖: 接點 772">
              <a:extLst>
                <a:ext uri="{FF2B5EF4-FFF2-40B4-BE49-F238E27FC236}">
                  <a16:creationId xmlns:a16="http://schemas.microsoft.com/office/drawing/2014/main" id="{93800C12-FE23-42CF-8164-FA2BAA0384BD}"/>
                </a:ext>
              </a:extLst>
            </p:cNvPr>
            <p:cNvSpPr/>
            <p:nvPr/>
          </p:nvSpPr>
          <p:spPr>
            <a:xfrm>
              <a:off x="10366671" y="4501123"/>
              <a:ext cx="53762" cy="53762"/>
            </a:xfrm>
            <a:prstGeom prst="flowChartConnector">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74" name="直線單箭頭接點 773">
              <a:extLst>
                <a:ext uri="{FF2B5EF4-FFF2-40B4-BE49-F238E27FC236}">
                  <a16:creationId xmlns:a16="http://schemas.microsoft.com/office/drawing/2014/main" id="{8D343AEC-AFF9-41E7-A8CA-8BEBB29819AA}"/>
                </a:ext>
              </a:extLst>
            </p:cNvPr>
            <p:cNvCxnSpPr>
              <a:cxnSpLocks/>
            </p:cNvCxnSpPr>
            <p:nvPr/>
          </p:nvCxnSpPr>
          <p:spPr>
            <a:xfrm flipV="1">
              <a:off x="8680469" y="3874943"/>
              <a:ext cx="243397" cy="4195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5" name="文字方塊 774">
              <a:extLst>
                <a:ext uri="{FF2B5EF4-FFF2-40B4-BE49-F238E27FC236}">
                  <a16:creationId xmlns:a16="http://schemas.microsoft.com/office/drawing/2014/main" id="{7123BBF4-14BE-4157-88E8-B26E0AC93642}"/>
                </a:ext>
              </a:extLst>
            </p:cNvPr>
            <p:cNvSpPr txBox="1"/>
            <p:nvPr/>
          </p:nvSpPr>
          <p:spPr>
            <a:xfrm>
              <a:off x="8333250" y="4266361"/>
              <a:ext cx="422443" cy="168921"/>
            </a:xfrm>
            <a:prstGeom prst="rect">
              <a:avLst/>
            </a:prstGeom>
            <a:noFill/>
          </p:spPr>
          <p:txBody>
            <a:bodyPr wrap="none" rtlCol="0">
              <a:spAutoFit/>
            </a:bodyPr>
            <a:lstStyle/>
            <a:p>
              <a:r>
                <a:rPr lang="en-US" altLang="zh-TW" sz="1400" dirty="0">
                  <a:solidFill>
                    <a:schemeClr val="bg2">
                      <a:lumMod val="50000"/>
                    </a:schemeClr>
                  </a:solidFill>
                </a:rPr>
                <a:t>Floating</a:t>
              </a:r>
              <a:endParaRPr lang="zh-TW" altLang="en-US" sz="1400" dirty="0">
                <a:solidFill>
                  <a:schemeClr val="bg2">
                    <a:lumMod val="50000"/>
                  </a:schemeClr>
                </a:solidFill>
              </a:endParaRPr>
            </a:p>
          </p:txBody>
        </p:sp>
        <p:cxnSp>
          <p:nvCxnSpPr>
            <p:cNvPr id="776" name="直線接點 775">
              <a:extLst>
                <a:ext uri="{FF2B5EF4-FFF2-40B4-BE49-F238E27FC236}">
                  <a16:creationId xmlns:a16="http://schemas.microsoft.com/office/drawing/2014/main" id="{F408174A-7DEB-487B-8A7F-3E3BB7E0544F}"/>
                </a:ext>
              </a:extLst>
            </p:cNvPr>
            <p:cNvCxnSpPr>
              <a:cxnSpLocks/>
            </p:cNvCxnSpPr>
            <p:nvPr/>
          </p:nvCxnSpPr>
          <p:spPr>
            <a:xfrm flipH="1">
              <a:off x="9190995" y="2726171"/>
              <a:ext cx="2048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7" name="直線接點 776">
              <a:extLst>
                <a:ext uri="{FF2B5EF4-FFF2-40B4-BE49-F238E27FC236}">
                  <a16:creationId xmlns:a16="http://schemas.microsoft.com/office/drawing/2014/main" id="{359348BE-DCF4-4D02-A803-9FCA059F2B4D}"/>
                </a:ext>
              </a:extLst>
            </p:cNvPr>
            <p:cNvCxnSpPr>
              <a:cxnSpLocks/>
              <a:endCxn id="690" idx="1"/>
            </p:cNvCxnSpPr>
            <p:nvPr/>
          </p:nvCxnSpPr>
          <p:spPr>
            <a:xfrm flipH="1">
              <a:off x="7201524" y="2165901"/>
              <a:ext cx="190761" cy="350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78" name="橢圓 777">
              <a:extLst>
                <a:ext uri="{FF2B5EF4-FFF2-40B4-BE49-F238E27FC236}">
                  <a16:creationId xmlns:a16="http://schemas.microsoft.com/office/drawing/2014/main" id="{E5934D26-56E4-4D22-9513-6CC08586678E}"/>
                </a:ext>
              </a:extLst>
            </p:cNvPr>
            <p:cNvSpPr/>
            <p:nvPr/>
          </p:nvSpPr>
          <p:spPr>
            <a:xfrm>
              <a:off x="10858361" y="1916815"/>
              <a:ext cx="218787" cy="21878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dirty="0">
                  <a:solidFill>
                    <a:schemeClr val="tx1"/>
                  </a:solidFill>
                </a:rPr>
                <a:t>A</a:t>
              </a:r>
              <a:endParaRPr lang="zh-TW" altLang="en-US" sz="1600" dirty="0">
                <a:solidFill>
                  <a:schemeClr val="tx1"/>
                </a:solidFill>
              </a:endParaRPr>
            </a:p>
          </p:txBody>
        </p:sp>
        <p:cxnSp>
          <p:nvCxnSpPr>
            <p:cNvPr id="779" name="直線接點 778">
              <a:extLst>
                <a:ext uri="{FF2B5EF4-FFF2-40B4-BE49-F238E27FC236}">
                  <a16:creationId xmlns:a16="http://schemas.microsoft.com/office/drawing/2014/main" id="{7FC1E749-2686-49B2-B3C0-1FB06A40365D}"/>
                </a:ext>
              </a:extLst>
            </p:cNvPr>
            <p:cNvCxnSpPr>
              <a:cxnSpLocks/>
              <a:endCxn id="745" idx="0"/>
            </p:cNvCxnSpPr>
            <p:nvPr/>
          </p:nvCxnSpPr>
          <p:spPr>
            <a:xfrm>
              <a:off x="9360309" y="1139856"/>
              <a:ext cx="0" cy="1735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0" name="直線接點 779">
              <a:extLst>
                <a:ext uri="{FF2B5EF4-FFF2-40B4-BE49-F238E27FC236}">
                  <a16:creationId xmlns:a16="http://schemas.microsoft.com/office/drawing/2014/main" id="{A2C84A49-8BB7-4016-9134-5D2C432567D4}"/>
                </a:ext>
              </a:extLst>
            </p:cNvPr>
            <p:cNvCxnSpPr>
              <a:cxnSpLocks/>
            </p:cNvCxnSpPr>
            <p:nvPr/>
          </p:nvCxnSpPr>
          <p:spPr>
            <a:xfrm flipH="1">
              <a:off x="9351912" y="1139856"/>
              <a:ext cx="24338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1" name="直線接點 780">
              <a:extLst>
                <a:ext uri="{FF2B5EF4-FFF2-40B4-BE49-F238E27FC236}">
                  <a16:creationId xmlns:a16="http://schemas.microsoft.com/office/drawing/2014/main" id="{862A11F7-C876-47DA-AAC1-8EE8EA18D5C2}"/>
                </a:ext>
              </a:extLst>
            </p:cNvPr>
            <p:cNvCxnSpPr>
              <a:cxnSpLocks/>
            </p:cNvCxnSpPr>
            <p:nvPr/>
          </p:nvCxnSpPr>
          <p:spPr>
            <a:xfrm>
              <a:off x="11780743" y="1135243"/>
              <a:ext cx="0" cy="8885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2" name="直線接點 781">
              <a:extLst>
                <a:ext uri="{FF2B5EF4-FFF2-40B4-BE49-F238E27FC236}">
                  <a16:creationId xmlns:a16="http://schemas.microsoft.com/office/drawing/2014/main" id="{558EBC2D-E0A3-4B86-8D49-CC7A5A798B48}"/>
                </a:ext>
              </a:extLst>
            </p:cNvPr>
            <p:cNvCxnSpPr>
              <a:cxnSpLocks/>
              <a:endCxn id="778" idx="6"/>
            </p:cNvCxnSpPr>
            <p:nvPr/>
          </p:nvCxnSpPr>
          <p:spPr>
            <a:xfrm flipH="1">
              <a:off x="11077149" y="2026209"/>
              <a:ext cx="7138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3" name="直線接點 782">
              <a:extLst>
                <a:ext uri="{FF2B5EF4-FFF2-40B4-BE49-F238E27FC236}">
                  <a16:creationId xmlns:a16="http://schemas.microsoft.com/office/drawing/2014/main" id="{E631A57F-5980-4F23-AC14-52E5B7279459}"/>
                </a:ext>
              </a:extLst>
            </p:cNvPr>
            <p:cNvCxnSpPr>
              <a:cxnSpLocks/>
              <a:stCxn id="778" idx="2"/>
              <a:endCxn id="789" idx="6"/>
            </p:cNvCxnSpPr>
            <p:nvPr/>
          </p:nvCxnSpPr>
          <p:spPr>
            <a:xfrm flipH="1">
              <a:off x="10269006" y="2026209"/>
              <a:ext cx="5893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4" name="直線接點 783">
              <a:extLst>
                <a:ext uri="{FF2B5EF4-FFF2-40B4-BE49-F238E27FC236}">
                  <a16:creationId xmlns:a16="http://schemas.microsoft.com/office/drawing/2014/main" id="{F3ABC1D1-9FCE-4D3A-886C-0AD0B3DE8D3C}"/>
                </a:ext>
              </a:extLst>
            </p:cNvPr>
            <p:cNvCxnSpPr>
              <a:cxnSpLocks/>
              <a:stCxn id="789" idx="2"/>
            </p:cNvCxnSpPr>
            <p:nvPr/>
          </p:nvCxnSpPr>
          <p:spPr>
            <a:xfrm flipH="1">
              <a:off x="9216071" y="2026209"/>
              <a:ext cx="834147" cy="71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5" name="直線接點 784">
              <a:extLst>
                <a:ext uri="{FF2B5EF4-FFF2-40B4-BE49-F238E27FC236}">
                  <a16:creationId xmlns:a16="http://schemas.microsoft.com/office/drawing/2014/main" id="{01734D84-8F0F-43BD-86E7-8DC1CE886F33}"/>
                </a:ext>
              </a:extLst>
            </p:cNvPr>
            <p:cNvCxnSpPr>
              <a:cxnSpLocks/>
              <a:stCxn id="739" idx="2"/>
            </p:cNvCxnSpPr>
            <p:nvPr/>
          </p:nvCxnSpPr>
          <p:spPr>
            <a:xfrm>
              <a:off x="9216070" y="1854789"/>
              <a:ext cx="0" cy="1865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6" name="直線接點 785">
              <a:extLst>
                <a:ext uri="{FF2B5EF4-FFF2-40B4-BE49-F238E27FC236}">
                  <a16:creationId xmlns:a16="http://schemas.microsoft.com/office/drawing/2014/main" id="{8DB8AECF-C19E-4282-811F-F9C83FC1BBDE}"/>
                </a:ext>
              </a:extLst>
            </p:cNvPr>
            <p:cNvCxnSpPr>
              <a:cxnSpLocks/>
            </p:cNvCxnSpPr>
            <p:nvPr/>
          </p:nvCxnSpPr>
          <p:spPr>
            <a:xfrm flipH="1">
              <a:off x="9520152" y="4612694"/>
              <a:ext cx="2048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7" name="直線接點 786">
              <a:extLst>
                <a:ext uri="{FF2B5EF4-FFF2-40B4-BE49-F238E27FC236}">
                  <a16:creationId xmlns:a16="http://schemas.microsoft.com/office/drawing/2014/main" id="{F4F25BB8-BDF8-4E46-8835-870EAB29A0EB}"/>
                </a:ext>
              </a:extLst>
            </p:cNvPr>
            <p:cNvCxnSpPr>
              <a:cxnSpLocks/>
            </p:cNvCxnSpPr>
            <p:nvPr/>
          </p:nvCxnSpPr>
          <p:spPr>
            <a:xfrm flipH="1">
              <a:off x="9567893" y="4660514"/>
              <a:ext cx="109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8" name="直線接點 787">
              <a:extLst>
                <a:ext uri="{FF2B5EF4-FFF2-40B4-BE49-F238E27FC236}">
                  <a16:creationId xmlns:a16="http://schemas.microsoft.com/office/drawing/2014/main" id="{EAB5D4E8-A9D3-4ECD-8D0F-ABCFAA7DA729}"/>
                </a:ext>
              </a:extLst>
            </p:cNvPr>
            <p:cNvCxnSpPr>
              <a:cxnSpLocks/>
            </p:cNvCxnSpPr>
            <p:nvPr/>
          </p:nvCxnSpPr>
          <p:spPr>
            <a:xfrm flipH="1">
              <a:off x="9595226" y="4693132"/>
              <a:ext cx="5466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89" name="橢圓 788">
              <a:extLst>
                <a:ext uri="{FF2B5EF4-FFF2-40B4-BE49-F238E27FC236}">
                  <a16:creationId xmlns:a16="http://schemas.microsoft.com/office/drawing/2014/main" id="{7B9DE607-B1FD-4DCB-BEE2-E100ACAF816A}"/>
                </a:ext>
              </a:extLst>
            </p:cNvPr>
            <p:cNvSpPr/>
            <p:nvPr/>
          </p:nvSpPr>
          <p:spPr>
            <a:xfrm>
              <a:off x="10050219" y="1916815"/>
              <a:ext cx="218787" cy="21878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dirty="0">
                  <a:solidFill>
                    <a:schemeClr val="tx1"/>
                  </a:solidFill>
                </a:rPr>
                <a:t>V</a:t>
              </a:r>
              <a:endParaRPr lang="zh-TW" altLang="en-US" sz="1600" dirty="0">
                <a:solidFill>
                  <a:schemeClr val="tx1"/>
                </a:solidFill>
              </a:endParaRPr>
            </a:p>
          </p:txBody>
        </p:sp>
        <p:sp>
          <p:nvSpPr>
            <p:cNvPr id="790" name="文字方塊 789">
              <a:extLst>
                <a:ext uri="{FF2B5EF4-FFF2-40B4-BE49-F238E27FC236}">
                  <a16:creationId xmlns:a16="http://schemas.microsoft.com/office/drawing/2014/main" id="{C425CB13-E19C-43AF-94B1-3D92FEDA83B6}"/>
                </a:ext>
              </a:extLst>
            </p:cNvPr>
            <p:cNvSpPr txBox="1"/>
            <p:nvPr/>
          </p:nvSpPr>
          <p:spPr>
            <a:xfrm>
              <a:off x="9782749" y="1779240"/>
              <a:ext cx="191580" cy="235790"/>
            </a:xfrm>
            <a:prstGeom prst="rect">
              <a:avLst/>
            </a:prstGeom>
            <a:noFill/>
          </p:spPr>
          <p:txBody>
            <a:bodyPr wrap="none" rtlCol="0">
              <a:spAutoFit/>
            </a:bodyPr>
            <a:lstStyle/>
            <a:p>
              <a:r>
                <a:rPr lang="en-US" altLang="zh-TW" dirty="0"/>
                <a:t>+</a:t>
              </a:r>
              <a:endParaRPr lang="zh-TW" altLang="en-US" dirty="0"/>
            </a:p>
          </p:txBody>
        </p:sp>
        <p:sp>
          <p:nvSpPr>
            <p:cNvPr id="791" name="文字方塊 790">
              <a:extLst>
                <a:ext uri="{FF2B5EF4-FFF2-40B4-BE49-F238E27FC236}">
                  <a16:creationId xmlns:a16="http://schemas.microsoft.com/office/drawing/2014/main" id="{EB2A8A47-132E-41BB-A726-601F756B858A}"/>
                </a:ext>
              </a:extLst>
            </p:cNvPr>
            <p:cNvSpPr txBox="1"/>
            <p:nvPr/>
          </p:nvSpPr>
          <p:spPr>
            <a:xfrm>
              <a:off x="10239293" y="1755289"/>
              <a:ext cx="162925" cy="235790"/>
            </a:xfrm>
            <a:prstGeom prst="rect">
              <a:avLst/>
            </a:prstGeom>
            <a:noFill/>
          </p:spPr>
          <p:txBody>
            <a:bodyPr wrap="none" rtlCol="0">
              <a:spAutoFit/>
            </a:bodyPr>
            <a:lstStyle/>
            <a:p>
              <a:r>
                <a:rPr lang="en-US" altLang="zh-TW" dirty="0"/>
                <a:t>-</a:t>
              </a:r>
              <a:endParaRPr lang="zh-TW" altLang="en-US" dirty="0"/>
            </a:p>
          </p:txBody>
        </p:sp>
        <p:sp>
          <p:nvSpPr>
            <p:cNvPr id="792" name="橢圓 791">
              <a:extLst>
                <a:ext uri="{FF2B5EF4-FFF2-40B4-BE49-F238E27FC236}">
                  <a16:creationId xmlns:a16="http://schemas.microsoft.com/office/drawing/2014/main" id="{386AA071-4985-47E4-9470-49A25A3AEFC6}"/>
                </a:ext>
              </a:extLst>
            </p:cNvPr>
            <p:cNvSpPr/>
            <p:nvPr/>
          </p:nvSpPr>
          <p:spPr>
            <a:xfrm>
              <a:off x="9987975" y="4418610"/>
              <a:ext cx="218787" cy="21878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dirty="0">
                  <a:solidFill>
                    <a:schemeClr val="tx1"/>
                  </a:solidFill>
                </a:rPr>
                <a:t>V</a:t>
              </a:r>
              <a:endParaRPr lang="zh-TW" altLang="en-US" sz="1600" dirty="0">
                <a:solidFill>
                  <a:schemeClr val="tx1"/>
                </a:solidFill>
              </a:endParaRPr>
            </a:p>
          </p:txBody>
        </p:sp>
        <p:sp>
          <p:nvSpPr>
            <p:cNvPr id="793" name="文字方塊 792">
              <a:extLst>
                <a:ext uri="{FF2B5EF4-FFF2-40B4-BE49-F238E27FC236}">
                  <a16:creationId xmlns:a16="http://schemas.microsoft.com/office/drawing/2014/main" id="{DC9AE156-97D1-4264-BF81-96D6923CB8CB}"/>
                </a:ext>
              </a:extLst>
            </p:cNvPr>
            <p:cNvSpPr txBox="1"/>
            <p:nvPr/>
          </p:nvSpPr>
          <p:spPr>
            <a:xfrm>
              <a:off x="9776334" y="4221634"/>
              <a:ext cx="162925" cy="235790"/>
            </a:xfrm>
            <a:prstGeom prst="rect">
              <a:avLst/>
            </a:prstGeom>
            <a:noFill/>
            <a:ln w="19050">
              <a:noFill/>
            </a:ln>
          </p:spPr>
          <p:txBody>
            <a:bodyPr wrap="none" rtlCol="0">
              <a:spAutoFit/>
            </a:bodyPr>
            <a:lstStyle/>
            <a:p>
              <a:r>
                <a:rPr lang="en-US" altLang="zh-TW" dirty="0"/>
                <a:t>-</a:t>
              </a:r>
              <a:endParaRPr lang="zh-TW" altLang="en-US" dirty="0"/>
            </a:p>
          </p:txBody>
        </p:sp>
        <p:sp>
          <p:nvSpPr>
            <p:cNvPr id="794" name="文字方塊 793">
              <a:extLst>
                <a:ext uri="{FF2B5EF4-FFF2-40B4-BE49-F238E27FC236}">
                  <a16:creationId xmlns:a16="http://schemas.microsoft.com/office/drawing/2014/main" id="{A632078D-1419-4452-9547-01B8D0ED6D74}"/>
                </a:ext>
              </a:extLst>
            </p:cNvPr>
            <p:cNvSpPr txBox="1"/>
            <p:nvPr/>
          </p:nvSpPr>
          <p:spPr>
            <a:xfrm>
              <a:off x="10130469" y="4201051"/>
              <a:ext cx="191580" cy="235790"/>
            </a:xfrm>
            <a:prstGeom prst="rect">
              <a:avLst/>
            </a:prstGeom>
            <a:noFill/>
            <a:ln w="19050">
              <a:noFill/>
            </a:ln>
          </p:spPr>
          <p:txBody>
            <a:bodyPr wrap="none" rtlCol="0">
              <a:spAutoFit/>
            </a:bodyPr>
            <a:lstStyle/>
            <a:p>
              <a:r>
                <a:rPr lang="en-US" altLang="zh-TW" dirty="0"/>
                <a:t>+</a:t>
              </a:r>
              <a:endParaRPr lang="zh-TW" altLang="en-US" dirty="0"/>
            </a:p>
          </p:txBody>
        </p:sp>
        <p:sp>
          <p:nvSpPr>
            <p:cNvPr id="795" name="文字方塊 794">
              <a:extLst>
                <a:ext uri="{FF2B5EF4-FFF2-40B4-BE49-F238E27FC236}">
                  <a16:creationId xmlns:a16="http://schemas.microsoft.com/office/drawing/2014/main" id="{A455DB73-3220-43F4-97A4-F9413DF4D85A}"/>
                </a:ext>
              </a:extLst>
            </p:cNvPr>
            <p:cNvSpPr txBox="1"/>
            <p:nvPr/>
          </p:nvSpPr>
          <p:spPr>
            <a:xfrm>
              <a:off x="10269317" y="1605025"/>
              <a:ext cx="689728" cy="196492"/>
            </a:xfrm>
            <a:prstGeom prst="rect">
              <a:avLst/>
            </a:prstGeom>
            <a:noFill/>
          </p:spPr>
          <p:txBody>
            <a:bodyPr wrap="none" rtlCol="0">
              <a:spAutoFit/>
            </a:bodyPr>
            <a:lstStyle/>
            <a:p>
              <a:r>
                <a:rPr lang="en-US" altLang="zh-TW" sz="1400" dirty="0">
                  <a:solidFill>
                    <a:srgbClr val="00B0F0"/>
                  </a:solidFill>
                </a:rPr>
                <a:t>0V potential</a:t>
              </a:r>
              <a:endParaRPr lang="zh-TW" altLang="en-US" sz="1400" dirty="0">
                <a:solidFill>
                  <a:srgbClr val="00B0F0"/>
                </a:solidFill>
              </a:endParaRPr>
            </a:p>
          </p:txBody>
        </p:sp>
        <p:cxnSp>
          <p:nvCxnSpPr>
            <p:cNvPr id="796" name="直線接點 795">
              <a:extLst>
                <a:ext uri="{FF2B5EF4-FFF2-40B4-BE49-F238E27FC236}">
                  <a16:creationId xmlns:a16="http://schemas.microsoft.com/office/drawing/2014/main" id="{92812618-874A-470B-B115-76286CB38856}"/>
                </a:ext>
              </a:extLst>
            </p:cNvPr>
            <p:cNvCxnSpPr>
              <a:cxnSpLocks/>
            </p:cNvCxnSpPr>
            <p:nvPr/>
          </p:nvCxnSpPr>
          <p:spPr>
            <a:xfrm flipH="1">
              <a:off x="10855320" y="1521100"/>
              <a:ext cx="73950" cy="120072"/>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97" name="直線接點 796">
              <a:extLst>
                <a:ext uri="{FF2B5EF4-FFF2-40B4-BE49-F238E27FC236}">
                  <a16:creationId xmlns:a16="http://schemas.microsoft.com/office/drawing/2014/main" id="{13424F20-549B-41EA-8BD8-2F7B37226D5C}"/>
                </a:ext>
              </a:extLst>
            </p:cNvPr>
            <p:cNvCxnSpPr>
              <a:cxnSpLocks/>
            </p:cNvCxnSpPr>
            <p:nvPr/>
          </p:nvCxnSpPr>
          <p:spPr>
            <a:xfrm>
              <a:off x="7081300" y="1221999"/>
              <a:ext cx="0" cy="140284"/>
            </a:xfrm>
            <a:prstGeom prst="line">
              <a:avLst/>
            </a:prstGeom>
            <a:ln w="57150">
              <a:solidFill>
                <a:srgbClr val="66FFFF">
                  <a:alpha val="50196"/>
                </a:srgbClr>
              </a:solidFill>
            </a:ln>
          </p:spPr>
          <p:style>
            <a:lnRef idx="1">
              <a:schemeClr val="accent1"/>
            </a:lnRef>
            <a:fillRef idx="0">
              <a:schemeClr val="accent1"/>
            </a:fillRef>
            <a:effectRef idx="0">
              <a:schemeClr val="accent1"/>
            </a:effectRef>
            <a:fontRef idx="minor">
              <a:schemeClr val="tx1"/>
            </a:fontRef>
          </p:style>
        </p:cxnSp>
        <p:cxnSp>
          <p:nvCxnSpPr>
            <p:cNvPr id="798" name="直線接點 797">
              <a:extLst>
                <a:ext uri="{FF2B5EF4-FFF2-40B4-BE49-F238E27FC236}">
                  <a16:creationId xmlns:a16="http://schemas.microsoft.com/office/drawing/2014/main" id="{39C4A2D4-09B0-482F-A551-52D48B461919}"/>
                </a:ext>
              </a:extLst>
            </p:cNvPr>
            <p:cNvCxnSpPr>
              <a:cxnSpLocks/>
            </p:cNvCxnSpPr>
            <p:nvPr/>
          </p:nvCxnSpPr>
          <p:spPr>
            <a:xfrm flipV="1">
              <a:off x="7065531" y="1353954"/>
              <a:ext cx="608240" cy="2421"/>
            </a:xfrm>
            <a:prstGeom prst="line">
              <a:avLst/>
            </a:prstGeom>
            <a:ln w="57150">
              <a:solidFill>
                <a:srgbClr val="66FFFF">
                  <a:alpha val="50196"/>
                </a:srgbClr>
              </a:solidFill>
            </a:ln>
          </p:spPr>
          <p:style>
            <a:lnRef idx="1">
              <a:schemeClr val="accent1"/>
            </a:lnRef>
            <a:fillRef idx="0">
              <a:schemeClr val="accent1"/>
            </a:fillRef>
            <a:effectRef idx="0">
              <a:schemeClr val="accent1"/>
            </a:effectRef>
            <a:fontRef idx="minor">
              <a:schemeClr val="tx1"/>
            </a:fontRef>
          </p:style>
        </p:cxnSp>
        <p:cxnSp>
          <p:nvCxnSpPr>
            <p:cNvPr id="799" name="直線接點 798">
              <a:extLst>
                <a:ext uri="{FF2B5EF4-FFF2-40B4-BE49-F238E27FC236}">
                  <a16:creationId xmlns:a16="http://schemas.microsoft.com/office/drawing/2014/main" id="{06FFDB03-105F-4F9A-8AD1-E0C2CCC20B15}"/>
                </a:ext>
              </a:extLst>
            </p:cNvPr>
            <p:cNvCxnSpPr>
              <a:cxnSpLocks/>
            </p:cNvCxnSpPr>
            <p:nvPr/>
          </p:nvCxnSpPr>
          <p:spPr>
            <a:xfrm>
              <a:off x="7657287" y="1359861"/>
              <a:ext cx="0" cy="166650"/>
            </a:xfrm>
            <a:prstGeom prst="line">
              <a:avLst/>
            </a:prstGeom>
            <a:ln w="57150">
              <a:solidFill>
                <a:srgbClr val="66FFFF">
                  <a:alpha val="50196"/>
                </a:srgbClr>
              </a:solidFill>
            </a:ln>
          </p:spPr>
          <p:style>
            <a:lnRef idx="1">
              <a:schemeClr val="accent1"/>
            </a:lnRef>
            <a:fillRef idx="0">
              <a:schemeClr val="accent1"/>
            </a:fillRef>
            <a:effectRef idx="0">
              <a:schemeClr val="accent1"/>
            </a:effectRef>
            <a:fontRef idx="minor">
              <a:schemeClr val="tx1"/>
            </a:fontRef>
          </p:style>
        </p:cxnSp>
        <p:cxnSp>
          <p:nvCxnSpPr>
            <p:cNvPr id="800" name="直線接點 799">
              <a:extLst>
                <a:ext uri="{FF2B5EF4-FFF2-40B4-BE49-F238E27FC236}">
                  <a16:creationId xmlns:a16="http://schemas.microsoft.com/office/drawing/2014/main" id="{2B4AF64A-0917-4861-B961-D06AEF6EB723}"/>
                </a:ext>
              </a:extLst>
            </p:cNvPr>
            <p:cNvCxnSpPr>
              <a:cxnSpLocks/>
            </p:cNvCxnSpPr>
            <p:nvPr/>
          </p:nvCxnSpPr>
          <p:spPr>
            <a:xfrm flipV="1">
              <a:off x="7259351" y="1513781"/>
              <a:ext cx="1714986" cy="7982"/>
            </a:xfrm>
            <a:prstGeom prst="line">
              <a:avLst/>
            </a:prstGeom>
            <a:ln w="57150">
              <a:solidFill>
                <a:srgbClr val="66FFFF">
                  <a:alpha val="50196"/>
                </a:srgbClr>
              </a:solidFill>
            </a:ln>
          </p:spPr>
          <p:style>
            <a:lnRef idx="1">
              <a:schemeClr val="accent1"/>
            </a:lnRef>
            <a:fillRef idx="0">
              <a:schemeClr val="accent1"/>
            </a:fillRef>
            <a:effectRef idx="0">
              <a:schemeClr val="accent1"/>
            </a:effectRef>
            <a:fontRef idx="minor">
              <a:schemeClr val="tx1"/>
            </a:fontRef>
          </p:style>
        </p:cxnSp>
        <p:cxnSp>
          <p:nvCxnSpPr>
            <p:cNvPr id="801" name="直線接點 800">
              <a:extLst>
                <a:ext uri="{FF2B5EF4-FFF2-40B4-BE49-F238E27FC236}">
                  <a16:creationId xmlns:a16="http://schemas.microsoft.com/office/drawing/2014/main" id="{BEBA631E-5828-4A0E-A9F5-B93B2A930C68}"/>
                </a:ext>
              </a:extLst>
            </p:cNvPr>
            <p:cNvCxnSpPr>
              <a:cxnSpLocks/>
            </p:cNvCxnSpPr>
            <p:nvPr/>
          </p:nvCxnSpPr>
          <p:spPr>
            <a:xfrm>
              <a:off x="8854603" y="1348100"/>
              <a:ext cx="0" cy="166650"/>
            </a:xfrm>
            <a:prstGeom prst="line">
              <a:avLst/>
            </a:prstGeom>
            <a:ln w="57150">
              <a:solidFill>
                <a:srgbClr val="66FFFF">
                  <a:alpha val="50196"/>
                </a:srgbClr>
              </a:solidFill>
            </a:ln>
          </p:spPr>
          <p:style>
            <a:lnRef idx="1">
              <a:schemeClr val="accent1"/>
            </a:lnRef>
            <a:fillRef idx="0">
              <a:schemeClr val="accent1"/>
            </a:fillRef>
            <a:effectRef idx="0">
              <a:schemeClr val="accent1"/>
            </a:effectRef>
            <a:fontRef idx="minor">
              <a:schemeClr val="tx1"/>
            </a:fontRef>
          </p:style>
        </p:cxnSp>
        <p:cxnSp>
          <p:nvCxnSpPr>
            <p:cNvPr id="802" name="直線接點 801">
              <a:extLst>
                <a:ext uri="{FF2B5EF4-FFF2-40B4-BE49-F238E27FC236}">
                  <a16:creationId xmlns:a16="http://schemas.microsoft.com/office/drawing/2014/main" id="{66FBA4C0-D8E6-4B22-8B56-7B73020BABB3}"/>
                </a:ext>
              </a:extLst>
            </p:cNvPr>
            <p:cNvCxnSpPr>
              <a:cxnSpLocks/>
            </p:cNvCxnSpPr>
            <p:nvPr/>
          </p:nvCxnSpPr>
          <p:spPr>
            <a:xfrm>
              <a:off x="8784861" y="1355951"/>
              <a:ext cx="304120" cy="0"/>
            </a:xfrm>
            <a:prstGeom prst="line">
              <a:avLst/>
            </a:prstGeom>
            <a:ln w="57150">
              <a:solidFill>
                <a:srgbClr val="66FFFF">
                  <a:alpha val="50196"/>
                </a:srgbClr>
              </a:solidFill>
            </a:ln>
          </p:spPr>
          <p:style>
            <a:lnRef idx="1">
              <a:schemeClr val="accent1"/>
            </a:lnRef>
            <a:fillRef idx="0">
              <a:schemeClr val="accent1"/>
            </a:fillRef>
            <a:effectRef idx="0">
              <a:schemeClr val="accent1"/>
            </a:effectRef>
            <a:fontRef idx="minor">
              <a:schemeClr val="tx1"/>
            </a:fontRef>
          </p:style>
        </p:cxnSp>
        <p:cxnSp>
          <p:nvCxnSpPr>
            <p:cNvPr id="803" name="直線接點 802">
              <a:extLst>
                <a:ext uri="{FF2B5EF4-FFF2-40B4-BE49-F238E27FC236}">
                  <a16:creationId xmlns:a16="http://schemas.microsoft.com/office/drawing/2014/main" id="{66609EB1-2603-4FDA-B35C-9B2EFAD6477F}"/>
                </a:ext>
              </a:extLst>
            </p:cNvPr>
            <p:cNvCxnSpPr>
              <a:cxnSpLocks/>
            </p:cNvCxnSpPr>
            <p:nvPr/>
          </p:nvCxnSpPr>
          <p:spPr>
            <a:xfrm>
              <a:off x="9208249" y="1348100"/>
              <a:ext cx="304120" cy="0"/>
            </a:xfrm>
            <a:prstGeom prst="line">
              <a:avLst/>
            </a:prstGeom>
            <a:ln w="57150">
              <a:solidFill>
                <a:srgbClr val="66FFFF">
                  <a:alpha val="50196"/>
                </a:srgbClr>
              </a:solidFill>
            </a:ln>
          </p:spPr>
          <p:style>
            <a:lnRef idx="1">
              <a:schemeClr val="accent1"/>
            </a:lnRef>
            <a:fillRef idx="0">
              <a:schemeClr val="accent1"/>
            </a:fillRef>
            <a:effectRef idx="0">
              <a:schemeClr val="accent1"/>
            </a:effectRef>
            <a:fontRef idx="minor">
              <a:schemeClr val="tx1"/>
            </a:fontRef>
          </p:style>
        </p:cxnSp>
        <p:cxnSp>
          <p:nvCxnSpPr>
            <p:cNvPr id="804" name="直線接點 803">
              <a:extLst>
                <a:ext uri="{FF2B5EF4-FFF2-40B4-BE49-F238E27FC236}">
                  <a16:creationId xmlns:a16="http://schemas.microsoft.com/office/drawing/2014/main" id="{17FEA2F7-CD10-4E7B-AC8B-BD006F390C87}"/>
                </a:ext>
              </a:extLst>
            </p:cNvPr>
            <p:cNvCxnSpPr>
              <a:cxnSpLocks/>
            </p:cNvCxnSpPr>
            <p:nvPr/>
          </p:nvCxnSpPr>
          <p:spPr>
            <a:xfrm>
              <a:off x="9458582" y="1370280"/>
              <a:ext cx="0" cy="166650"/>
            </a:xfrm>
            <a:prstGeom prst="line">
              <a:avLst/>
            </a:prstGeom>
            <a:ln w="57150">
              <a:solidFill>
                <a:srgbClr val="66FFFF">
                  <a:alpha val="50196"/>
                </a:srgbClr>
              </a:solidFill>
            </a:ln>
          </p:spPr>
          <p:style>
            <a:lnRef idx="1">
              <a:schemeClr val="accent1"/>
            </a:lnRef>
            <a:fillRef idx="0">
              <a:schemeClr val="accent1"/>
            </a:fillRef>
            <a:effectRef idx="0">
              <a:schemeClr val="accent1"/>
            </a:effectRef>
            <a:fontRef idx="minor">
              <a:schemeClr val="tx1"/>
            </a:fontRef>
          </p:style>
        </p:cxnSp>
        <p:cxnSp>
          <p:nvCxnSpPr>
            <p:cNvPr id="805" name="直線接點 804">
              <a:extLst>
                <a:ext uri="{FF2B5EF4-FFF2-40B4-BE49-F238E27FC236}">
                  <a16:creationId xmlns:a16="http://schemas.microsoft.com/office/drawing/2014/main" id="{70B5CE08-E8A7-45B6-BC24-E14C6C70975E}"/>
                </a:ext>
              </a:extLst>
            </p:cNvPr>
            <p:cNvCxnSpPr>
              <a:cxnSpLocks/>
            </p:cNvCxnSpPr>
            <p:nvPr/>
          </p:nvCxnSpPr>
          <p:spPr>
            <a:xfrm flipV="1">
              <a:off x="9364607" y="1512747"/>
              <a:ext cx="1812316" cy="2812"/>
            </a:xfrm>
            <a:prstGeom prst="line">
              <a:avLst/>
            </a:prstGeom>
            <a:ln w="57150">
              <a:solidFill>
                <a:srgbClr val="66FFFF">
                  <a:alpha val="50196"/>
                </a:srgbClr>
              </a:solidFill>
            </a:ln>
          </p:spPr>
          <p:style>
            <a:lnRef idx="1">
              <a:schemeClr val="accent1"/>
            </a:lnRef>
            <a:fillRef idx="0">
              <a:schemeClr val="accent1"/>
            </a:fillRef>
            <a:effectRef idx="0">
              <a:schemeClr val="accent1"/>
            </a:effectRef>
            <a:fontRef idx="minor">
              <a:schemeClr val="tx1"/>
            </a:fontRef>
          </p:style>
        </p:cxnSp>
        <p:cxnSp>
          <p:nvCxnSpPr>
            <p:cNvPr id="806" name="直線接點 805">
              <a:extLst>
                <a:ext uri="{FF2B5EF4-FFF2-40B4-BE49-F238E27FC236}">
                  <a16:creationId xmlns:a16="http://schemas.microsoft.com/office/drawing/2014/main" id="{B4457231-E199-489D-8A47-DFB35904D8A7}"/>
                </a:ext>
              </a:extLst>
            </p:cNvPr>
            <p:cNvCxnSpPr>
              <a:cxnSpLocks/>
            </p:cNvCxnSpPr>
            <p:nvPr/>
          </p:nvCxnSpPr>
          <p:spPr>
            <a:xfrm>
              <a:off x="10786652" y="1359861"/>
              <a:ext cx="0" cy="166650"/>
            </a:xfrm>
            <a:prstGeom prst="line">
              <a:avLst/>
            </a:prstGeom>
            <a:ln w="57150">
              <a:solidFill>
                <a:srgbClr val="66FFFF">
                  <a:alpha val="50196"/>
                </a:srgbClr>
              </a:solidFill>
            </a:ln>
          </p:spPr>
          <p:style>
            <a:lnRef idx="1">
              <a:schemeClr val="accent1"/>
            </a:lnRef>
            <a:fillRef idx="0">
              <a:schemeClr val="accent1"/>
            </a:fillRef>
            <a:effectRef idx="0">
              <a:schemeClr val="accent1"/>
            </a:effectRef>
            <a:fontRef idx="minor">
              <a:schemeClr val="tx1"/>
            </a:fontRef>
          </p:style>
        </p:cxnSp>
        <p:cxnSp>
          <p:nvCxnSpPr>
            <p:cNvPr id="807" name="直線接點 806">
              <a:extLst>
                <a:ext uri="{FF2B5EF4-FFF2-40B4-BE49-F238E27FC236}">
                  <a16:creationId xmlns:a16="http://schemas.microsoft.com/office/drawing/2014/main" id="{A0AB6C55-E32F-408A-B7A4-9C6ABA2C2126}"/>
                </a:ext>
              </a:extLst>
            </p:cNvPr>
            <p:cNvCxnSpPr>
              <a:cxnSpLocks/>
            </p:cNvCxnSpPr>
            <p:nvPr/>
          </p:nvCxnSpPr>
          <p:spPr>
            <a:xfrm flipV="1">
              <a:off x="10764041" y="1359808"/>
              <a:ext cx="608240" cy="2421"/>
            </a:xfrm>
            <a:prstGeom prst="line">
              <a:avLst/>
            </a:prstGeom>
            <a:ln w="57150">
              <a:solidFill>
                <a:srgbClr val="66FFFF">
                  <a:alpha val="50196"/>
                </a:srgbClr>
              </a:solidFill>
            </a:ln>
          </p:spPr>
          <p:style>
            <a:lnRef idx="1">
              <a:schemeClr val="accent1"/>
            </a:lnRef>
            <a:fillRef idx="0">
              <a:schemeClr val="accent1"/>
            </a:fillRef>
            <a:effectRef idx="0">
              <a:schemeClr val="accent1"/>
            </a:effectRef>
            <a:fontRef idx="minor">
              <a:schemeClr val="tx1"/>
            </a:fontRef>
          </p:style>
        </p:cxnSp>
        <p:cxnSp>
          <p:nvCxnSpPr>
            <p:cNvPr id="808" name="直線接點 807">
              <a:extLst>
                <a:ext uri="{FF2B5EF4-FFF2-40B4-BE49-F238E27FC236}">
                  <a16:creationId xmlns:a16="http://schemas.microsoft.com/office/drawing/2014/main" id="{EE255781-F6F5-451B-9A1E-02728332380C}"/>
                </a:ext>
              </a:extLst>
            </p:cNvPr>
            <p:cNvCxnSpPr>
              <a:cxnSpLocks/>
            </p:cNvCxnSpPr>
            <p:nvPr/>
          </p:nvCxnSpPr>
          <p:spPr>
            <a:xfrm>
              <a:off x="11362068" y="1229996"/>
              <a:ext cx="0" cy="140284"/>
            </a:xfrm>
            <a:prstGeom prst="line">
              <a:avLst/>
            </a:prstGeom>
            <a:ln w="57150">
              <a:solidFill>
                <a:srgbClr val="66FFFF">
                  <a:alpha val="50196"/>
                </a:srgbClr>
              </a:solidFill>
            </a:ln>
          </p:spPr>
          <p:style>
            <a:lnRef idx="1">
              <a:schemeClr val="accent1"/>
            </a:lnRef>
            <a:fillRef idx="0">
              <a:schemeClr val="accent1"/>
            </a:fillRef>
            <a:effectRef idx="0">
              <a:schemeClr val="accent1"/>
            </a:effectRef>
            <a:fontRef idx="minor">
              <a:schemeClr val="tx1"/>
            </a:fontRef>
          </p:style>
        </p:cxnSp>
        <p:cxnSp>
          <p:nvCxnSpPr>
            <p:cNvPr id="809" name="直線單箭頭接點 808">
              <a:extLst>
                <a:ext uri="{FF2B5EF4-FFF2-40B4-BE49-F238E27FC236}">
                  <a16:creationId xmlns:a16="http://schemas.microsoft.com/office/drawing/2014/main" id="{D0F7F9BF-805A-4689-BC7E-196DF70CD76C}"/>
                </a:ext>
              </a:extLst>
            </p:cNvPr>
            <p:cNvCxnSpPr>
              <a:cxnSpLocks/>
            </p:cNvCxnSpPr>
            <p:nvPr/>
          </p:nvCxnSpPr>
          <p:spPr>
            <a:xfrm>
              <a:off x="9622278" y="3108788"/>
              <a:ext cx="0" cy="300774"/>
            </a:xfrm>
            <a:prstGeom prst="straightConnector1">
              <a:avLst/>
            </a:prstGeom>
            <a:ln w="19050">
              <a:solidFill>
                <a:srgbClr val="FF0000"/>
              </a:solidFill>
              <a:tailEnd type="triangle"/>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810" name="直線接點 809">
              <a:extLst>
                <a:ext uri="{FF2B5EF4-FFF2-40B4-BE49-F238E27FC236}">
                  <a16:creationId xmlns:a16="http://schemas.microsoft.com/office/drawing/2014/main" id="{A6B25AE7-04D1-47E7-821C-4CE8DB77882B}"/>
                </a:ext>
              </a:extLst>
            </p:cNvPr>
            <p:cNvCxnSpPr>
              <a:cxnSpLocks/>
              <a:stCxn id="724" idx="3"/>
            </p:cNvCxnSpPr>
            <p:nvPr/>
          </p:nvCxnSpPr>
          <p:spPr>
            <a:xfrm>
              <a:off x="9511499" y="3103043"/>
              <a:ext cx="124626" cy="899"/>
            </a:xfrm>
            <a:prstGeom prst="line">
              <a:avLst/>
            </a:prstGeom>
            <a:ln w="19050">
              <a:solidFill>
                <a:srgbClr val="FF0000"/>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811" name="直線接點 810">
              <a:extLst>
                <a:ext uri="{FF2B5EF4-FFF2-40B4-BE49-F238E27FC236}">
                  <a16:creationId xmlns:a16="http://schemas.microsoft.com/office/drawing/2014/main" id="{D786B9C0-0A05-4B83-9042-C5A9CF62F502}"/>
                </a:ext>
              </a:extLst>
            </p:cNvPr>
            <p:cNvCxnSpPr>
              <a:cxnSpLocks/>
            </p:cNvCxnSpPr>
            <p:nvPr/>
          </p:nvCxnSpPr>
          <p:spPr>
            <a:xfrm>
              <a:off x="9199027" y="2524402"/>
              <a:ext cx="819589" cy="0"/>
            </a:xfrm>
            <a:prstGeom prst="line">
              <a:avLst/>
            </a:prstGeom>
            <a:ln w="28575">
              <a:solidFill>
                <a:schemeClr val="accent6"/>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812" name="直線接點 811">
              <a:extLst>
                <a:ext uri="{FF2B5EF4-FFF2-40B4-BE49-F238E27FC236}">
                  <a16:creationId xmlns:a16="http://schemas.microsoft.com/office/drawing/2014/main" id="{A5A58CC3-1D4B-481F-8B33-F29B83127558}"/>
                </a:ext>
              </a:extLst>
            </p:cNvPr>
            <p:cNvCxnSpPr>
              <a:cxnSpLocks/>
            </p:cNvCxnSpPr>
            <p:nvPr/>
          </p:nvCxnSpPr>
          <p:spPr>
            <a:xfrm>
              <a:off x="9180926" y="2707372"/>
              <a:ext cx="828599" cy="0"/>
            </a:xfrm>
            <a:prstGeom prst="line">
              <a:avLst/>
            </a:prstGeom>
            <a:ln w="28575">
              <a:solidFill>
                <a:schemeClr val="accent6"/>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813" name="直線接點 812">
              <a:extLst>
                <a:ext uri="{FF2B5EF4-FFF2-40B4-BE49-F238E27FC236}">
                  <a16:creationId xmlns:a16="http://schemas.microsoft.com/office/drawing/2014/main" id="{AEBE2EEF-8A47-4CCC-B729-FCAAFF37DF19}"/>
                </a:ext>
              </a:extLst>
            </p:cNvPr>
            <p:cNvCxnSpPr>
              <a:cxnSpLocks/>
            </p:cNvCxnSpPr>
            <p:nvPr/>
          </p:nvCxnSpPr>
          <p:spPr>
            <a:xfrm>
              <a:off x="9199027" y="2896659"/>
              <a:ext cx="819589" cy="0"/>
            </a:xfrm>
            <a:prstGeom prst="line">
              <a:avLst/>
            </a:prstGeom>
            <a:ln w="28575">
              <a:solidFill>
                <a:schemeClr val="accent6"/>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814" name="直線單箭頭接點 813">
              <a:extLst>
                <a:ext uri="{FF2B5EF4-FFF2-40B4-BE49-F238E27FC236}">
                  <a16:creationId xmlns:a16="http://schemas.microsoft.com/office/drawing/2014/main" id="{04E61DBD-5E36-4E40-872F-2421C3876A82}"/>
                </a:ext>
              </a:extLst>
            </p:cNvPr>
            <p:cNvCxnSpPr>
              <a:cxnSpLocks/>
            </p:cNvCxnSpPr>
            <p:nvPr/>
          </p:nvCxnSpPr>
          <p:spPr>
            <a:xfrm>
              <a:off x="9190224" y="2520752"/>
              <a:ext cx="0" cy="1809601"/>
            </a:xfrm>
            <a:prstGeom prst="straightConnector1">
              <a:avLst/>
            </a:prstGeom>
            <a:ln w="19050">
              <a:solidFill>
                <a:schemeClr val="accent6"/>
              </a:solidFill>
              <a:tailEnd type="triangle"/>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815" name="直線單箭頭接點 814">
              <a:extLst>
                <a:ext uri="{FF2B5EF4-FFF2-40B4-BE49-F238E27FC236}">
                  <a16:creationId xmlns:a16="http://schemas.microsoft.com/office/drawing/2014/main" id="{FC7E42B1-4EA6-4D15-910E-BAE6660F363A}"/>
                </a:ext>
              </a:extLst>
            </p:cNvPr>
            <p:cNvCxnSpPr>
              <a:cxnSpLocks/>
            </p:cNvCxnSpPr>
            <p:nvPr/>
          </p:nvCxnSpPr>
          <p:spPr>
            <a:xfrm flipH="1">
              <a:off x="7062617" y="2912994"/>
              <a:ext cx="786668" cy="4777"/>
            </a:xfrm>
            <a:prstGeom prst="straightConnector1">
              <a:avLst/>
            </a:prstGeom>
            <a:ln w="19050">
              <a:solidFill>
                <a:srgbClr val="FFFF00"/>
              </a:solidFill>
              <a:tailEnd type="triangle"/>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816" name="直線單箭頭接點 815">
              <a:extLst>
                <a:ext uri="{FF2B5EF4-FFF2-40B4-BE49-F238E27FC236}">
                  <a16:creationId xmlns:a16="http://schemas.microsoft.com/office/drawing/2014/main" id="{E315911B-113F-41FD-8BAB-C4F78B95C9FE}"/>
                </a:ext>
              </a:extLst>
            </p:cNvPr>
            <p:cNvCxnSpPr>
              <a:cxnSpLocks/>
            </p:cNvCxnSpPr>
            <p:nvPr/>
          </p:nvCxnSpPr>
          <p:spPr>
            <a:xfrm flipV="1">
              <a:off x="7092924" y="2304763"/>
              <a:ext cx="0" cy="574615"/>
            </a:xfrm>
            <a:prstGeom prst="straightConnector1">
              <a:avLst/>
            </a:prstGeom>
            <a:ln w="19050">
              <a:solidFill>
                <a:srgbClr val="FFFF00"/>
              </a:solidFill>
              <a:tailEnd type="triangle"/>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817" name="直線單箭頭接點 816">
              <a:extLst>
                <a:ext uri="{FF2B5EF4-FFF2-40B4-BE49-F238E27FC236}">
                  <a16:creationId xmlns:a16="http://schemas.microsoft.com/office/drawing/2014/main" id="{7808CBEF-1F1E-4822-98AC-9B877C5807E4}"/>
                </a:ext>
              </a:extLst>
            </p:cNvPr>
            <p:cNvCxnSpPr>
              <a:cxnSpLocks/>
            </p:cNvCxnSpPr>
            <p:nvPr/>
          </p:nvCxnSpPr>
          <p:spPr>
            <a:xfrm>
              <a:off x="7123456" y="2309859"/>
              <a:ext cx="4256864" cy="0"/>
            </a:xfrm>
            <a:prstGeom prst="straightConnector1">
              <a:avLst/>
            </a:prstGeom>
            <a:ln w="19050">
              <a:solidFill>
                <a:srgbClr val="FFFF00"/>
              </a:solidFill>
              <a:tailEnd type="triangle"/>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818" name="直線單箭頭接點 817">
              <a:extLst>
                <a:ext uri="{FF2B5EF4-FFF2-40B4-BE49-F238E27FC236}">
                  <a16:creationId xmlns:a16="http://schemas.microsoft.com/office/drawing/2014/main" id="{5547CF0B-18AD-4372-AFCB-BA9E08F04472}"/>
                </a:ext>
              </a:extLst>
            </p:cNvPr>
            <p:cNvCxnSpPr>
              <a:cxnSpLocks/>
            </p:cNvCxnSpPr>
            <p:nvPr/>
          </p:nvCxnSpPr>
          <p:spPr>
            <a:xfrm>
              <a:off x="11352106" y="2358944"/>
              <a:ext cx="0" cy="895567"/>
            </a:xfrm>
            <a:prstGeom prst="straightConnector1">
              <a:avLst/>
            </a:prstGeom>
            <a:ln w="19050">
              <a:solidFill>
                <a:srgbClr val="FFFF00"/>
              </a:solidFill>
              <a:tailEnd type="triangle"/>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819" name="直線單箭頭接點 818">
              <a:extLst>
                <a:ext uri="{FF2B5EF4-FFF2-40B4-BE49-F238E27FC236}">
                  <a16:creationId xmlns:a16="http://schemas.microsoft.com/office/drawing/2014/main" id="{23471BB0-38ED-4457-9E39-5D108C969FB2}"/>
                </a:ext>
              </a:extLst>
            </p:cNvPr>
            <p:cNvCxnSpPr>
              <a:cxnSpLocks/>
            </p:cNvCxnSpPr>
            <p:nvPr/>
          </p:nvCxnSpPr>
          <p:spPr>
            <a:xfrm flipH="1">
              <a:off x="10554449" y="2521565"/>
              <a:ext cx="786668" cy="4777"/>
            </a:xfrm>
            <a:prstGeom prst="straightConnector1">
              <a:avLst/>
            </a:prstGeom>
            <a:ln w="19050">
              <a:solidFill>
                <a:srgbClr val="FFFF00"/>
              </a:solidFill>
              <a:tailEnd type="triangle"/>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820" name="直線單箭頭接點 819">
              <a:extLst>
                <a:ext uri="{FF2B5EF4-FFF2-40B4-BE49-F238E27FC236}">
                  <a16:creationId xmlns:a16="http://schemas.microsoft.com/office/drawing/2014/main" id="{FA0C1626-FF72-4115-8282-B21A6991489B}"/>
                </a:ext>
              </a:extLst>
            </p:cNvPr>
            <p:cNvCxnSpPr>
              <a:cxnSpLocks/>
            </p:cNvCxnSpPr>
            <p:nvPr/>
          </p:nvCxnSpPr>
          <p:spPr>
            <a:xfrm flipH="1">
              <a:off x="10549216" y="3099924"/>
              <a:ext cx="786668" cy="4777"/>
            </a:xfrm>
            <a:prstGeom prst="straightConnector1">
              <a:avLst/>
            </a:prstGeom>
            <a:ln w="19050">
              <a:solidFill>
                <a:srgbClr val="FFFF00"/>
              </a:solidFill>
              <a:tailEnd type="triangle"/>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821" name="文字方塊 820">
              <a:extLst>
                <a:ext uri="{FF2B5EF4-FFF2-40B4-BE49-F238E27FC236}">
                  <a16:creationId xmlns:a16="http://schemas.microsoft.com/office/drawing/2014/main" id="{14A47D2E-7BD5-48CD-9129-DD7AD4AB83EA}"/>
                </a:ext>
              </a:extLst>
            </p:cNvPr>
            <p:cNvSpPr txBox="1"/>
            <p:nvPr/>
          </p:nvSpPr>
          <p:spPr>
            <a:xfrm>
              <a:off x="11049530" y="2595824"/>
              <a:ext cx="284709" cy="491230"/>
            </a:xfrm>
            <a:prstGeom prst="rect">
              <a:avLst/>
            </a:prstGeom>
            <a:noFill/>
            <a:effectLst>
              <a:glow rad="101600">
                <a:schemeClr val="accent2">
                  <a:satMod val="175000"/>
                  <a:alpha val="40000"/>
                </a:schemeClr>
              </a:glow>
            </a:effectLst>
          </p:spPr>
          <p:txBody>
            <a:bodyPr wrap="none" rtlCol="0">
              <a:spAutoFit/>
            </a:bodyPr>
            <a:lstStyle/>
            <a:p>
              <a:r>
                <a:rPr lang="en-US" altLang="zh-TW" sz="4400" dirty="0">
                  <a:solidFill>
                    <a:srgbClr val="FFFF00"/>
                  </a:solidFill>
                  <a:effectLst>
                    <a:glow rad="228600">
                      <a:schemeClr val="accent2">
                        <a:satMod val="175000"/>
                        <a:alpha val="40000"/>
                      </a:schemeClr>
                    </a:glow>
                  </a:effectLst>
                </a:rPr>
                <a:t>?</a:t>
              </a:r>
              <a:endParaRPr lang="zh-TW" altLang="en-US" sz="4400" dirty="0">
                <a:solidFill>
                  <a:srgbClr val="FFFF00"/>
                </a:solidFill>
                <a:effectLst>
                  <a:glow rad="228600">
                    <a:schemeClr val="accent2">
                      <a:satMod val="175000"/>
                      <a:alpha val="40000"/>
                    </a:schemeClr>
                  </a:glow>
                </a:effectLst>
              </a:endParaRPr>
            </a:p>
          </p:txBody>
        </p:sp>
      </p:grpSp>
      <p:grpSp>
        <p:nvGrpSpPr>
          <p:cNvPr id="1094" name="群組 1093">
            <a:extLst>
              <a:ext uri="{FF2B5EF4-FFF2-40B4-BE49-F238E27FC236}">
                <a16:creationId xmlns:a16="http://schemas.microsoft.com/office/drawing/2014/main" id="{681D62C1-AF41-40F1-B4E6-1826A6431F57}"/>
              </a:ext>
            </a:extLst>
          </p:cNvPr>
          <p:cNvGrpSpPr/>
          <p:nvPr/>
        </p:nvGrpSpPr>
        <p:grpSpPr>
          <a:xfrm>
            <a:off x="8002487" y="4825788"/>
            <a:ext cx="2890267" cy="1760628"/>
            <a:chOff x="101273" y="3259133"/>
            <a:chExt cx="4172415" cy="2541658"/>
          </a:xfrm>
        </p:grpSpPr>
        <p:sp>
          <p:nvSpPr>
            <p:cNvPr id="1095" name="矩形 1094">
              <a:extLst>
                <a:ext uri="{FF2B5EF4-FFF2-40B4-BE49-F238E27FC236}">
                  <a16:creationId xmlns:a16="http://schemas.microsoft.com/office/drawing/2014/main" id="{DB9D6717-1680-433B-822E-FBFBB19D2A4B}"/>
                </a:ext>
              </a:extLst>
            </p:cNvPr>
            <p:cNvSpPr/>
            <p:nvPr/>
          </p:nvSpPr>
          <p:spPr>
            <a:xfrm>
              <a:off x="714255" y="3692347"/>
              <a:ext cx="3559433" cy="1089205"/>
            </a:xfrm>
            <a:prstGeom prst="rect">
              <a:avLst/>
            </a:prstGeom>
            <a:solidFill>
              <a:schemeClr val="accent4">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p>
          </p:txBody>
        </p:sp>
        <p:sp>
          <p:nvSpPr>
            <p:cNvPr id="1096" name="橢圓 1095">
              <a:extLst>
                <a:ext uri="{FF2B5EF4-FFF2-40B4-BE49-F238E27FC236}">
                  <a16:creationId xmlns:a16="http://schemas.microsoft.com/office/drawing/2014/main" id="{F2E8ED7C-51BD-4962-B267-853A236D83E7}"/>
                </a:ext>
              </a:extLst>
            </p:cNvPr>
            <p:cNvSpPr/>
            <p:nvPr/>
          </p:nvSpPr>
          <p:spPr>
            <a:xfrm>
              <a:off x="2088646" y="4861838"/>
              <a:ext cx="66170" cy="6617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p>
          </p:txBody>
        </p:sp>
        <p:sp>
          <p:nvSpPr>
            <p:cNvPr id="1097" name="文字方塊 1096">
              <a:extLst>
                <a:ext uri="{FF2B5EF4-FFF2-40B4-BE49-F238E27FC236}">
                  <a16:creationId xmlns:a16="http://schemas.microsoft.com/office/drawing/2014/main" id="{CE58C239-65C0-46A7-BE0A-440079E5E6BC}"/>
                </a:ext>
              </a:extLst>
            </p:cNvPr>
            <p:cNvSpPr txBox="1"/>
            <p:nvPr/>
          </p:nvSpPr>
          <p:spPr>
            <a:xfrm>
              <a:off x="1737045" y="3268548"/>
              <a:ext cx="1286459" cy="399878"/>
            </a:xfrm>
            <a:prstGeom prst="rect">
              <a:avLst/>
            </a:prstGeom>
            <a:noFill/>
            <a:ln w="19050">
              <a:noFill/>
            </a:ln>
          </p:spPr>
          <p:txBody>
            <a:bodyPr wrap="none" rtlCol="0">
              <a:spAutoFit/>
            </a:bodyPr>
            <a:lstStyle/>
            <a:p>
              <a:r>
                <a:rPr lang="en-US" altLang="zh-TW" sz="1200" dirty="0"/>
                <a:t>DC readout</a:t>
              </a:r>
              <a:endParaRPr lang="zh-TW" altLang="en-US" sz="1200" dirty="0"/>
            </a:p>
          </p:txBody>
        </p:sp>
        <p:cxnSp>
          <p:nvCxnSpPr>
            <p:cNvPr id="1098" name="直線接點 1097">
              <a:extLst>
                <a:ext uri="{FF2B5EF4-FFF2-40B4-BE49-F238E27FC236}">
                  <a16:creationId xmlns:a16="http://schemas.microsoft.com/office/drawing/2014/main" id="{AB337F1A-CF5A-42E2-96E7-A5662BE5A3C3}"/>
                </a:ext>
              </a:extLst>
            </p:cNvPr>
            <p:cNvCxnSpPr>
              <a:cxnSpLocks/>
            </p:cNvCxnSpPr>
            <p:nvPr/>
          </p:nvCxnSpPr>
          <p:spPr>
            <a:xfrm>
              <a:off x="917624" y="4595298"/>
              <a:ext cx="226770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9" name="直線接點 1098">
              <a:extLst>
                <a:ext uri="{FF2B5EF4-FFF2-40B4-BE49-F238E27FC236}">
                  <a16:creationId xmlns:a16="http://schemas.microsoft.com/office/drawing/2014/main" id="{DF28E982-090B-478D-A48D-4A6575631842}"/>
                </a:ext>
              </a:extLst>
            </p:cNvPr>
            <p:cNvCxnSpPr>
              <a:cxnSpLocks/>
            </p:cNvCxnSpPr>
            <p:nvPr/>
          </p:nvCxnSpPr>
          <p:spPr>
            <a:xfrm flipV="1">
              <a:off x="2120605" y="4591937"/>
              <a:ext cx="0" cy="2733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00" name="文字方塊 1099">
              <a:extLst>
                <a:ext uri="{FF2B5EF4-FFF2-40B4-BE49-F238E27FC236}">
                  <a16:creationId xmlns:a16="http://schemas.microsoft.com/office/drawing/2014/main" id="{9026C523-5098-45B3-9415-757CF0F15F41}"/>
                </a:ext>
              </a:extLst>
            </p:cNvPr>
            <p:cNvSpPr txBox="1"/>
            <p:nvPr/>
          </p:nvSpPr>
          <p:spPr>
            <a:xfrm>
              <a:off x="2160658" y="4742624"/>
              <a:ext cx="1053661" cy="399878"/>
            </a:xfrm>
            <a:prstGeom prst="rect">
              <a:avLst/>
            </a:prstGeom>
            <a:noFill/>
            <a:ln w="19050">
              <a:noFill/>
            </a:ln>
          </p:spPr>
          <p:txBody>
            <a:bodyPr wrap="none" rtlCol="0">
              <a:spAutoFit/>
            </a:bodyPr>
            <a:lstStyle/>
            <a:p>
              <a:r>
                <a:rPr lang="en-US" altLang="zh-TW" sz="1200" dirty="0"/>
                <a:t>Backside</a:t>
              </a:r>
              <a:endParaRPr lang="zh-TW" altLang="en-US" sz="1200" dirty="0"/>
            </a:p>
          </p:txBody>
        </p:sp>
        <p:grpSp>
          <p:nvGrpSpPr>
            <p:cNvPr id="1101" name="群組 1100">
              <a:extLst>
                <a:ext uri="{FF2B5EF4-FFF2-40B4-BE49-F238E27FC236}">
                  <a16:creationId xmlns:a16="http://schemas.microsoft.com/office/drawing/2014/main" id="{C93B1D36-04CB-45C4-97D4-B7636B011844}"/>
                </a:ext>
              </a:extLst>
            </p:cNvPr>
            <p:cNvGrpSpPr/>
            <p:nvPr/>
          </p:nvGrpSpPr>
          <p:grpSpPr>
            <a:xfrm>
              <a:off x="3629196" y="3268791"/>
              <a:ext cx="277981" cy="296514"/>
              <a:chOff x="707368" y="2234242"/>
              <a:chExt cx="646979" cy="690112"/>
            </a:xfrm>
          </p:grpSpPr>
          <p:cxnSp>
            <p:nvCxnSpPr>
              <p:cNvPr id="1190" name="直線接點 1189">
                <a:extLst>
                  <a:ext uri="{FF2B5EF4-FFF2-40B4-BE49-F238E27FC236}">
                    <a16:creationId xmlns:a16="http://schemas.microsoft.com/office/drawing/2014/main" id="{CC1B8749-C58D-47ED-8109-5E9A8C8C12D1}"/>
                  </a:ext>
                </a:extLst>
              </p:cNvPr>
              <p:cNvCxnSpPr>
                <a:cxnSpLocks/>
              </p:cNvCxnSpPr>
              <p:nvPr/>
            </p:nvCxnSpPr>
            <p:spPr>
              <a:xfrm>
                <a:off x="707368" y="2717320"/>
                <a:ext cx="64697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1" name="直線接點 1190">
                <a:extLst>
                  <a:ext uri="{FF2B5EF4-FFF2-40B4-BE49-F238E27FC236}">
                    <a16:creationId xmlns:a16="http://schemas.microsoft.com/office/drawing/2014/main" id="{F54FC277-E02D-4D49-B556-9882E3094A4B}"/>
                  </a:ext>
                </a:extLst>
              </p:cNvPr>
              <p:cNvCxnSpPr>
                <a:cxnSpLocks/>
              </p:cNvCxnSpPr>
              <p:nvPr/>
            </p:nvCxnSpPr>
            <p:spPr>
              <a:xfrm>
                <a:off x="767752" y="2820837"/>
                <a:ext cx="52621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2" name="直線接點 1191">
                <a:extLst>
                  <a:ext uri="{FF2B5EF4-FFF2-40B4-BE49-F238E27FC236}">
                    <a16:creationId xmlns:a16="http://schemas.microsoft.com/office/drawing/2014/main" id="{B36029DA-3F7C-423D-845D-D29784F579A0}"/>
                  </a:ext>
                </a:extLst>
              </p:cNvPr>
              <p:cNvCxnSpPr>
                <a:cxnSpLocks/>
              </p:cNvCxnSpPr>
              <p:nvPr/>
            </p:nvCxnSpPr>
            <p:spPr>
              <a:xfrm>
                <a:off x="879895" y="2924354"/>
                <a:ext cx="3019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3" name="直線接點 1192">
                <a:extLst>
                  <a:ext uri="{FF2B5EF4-FFF2-40B4-BE49-F238E27FC236}">
                    <a16:creationId xmlns:a16="http://schemas.microsoft.com/office/drawing/2014/main" id="{06F49D22-347E-46AE-87F6-74245C515EFA}"/>
                  </a:ext>
                </a:extLst>
              </p:cNvPr>
              <p:cNvCxnSpPr>
                <a:cxnSpLocks/>
              </p:cNvCxnSpPr>
              <p:nvPr/>
            </p:nvCxnSpPr>
            <p:spPr>
              <a:xfrm flipV="1">
                <a:off x="1022231" y="2234242"/>
                <a:ext cx="0" cy="4830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02" name="群組 1101">
              <a:extLst>
                <a:ext uri="{FF2B5EF4-FFF2-40B4-BE49-F238E27FC236}">
                  <a16:creationId xmlns:a16="http://schemas.microsoft.com/office/drawing/2014/main" id="{2409F93B-081E-492F-BFB4-5F590EBE2C38}"/>
                </a:ext>
              </a:extLst>
            </p:cNvPr>
            <p:cNvGrpSpPr/>
            <p:nvPr/>
          </p:nvGrpSpPr>
          <p:grpSpPr>
            <a:xfrm>
              <a:off x="1932825" y="4921072"/>
              <a:ext cx="370803" cy="591062"/>
              <a:chOff x="8980099" y="398568"/>
              <a:chExt cx="595222" cy="948786"/>
            </a:xfrm>
          </p:grpSpPr>
          <p:cxnSp>
            <p:nvCxnSpPr>
              <p:cNvPr id="1184" name="直線接點 1183">
                <a:extLst>
                  <a:ext uri="{FF2B5EF4-FFF2-40B4-BE49-F238E27FC236}">
                    <a16:creationId xmlns:a16="http://schemas.microsoft.com/office/drawing/2014/main" id="{6C19C42C-BFFA-4346-9D8B-5E6F75101EBF}"/>
                  </a:ext>
                </a:extLst>
              </p:cNvPr>
              <p:cNvCxnSpPr/>
              <p:nvPr/>
            </p:nvCxnSpPr>
            <p:spPr>
              <a:xfrm>
                <a:off x="8980099" y="907098"/>
                <a:ext cx="59522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5" name="直線接點 1184">
                <a:extLst>
                  <a:ext uri="{FF2B5EF4-FFF2-40B4-BE49-F238E27FC236}">
                    <a16:creationId xmlns:a16="http://schemas.microsoft.com/office/drawing/2014/main" id="{4DB84B31-4EB0-477D-861D-7E804ED91C45}"/>
                  </a:ext>
                </a:extLst>
              </p:cNvPr>
              <p:cNvCxnSpPr/>
              <p:nvPr/>
            </p:nvCxnSpPr>
            <p:spPr>
              <a:xfrm>
                <a:off x="8980099" y="730686"/>
                <a:ext cx="59522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6" name="直線接點 1185">
                <a:extLst>
                  <a:ext uri="{FF2B5EF4-FFF2-40B4-BE49-F238E27FC236}">
                    <a16:creationId xmlns:a16="http://schemas.microsoft.com/office/drawing/2014/main" id="{40137ACC-A832-481A-B2F6-350D3C9CAC9B}"/>
                  </a:ext>
                </a:extLst>
              </p:cNvPr>
              <p:cNvCxnSpPr>
                <a:cxnSpLocks/>
              </p:cNvCxnSpPr>
              <p:nvPr/>
            </p:nvCxnSpPr>
            <p:spPr>
              <a:xfrm flipV="1">
                <a:off x="9277710" y="398568"/>
                <a:ext cx="0" cy="3450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7" name="直線接點 1186">
                <a:extLst>
                  <a:ext uri="{FF2B5EF4-FFF2-40B4-BE49-F238E27FC236}">
                    <a16:creationId xmlns:a16="http://schemas.microsoft.com/office/drawing/2014/main" id="{F5BCD3CF-C33C-425C-9D74-AC9F70E9FAA1}"/>
                  </a:ext>
                </a:extLst>
              </p:cNvPr>
              <p:cNvCxnSpPr>
                <a:cxnSpLocks/>
              </p:cNvCxnSpPr>
              <p:nvPr/>
            </p:nvCxnSpPr>
            <p:spPr>
              <a:xfrm flipV="1">
                <a:off x="9277710" y="1002297"/>
                <a:ext cx="0" cy="3450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8" name="直線接點 1187">
                <a:extLst>
                  <a:ext uri="{FF2B5EF4-FFF2-40B4-BE49-F238E27FC236}">
                    <a16:creationId xmlns:a16="http://schemas.microsoft.com/office/drawing/2014/main" id="{E71216D0-A2EE-49AD-B2FA-B49B46526AD2}"/>
                  </a:ext>
                </a:extLst>
              </p:cNvPr>
              <p:cNvCxnSpPr>
                <a:cxnSpLocks/>
              </p:cNvCxnSpPr>
              <p:nvPr/>
            </p:nvCxnSpPr>
            <p:spPr>
              <a:xfrm>
                <a:off x="9126748" y="818892"/>
                <a:ext cx="3019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9" name="直線接點 1188">
                <a:extLst>
                  <a:ext uri="{FF2B5EF4-FFF2-40B4-BE49-F238E27FC236}">
                    <a16:creationId xmlns:a16="http://schemas.microsoft.com/office/drawing/2014/main" id="{AEBF3138-241B-4565-B9ED-CDE0C5FE9B71}"/>
                  </a:ext>
                </a:extLst>
              </p:cNvPr>
              <p:cNvCxnSpPr>
                <a:cxnSpLocks/>
              </p:cNvCxnSpPr>
              <p:nvPr/>
            </p:nvCxnSpPr>
            <p:spPr>
              <a:xfrm>
                <a:off x="9126748" y="995303"/>
                <a:ext cx="3019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03" name="群組 1102">
              <a:extLst>
                <a:ext uri="{FF2B5EF4-FFF2-40B4-BE49-F238E27FC236}">
                  <a16:creationId xmlns:a16="http://schemas.microsoft.com/office/drawing/2014/main" id="{CCD5AC61-7855-4488-8570-507C92089CF6}"/>
                </a:ext>
              </a:extLst>
            </p:cNvPr>
            <p:cNvGrpSpPr/>
            <p:nvPr/>
          </p:nvGrpSpPr>
          <p:grpSpPr>
            <a:xfrm>
              <a:off x="101273" y="4189768"/>
              <a:ext cx="292959" cy="572145"/>
              <a:chOff x="4628369" y="2538361"/>
              <a:chExt cx="983401" cy="1920572"/>
            </a:xfrm>
          </p:grpSpPr>
          <p:sp>
            <p:nvSpPr>
              <p:cNvPr id="1181" name="橢圓 1180">
                <a:extLst>
                  <a:ext uri="{FF2B5EF4-FFF2-40B4-BE49-F238E27FC236}">
                    <a16:creationId xmlns:a16="http://schemas.microsoft.com/office/drawing/2014/main" id="{0C58A2F8-9DF3-4021-AF95-BD6B5B4499B6}"/>
                  </a:ext>
                </a:extLst>
              </p:cNvPr>
              <p:cNvSpPr/>
              <p:nvPr/>
            </p:nvSpPr>
            <p:spPr>
              <a:xfrm>
                <a:off x="4628369" y="3053749"/>
                <a:ext cx="983401" cy="98340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dirty="0">
                    <a:solidFill>
                      <a:schemeClr val="tx1"/>
                    </a:solidFill>
                  </a:rPr>
                  <a:t>A</a:t>
                </a:r>
                <a:endParaRPr lang="zh-TW" altLang="en-US" sz="1600" dirty="0">
                  <a:solidFill>
                    <a:schemeClr val="tx1"/>
                  </a:solidFill>
                </a:endParaRPr>
              </a:p>
            </p:txBody>
          </p:sp>
          <p:cxnSp>
            <p:nvCxnSpPr>
              <p:cNvPr id="1182" name="直線接點 1181">
                <a:extLst>
                  <a:ext uri="{FF2B5EF4-FFF2-40B4-BE49-F238E27FC236}">
                    <a16:creationId xmlns:a16="http://schemas.microsoft.com/office/drawing/2014/main" id="{D5C35C56-3988-40F7-BDE5-40D1C49A2864}"/>
                  </a:ext>
                </a:extLst>
              </p:cNvPr>
              <p:cNvCxnSpPr>
                <a:stCxn id="1181" idx="0"/>
              </p:cNvCxnSpPr>
              <p:nvPr/>
            </p:nvCxnSpPr>
            <p:spPr>
              <a:xfrm flipH="1" flipV="1">
                <a:off x="5114649" y="2538361"/>
                <a:ext cx="5425" cy="5153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3" name="直線接點 1182">
                <a:extLst>
                  <a:ext uri="{FF2B5EF4-FFF2-40B4-BE49-F238E27FC236}">
                    <a16:creationId xmlns:a16="http://schemas.microsoft.com/office/drawing/2014/main" id="{742CCFF0-5A6B-49CB-9A3C-808029001E22}"/>
                  </a:ext>
                </a:extLst>
              </p:cNvPr>
              <p:cNvCxnSpPr>
                <a:cxnSpLocks/>
                <a:endCxn id="1181" idx="4"/>
              </p:cNvCxnSpPr>
              <p:nvPr/>
            </p:nvCxnSpPr>
            <p:spPr>
              <a:xfrm flipV="1">
                <a:off x="5120069" y="4037152"/>
                <a:ext cx="0" cy="4217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04" name="直線接點 1103">
              <a:extLst>
                <a:ext uri="{FF2B5EF4-FFF2-40B4-BE49-F238E27FC236}">
                  <a16:creationId xmlns:a16="http://schemas.microsoft.com/office/drawing/2014/main" id="{8F374EAD-DBF1-45E9-A607-38DB96D3E5A4}"/>
                </a:ext>
              </a:extLst>
            </p:cNvPr>
            <p:cNvCxnSpPr>
              <a:cxnSpLocks/>
            </p:cNvCxnSpPr>
            <p:nvPr/>
          </p:nvCxnSpPr>
          <p:spPr>
            <a:xfrm flipV="1">
              <a:off x="238898" y="3259133"/>
              <a:ext cx="0" cy="9457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5" name="直線接點 1104">
              <a:extLst>
                <a:ext uri="{FF2B5EF4-FFF2-40B4-BE49-F238E27FC236}">
                  <a16:creationId xmlns:a16="http://schemas.microsoft.com/office/drawing/2014/main" id="{EB1B2064-6EE8-42DD-8F8A-2F42D61938E9}"/>
                </a:ext>
              </a:extLst>
            </p:cNvPr>
            <p:cNvCxnSpPr>
              <a:cxnSpLocks/>
            </p:cNvCxnSpPr>
            <p:nvPr/>
          </p:nvCxnSpPr>
          <p:spPr>
            <a:xfrm flipV="1">
              <a:off x="259164" y="4719011"/>
              <a:ext cx="0" cy="7868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6" name="直線接點 1105">
              <a:extLst>
                <a:ext uri="{FF2B5EF4-FFF2-40B4-BE49-F238E27FC236}">
                  <a16:creationId xmlns:a16="http://schemas.microsoft.com/office/drawing/2014/main" id="{DADE6655-6420-425C-A2B1-18DFF301744E}"/>
                </a:ext>
              </a:extLst>
            </p:cNvPr>
            <p:cNvCxnSpPr>
              <a:cxnSpLocks/>
            </p:cNvCxnSpPr>
            <p:nvPr/>
          </p:nvCxnSpPr>
          <p:spPr>
            <a:xfrm>
              <a:off x="239556" y="5505831"/>
              <a:ext cx="189300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07" name="群組 1106">
              <a:extLst>
                <a:ext uri="{FF2B5EF4-FFF2-40B4-BE49-F238E27FC236}">
                  <a16:creationId xmlns:a16="http://schemas.microsoft.com/office/drawing/2014/main" id="{BD8CEA29-7843-4950-88C6-A61998CD58FD}"/>
                </a:ext>
              </a:extLst>
            </p:cNvPr>
            <p:cNvGrpSpPr/>
            <p:nvPr/>
          </p:nvGrpSpPr>
          <p:grpSpPr>
            <a:xfrm>
              <a:off x="453689" y="5504277"/>
              <a:ext cx="277981" cy="296514"/>
              <a:chOff x="707368" y="2234242"/>
              <a:chExt cx="646979" cy="690112"/>
            </a:xfrm>
          </p:grpSpPr>
          <p:cxnSp>
            <p:nvCxnSpPr>
              <p:cNvPr id="1177" name="直線接點 1176">
                <a:extLst>
                  <a:ext uri="{FF2B5EF4-FFF2-40B4-BE49-F238E27FC236}">
                    <a16:creationId xmlns:a16="http://schemas.microsoft.com/office/drawing/2014/main" id="{8E4531A4-9DE1-474C-82BF-BAD1DEE9D5BE}"/>
                  </a:ext>
                </a:extLst>
              </p:cNvPr>
              <p:cNvCxnSpPr>
                <a:cxnSpLocks/>
              </p:cNvCxnSpPr>
              <p:nvPr/>
            </p:nvCxnSpPr>
            <p:spPr>
              <a:xfrm>
                <a:off x="707368" y="2717320"/>
                <a:ext cx="64697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8" name="直線接點 1177">
                <a:extLst>
                  <a:ext uri="{FF2B5EF4-FFF2-40B4-BE49-F238E27FC236}">
                    <a16:creationId xmlns:a16="http://schemas.microsoft.com/office/drawing/2014/main" id="{5A3FD769-03E6-47CB-BFEE-7E8E50C43477}"/>
                  </a:ext>
                </a:extLst>
              </p:cNvPr>
              <p:cNvCxnSpPr>
                <a:cxnSpLocks/>
              </p:cNvCxnSpPr>
              <p:nvPr/>
            </p:nvCxnSpPr>
            <p:spPr>
              <a:xfrm>
                <a:off x="767752" y="2820837"/>
                <a:ext cx="52621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9" name="直線接點 1178">
                <a:extLst>
                  <a:ext uri="{FF2B5EF4-FFF2-40B4-BE49-F238E27FC236}">
                    <a16:creationId xmlns:a16="http://schemas.microsoft.com/office/drawing/2014/main" id="{C58FAA4C-933B-4967-B043-73A0847BB5D7}"/>
                  </a:ext>
                </a:extLst>
              </p:cNvPr>
              <p:cNvCxnSpPr>
                <a:cxnSpLocks/>
              </p:cNvCxnSpPr>
              <p:nvPr/>
            </p:nvCxnSpPr>
            <p:spPr>
              <a:xfrm>
                <a:off x="879895" y="2924354"/>
                <a:ext cx="3019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0" name="直線接點 1179">
                <a:extLst>
                  <a:ext uri="{FF2B5EF4-FFF2-40B4-BE49-F238E27FC236}">
                    <a16:creationId xmlns:a16="http://schemas.microsoft.com/office/drawing/2014/main" id="{204F6355-84AE-4C6A-B700-C18099C58673}"/>
                  </a:ext>
                </a:extLst>
              </p:cNvPr>
              <p:cNvCxnSpPr>
                <a:cxnSpLocks/>
              </p:cNvCxnSpPr>
              <p:nvPr/>
            </p:nvCxnSpPr>
            <p:spPr>
              <a:xfrm flipV="1">
                <a:off x="1022231" y="2234242"/>
                <a:ext cx="0" cy="4830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08" name="直線接點 1107">
              <a:extLst>
                <a:ext uri="{FF2B5EF4-FFF2-40B4-BE49-F238E27FC236}">
                  <a16:creationId xmlns:a16="http://schemas.microsoft.com/office/drawing/2014/main" id="{3DF59AD2-D990-40E3-9D53-2D3C8D462189}"/>
                </a:ext>
              </a:extLst>
            </p:cNvPr>
            <p:cNvCxnSpPr>
              <a:cxnSpLocks/>
            </p:cNvCxnSpPr>
            <p:nvPr/>
          </p:nvCxnSpPr>
          <p:spPr>
            <a:xfrm flipV="1">
              <a:off x="1753219" y="3259133"/>
              <a:ext cx="0" cy="2853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09" name="橢圓 1108">
              <a:extLst>
                <a:ext uri="{FF2B5EF4-FFF2-40B4-BE49-F238E27FC236}">
                  <a16:creationId xmlns:a16="http://schemas.microsoft.com/office/drawing/2014/main" id="{22285C5A-7BB1-452C-A5EA-D68ECD7B1DD5}"/>
                </a:ext>
              </a:extLst>
            </p:cNvPr>
            <p:cNvSpPr/>
            <p:nvPr/>
          </p:nvSpPr>
          <p:spPr>
            <a:xfrm>
              <a:off x="889526" y="3520537"/>
              <a:ext cx="66170" cy="6617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p>
          </p:txBody>
        </p:sp>
        <p:grpSp>
          <p:nvGrpSpPr>
            <p:cNvPr id="1110" name="群組 1109">
              <a:extLst>
                <a:ext uri="{FF2B5EF4-FFF2-40B4-BE49-F238E27FC236}">
                  <a16:creationId xmlns:a16="http://schemas.microsoft.com/office/drawing/2014/main" id="{DE5EA501-F23E-4074-94AC-D5040C827A53}"/>
                </a:ext>
              </a:extLst>
            </p:cNvPr>
            <p:cNvGrpSpPr/>
            <p:nvPr/>
          </p:nvGrpSpPr>
          <p:grpSpPr>
            <a:xfrm>
              <a:off x="811659" y="3594920"/>
              <a:ext cx="997201" cy="977760"/>
              <a:chOff x="986136" y="1736106"/>
              <a:chExt cx="997201" cy="977760"/>
            </a:xfrm>
          </p:grpSpPr>
          <p:grpSp>
            <p:nvGrpSpPr>
              <p:cNvPr id="1158" name="群組 1157">
                <a:extLst>
                  <a:ext uri="{FF2B5EF4-FFF2-40B4-BE49-F238E27FC236}">
                    <a16:creationId xmlns:a16="http://schemas.microsoft.com/office/drawing/2014/main" id="{B367C6D6-996B-482B-A568-176F23473066}"/>
                  </a:ext>
                </a:extLst>
              </p:cNvPr>
              <p:cNvGrpSpPr/>
              <p:nvPr/>
            </p:nvGrpSpPr>
            <p:grpSpPr>
              <a:xfrm rot="10800000">
                <a:off x="986136" y="2230948"/>
                <a:ext cx="240472" cy="482918"/>
                <a:chOff x="4461356" y="806569"/>
                <a:chExt cx="526210" cy="1056737"/>
              </a:xfrm>
            </p:grpSpPr>
            <p:sp>
              <p:nvSpPr>
                <p:cNvPr id="1174" name="等腰三角形 1173">
                  <a:extLst>
                    <a:ext uri="{FF2B5EF4-FFF2-40B4-BE49-F238E27FC236}">
                      <a16:creationId xmlns:a16="http://schemas.microsoft.com/office/drawing/2014/main" id="{321B3913-7059-409D-8A57-22E444C8FD1F}"/>
                    </a:ext>
                  </a:extLst>
                </p:cNvPr>
                <p:cNvSpPr/>
                <p:nvPr/>
              </p:nvSpPr>
              <p:spPr>
                <a:xfrm>
                  <a:off x="4461356" y="1125741"/>
                  <a:ext cx="526210" cy="453629"/>
                </a:xfrm>
                <a:prstGeom prst="triangle">
                  <a:avLst/>
                </a:prstGeom>
                <a:solidFill>
                  <a:schemeClr val="tx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p>
              </p:txBody>
            </p:sp>
            <p:cxnSp>
              <p:nvCxnSpPr>
                <p:cNvPr id="1175" name="直線接點 1174">
                  <a:extLst>
                    <a:ext uri="{FF2B5EF4-FFF2-40B4-BE49-F238E27FC236}">
                      <a16:creationId xmlns:a16="http://schemas.microsoft.com/office/drawing/2014/main" id="{155454D9-BA73-4ED8-B430-CF2FFA040317}"/>
                    </a:ext>
                  </a:extLst>
                </p:cNvPr>
                <p:cNvCxnSpPr>
                  <a:cxnSpLocks/>
                </p:cNvCxnSpPr>
                <p:nvPr/>
              </p:nvCxnSpPr>
              <p:spPr>
                <a:xfrm>
                  <a:off x="4461661" y="1138687"/>
                  <a:ext cx="525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6" name="直線接點 1175">
                  <a:extLst>
                    <a:ext uri="{FF2B5EF4-FFF2-40B4-BE49-F238E27FC236}">
                      <a16:creationId xmlns:a16="http://schemas.microsoft.com/office/drawing/2014/main" id="{9CB613C4-125B-4DA1-8FA4-022099BA88D9}"/>
                    </a:ext>
                  </a:extLst>
                </p:cNvPr>
                <p:cNvCxnSpPr>
                  <a:cxnSpLocks/>
                </p:cNvCxnSpPr>
                <p:nvPr/>
              </p:nvCxnSpPr>
              <p:spPr>
                <a:xfrm>
                  <a:off x="4724461" y="806569"/>
                  <a:ext cx="0" cy="10567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59" name="群組 1158">
                <a:extLst>
                  <a:ext uri="{FF2B5EF4-FFF2-40B4-BE49-F238E27FC236}">
                    <a16:creationId xmlns:a16="http://schemas.microsoft.com/office/drawing/2014/main" id="{D3BA2091-7F97-45C3-9294-2EBCCBE535E4}"/>
                  </a:ext>
                </a:extLst>
              </p:cNvPr>
              <p:cNvGrpSpPr/>
              <p:nvPr/>
            </p:nvGrpSpPr>
            <p:grpSpPr>
              <a:xfrm>
                <a:off x="1100194" y="2114511"/>
                <a:ext cx="610534" cy="211184"/>
                <a:chOff x="799949" y="2406768"/>
                <a:chExt cx="1970191" cy="681491"/>
              </a:xfrm>
            </p:grpSpPr>
            <p:cxnSp>
              <p:nvCxnSpPr>
                <p:cNvPr id="1163" name="直線接點 1162">
                  <a:extLst>
                    <a:ext uri="{FF2B5EF4-FFF2-40B4-BE49-F238E27FC236}">
                      <a16:creationId xmlns:a16="http://schemas.microsoft.com/office/drawing/2014/main" id="{F0461963-B2C4-4E52-BD51-053D23938B57}"/>
                    </a:ext>
                  </a:extLst>
                </p:cNvPr>
                <p:cNvCxnSpPr>
                  <a:cxnSpLocks/>
                </p:cNvCxnSpPr>
                <p:nvPr/>
              </p:nvCxnSpPr>
              <p:spPr>
                <a:xfrm flipV="1">
                  <a:off x="1251917" y="2406771"/>
                  <a:ext cx="108900" cy="33045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4" name="直線接點 1163">
                  <a:extLst>
                    <a:ext uri="{FF2B5EF4-FFF2-40B4-BE49-F238E27FC236}">
                      <a16:creationId xmlns:a16="http://schemas.microsoft.com/office/drawing/2014/main" id="{B15B8C28-350F-4647-AB04-2ADB03222FDB}"/>
                    </a:ext>
                  </a:extLst>
                </p:cNvPr>
                <p:cNvCxnSpPr>
                  <a:cxnSpLocks/>
                </p:cNvCxnSpPr>
                <p:nvPr/>
              </p:nvCxnSpPr>
              <p:spPr>
                <a:xfrm flipH="1" flipV="1">
                  <a:off x="1360818" y="2406770"/>
                  <a:ext cx="117534" cy="6814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5" name="直線接點 1164">
                  <a:extLst>
                    <a:ext uri="{FF2B5EF4-FFF2-40B4-BE49-F238E27FC236}">
                      <a16:creationId xmlns:a16="http://schemas.microsoft.com/office/drawing/2014/main" id="{FDEF292D-3EB6-45D3-9904-AD428CA26413}"/>
                    </a:ext>
                  </a:extLst>
                </p:cNvPr>
                <p:cNvCxnSpPr>
                  <a:cxnSpLocks/>
                </p:cNvCxnSpPr>
                <p:nvPr/>
              </p:nvCxnSpPr>
              <p:spPr>
                <a:xfrm flipV="1">
                  <a:off x="1478352" y="2406769"/>
                  <a:ext cx="117534" cy="6814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6" name="直線接點 1165">
                  <a:extLst>
                    <a:ext uri="{FF2B5EF4-FFF2-40B4-BE49-F238E27FC236}">
                      <a16:creationId xmlns:a16="http://schemas.microsoft.com/office/drawing/2014/main" id="{577F30DB-7E3C-4A76-B0AF-8AC82B76A26A}"/>
                    </a:ext>
                  </a:extLst>
                </p:cNvPr>
                <p:cNvCxnSpPr>
                  <a:cxnSpLocks/>
                </p:cNvCxnSpPr>
                <p:nvPr/>
              </p:nvCxnSpPr>
              <p:spPr>
                <a:xfrm flipH="1" flipV="1">
                  <a:off x="1595886" y="2406770"/>
                  <a:ext cx="117534" cy="6814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7" name="直線接點 1166">
                  <a:extLst>
                    <a:ext uri="{FF2B5EF4-FFF2-40B4-BE49-F238E27FC236}">
                      <a16:creationId xmlns:a16="http://schemas.microsoft.com/office/drawing/2014/main" id="{B9727766-E9A8-458A-B944-32B40BE28ECA}"/>
                    </a:ext>
                  </a:extLst>
                </p:cNvPr>
                <p:cNvCxnSpPr>
                  <a:cxnSpLocks/>
                </p:cNvCxnSpPr>
                <p:nvPr/>
              </p:nvCxnSpPr>
              <p:spPr>
                <a:xfrm flipV="1">
                  <a:off x="1713420" y="2406769"/>
                  <a:ext cx="117534" cy="6814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8" name="直線接點 1167">
                  <a:extLst>
                    <a:ext uri="{FF2B5EF4-FFF2-40B4-BE49-F238E27FC236}">
                      <a16:creationId xmlns:a16="http://schemas.microsoft.com/office/drawing/2014/main" id="{28E7E085-29CC-4FD0-B972-6D65118A0F8B}"/>
                    </a:ext>
                  </a:extLst>
                </p:cNvPr>
                <p:cNvCxnSpPr>
                  <a:cxnSpLocks/>
                </p:cNvCxnSpPr>
                <p:nvPr/>
              </p:nvCxnSpPr>
              <p:spPr>
                <a:xfrm flipH="1" flipV="1">
                  <a:off x="1830954" y="2406770"/>
                  <a:ext cx="117534" cy="6814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9" name="直線接點 1168">
                  <a:extLst>
                    <a:ext uri="{FF2B5EF4-FFF2-40B4-BE49-F238E27FC236}">
                      <a16:creationId xmlns:a16="http://schemas.microsoft.com/office/drawing/2014/main" id="{6EFFDD72-0B17-4C65-8F18-B5B98F749C3A}"/>
                    </a:ext>
                  </a:extLst>
                </p:cNvPr>
                <p:cNvCxnSpPr>
                  <a:cxnSpLocks/>
                </p:cNvCxnSpPr>
                <p:nvPr/>
              </p:nvCxnSpPr>
              <p:spPr>
                <a:xfrm flipV="1">
                  <a:off x="1948488" y="2406768"/>
                  <a:ext cx="117534" cy="6814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0" name="直線接點 1169">
                  <a:extLst>
                    <a:ext uri="{FF2B5EF4-FFF2-40B4-BE49-F238E27FC236}">
                      <a16:creationId xmlns:a16="http://schemas.microsoft.com/office/drawing/2014/main" id="{6C737786-2219-4DAD-A6F9-C946FB946772}"/>
                    </a:ext>
                  </a:extLst>
                </p:cNvPr>
                <p:cNvCxnSpPr>
                  <a:cxnSpLocks/>
                </p:cNvCxnSpPr>
                <p:nvPr/>
              </p:nvCxnSpPr>
              <p:spPr>
                <a:xfrm flipH="1" flipV="1">
                  <a:off x="2066022" y="2406769"/>
                  <a:ext cx="117534" cy="6814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1" name="直線接點 1170">
                  <a:extLst>
                    <a:ext uri="{FF2B5EF4-FFF2-40B4-BE49-F238E27FC236}">
                      <a16:creationId xmlns:a16="http://schemas.microsoft.com/office/drawing/2014/main" id="{D72EBF1E-50BF-44C8-8621-28A59937DB05}"/>
                    </a:ext>
                  </a:extLst>
                </p:cNvPr>
                <p:cNvCxnSpPr/>
                <p:nvPr/>
              </p:nvCxnSpPr>
              <p:spPr>
                <a:xfrm flipV="1">
                  <a:off x="2183556" y="2708694"/>
                  <a:ext cx="125082" cy="3795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2" name="直線接點 1171">
                  <a:extLst>
                    <a:ext uri="{FF2B5EF4-FFF2-40B4-BE49-F238E27FC236}">
                      <a16:creationId xmlns:a16="http://schemas.microsoft.com/office/drawing/2014/main" id="{CA2E876F-6A1C-4774-B6E0-57FD1631B6E6}"/>
                    </a:ext>
                  </a:extLst>
                </p:cNvPr>
                <p:cNvCxnSpPr>
                  <a:cxnSpLocks/>
                </p:cNvCxnSpPr>
                <p:nvPr/>
              </p:nvCxnSpPr>
              <p:spPr>
                <a:xfrm flipV="1">
                  <a:off x="2292456" y="2708693"/>
                  <a:ext cx="477684"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3" name="直線接點 1172">
                  <a:extLst>
                    <a:ext uri="{FF2B5EF4-FFF2-40B4-BE49-F238E27FC236}">
                      <a16:creationId xmlns:a16="http://schemas.microsoft.com/office/drawing/2014/main" id="{4C5F0F37-1643-46D6-8909-2CF0C7A3FE89}"/>
                    </a:ext>
                  </a:extLst>
                </p:cNvPr>
                <p:cNvCxnSpPr>
                  <a:cxnSpLocks/>
                </p:cNvCxnSpPr>
                <p:nvPr/>
              </p:nvCxnSpPr>
              <p:spPr>
                <a:xfrm flipV="1">
                  <a:off x="799949" y="2747511"/>
                  <a:ext cx="477685"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60" name="直線接點 1159">
                <a:extLst>
                  <a:ext uri="{FF2B5EF4-FFF2-40B4-BE49-F238E27FC236}">
                    <a16:creationId xmlns:a16="http://schemas.microsoft.com/office/drawing/2014/main" id="{B32D1C62-7765-4C88-804C-B3A3399FF51D}"/>
                  </a:ext>
                </a:extLst>
              </p:cNvPr>
              <p:cNvCxnSpPr>
                <a:cxnSpLocks/>
              </p:cNvCxnSpPr>
              <p:nvPr/>
            </p:nvCxnSpPr>
            <p:spPr>
              <a:xfrm flipV="1">
                <a:off x="1105072" y="1736106"/>
                <a:ext cx="0" cy="4945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61" name="橢圓 1160">
                <a:extLst>
                  <a:ext uri="{FF2B5EF4-FFF2-40B4-BE49-F238E27FC236}">
                    <a16:creationId xmlns:a16="http://schemas.microsoft.com/office/drawing/2014/main" id="{214F82E1-F950-409E-BA95-433139EAD98B}"/>
                  </a:ext>
                </a:extLst>
              </p:cNvPr>
              <p:cNvSpPr/>
              <p:nvPr/>
            </p:nvSpPr>
            <p:spPr>
              <a:xfrm>
                <a:off x="1655021" y="2158389"/>
                <a:ext cx="84920" cy="84920"/>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p>
            </p:txBody>
          </p:sp>
          <p:sp>
            <p:nvSpPr>
              <p:cNvPr id="1162" name="文字方塊 1161">
                <a:extLst>
                  <a:ext uri="{FF2B5EF4-FFF2-40B4-BE49-F238E27FC236}">
                    <a16:creationId xmlns:a16="http://schemas.microsoft.com/office/drawing/2014/main" id="{092CCC16-4367-4C5B-9C3C-FD15458B1294}"/>
                  </a:ext>
                </a:extLst>
              </p:cNvPr>
              <p:cNvSpPr txBox="1"/>
              <p:nvPr/>
            </p:nvSpPr>
            <p:spPr>
              <a:xfrm>
                <a:off x="1476085" y="1813800"/>
                <a:ext cx="507252" cy="399878"/>
              </a:xfrm>
              <a:prstGeom prst="rect">
                <a:avLst/>
              </a:prstGeom>
              <a:noFill/>
              <a:ln w="19050">
                <a:noFill/>
              </a:ln>
            </p:spPr>
            <p:txBody>
              <a:bodyPr wrap="none" rtlCol="0">
                <a:spAutoFit/>
              </a:bodyPr>
              <a:lstStyle/>
              <a:p>
                <a:r>
                  <a:rPr lang="en-US" altLang="zh-TW" sz="1200" dirty="0"/>
                  <a:t>BR</a:t>
                </a:r>
                <a:endParaRPr lang="zh-TW" altLang="en-US" sz="1200" dirty="0"/>
              </a:p>
            </p:txBody>
          </p:sp>
        </p:grpSp>
        <p:grpSp>
          <p:nvGrpSpPr>
            <p:cNvPr id="1111" name="群組 1110">
              <a:extLst>
                <a:ext uri="{FF2B5EF4-FFF2-40B4-BE49-F238E27FC236}">
                  <a16:creationId xmlns:a16="http://schemas.microsoft.com/office/drawing/2014/main" id="{AE71B570-8F79-41C6-AFA1-4EE098DBACCB}"/>
                </a:ext>
              </a:extLst>
            </p:cNvPr>
            <p:cNvGrpSpPr/>
            <p:nvPr/>
          </p:nvGrpSpPr>
          <p:grpSpPr>
            <a:xfrm>
              <a:off x="1621701" y="3605215"/>
              <a:ext cx="997201" cy="977760"/>
              <a:chOff x="986136" y="1736106"/>
              <a:chExt cx="997201" cy="977760"/>
            </a:xfrm>
          </p:grpSpPr>
          <p:grpSp>
            <p:nvGrpSpPr>
              <p:cNvPr id="1139" name="群組 1138">
                <a:extLst>
                  <a:ext uri="{FF2B5EF4-FFF2-40B4-BE49-F238E27FC236}">
                    <a16:creationId xmlns:a16="http://schemas.microsoft.com/office/drawing/2014/main" id="{D55D6056-B75A-490D-9669-B384C39F1B6A}"/>
                  </a:ext>
                </a:extLst>
              </p:cNvPr>
              <p:cNvGrpSpPr/>
              <p:nvPr/>
            </p:nvGrpSpPr>
            <p:grpSpPr>
              <a:xfrm rot="10800000">
                <a:off x="986136" y="2230948"/>
                <a:ext cx="240472" cy="482918"/>
                <a:chOff x="4461356" y="806569"/>
                <a:chExt cx="526210" cy="1056737"/>
              </a:xfrm>
            </p:grpSpPr>
            <p:sp>
              <p:nvSpPr>
                <p:cNvPr id="1155" name="等腰三角形 1154">
                  <a:extLst>
                    <a:ext uri="{FF2B5EF4-FFF2-40B4-BE49-F238E27FC236}">
                      <a16:creationId xmlns:a16="http://schemas.microsoft.com/office/drawing/2014/main" id="{618345ED-D9FF-4F44-8A93-45D8E456ABF6}"/>
                    </a:ext>
                  </a:extLst>
                </p:cNvPr>
                <p:cNvSpPr/>
                <p:nvPr/>
              </p:nvSpPr>
              <p:spPr>
                <a:xfrm>
                  <a:off x="4461356" y="1125741"/>
                  <a:ext cx="526210" cy="453629"/>
                </a:xfrm>
                <a:prstGeom prst="triangle">
                  <a:avLst/>
                </a:prstGeom>
                <a:solidFill>
                  <a:schemeClr val="tx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p>
              </p:txBody>
            </p:sp>
            <p:cxnSp>
              <p:nvCxnSpPr>
                <p:cNvPr id="1156" name="直線接點 1155">
                  <a:extLst>
                    <a:ext uri="{FF2B5EF4-FFF2-40B4-BE49-F238E27FC236}">
                      <a16:creationId xmlns:a16="http://schemas.microsoft.com/office/drawing/2014/main" id="{F0AA9EE3-5F4E-42A1-AB0D-31512853BA7D}"/>
                    </a:ext>
                  </a:extLst>
                </p:cNvPr>
                <p:cNvCxnSpPr>
                  <a:cxnSpLocks/>
                </p:cNvCxnSpPr>
                <p:nvPr/>
              </p:nvCxnSpPr>
              <p:spPr>
                <a:xfrm>
                  <a:off x="4461661" y="1138687"/>
                  <a:ext cx="525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7" name="直線接點 1156">
                  <a:extLst>
                    <a:ext uri="{FF2B5EF4-FFF2-40B4-BE49-F238E27FC236}">
                      <a16:creationId xmlns:a16="http://schemas.microsoft.com/office/drawing/2014/main" id="{9B3FCF91-9654-479F-A32F-729560954AD4}"/>
                    </a:ext>
                  </a:extLst>
                </p:cNvPr>
                <p:cNvCxnSpPr>
                  <a:cxnSpLocks/>
                </p:cNvCxnSpPr>
                <p:nvPr/>
              </p:nvCxnSpPr>
              <p:spPr>
                <a:xfrm>
                  <a:off x="4724461" y="806569"/>
                  <a:ext cx="0" cy="10567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40" name="群組 1139">
                <a:extLst>
                  <a:ext uri="{FF2B5EF4-FFF2-40B4-BE49-F238E27FC236}">
                    <a16:creationId xmlns:a16="http://schemas.microsoft.com/office/drawing/2014/main" id="{DF4E17A5-26DC-4C99-93FE-251D741265B3}"/>
                  </a:ext>
                </a:extLst>
              </p:cNvPr>
              <p:cNvGrpSpPr/>
              <p:nvPr/>
            </p:nvGrpSpPr>
            <p:grpSpPr>
              <a:xfrm>
                <a:off x="1100194" y="2114511"/>
                <a:ext cx="610534" cy="211184"/>
                <a:chOff x="799949" y="2406768"/>
                <a:chExt cx="1970191" cy="681491"/>
              </a:xfrm>
            </p:grpSpPr>
            <p:cxnSp>
              <p:nvCxnSpPr>
                <p:cNvPr id="1144" name="直線接點 1143">
                  <a:extLst>
                    <a:ext uri="{FF2B5EF4-FFF2-40B4-BE49-F238E27FC236}">
                      <a16:creationId xmlns:a16="http://schemas.microsoft.com/office/drawing/2014/main" id="{5D61B480-0F00-44CC-92CD-76B104014A8A}"/>
                    </a:ext>
                  </a:extLst>
                </p:cNvPr>
                <p:cNvCxnSpPr>
                  <a:cxnSpLocks/>
                </p:cNvCxnSpPr>
                <p:nvPr/>
              </p:nvCxnSpPr>
              <p:spPr>
                <a:xfrm flipV="1">
                  <a:off x="1251917" y="2406771"/>
                  <a:ext cx="108900" cy="33045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5" name="直線接點 1144">
                  <a:extLst>
                    <a:ext uri="{FF2B5EF4-FFF2-40B4-BE49-F238E27FC236}">
                      <a16:creationId xmlns:a16="http://schemas.microsoft.com/office/drawing/2014/main" id="{89C189EA-4074-4810-B00F-5BDE5CB331ED}"/>
                    </a:ext>
                  </a:extLst>
                </p:cNvPr>
                <p:cNvCxnSpPr>
                  <a:cxnSpLocks/>
                </p:cNvCxnSpPr>
                <p:nvPr/>
              </p:nvCxnSpPr>
              <p:spPr>
                <a:xfrm flipH="1" flipV="1">
                  <a:off x="1360818" y="2406770"/>
                  <a:ext cx="117534" cy="6814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6" name="直線接點 1145">
                  <a:extLst>
                    <a:ext uri="{FF2B5EF4-FFF2-40B4-BE49-F238E27FC236}">
                      <a16:creationId xmlns:a16="http://schemas.microsoft.com/office/drawing/2014/main" id="{A43DB38E-784E-4FD7-BFB1-8B5186D62EDE}"/>
                    </a:ext>
                  </a:extLst>
                </p:cNvPr>
                <p:cNvCxnSpPr>
                  <a:cxnSpLocks/>
                </p:cNvCxnSpPr>
                <p:nvPr/>
              </p:nvCxnSpPr>
              <p:spPr>
                <a:xfrm flipV="1">
                  <a:off x="1478352" y="2406769"/>
                  <a:ext cx="117534" cy="6814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7" name="直線接點 1146">
                  <a:extLst>
                    <a:ext uri="{FF2B5EF4-FFF2-40B4-BE49-F238E27FC236}">
                      <a16:creationId xmlns:a16="http://schemas.microsoft.com/office/drawing/2014/main" id="{B1225F43-6A02-48FA-91C6-F5ABA69F68C4}"/>
                    </a:ext>
                  </a:extLst>
                </p:cNvPr>
                <p:cNvCxnSpPr>
                  <a:cxnSpLocks/>
                </p:cNvCxnSpPr>
                <p:nvPr/>
              </p:nvCxnSpPr>
              <p:spPr>
                <a:xfrm flipH="1" flipV="1">
                  <a:off x="1595886" y="2406770"/>
                  <a:ext cx="117534" cy="6814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8" name="直線接點 1147">
                  <a:extLst>
                    <a:ext uri="{FF2B5EF4-FFF2-40B4-BE49-F238E27FC236}">
                      <a16:creationId xmlns:a16="http://schemas.microsoft.com/office/drawing/2014/main" id="{FA46AAFA-103F-4B14-995B-A29852D0F54B}"/>
                    </a:ext>
                  </a:extLst>
                </p:cNvPr>
                <p:cNvCxnSpPr>
                  <a:cxnSpLocks/>
                </p:cNvCxnSpPr>
                <p:nvPr/>
              </p:nvCxnSpPr>
              <p:spPr>
                <a:xfrm flipV="1">
                  <a:off x="1713420" y="2406769"/>
                  <a:ext cx="117534" cy="6814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9" name="直線接點 1148">
                  <a:extLst>
                    <a:ext uri="{FF2B5EF4-FFF2-40B4-BE49-F238E27FC236}">
                      <a16:creationId xmlns:a16="http://schemas.microsoft.com/office/drawing/2014/main" id="{4F805E95-01E9-4BC7-A1CF-2B846CF50F08}"/>
                    </a:ext>
                  </a:extLst>
                </p:cNvPr>
                <p:cNvCxnSpPr>
                  <a:cxnSpLocks/>
                </p:cNvCxnSpPr>
                <p:nvPr/>
              </p:nvCxnSpPr>
              <p:spPr>
                <a:xfrm flipH="1" flipV="1">
                  <a:off x="1830954" y="2406770"/>
                  <a:ext cx="117534" cy="6814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0" name="直線接點 1149">
                  <a:extLst>
                    <a:ext uri="{FF2B5EF4-FFF2-40B4-BE49-F238E27FC236}">
                      <a16:creationId xmlns:a16="http://schemas.microsoft.com/office/drawing/2014/main" id="{C8F07500-36F8-4DA5-8CB8-8B1559B4F4E6}"/>
                    </a:ext>
                  </a:extLst>
                </p:cNvPr>
                <p:cNvCxnSpPr>
                  <a:cxnSpLocks/>
                </p:cNvCxnSpPr>
                <p:nvPr/>
              </p:nvCxnSpPr>
              <p:spPr>
                <a:xfrm flipV="1">
                  <a:off x="1948488" y="2406768"/>
                  <a:ext cx="117534" cy="6814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1" name="直線接點 1150">
                  <a:extLst>
                    <a:ext uri="{FF2B5EF4-FFF2-40B4-BE49-F238E27FC236}">
                      <a16:creationId xmlns:a16="http://schemas.microsoft.com/office/drawing/2014/main" id="{6F5F3954-41CB-4020-9665-D38F1AAC8FCB}"/>
                    </a:ext>
                  </a:extLst>
                </p:cNvPr>
                <p:cNvCxnSpPr>
                  <a:cxnSpLocks/>
                </p:cNvCxnSpPr>
                <p:nvPr/>
              </p:nvCxnSpPr>
              <p:spPr>
                <a:xfrm flipH="1" flipV="1">
                  <a:off x="2066022" y="2406769"/>
                  <a:ext cx="117534" cy="6814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2" name="直線接點 1151">
                  <a:extLst>
                    <a:ext uri="{FF2B5EF4-FFF2-40B4-BE49-F238E27FC236}">
                      <a16:creationId xmlns:a16="http://schemas.microsoft.com/office/drawing/2014/main" id="{4552FBAA-821A-4C01-84AB-10649E0E46A7}"/>
                    </a:ext>
                  </a:extLst>
                </p:cNvPr>
                <p:cNvCxnSpPr/>
                <p:nvPr/>
              </p:nvCxnSpPr>
              <p:spPr>
                <a:xfrm flipV="1">
                  <a:off x="2183556" y="2708694"/>
                  <a:ext cx="125082" cy="3795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3" name="直線接點 1152">
                  <a:extLst>
                    <a:ext uri="{FF2B5EF4-FFF2-40B4-BE49-F238E27FC236}">
                      <a16:creationId xmlns:a16="http://schemas.microsoft.com/office/drawing/2014/main" id="{0EF4391B-E1C5-4FCD-A328-C4E467160198}"/>
                    </a:ext>
                  </a:extLst>
                </p:cNvPr>
                <p:cNvCxnSpPr>
                  <a:cxnSpLocks/>
                </p:cNvCxnSpPr>
                <p:nvPr/>
              </p:nvCxnSpPr>
              <p:spPr>
                <a:xfrm flipV="1">
                  <a:off x="2292456" y="2708693"/>
                  <a:ext cx="477684"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4" name="直線接點 1153">
                  <a:extLst>
                    <a:ext uri="{FF2B5EF4-FFF2-40B4-BE49-F238E27FC236}">
                      <a16:creationId xmlns:a16="http://schemas.microsoft.com/office/drawing/2014/main" id="{A1A147DC-4498-4B03-B23F-1AA18F739AC7}"/>
                    </a:ext>
                  </a:extLst>
                </p:cNvPr>
                <p:cNvCxnSpPr>
                  <a:cxnSpLocks/>
                </p:cNvCxnSpPr>
                <p:nvPr/>
              </p:nvCxnSpPr>
              <p:spPr>
                <a:xfrm flipV="1">
                  <a:off x="799949" y="2747511"/>
                  <a:ext cx="477685"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41" name="直線接點 1140">
                <a:extLst>
                  <a:ext uri="{FF2B5EF4-FFF2-40B4-BE49-F238E27FC236}">
                    <a16:creationId xmlns:a16="http://schemas.microsoft.com/office/drawing/2014/main" id="{F2886B9C-D0E8-4BC0-9105-5B085F872700}"/>
                  </a:ext>
                </a:extLst>
              </p:cNvPr>
              <p:cNvCxnSpPr>
                <a:cxnSpLocks/>
              </p:cNvCxnSpPr>
              <p:nvPr/>
            </p:nvCxnSpPr>
            <p:spPr>
              <a:xfrm flipV="1">
                <a:off x="1105072" y="1736106"/>
                <a:ext cx="0" cy="4945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42" name="橢圓 1141">
                <a:extLst>
                  <a:ext uri="{FF2B5EF4-FFF2-40B4-BE49-F238E27FC236}">
                    <a16:creationId xmlns:a16="http://schemas.microsoft.com/office/drawing/2014/main" id="{AAF2A7EA-AA3A-4BFF-9DF1-2A1202346B4A}"/>
                  </a:ext>
                </a:extLst>
              </p:cNvPr>
              <p:cNvSpPr/>
              <p:nvPr/>
            </p:nvSpPr>
            <p:spPr>
              <a:xfrm>
                <a:off x="1655021" y="2158389"/>
                <a:ext cx="84920" cy="84920"/>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p>
            </p:txBody>
          </p:sp>
          <p:sp>
            <p:nvSpPr>
              <p:cNvPr id="1143" name="文字方塊 1142">
                <a:extLst>
                  <a:ext uri="{FF2B5EF4-FFF2-40B4-BE49-F238E27FC236}">
                    <a16:creationId xmlns:a16="http://schemas.microsoft.com/office/drawing/2014/main" id="{0A2E69CB-6E1E-4C76-9D2C-2B03F36B0EA9}"/>
                  </a:ext>
                </a:extLst>
              </p:cNvPr>
              <p:cNvSpPr txBox="1"/>
              <p:nvPr/>
            </p:nvSpPr>
            <p:spPr>
              <a:xfrm>
                <a:off x="1476085" y="1813800"/>
                <a:ext cx="507252" cy="399878"/>
              </a:xfrm>
              <a:prstGeom prst="rect">
                <a:avLst/>
              </a:prstGeom>
              <a:noFill/>
              <a:ln w="19050">
                <a:noFill/>
              </a:ln>
            </p:spPr>
            <p:txBody>
              <a:bodyPr wrap="none" rtlCol="0">
                <a:spAutoFit/>
              </a:bodyPr>
              <a:lstStyle/>
              <a:p>
                <a:r>
                  <a:rPr lang="en-US" altLang="zh-TW" sz="1200" dirty="0"/>
                  <a:t>BR</a:t>
                </a:r>
                <a:endParaRPr lang="zh-TW" altLang="en-US" sz="1200" dirty="0"/>
              </a:p>
            </p:txBody>
          </p:sp>
        </p:grpSp>
        <p:grpSp>
          <p:nvGrpSpPr>
            <p:cNvPr id="1112" name="群組 1111">
              <a:extLst>
                <a:ext uri="{FF2B5EF4-FFF2-40B4-BE49-F238E27FC236}">
                  <a16:creationId xmlns:a16="http://schemas.microsoft.com/office/drawing/2014/main" id="{8009395D-18A9-4DBB-98B3-571950F66C15}"/>
                </a:ext>
              </a:extLst>
            </p:cNvPr>
            <p:cNvGrpSpPr/>
            <p:nvPr/>
          </p:nvGrpSpPr>
          <p:grpSpPr>
            <a:xfrm>
              <a:off x="3071271" y="3612819"/>
              <a:ext cx="997201" cy="977760"/>
              <a:chOff x="986136" y="1736106"/>
              <a:chExt cx="997201" cy="977760"/>
            </a:xfrm>
          </p:grpSpPr>
          <p:grpSp>
            <p:nvGrpSpPr>
              <p:cNvPr id="1120" name="群組 1119">
                <a:extLst>
                  <a:ext uri="{FF2B5EF4-FFF2-40B4-BE49-F238E27FC236}">
                    <a16:creationId xmlns:a16="http://schemas.microsoft.com/office/drawing/2014/main" id="{7007FB37-1C5A-4B65-B254-076A65019A50}"/>
                  </a:ext>
                </a:extLst>
              </p:cNvPr>
              <p:cNvGrpSpPr/>
              <p:nvPr/>
            </p:nvGrpSpPr>
            <p:grpSpPr>
              <a:xfrm rot="10800000">
                <a:off x="986136" y="2230948"/>
                <a:ext cx="240472" cy="482918"/>
                <a:chOff x="4461356" y="806569"/>
                <a:chExt cx="526210" cy="1056737"/>
              </a:xfrm>
            </p:grpSpPr>
            <p:sp>
              <p:nvSpPr>
                <p:cNvPr id="1136" name="等腰三角形 1135">
                  <a:extLst>
                    <a:ext uri="{FF2B5EF4-FFF2-40B4-BE49-F238E27FC236}">
                      <a16:creationId xmlns:a16="http://schemas.microsoft.com/office/drawing/2014/main" id="{158FD68C-237E-4591-A780-6A1D7CBA87AD}"/>
                    </a:ext>
                  </a:extLst>
                </p:cNvPr>
                <p:cNvSpPr/>
                <p:nvPr/>
              </p:nvSpPr>
              <p:spPr>
                <a:xfrm>
                  <a:off x="4461356" y="1125741"/>
                  <a:ext cx="526210" cy="453629"/>
                </a:xfrm>
                <a:prstGeom prst="triangle">
                  <a:avLst/>
                </a:prstGeom>
                <a:solidFill>
                  <a:schemeClr val="tx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p>
              </p:txBody>
            </p:sp>
            <p:cxnSp>
              <p:nvCxnSpPr>
                <p:cNvPr id="1137" name="直線接點 1136">
                  <a:extLst>
                    <a:ext uri="{FF2B5EF4-FFF2-40B4-BE49-F238E27FC236}">
                      <a16:creationId xmlns:a16="http://schemas.microsoft.com/office/drawing/2014/main" id="{CEB5A6A9-1BC9-40D0-BDF9-C7C446E793DE}"/>
                    </a:ext>
                  </a:extLst>
                </p:cNvPr>
                <p:cNvCxnSpPr>
                  <a:cxnSpLocks/>
                </p:cNvCxnSpPr>
                <p:nvPr/>
              </p:nvCxnSpPr>
              <p:spPr>
                <a:xfrm>
                  <a:off x="4461661" y="1138687"/>
                  <a:ext cx="525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8" name="直線接點 1137">
                  <a:extLst>
                    <a:ext uri="{FF2B5EF4-FFF2-40B4-BE49-F238E27FC236}">
                      <a16:creationId xmlns:a16="http://schemas.microsoft.com/office/drawing/2014/main" id="{2051B9A3-B0BA-4F8D-B91B-20983B90AE11}"/>
                    </a:ext>
                  </a:extLst>
                </p:cNvPr>
                <p:cNvCxnSpPr>
                  <a:cxnSpLocks/>
                </p:cNvCxnSpPr>
                <p:nvPr/>
              </p:nvCxnSpPr>
              <p:spPr>
                <a:xfrm>
                  <a:off x="4724461" y="806569"/>
                  <a:ext cx="0" cy="10567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21" name="群組 1120">
                <a:extLst>
                  <a:ext uri="{FF2B5EF4-FFF2-40B4-BE49-F238E27FC236}">
                    <a16:creationId xmlns:a16="http://schemas.microsoft.com/office/drawing/2014/main" id="{83DC5B46-43E4-4E41-90B6-CB8E32B4E10B}"/>
                  </a:ext>
                </a:extLst>
              </p:cNvPr>
              <p:cNvGrpSpPr/>
              <p:nvPr/>
            </p:nvGrpSpPr>
            <p:grpSpPr>
              <a:xfrm>
                <a:off x="1100194" y="2114511"/>
                <a:ext cx="610534" cy="211184"/>
                <a:chOff x="799949" y="2406768"/>
                <a:chExt cx="1970191" cy="681491"/>
              </a:xfrm>
            </p:grpSpPr>
            <p:cxnSp>
              <p:nvCxnSpPr>
                <p:cNvPr id="1125" name="直線接點 1124">
                  <a:extLst>
                    <a:ext uri="{FF2B5EF4-FFF2-40B4-BE49-F238E27FC236}">
                      <a16:creationId xmlns:a16="http://schemas.microsoft.com/office/drawing/2014/main" id="{16634E2A-5947-4A1E-ABFE-48DE0D04AF0B}"/>
                    </a:ext>
                  </a:extLst>
                </p:cNvPr>
                <p:cNvCxnSpPr>
                  <a:cxnSpLocks/>
                </p:cNvCxnSpPr>
                <p:nvPr/>
              </p:nvCxnSpPr>
              <p:spPr>
                <a:xfrm flipV="1">
                  <a:off x="1251917" y="2406771"/>
                  <a:ext cx="108900" cy="33045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6" name="直線接點 1125">
                  <a:extLst>
                    <a:ext uri="{FF2B5EF4-FFF2-40B4-BE49-F238E27FC236}">
                      <a16:creationId xmlns:a16="http://schemas.microsoft.com/office/drawing/2014/main" id="{6CD489A0-FB61-4DC3-ACB4-290068669952}"/>
                    </a:ext>
                  </a:extLst>
                </p:cNvPr>
                <p:cNvCxnSpPr>
                  <a:cxnSpLocks/>
                </p:cNvCxnSpPr>
                <p:nvPr/>
              </p:nvCxnSpPr>
              <p:spPr>
                <a:xfrm flipH="1" flipV="1">
                  <a:off x="1360818" y="2406770"/>
                  <a:ext cx="117534" cy="6814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7" name="直線接點 1126">
                  <a:extLst>
                    <a:ext uri="{FF2B5EF4-FFF2-40B4-BE49-F238E27FC236}">
                      <a16:creationId xmlns:a16="http://schemas.microsoft.com/office/drawing/2014/main" id="{6D7FB852-EAAE-44F2-81E5-ED4C2D38BB72}"/>
                    </a:ext>
                  </a:extLst>
                </p:cNvPr>
                <p:cNvCxnSpPr>
                  <a:cxnSpLocks/>
                </p:cNvCxnSpPr>
                <p:nvPr/>
              </p:nvCxnSpPr>
              <p:spPr>
                <a:xfrm flipV="1">
                  <a:off x="1478352" y="2406769"/>
                  <a:ext cx="117534" cy="6814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8" name="直線接點 1127">
                  <a:extLst>
                    <a:ext uri="{FF2B5EF4-FFF2-40B4-BE49-F238E27FC236}">
                      <a16:creationId xmlns:a16="http://schemas.microsoft.com/office/drawing/2014/main" id="{0885CC5C-4FF6-4206-AF49-1E0E5709E213}"/>
                    </a:ext>
                  </a:extLst>
                </p:cNvPr>
                <p:cNvCxnSpPr>
                  <a:cxnSpLocks/>
                </p:cNvCxnSpPr>
                <p:nvPr/>
              </p:nvCxnSpPr>
              <p:spPr>
                <a:xfrm flipH="1" flipV="1">
                  <a:off x="1595886" y="2406770"/>
                  <a:ext cx="117534" cy="6814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9" name="直線接點 1128">
                  <a:extLst>
                    <a:ext uri="{FF2B5EF4-FFF2-40B4-BE49-F238E27FC236}">
                      <a16:creationId xmlns:a16="http://schemas.microsoft.com/office/drawing/2014/main" id="{168D10BA-AD7D-47F3-933A-012A38DBE56E}"/>
                    </a:ext>
                  </a:extLst>
                </p:cNvPr>
                <p:cNvCxnSpPr>
                  <a:cxnSpLocks/>
                </p:cNvCxnSpPr>
                <p:nvPr/>
              </p:nvCxnSpPr>
              <p:spPr>
                <a:xfrm flipV="1">
                  <a:off x="1713420" y="2406769"/>
                  <a:ext cx="117534" cy="6814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0" name="直線接點 1129">
                  <a:extLst>
                    <a:ext uri="{FF2B5EF4-FFF2-40B4-BE49-F238E27FC236}">
                      <a16:creationId xmlns:a16="http://schemas.microsoft.com/office/drawing/2014/main" id="{CEDB74CD-10E7-4C0E-BE74-A052A6CE10DF}"/>
                    </a:ext>
                  </a:extLst>
                </p:cNvPr>
                <p:cNvCxnSpPr>
                  <a:cxnSpLocks/>
                </p:cNvCxnSpPr>
                <p:nvPr/>
              </p:nvCxnSpPr>
              <p:spPr>
                <a:xfrm flipH="1" flipV="1">
                  <a:off x="1830954" y="2406770"/>
                  <a:ext cx="117534" cy="6814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1" name="直線接點 1130">
                  <a:extLst>
                    <a:ext uri="{FF2B5EF4-FFF2-40B4-BE49-F238E27FC236}">
                      <a16:creationId xmlns:a16="http://schemas.microsoft.com/office/drawing/2014/main" id="{0ED40986-9D0D-428F-9106-FB880A86C2E4}"/>
                    </a:ext>
                  </a:extLst>
                </p:cNvPr>
                <p:cNvCxnSpPr>
                  <a:cxnSpLocks/>
                </p:cNvCxnSpPr>
                <p:nvPr/>
              </p:nvCxnSpPr>
              <p:spPr>
                <a:xfrm flipV="1">
                  <a:off x="1948488" y="2406768"/>
                  <a:ext cx="117534" cy="6814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2" name="直線接點 1131">
                  <a:extLst>
                    <a:ext uri="{FF2B5EF4-FFF2-40B4-BE49-F238E27FC236}">
                      <a16:creationId xmlns:a16="http://schemas.microsoft.com/office/drawing/2014/main" id="{BD859AC8-466C-473F-8EA8-FF83789E2E58}"/>
                    </a:ext>
                  </a:extLst>
                </p:cNvPr>
                <p:cNvCxnSpPr>
                  <a:cxnSpLocks/>
                </p:cNvCxnSpPr>
                <p:nvPr/>
              </p:nvCxnSpPr>
              <p:spPr>
                <a:xfrm flipH="1" flipV="1">
                  <a:off x="2066022" y="2406769"/>
                  <a:ext cx="117534" cy="6814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3" name="直線接點 1132">
                  <a:extLst>
                    <a:ext uri="{FF2B5EF4-FFF2-40B4-BE49-F238E27FC236}">
                      <a16:creationId xmlns:a16="http://schemas.microsoft.com/office/drawing/2014/main" id="{D285DC86-B267-4279-AD49-F16D256BFE1E}"/>
                    </a:ext>
                  </a:extLst>
                </p:cNvPr>
                <p:cNvCxnSpPr/>
                <p:nvPr/>
              </p:nvCxnSpPr>
              <p:spPr>
                <a:xfrm flipV="1">
                  <a:off x="2183556" y="2708694"/>
                  <a:ext cx="125082" cy="3795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4" name="直線接點 1133">
                  <a:extLst>
                    <a:ext uri="{FF2B5EF4-FFF2-40B4-BE49-F238E27FC236}">
                      <a16:creationId xmlns:a16="http://schemas.microsoft.com/office/drawing/2014/main" id="{C0EAC0E8-CED8-4E78-8EFB-6665F4337623}"/>
                    </a:ext>
                  </a:extLst>
                </p:cNvPr>
                <p:cNvCxnSpPr>
                  <a:cxnSpLocks/>
                </p:cNvCxnSpPr>
                <p:nvPr/>
              </p:nvCxnSpPr>
              <p:spPr>
                <a:xfrm flipV="1">
                  <a:off x="2292456" y="2708693"/>
                  <a:ext cx="477684"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5" name="直線接點 1134">
                  <a:extLst>
                    <a:ext uri="{FF2B5EF4-FFF2-40B4-BE49-F238E27FC236}">
                      <a16:creationId xmlns:a16="http://schemas.microsoft.com/office/drawing/2014/main" id="{7AE3C9F3-BCE1-4C94-8799-D8FBB3F9B2FF}"/>
                    </a:ext>
                  </a:extLst>
                </p:cNvPr>
                <p:cNvCxnSpPr>
                  <a:cxnSpLocks/>
                </p:cNvCxnSpPr>
                <p:nvPr/>
              </p:nvCxnSpPr>
              <p:spPr>
                <a:xfrm flipV="1">
                  <a:off x="799949" y="2747511"/>
                  <a:ext cx="477685"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22" name="直線接點 1121">
                <a:extLst>
                  <a:ext uri="{FF2B5EF4-FFF2-40B4-BE49-F238E27FC236}">
                    <a16:creationId xmlns:a16="http://schemas.microsoft.com/office/drawing/2014/main" id="{8B9A0C10-9586-420C-9B17-61FF30AFF226}"/>
                  </a:ext>
                </a:extLst>
              </p:cNvPr>
              <p:cNvCxnSpPr>
                <a:cxnSpLocks/>
              </p:cNvCxnSpPr>
              <p:nvPr/>
            </p:nvCxnSpPr>
            <p:spPr>
              <a:xfrm flipV="1">
                <a:off x="1105072" y="1736106"/>
                <a:ext cx="0" cy="4945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23" name="橢圓 1122">
                <a:extLst>
                  <a:ext uri="{FF2B5EF4-FFF2-40B4-BE49-F238E27FC236}">
                    <a16:creationId xmlns:a16="http://schemas.microsoft.com/office/drawing/2014/main" id="{4B860385-5C3A-4852-9061-1A6266EF19CA}"/>
                  </a:ext>
                </a:extLst>
              </p:cNvPr>
              <p:cNvSpPr/>
              <p:nvPr/>
            </p:nvSpPr>
            <p:spPr>
              <a:xfrm>
                <a:off x="1655021" y="2158389"/>
                <a:ext cx="84920" cy="84920"/>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p>
            </p:txBody>
          </p:sp>
          <p:sp>
            <p:nvSpPr>
              <p:cNvPr id="1124" name="文字方塊 1123">
                <a:extLst>
                  <a:ext uri="{FF2B5EF4-FFF2-40B4-BE49-F238E27FC236}">
                    <a16:creationId xmlns:a16="http://schemas.microsoft.com/office/drawing/2014/main" id="{34F8CD5C-CC07-419C-A2C2-5CAEFF8D5E92}"/>
                  </a:ext>
                </a:extLst>
              </p:cNvPr>
              <p:cNvSpPr txBox="1"/>
              <p:nvPr/>
            </p:nvSpPr>
            <p:spPr>
              <a:xfrm>
                <a:off x="1476085" y="1813800"/>
                <a:ext cx="507252" cy="399878"/>
              </a:xfrm>
              <a:prstGeom prst="rect">
                <a:avLst/>
              </a:prstGeom>
              <a:noFill/>
              <a:ln w="19050">
                <a:noFill/>
              </a:ln>
            </p:spPr>
            <p:txBody>
              <a:bodyPr wrap="none" rtlCol="0">
                <a:spAutoFit/>
              </a:bodyPr>
              <a:lstStyle/>
              <a:p>
                <a:r>
                  <a:rPr lang="en-US" altLang="zh-TW" sz="1200" dirty="0"/>
                  <a:t>BR</a:t>
                </a:r>
                <a:endParaRPr lang="zh-TW" altLang="en-US" sz="1200" dirty="0"/>
              </a:p>
            </p:txBody>
          </p:sp>
        </p:grpSp>
        <p:sp>
          <p:nvSpPr>
            <p:cNvPr id="1113" name="文字方塊 1112">
              <a:extLst>
                <a:ext uri="{FF2B5EF4-FFF2-40B4-BE49-F238E27FC236}">
                  <a16:creationId xmlns:a16="http://schemas.microsoft.com/office/drawing/2014/main" id="{8E5D8599-5F0D-4751-ADF6-9E1035B97E05}"/>
                </a:ext>
              </a:extLst>
            </p:cNvPr>
            <p:cNvSpPr txBox="1"/>
            <p:nvPr/>
          </p:nvSpPr>
          <p:spPr>
            <a:xfrm>
              <a:off x="2585955" y="3897383"/>
              <a:ext cx="226883" cy="399878"/>
            </a:xfrm>
            <a:prstGeom prst="rect">
              <a:avLst/>
            </a:prstGeom>
            <a:noFill/>
            <a:ln w="19050">
              <a:noFill/>
            </a:ln>
          </p:spPr>
          <p:txBody>
            <a:bodyPr wrap="square" rtlCol="0">
              <a:spAutoFit/>
            </a:bodyPr>
            <a:lstStyle/>
            <a:p>
              <a:r>
                <a:rPr lang="en-US" altLang="zh-TW" sz="1200" dirty="0"/>
                <a:t>…</a:t>
              </a:r>
              <a:endParaRPr lang="zh-TW" altLang="en-US" sz="1200" dirty="0"/>
            </a:p>
          </p:txBody>
        </p:sp>
        <p:sp>
          <p:nvSpPr>
            <p:cNvPr id="1114" name="橢圓 1113">
              <a:extLst>
                <a:ext uri="{FF2B5EF4-FFF2-40B4-BE49-F238E27FC236}">
                  <a16:creationId xmlns:a16="http://schemas.microsoft.com/office/drawing/2014/main" id="{2C7093E2-D6D2-4158-8C85-B2C038E15623}"/>
                </a:ext>
              </a:extLst>
            </p:cNvPr>
            <p:cNvSpPr/>
            <p:nvPr/>
          </p:nvSpPr>
          <p:spPr>
            <a:xfrm>
              <a:off x="1709302" y="3529462"/>
              <a:ext cx="66170" cy="6617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p>
          </p:txBody>
        </p:sp>
        <p:sp>
          <p:nvSpPr>
            <p:cNvPr id="1115" name="橢圓 1114">
              <a:extLst>
                <a:ext uri="{FF2B5EF4-FFF2-40B4-BE49-F238E27FC236}">
                  <a16:creationId xmlns:a16="http://schemas.microsoft.com/office/drawing/2014/main" id="{8B581FEF-25C3-4994-82FC-EEA07A8B4932}"/>
                </a:ext>
              </a:extLst>
            </p:cNvPr>
            <p:cNvSpPr/>
            <p:nvPr/>
          </p:nvSpPr>
          <p:spPr>
            <a:xfrm>
              <a:off x="3159053" y="3526914"/>
              <a:ext cx="66170" cy="6617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p>
          </p:txBody>
        </p:sp>
        <p:cxnSp>
          <p:nvCxnSpPr>
            <p:cNvPr id="1116" name="直線接點 1115">
              <a:extLst>
                <a:ext uri="{FF2B5EF4-FFF2-40B4-BE49-F238E27FC236}">
                  <a16:creationId xmlns:a16="http://schemas.microsoft.com/office/drawing/2014/main" id="{8296C446-E2DE-478D-93FE-EB45480CA13F}"/>
                </a:ext>
              </a:extLst>
            </p:cNvPr>
            <p:cNvCxnSpPr>
              <a:cxnSpLocks/>
            </p:cNvCxnSpPr>
            <p:nvPr/>
          </p:nvCxnSpPr>
          <p:spPr>
            <a:xfrm flipV="1">
              <a:off x="3192138" y="3267037"/>
              <a:ext cx="0" cy="2853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7" name="直線接點 1116">
              <a:extLst>
                <a:ext uri="{FF2B5EF4-FFF2-40B4-BE49-F238E27FC236}">
                  <a16:creationId xmlns:a16="http://schemas.microsoft.com/office/drawing/2014/main" id="{1241C389-007A-413D-8FBA-6BC1A16C9314}"/>
                </a:ext>
              </a:extLst>
            </p:cNvPr>
            <p:cNvCxnSpPr>
              <a:cxnSpLocks/>
            </p:cNvCxnSpPr>
            <p:nvPr/>
          </p:nvCxnSpPr>
          <p:spPr>
            <a:xfrm>
              <a:off x="1748348" y="3275733"/>
              <a:ext cx="20302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8" name="直線接點 1117">
              <a:extLst>
                <a:ext uri="{FF2B5EF4-FFF2-40B4-BE49-F238E27FC236}">
                  <a16:creationId xmlns:a16="http://schemas.microsoft.com/office/drawing/2014/main" id="{2BD6D539-5403-4E57-9FAB-6FCC03714A99}"/>
                </a:ext>
              </a:extLst>
            </p:cNvPr>
            <p:cNvCxnSpPr>
              <a:cxnSpLocks/>
            </p:cNvCxnSpPr>
            <p:nvPr/>
          </p:nvCxnSpPr>
          <p:spPr>
            <a:xfrm>
              <a:off x="248302" y="3267037"/>
              <a:ext cx="6774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9" name="直線接點 1118">
              <a:extLst>
                <a:ext uri="{FF2B5EF4-FFF2-40B4-BE49-F238E27FC236}">
                  <a16:creationId xmlns:a16="http://schemas.microsoft.com/office/drawing/2014/main" id="{6B448137-4375-451E-94DC-C4D9A7257D61}"/>
                </a:ext>
              </a:extLst>
            </p:cNvPr>
            <p:cNvCxnSpPr>
              <a:cxnSpLocks/>
            </p:cNvCxnSpPr>
            <p:nvPr/>
          </p:nvCxnSpPr>
          <p:spPr>
            <a:xfrm flipV="1">
              <a:off x="934876" y="3259133"/>
              <a:ext cx="0" cy="2853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7" name="圖片 6">
            <a:extLst>
              <a:ext uri="{FF2B5EF4-FFF2-40B4-BE49-F238E27FC236}">
                <a16:creationId xmlns:a16="http://schemas.microsoft.com/office/drawing/2014/main" id="{7DDD866B-EE84-494A-AC58-B5B2F05561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7942" y="3764387"/>
            <a:ext cx="4042781" cy="2899305"/>
          </a:xfrm>
          <a:prstGeom prst="rect">
            <a:avLst/>
          </a:prstGeom>
        </p:spPr>
      </p:pic>
    </p:spTree>
    <p:extLst>
      <p:ext uri="{BB962C8B-B14F-4D97-AF65-F5344CB8AC3E}">
        <p14:creationId xmlns:p14="http://schemas.microsoft.com/office/powerpoint/2010/main" val="1759502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圖片 37">
            <a:extLst>
              <a:ext uri="{FF2B5EF4-FFF2-40B4-BE49-F238E27FC236}">
                <a16:creationId xmlns:a16="http://schemas.microsoft.com/office/drawing/2014/main" id="{AB4153ED-33F7-490A-93D1-9E279F0845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2330" y="3898241"/>
            <a:ext cx="3409599" cy="2445140"/>
          </a:xfrm>
          <a:prstGeom prst="rect">
            <a:avLst/>
          </a:prstGeom>
        </p:spPr>
      </p:pic>
      <p:sp>
        <p:nvSpPr>
          <p:cNvPr id="5" name="矩形 4">
            <a:extLst>
              <a:ext uri="{FF2B5EF4-FFF2-40B4-BE49-F238E27FC236}">
                <a16:creationId xmlns:a16="http://schemas.microsoft.com/office/drawing/2014/main" id="{5AA007BE-29B0-4B0C-A2BB-E72983826EA0}"/>
              </a:ext>
            </a:extLst>
          </p:cNvPr>
          <p:cNvSpPr/>
          <p:nvPr/>
        </p:nvSpPr>
        <p:spPr>
          <a:xfrm>
            <a:off x="0" y="0"/>
            <a:ext cx="12192000" cy="77343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4" name="文字方塊 3">
            <a:extLst>
              <a:ext uri="{FF2B5EF4-FFF2-40B4-BE49-F238E27FC236}">
                <a16:creationId xmlns:a16="http://schemas.microsoft.com/office/drawing/2014/main" id="{C6A415CA-8816-4343-A479-92C0B7508D34}"/>
              </a:ext>
            </a:extLst>
          </p:cNvPr>
          <p:cNvSpPr txBox="1"/>
          <p:nvPr/>
        </p:nvSpPr>
        <p:spPr>
          <a:xfrm>
            <a:off x="137755" y="149867"/>
            <a:ext cx="6400799" cy="523220"/>
          </a:xfrm>
          <a:prstGeom prst="rect">
            <a:avLst/>
          </a:prstGeom>
          <a:noFill/>
        </p:spPr>
        <p:txBody>
          <a:bodyPr wrap="square" rtlCol="0">
            <a:spAutoFit/>
          </a:bodyPr>
          <a:lstStyle/>
          <a:p>
            <a:r>
              <a:rPr lang="en-US" altLang="zh-TW" sz="2800" dirty="0">
                <a:solidFill>
                  <a:srgbClr val="7030A0"/>
                </a:solidFill>
              </a:rPr>
              <a:t>The Process of INTT Sensor Testing</a:t>
            </a:r>
            <a:endParaRPr lang="zh-TW" altLang="en-US" sz="2800" dirty="0">
              <a:solidFill>
                <a:srgbClr val="7030A0"/>
              </a:solidFill>
            </a:endParaRPr>
          </a:p>
        </p:txBody>
      </p:sp>
      <p:pic>
        <p:nvPicPr>
          <p:cNvPr id="11" name="圖片 10">
            <a:extLst>
              <a:ext uri="{FF2B5EF4-FFF2-40B4-BE49-F238E27FC236}">
                <a16:creationId xmlns:a16="http://schemas.microsoft.com/office/drawing/2014/main" id="{EB0A5BCE-B9DD-4B28-9474-68C56624D7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4004" y="49126"/>
            <a:ext cx="817286" cy="724703"/>
          </a:xfrm>
          <a:prstGeom prst="rect">
            <a:avLst/>
          </a:prstGeom>
        </p:spPr>
      </p:pic>
      <p:pic>
        <p:nvPicPr>
          <p:cNvPr id="17" name="圖片 16">
            <a:extLst>
              <a:ext uri="{FF2B5EF4-FFF2-40B4-BE49-F238E27FC236}">
                <a16:creationId xmlns:a16="http://schemas.microsoft.com/office/drawing/2014/main" id="{94252B6D-DA8F-41D1-AB12-C5E9BDE3649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3934" b="95859" l="976" r="97072">
                        <a14:foregroundMark x1="59653" y1="24431" x2="59653" y2="24431"/>
                        <a14:foregroundMark x1="59653" y1="24431" x2="63666" y2="19255"/>
                        <a14:foregroundMark x1="60738" y1="25259" x2="54772" y2="39337"/>
                        <a14:foregroundMark x1="50542" y1="38716" x2="66811" y2="6004"/>
                        <a14:foregroundMark x1="66811" y1="6004" x2="60846" y2="49068"/>
                        <a14:foregroundMark x1="58091" y1="45001" x2="50325" y2="33540"/>
                        <a14:foregroundMark x1="60846" y1="49068" x2="60454" y2="48489"/>
                        <a14:foregroundMark x1="74788" y1="26589" x2="81453" y2="24638"/>
                        <a14:foregroundMark x1="65184" y1="29400" x2="70029" y2="27982"/>
                        <a14:foregroundMark x1="63557" y1="14286" x2="77115" y2="14286"/>
                        <a14:foregroundMark x1="85900" y1="12422" x2="92408" y2="21739"/>
                        <a14:foregroundMark x1="65293" y1="8903" x2="80477" y2="10766"/>
                        <a14:foregroundMark x1="52928" y1="55280" x2="55315" y2="72257"/>
                        <a14:foregroundMark x1="61171" y1="60248" x2="56399" y2="70186"/>
                        <a14:foregroundMark x1="68113" y1="75362" x2="63015" y2="86749"/>
                        <a14:foregroundMark x1="66920" y1="78261" x2="60521" y2="90683"/>
                        <a14:foregroundMark x1="65401" y1="91097" x2="79610" y2="91925"/>
                        <a14:foregroundMark x1="97072" y1="36232" x2="95228" y2="65217"/>
                        <a14:foregroundMark x1="67354" y1="96273" x2="77874" y2="95445"/>
                        <a14:foregroundMark x1="69848" y1="3934" x2="75705" y2="4141"/>
                        <a14:foregroundMark x1="38937" y1="50725" x2="38937" y2="50725"/>
                        <a14:foregroundMark x1="38612" y1="50104" x2="39696" y2="50104"/>
                        <a14:foregroundMark x1="38720" y1="43892" x2="39154" y2="55072"/>
                        <a14:foregroundMark x1="38720" y1="53002" x2="39046" y2="57557"/>
                        <a14:foregroundMark x1="24837" y1="43478" x2="24837" y2="56108"/>
                        <a14:foregroundMark x1="31596" y1="48995" x2="33189" y2="48861"/>
                        <a14:foregroundMark x1="25813" y1="49482" x2="30450" y2="49092"/>
                        <a14:foregroundMark x1="38937" y1="42857" x2="45445" y2="42857"/>
                        <a14:foregroundMark x1="11931" y1="43892" x2="12256" y2="57557"/>
                        <a14:foregroundMark x1="1193" y1="45963" x2="976" y2="50104"/>
                        <a14:foregroundMark x1="73861" y1="49896" x2="76030" y2="55072"/>
                        <a14:foregroundMark x1="64859" y1="46791" x2="64642" y2="53416"/>
                        <a14:backgroundMark x1="68004" y1="66046" x2="68004" y2="66046"/>
                        <a14:backgroundMark x1="72234" y1="27950" x2="72234" y2="27950"/>
                        <a14:backgroundMark x1="69414" y1="30228" x2="72126" y2="28364"/>
                        <a14:backgroundMark x1="69306" y1="31470" x2="73970" y2="29400"/>
                        <a14:backgroundMark x1="69414" y1="30228" x2="70933" y2="29193"/>
                        <a14:backgroundMark x1="68872" y1="31677" x2="71150" y2="30435"/>
                        <a14:backgroundMark x1="58785" y1="44928" x2="58894" y2="48654"/>
                        <a14:backgroundMark x1="30803" y1="48033" x2="31453" y2="48033"/>
                        <a14:backgroundMark x1="31345" y1="48447" x2="31779" y2="48447"/>
                      </a14:backgroundRemoval>
                    </a14:imgEffect>
                  </a14:imgLayer>
                </a14:imgProps>
              </a:ext>
              <a:ext uri="{28A0092B-C50C-407E-A947-70E740481C1C}">
                <a14:useLocalDpi xmlns:a14="http://schemas.microsoft.com/office/drawing/2010/main" val="0"/>
              </a:ext>
            </a:extLst>
          </a:blip>
          <a:stretch>
            <a:fillRect/>
          </a:stretch>
        </p:blipFill>
        <p:spPr>
          <a:xfrm>
            <a:off x="10769343" y="47827"/>
            <a:ext cx="1284902" cy="673110"/>
          </a:xfrm>
          <a:prstGeom prst="rect">
            <a:avLst/>
          </a:prstGeom>
        </p:spPr>
      </p:pic>
      <p:sp>
        <p:nvSpPr>
          <p:cNvPr id="40" name="文字方塊 39">
            <a:extLst>
              <a:ext uri="{FF2B5EF4-FFF2-40B4-BE49-F238E27FC236}">
                <a16:creationId xmlns:a16="http://schemas.microsoft.com/office/drawing/2014/main" id="{FEC1BBD9-22D4-4D35-A4E7-5F6BF8A5BFF9}"/>
              </a:ext>
            </a:extLst>
          </p:cNvPr>
          <p:cNvSpPr txBox="1"/>
          <p:nvPr/>
        </p:nvSpPr>
        <p:spPr>
          <a:xfrm>
            <a:off x="227345" y="987263"/>
            <a:ext cx="4879944" cy="5401479"/>
          </a:xfrm>
          <a:prstGeom prst="rect">
            <a:avLst/>
          </a:prstGeom>
          <a:noFill/>
          <a:ln w="28575" cmpd="thickThin">
            <a:solidFill>
              <a:schemeClr val="tx1"/>
            </a:solidFill>
          </a:ln>
        </p:spPr>
        <p:txBody>
          <a:bodyPr wrap="square" rtlCol="0">
            <a:spAutoFit/>
          </a:bodyPr>
          <a:lstStyle/>
          <a:p>
            <a:pPr marL="285750" indent="-285750" algn="just">
              <a:spcBef>
                <a:spcPts val="500"/>
              </a:spcBef>
              <a:buFont typeface="Arial" panose="020B0604020202020204" pitchFamily="34" charset="0"/>
              <a:buChar char="•"/>
            </a:pPr>
            <a:r>
              <a:rPr lang="en-US" altLang="zh-TW" sz="1600" dirty="0"/>
              <a:t>Top picture shows the measuring process :</a:t>
            </a:r>
          </a:p>
          <a:p>
            <a:pPr marL="285750" indent="-285750" algn="just">
              <a:spcBef>
                <a:spcPts val="500"/>
              </a:spcBef>
              <a:buFont typeface="Arial" panose="020B0604020202020204" pitchFamily="34" charset="0"/>
              <a:buChar char="•"/>
            </a:pPr>
            <a:r>
              <a:rPr lang="en-US" altLang="zh-TW" sz="1600" dirty="0"/>
              <a:t>The voltage will be raised to 100V with speed 50V/s.</a:t>
            </a:r>
          </a:p>
          <a:p>
            <a:pPr marL="285750" indent="-285750" algn="just">
              <a:spcBef>
                <a:spcPts val="500"/>
              </a:spcBef>
              <a:buFont typeface="Arial" panose="020B0604020202020204" pitchFamily="34" charset="0"/>
              <a:buChar char="•"/>
            </a:pPr>
            <a:r>
              <a:rPr lang="en-US" altLang="zh-TW" sz="1600" dirty="0"/>
              <a:t>The voltage of backside keep 100V. Using the relay matrix to scan all channels.</a:t>
            </a:r>
            <a:endParaRPr lang="en-US" altLang="zh-TW" sz="3600" dirty="0"/>
          </a:p>
          <a:p>
            <a:pPr marL="285750" indent="-285750" algn="just">
              <a:spcBef>
                <a:spcPts val="500"/>
              </a:spcBef>
              <a:buFont typeface="Arial" panose="020B0604020202020204" pitchFamily="34" charset="0"/>
              <a:buChar char="•"/>
            </a:pPr>
            <a:r>
              <a:rPr lang="en-US" altLang="zh-TW" sz="1600" dirty="0"/>
              <a:t>Bottom plots show the capacitance histogram of  type-A sensor 1134-1149. The left plot shows the capacitance of even chips and right shows the odd chips.</a:t>
            </a:r>
          </a:p>
          <a:p>
            <a:pPr marL="285750" indent="-285750" algn="just">
              <a:spcBef>
                <a:spcPts val="500"/>
              </a:spcBef>
              <a:buFont typeface="Arial" panose="020B0604020202020204" pitchFamily="34" charset="0"/>
              <a:buChar char="•"/>
            </a:pPr>
            <a:r>
              <a:rPr lang="en-US" altLang="zh-TW" sz="1600" dirty="0"/>
              <a:t>The readout of INTT sensor is two rows design. The different colors in plots show the different rows.</a:t>
            </a:r>
          </a:p>
          <a:p>
            <a:pPr marL="285750" indent="-285750" algn="just">
              <a:spcBef>
                <a:spcPts val="500"/>
              </a:spcBef>
              <a:buFont typeface="Arial" panose="020B0604020202020204" pitchFamily="34" charset="0"/>
              <a:buChar char="•"/>
            </a:pPr>
            <a:r>
              <a:rPr lang="en-US" altLang="zh-TW" sz="1600" dirty="0"/>
              <a:t>From bottom plots, the mean and fluctuation values of each channels can be defined to identify the broken and functional channels. However, the capacitance of single channel is too fine, so the values will be affected by system and environment substantially. (In bottom right plot)</a:t>
            </a:r>
          </a:p>
          <a:p>
            <a:pPr marL="285750" indent="-285750" algn="just">
              <a:spcBef>
                <a:spcPts val="500"/>
              </a:spcBef>
              <a:buFont typeface="Arial" panose="020B0604020202020204" pitchFamily="34" charset="0"/>
              <a:buChar char="•"/>
            </a:pPr>
            <a:r>
              <a:rPr lang="en-US" altLang="zh-TW" sz="1600" dirty="0"/>
              <a:t>Bottom plots show the capacitance of signal channel is about 0.5pF, so total capacitance is about 1000pF. Compared with total sensor from HAMAMATSU’s inspection only has 7% difference.</a:t>
            </a:r>
          </a:p>
        </p:txBody>
      </p:sp>
      <p:pic>
        <p:nvPicPr>
          <p:cNvPr id="7" name="圖片 6">
            <a:extLst>
              <a:ext uri="{FF2B5EF4-FFF2-40B4-BE49-F238E27FC236}">
                <a16:creationId xmlns:a16="http://schemas.microsoft.com/office/drawing/2014/main" id="{97333F36-7C76-4364-8402-10623B39C3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50661" y="870804"/>
            <a:ext cx="6603584" cy="2699328"/>
          </a:xfrm>
          <a:prstGeom prst="rect">
            <a:avLst/>
          </a:prstGeom>
        </p:spPr>
      </p:pic>
      <p:pic>
        <p:nvPicPr>
          <p:cNvPr id="8" name="圖片 7">
            <a:extLst>
              <a:ext uri="{FF2B5EF4-FFF2-40B4-BE49-F238E27FC236}">
                <a16:creationId xmlns:a16="http://schemas.microsoft.com/office/drawing/2014/main" id="{ABFFE7D8-5446-4C64-A72B-2D75BA6E5831}"/>
              </a:ext>
            </a:extLst>
          </p:cNvPr>
          <p:cNvPicPr>
            <a:picLocks noChangeAspect="1"/>
          </p:cNvPicPr>
          <p:nvPr/>
        </p:nvPicPr>
        <p:blipFill>
          <a:blip r:embed="rId7"/>
          <a:stretch>
            <a:fillRect/>
          </a:stretch>
        </p:blipFill>
        <p:spPr>
          <a:xfrm>
            <a:off x="8796272" y="3898242"/>
            <a:ext cx="3411268" cy="2445140"/>
          </a:xfrm>
          <a:prstGeom prst="rect">
            <a:avLst/>
          </a:prstGeom>
        </p:spPr>
      </p:pic>
      <p:sp>
        <p:nvSpPr>
          <p:cNvPr id="9" name="文字方塊 8">
            <a:extLst>
              <a:ext uri="{FF2B5EF4-FFF2-40B4-BE49-F238E27FC236}">
                <a16:creationId xmlns:a16="http://schemas.microsoft.com/office/drawing/2014/main" id="{1547424C-21A4-4315-B446-1E4FFBFCCF4C}"/>
              </a:ext>
            </a:extLst>
          </p:cNvPr>
          <p:cNvSpPr txBox="1"/>
          <p:nvPr/>
        </p:nvSpPr>
        <p:spPr>
          <a:xfrm>
            <a:off x="5783710" y="3736723"/>
            <a:ext cx="2681183" cy="369332"/>
          </a:xfrm>
          <a:prstGeom prst="rect">
            <a:avLst/>
          </a:prstGeom>
          <a:solidFill>
            <a:schemeClr val="bg1"/>
          </a:solidFill>
        </p:spPr>
        <p:txBody>
          <a:bodyPr wrap="none" rtlCol="0">
            <a:spAutoFit/>
          </a:bodyPr>
          <a:lstStyle/>
          <a:p>
            <a:r>
              <a:rPr lang="en-US" altLang="zh-TW" dirty="0"/>
              <a:t>All even Chips Capacitance</a:t>
            </a:r>
            <a:endParaRPr lang="zh-TW" altLang="en-US" dirty="0"/>
          </a:p>
        </p:txBody>
      </p:sp>
      <p:sp>
        <p:nvSpPr>
          <p:cNvPr id="87" name="文字方塊 86">
            <a:extLst>
              <a:ext uri="{FF2B5EF4-FFF2-40B4-BE49-F238E27FC236}">
                <a16:creationId xmlns:a16="http://schemas.microsoft.com/office/drawing/2014/main" id="{18D63227-80C8-43CE-B7B7-6A88D6B380D2}"/>
              </a:ext>
            </a:extLst>
          </p:cNvPr>
          <p:cNvSpPr txBox="1"/>
          <p:nvPr/>
        </p:nvSpPr>
        <p:spPr>
          <a:xfrm>
            <a:off x="9205301" y="3736723"/>
            <a:ext cx="2593210" cy="369332"/>
          </a:xfrm>
          <a:prstGeom prst="rect">
            <a:avLst/>
          </a:prstGeom>
          <a:solidFill>
            <a:schemeClr val="bg1"/>
          </a:solidFill>
        </p:spPr>
        <p:txBody>
          <a:bodyPr wrap="none" rtlCol="0">
            <a:spAutoFit/>
          </a:bodyPr>
          <a:lstStyle/>
          <a:p>
            <a:r>
              <a:rPr lang="en-US" altLang="zh-TW" dirty="0"/>
              <a:t>All odd Chips Capacitance</a:t>
            </a:r>
            <a:endParaRPr lang="zh-TW" altLang="en-US" dirty="0"/>
          </a:p>
        </p:txBody>
      </p:sp>
      <p:sp>
        <p:nvSpPr>
          <p:cNvPr id="2" name="日期版面配置區 1">
            <a:extLst>
              <a:ext uri="{FF2B5EF4-FFF2-40B4-BE49-F238E27FC236}">
                <a16:creationId xmlns:a16="http://schemas.microsoft.com/office/drawing/2014/main" id="{91E926EE-4D96-4102-A7A9-EB8857E2BDE3}"/>
              </a:ext>
            </a:extLst>
          </p:cNvPr>
          <p:cNvSpPr>
            <a:spLocks noGrp="1"/>
          </p:cNvSpPr>
          <p:nvPr>
            <p:ph type="dt" sz="half" idx="10"/>
          </p:nvPr>
        </p:nvSpPr>
        <p:spPr/>
        <p:txBody>
          <a:bodyPr/>
          <a:lstStyle/>
          <a:p>
            <a:r>
              <a:rPr lang="en-US" altLang="zh-TW" dirty="0"/>
              <a:t>2021/1/18</a:t>
            </a:r>
            <a:endParaRPr lang="zh-TW" altLang="en-US" dirty="0"/>
          </a:p>
        </p:txBody>
      </p:sp>
      <p:sp>
        <p:nvSpPr>
          <p:cNvPr id="3" name="投影片編號版面配置區 2">
            <a:extLst>
              <a:ext uri="{FF2B5EF4-FFF2-40B4-BE49-F238E27FC236}">
                <a16:creationId xmlns:a16="http://schemas.microsoft.com/office/drawing/2014/main" id="{04C4ECD0-9ED8-40B7-AB31-519276A2A917}"/>
              </a:ext>
            </a:extLst>
          </p:cNvPr>
          <p:cNvSpPr>
            <a:spLocks noGrp="1"/>
          </p:cNvSpPr>
          <p:nvPr>
            <p:ph type="sldNum" sz="quarter" idx="12"/>
          </p:nvPr>
        </p:nvSpPr>
        <p:spPr/>
        <p:txBody>
          <a:bodyPr/>
          <a:lstStyle/>
          <a:p>
            <a:fld id="{C2D1E057-2EF2-46E9-A76B-904385403758}" type="slidenum">
              <a:rPr lang="zh-TW" altLang="en-US" smtClean="0"/>
              <a:t>5</a:t>
            </a:fld>
            <a:endParaRPr lang="zh-TW" altLang="en-US"/>
          </a:p>
        </p:txBody>
      </p:sp>
    </p:spTree>
    <p:extLst>
      <p:ext uri="{BB962C8B-B14F-4D97-AF65-F5344CB8AC3E}">
        <p14:creationId xmlns:p14="http://schemas.microsoft.com/office/powerpoint/2010/main" val="2849653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5AA007BE-29B0-4B0C-A2BB-E72983826EA0}"/>
              </a:ext>
            </a:extLst>
          </p:cNvPr>
          <p:cNvSpPr/>
          <p:nvPr/>
        </p:nvSpPr>
        <p:spPr>
          <a:xfrm>
            <a:off x="0" y="0"/>
            <a:ext cx="12192000" cy="77343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4" name="文字方塊 3">
            <a:extLst>
              <a:ext uri="{FF2B5EF4-FFF2-40B4-BE49-F238E27FC236}">
                <a16:creationId xmlns:a16="http://schemas.microsoft.com/office/drawing/2014/main" id="{C6A415CA-8816-4343-A479-92C0B7508D34}"/>
              </a:ext>
            </a:extLst>
          </p:cNvPr>
          <p:cNvSpPr txBox="1"/>
          <p:nvPr/>
        </p:nvSpPr>
        <p:spPr>
          <a:xfrm>
            <a:off x="137755" y="149867"/>
            <a:ext cx="7848005" cy="523220"/>
          </a:xfrm>
          <a:prstGeom prst="rect">
            <a:avLst/>
          </a:prstGeom>
          <a:noFill/>
        </p:spPr>
        <p:txBody>
          <a:bodyPr wrap="square" rtlCol="0">
            <a:spAutoFit/>
          </a:bodyPr>
          <a:lstStyle/>
          <a:p>
            <a:r>
              <a:rPr lang="en-US" altLang="zh-TW" sz="2800" dirty="0">
                <a:solidFill>
                  <a:srgbClr val="7030A0"/>
                </a:solidFill>
              </a:rPr>
              <a:t>The Measurement Result of INTT Sensor Testing</a:t>
            </a:r>
            <a:endParaRPr lang="zh-TW" altLang="en-US" sz="2800" dirty="0">
              <a:solidFill>
                <a:srgbClr val="7030A0"/>
              </a:solidFill>
            </a:endParaRPr>
          </a:p>
        </p:txBody>
      </p:sp>
      <p:pic>
        <p:nvPicPr>
          <p:cNvPr id="11" name="圖片 10">
            <a:extLst>
              <a:ext uri="{FF2B5EF4-FFF2-40B4-BE49-F238E27FC236}">
                <a16:creationId xmlns:a16="http://schemas.microsoft.com/office/drawing/2014/main" id="{EB0A5BCE-B9DD-4B28-9474-68C56624D7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4004" y="49126"/>
            <a:ext cx="817286" cy="724703"/>
          </a:xfrm>
          <a:prstGeom prst="rect">
            <a:avLst/>
          </a:prstGeom>
        </p:spPr>
      </p:pic>
      <p:pic>
        <p:nvPicPr>
          <p:cNvPr id="17" name="圖片 16">
            <a:extLst>
              <a:ext uri="{FF2B5EF4-FFF2-40B4-BE49-F238E27FC236}">
                <a16:creationId xmlns:a16="http://schemas.microsoft.com/office/drawing/2014/main" id="{94252B6D-DA8F-41D1-AB12-C5E9BDE3649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934" b="95859" l="976" r="97072">
                        <a14:foregroundMark x1="59653" y1="24431" x2="59653" y2="24431"/>
                        <a14:foregroundMark x1="59653" y1="24431" x2="63666" y2="19255"/>
                        <a14:foregroundMark x1="60738" y1="25259" x2="54772" y2="39337"/>
                        <a14:foregroundMark x1="50542" y1="38716" x2="66811" y2="6004"/>
                        <a14:foregroundMark x1="66811" y1="6004" x2="60846" y2="49068"/>
                        <a14:foregroundMark x1="58091" y1="45001" x2="50325" y2="33540"/>
                        <a14:foregroundMark x1="60846" y1="49068" x2="60454" y2="48489"/>
                        <a14:foregroundMark x1="74788" y1="26589" x2="81453" y2="24638"/>
                        <a14:foregroundMark x1="65184" y1="29400" x2="70029" y2="27982"/>
                        <a14:foregroundMark x1="63557" y1="14286" x2="77115" y2="14286"/>
                        <a14:foregroundMark x1="85900" y1="12422" x2="92408" y2="21739"/>
                        <a14:foregroundMark x1="65293" y1="8903" x2="80477" y2="10766"/>
                        <a14:foregroundMark x1="52928" y1="55280" x2="55315" y2="72257"/>
                        <a14:foregroundMark x1="61171" y1="60248" x2="56399" y2="70186"/>
                        <a14:foregroundMark x1="68113" y1="75362" x2="63015" y2="86749"/>
                        <a14:foregroundMark x1="66920" y1="78261" x2="60521" y2="90683"/>
                        <a14:foregroundMark x1="65401" y1="91097" x2="79610" y2="91925"/>
                        <a14:foregroundMark x1="97072" y1="36232" x2="95228" y2="65217"/>
                        <a14:foregroundMark x1="67354" y1="96273" x2="77874" y2="95445"/>
                        <a14:foregroundMark x1="69848" y1="3934" x2="75705" y2="4141"/>
                        <a14:foregroundMark x1="38937" y1="50725" x2="38937" y2="50725"/>
                        <a14:foregroundMark x1="38612" y1="50104" x2="39696" y2="50104"/>
                        <a14:foregroundMark x1="38720" y1="43892" x2="39154" y2="55072"/>
                        <a14:foregroundMark x1="38720" y1="53002" x2="39046" y2="57557"/>
                        <a14:foregroundMark x1="24837" y1="43478" x2="24837" y2="56108"/>
                        <a14:foregroundMark x1="31596" y1="48995" x2="33189" y2="48861"/>
                        <a14:foregroundMark x1="25813" y1="49482" x2="30450" y2="49092"/>
                        <a14:foregroundMark x1="38937" y1="42857" x2="45445" y2="42857"/>
                        <a14:foregroundMark x1="11931" y1="43892" x2="12256" y2="57557"/>
                        <a14:foregroundMark x1="1193" y1="45963" x2="976" y2="50104"/>
                        <a14:foregroundMark x1="73861" y1="49896" x2="76030" y2="55072"/>
                        <a14:foregroundMark x1="64859" y1="46791" x2="64642" y2="53416"/>
                        <a14:backgroundMark x1="68004" y1="66046" x2="68004" y2="66046"/>
                        <a14:backgroundMark x1="72234" y1="27950" x2="72234" y2="27950"/>
                        <a14:backgroundMark x1="69414" y1="30228" x2="72126" y2="28364"/>
                        <a14:backgroundMark x1="69306" y1="31470" x2="73970" y2="29400"/>
                        <a14:backgroundMark x1="69414" y1="30228" x2="70933" y2="29193"/>
                        <a14:backgroundMark x1="68872" y1="31677" x2="71150" y2="30435"/>
                        <a14:backgroundMark x1="58785" y1="44928" x2="58894" y2="48654"/>
                        <a14:backgroundMark x1="30803" y1="48033" x2="31453" y2="48033"/>
                        <a14:backgroundMark x1="31345" y1="48447" x2="31779" y2="48447"/>
                      </a14:backgroundRemoval>
                    </a14:imgEffect>
                  </a14:imgLayer>
                </a14:imgProps>
              </a:ext>
              <a:ext uri="{28A0092B-C50C-407E-A947-70E740481C1C}">
                <a14:useLocalDpi xmlns:a14="http://schemas.microsoft.com/office/drawing/2010/main" val="0"/>
              </a:ext>
            </a:extLst>
          </a:blip>
          <a:stretch>
            <a:fillRect/>
          </a:stretch>
        </p:blipFill>
        <p:spPr>
          <a:xfrm>
            <a:off x="10769343" y="47827"/>
            <a:ext cx="1284902" cy="673110"/>
          </a:xfrm>
          <a:prstGeom prst="rect">
            <a:avLst/>
          </a:prstGeom>
        </p:spPr>
      </p:pic>
      <p:sp>
        <p:nvSpPr>
          <p:cNvPr id="40" name="文字方塊 39">
            <a:extLst>
              <a:ext uri="{FF2B5EF4-FFF2-40B4-BE49-F238E27FC236}">
                <a16:creationId xmlns:a16="http://schemas.microsoft.com/office/drawing/2014/main" id="{FEC1BBD9-22D4-4D35-A4E7-5F6BF8A5BFF9}"/>
              </a:ext>
            </a:extLst>
          </p:cNvPr>
          <p:cNvSpPr txBox="1"/>
          <p:nvPr/>
        </p:nvSpPr>
        <p:spPr>
          <a:xfrm>
            <a:off x="346074" y="1072784"/>
            <a:ext cx="4849445" cy="2372444"/>
          </a:xfrm>
          <a:prstGeom prst="rect">
            <a:avLst/>
          </a:prstGeom>
          <a:noFill/>
          <a:ln w="28575" cmpd="thickThin">
            <a:solidFill>
              <a:schemeClr val="tx1"/>
            </a:solidFill>
          </a:ln>
        </p:spPr>
        <p:txBody>
          <a:bodyPr wrap="square" rtlCol="0">
            <a:spAutoFit/>
          </a:bodyPr>
          <a:lstStyle/>
          <a:p>
            <a:pPr marL="285750" indent="-285750" algn="just">
              <a:spcBef>
                <a:spcPts val="500"/>
              </a:spcBef>
              <a:buFont typeface="Arial" panose="020B0604020202020204" pitchFamily="34" charset="0"/>
              <a:buChar char="•"/>
            </a:pPr>
            <a:r>
              <a:rPr lang="en-US" altLang="zh-TW" sz="1600" dirty="0"/>
              <a:t>One set of sensor need use four probe cards to measure all chips. All sensor data shows in right four plots. These plots obviously show there are few different capacitance distributions. These differences could match to measuring period.</a:t>
            </a:r>
          </a:p>
          <a:p>
            <a:pPr marL="285750" indent="-285750" algn="just">
              <a:spcBef>
                <a:spcPts val="500"/>
              </a:spcBef>
              <a:buFont typeface="Arial" panose="020B0604020202020204" pitchFamily="34" charset="0"/>
              <a:buChar char="•"/>
            </a:pPr>
            <a:r>
              <a:rPr lang="en-US" altLang="zh-TW" sz="1600" dirty="0"/>
              <a:t>The measurement was paused in the middle, so whole testing could be divided into two period. The bottom plot shows the values are different in these two periods.</a:t>
            </a:r>
          </a:p>
        </p:txBody>
      </p:sp>
      <p:grpSp>
        <p:nvGrpSpPr>
          <p:cNvPr id="12" name="群組 11">
            <a:extLst>
              <a:ext uri="{FF2B5EF4-FFF2-40B4-BE49-F238E27FC236}">
                <a16:creationId xmlns:a16="http://schemas.microsoft.com/office/drawing/2014/main" id="{6DCA3A71-A6BD-4F25-A3F5-967B2A2A03B5}"/>
              </a:ext>
            </a:extLst>
          </p:cNvPr>
          <p:cNvGrpSpPr/>
          <p:nvPr/>
        </p:nvGrpSpPr>
        <p:grpSpPr>
          <a:xfrm>
            <a:off x="5408011" y="1312101"/>
            <a:ext cx="6709461" cy="5040000"/>
            <a:chOff x="5137582" y="1037694"/>
            <a:chExt cx="6709461" cy="5040000"/>
          </a:xfrm>
        </p:grpSpPr>
        <p:pic>
          <p:nvPicPr>
            <p:cNvPr id="3" name="圖片 2">
              <a:extLst>
                <a:ext uri="{FF2B5EF4-FFF2-40B4-BE49-F238E27FC236}">
                  <a16:creationId xmlns:a16="http://schemas.microsoft.com/office/drawing/2014/main" id="{C0833E69-FC98-47DA-AE27-ADC5003E8093}"/>
                </a:ext>
              </a:extLst>
            </p:cNvPr>
            <p:cNvPicPr>
              <a:picLocks noChangeAspect="1"/>
            </p:cNvPicPr>
            <p:nvPr/>
          </p:nvPicPr>
          <p:blipFill>
            <a:blip r:embed="rId5"/>
            <a:stretch>
              <a:fillRect/>
            </a:stretch>
          </p:blipFill>
          <p:spPr>
            <a:xfrm>
              <a:off x="5137582" y="1037694"/>
              <a:ext cx="3515707" cy="2520000"/>
            </a:xfrm>
            <a:prstGeom prst="rect">
              <a:avLst/>
            </a:prstGeom>
          </p:spPr>
        </p:pic>
        <p:pic>
          <p:nvPicPr>
            <p:cNvPr id="2" name="圖片 1">
              <a:extLst>
                <a:ext uri="{FF2B5EF4-FFF2-40B4-BE49-F238E27FC236}">
                  <a16:creationId xmlns:a16="http://schemas.microsoft.com/office/drawing/2014/main" id="{0CFC0B56-D4BC-45B5-A684-A95E7FBCAE61}"/>
                </a:ext>
              </a:extLst>
            </p:cNvPr>
            <p:cNvPicPr>
              <a:picLocks noChangeAspect="1"/>
            </p:cNvPicPr>
            <p:nvPr/>
          </p:nvPicPr>
          <p:blipFill>
            <a:blip r:embed="rId6"/>
            <a:stretch>
              <a:fillRect/>
            </a:stretch>
          </p:blipFill>
          <p:spPr>
            <a:xfrm>
              <a:off x="8332712" y="1037694"/>
              <a:ext cx="3514331" cy="2520000"/>
            </a:xfrm>
            <a:prstGeom prst="rect">
              <a:avLst/>
            </a:prstGeom>
          </p:spPr>
        </p:pic>
        <p:pic>
          <p:nvPicPr>
            <p:cNvPr id="6" name="圖片 5">
              <a:extLst>
                <a:ext uri="{FF2B5EF4-FFF2-40B4-BE49-F238E27FC236}">
                  <a16:creationId xmlns:a16="http://schemas.microsoft.com/office/drawing/2014/main" id="{78222B6A-CBA3-4535-8D2A-FC4AFC6D8B23}"/>
                </a:ext>
              </a:extLst>
            </p:cNvPr>
            <p:cNvPicPr>
              <a:picLocks noChangeAspect="1"/>
            </p:cNvPicPr>
            <p:nvPr/>
          </p:nvPicPr>
          <p:blipFill>
            <a:blip r:embed="rId7"/>
            <a:stretch>
              <a:fillRect/>
            </a:stretch>
          </p:blipFill>
          <p:spPr>
            <a:xfrm>
              <a:off x="5137582" y="3557694"/>
              <a:ext cx="3514331" cy="2520000"/>
            </a:xfrm>
            <a:prstGeom prst="rect">
              <a:avLst/>
            </a:prstGeom>
          </p:spPr>
        </p:pic>
        <p:pic>
          <p:nvPicPr>
            <p:cNvPr id="10" name="圖片 9">
              <a:extLst>
                <a:ext uri="{FF2B5EF4-FFF2-40B4-BE49-F238E27FC236}">
                  <a16:creationId xmlns:a16="http://schemas.microsoft.com/office/drawing/2014/main" id="{A8B2937E-BB7E-4CB9-86CC-535473D907A5}"/>
                </a:ext>
              </a:extLst>
            </p:cNvPr>
            <p:cNvPicPr>
              <a:picLocks noChangeAspect="1"/>
            </p:cNvPicPr>
            <p:nvPr/>
          </p:nvPicPr>
          <p:blipFill>
            <a:blip r:embed="rId8"/>
            <a:stretch>
              <a:fillRect/>
            </a:stretch>
          </p:blipFill>
          <p:spPr>
            <a:xfrm>
              <a:off x="8332712" y="3557694"/>
              <a:ext cx="3514331" cy="2520000"/>
            </a:xfrm>
            <a:prstGeom prst="rect">
              <a:avLst/>
            </a:prstGeom>
          </p:spPr>
        </p:pic>
      </p:grpSp>
      <p:grpSp>
        <p:nvGrpSpPr>
          <p:cNvPr id="13" name="群組 12">
            <a:extLst>
              <a:ext uri="{FF2B5EF4-FFF2-40B4-BE49-F238E27FC236}">
                <a16:creationId xmlns:a16="http://schemas.microsoft.com/office/drawing/2014/main" id="{09316945-CE27-44CD-A81E-85E584F306BE}"/>
              </a:ext>
            </a:extLst>
          </p:cNvPr>
          <p:cNvGrpSpPr/>
          <p:nvPr/>
        </p:nvGrpSpPr>
        <p:grpSpPr>
          <a:xfrm>
            <a:off x="668691" y="3642082"/>
            <a:ext cx="4275841" cy="3066051"/>
            <a:chOff x="5354455" y="1255189"/>
            <a:chExt cx="6837545" cy="4902957"/>
          </a:xfrm>
        </p:grpSpPr>
        <p:pic>
          <p:nvPicPr>
            <p:cNvPr id="20" name="圖片 19">
              <a:extLst>
                <a:ext uri="{FF2B5EF4-FFF2-40B4-BE49-F238E27FC236}">
                  <a16:creationId xmlns:a16="http://schemas.microsoft.com/office/drawing/2014/main" id="{59C14EEC-E34A-415D-8D52-4CA01E5AC6F9}"/>
                </a:ext>
              </a:extLst>
            </p:cNvPr>
            <p:cNvPicPr>
              <a:picLocks noChangeAspect="1"/>
            </p:cNvPicPr>
            <p:nvPr/>
          </p:nvPicPr>
          <p:blipFill>
            <a:blip r:embed="rId9"/>
            <a:stretch>
              <a:fillRect/>
            </a:stretch>
          </p:blipFill>
          <p:spPr>
            <a:xfrm>
              <a:off x="5354455" y="1255189"/>
              <a:ext cx="6837545" cy="4902957"/>
            </a:xfrm>
            <a:prstGeom prst="rect">
              <a:avLst/>
            </a:prstGeom>
          </p:spPr>
        </p:pic>
        <p:cxnSp>
          <p:nvCxnSpPr>
            <p:cNvPr id="21" name="直線接點 20">
              <a:extLst>
                <a:ext uri="{FF2B5EF4-FFF2-40B4-BE49-F238E27FC236}">
                  <a16:creationId xmlns:a16="http://schemas.microsoft.com/office/drawing/2014/main" id="{4CCB7A5B-D132-478C-949C-C1A1EA116782}"/>
                </a:ext>
              </a:extLst>
            </p:cNvPr>
            <p:cNvCxnSpPr>
              <a:cxnSpLocks/>
            </p:cNvCxnSpPr>
            <p:nvPr/>
          </p:nvCxnSpPr>
          <p:spPr>
            <a:xfrm>
              <a:off x="9325154" y="1821238"/>
              <a:ext cx="0" cy="397789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 name="橢圓 21">
              <a:extLst>
                <a:ext uri="{FF2B5EF4-FFF2-40B4-BE49-F238E27FC236}">
                  <a16:creationId xmlns:a16="http://schemas.microsoft.com/office/drawing/2014/main" id="{BC9A643B-32AE-4E6A-83A4-A90982D66E8B}"/>
                </a:ext>
              </a:extLst>
            </p:cNvPr>
            <p:cNvSpPr/>
            <p:nvPr/>
          </p:nvSpPr>
          <p:spPr>
            <a:xfrm>
              <a:off x="8715956" y="4106173"/>
              <a:ext cx="368026" cy="345057"/>
            </a:xfrm>
            <a:prstGeom prst="ellipse">
              <a:avLst/>
            </a:prstGeom>
            <a:noFill/>
            <a:ln w="28575">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p>
          </p:txBody>
        </p:sp>
        <p:sp>
          <p:nvSpPr>
            <p:cNvPr id="23" name="文字方塊 22">
              <a:extLst>
                <a:ext uri="{FF2B5EF4-FFF2-40B4-BE49-F238E27FC236}">
                  <a16:creationId xmlns:a16="http://schemas.microsoft.com/office/drawing/2014/main" id="{BF72E437-FE24-459C-A2F2-C4FD04394601}"/>
                </a:ext>
              </a:extLst>
            </p:cNvPr>
            <p:cNvSpPr txBox="1"/>
            <p:nvPr/>
          </p:nvSpPr>
          <p:spPr>
            <a:xfrm>
              <a:off x="6375603" y="4835713"/>
              <a:ext cx="2947347" cy="738254"/>
            </a:xfrm>
            <a:prstGeom prst="rect">
              <a:avLst/>
            </a:prstGeom>
            <a:noFill/>
            <a:ln>
              <a:noFill/>
            </a:ln>
          </p:spPr>
          <p:txBody>
            <a:bodyPr wrap="square" rtlCol="0">
              <a:spAutoFit/>
            </a:bodyPr>
            <a:lstStyle/>
            <a:p>
              <a:pPr algn="just"/>
              <a:r>
                <a:rPr lang="en-US" altLang="zh-TW" sz="1200" dirty="0">
                  <a:solidFill>
                    <a:srgbClr val="00FF00"/>
                  </a:solidFill>
                </a:rPr>
                <a:t>Two chips are remeasured in period II</a:t>
              </a:r>
              <a:endParaRPr lang="zh-TW" altLang="en-US" sz="1200" dirty="0">
                <a:solidFill>
                  <a:srgbClr val="00FF00"/>
                </a:solidFill>
              </a:endParaRPr>
            </a:p>
          </p:txBody>
        </p:sp>
        <p:sp>
          <p:nvSpPr>
            <p:cNvPr id="24" name="文字方塊 23">
              <a:extLst>
                <a:ext uri="{FF2B5EF4-FFF2-40B4-BE49-F238E27FC236}">
                  <a16:creationId xmlns:a16="http://schemas.microsoft.com/office/drawing/2014/main" id="{24F949E0-6DD1-43B2-8C9D-368DFED6ACA4}"/>
                </a:ext>
              </a:extLst>
            </p:cNvPr>
            <p:cNvSpPr txBox="1"/>
            <p:nvPr/>
          </p:nvSpPr>
          <p:spPr>
            <a:xfrm>
              <a:off x="7662671" y="2022288"/>
              <a:ext cx="1185589" cy="442952"/>
            </a:xfrm>
            <a:prstGeom prst="rect">
              <a:avLst/>
            </a:prstGeom>
            <a:noFill/>
            <a:ln>
              <a:noFill/>
            </a:ln>
          </p:spPr>
          <p:txBody>
            <a:bodyPr wrap="square" rtlCol="0">
              <a:spAutoFit/>
            </a:bodyPr>
            <a:lstStyle/>
            <a:p>
              <a:pPr algn="just"/>
              <a:r>
                <a:rPr lang="en-US" altLang="zh-TW" sz="1200" b="1" dirty="0"/>
                <a:t>Period I</a:t>
              </a:r>
              <a:endParaRPr lang="zh-TW" altLang="en-US" sz="1200" b="1" dirty="0"/>
            </a:p>
          </p:txBody>
        </p:sp>
        <p:sp>
          <p:nvSpPr>
            <p:cNvPr id="25" name="文字方塊 24">
              <a:extLst>
                <a:ext uri="{FF2B5EF4-FFF2-40B4-BE49-F238E27FC236}">
                  <a16:creationId xmlns:a16="http://schemas.microsoft.com/office/drawing/2014/main" id="{E4E66FA9-E6E8-440C-AF2B-81D5EAAF6B1D}"/>
                </a:ext>
              </a:extLst>
            </p:cNvPr>
            <p:cNvSpPr txBox="1"/>
            <p:nvPr/>
          </p:nvSpPr>
          <p:spPr>
            <a:xfrm>
              <a:off x="9802023" y="2022288"/>
              <a:ext cx="1196797" cy="442952"/>
            </a:xfrm>
            <a:prstGeom prst="rect">
              <a:avLst/>
            </a:prstGeom>
            <a:noFill/>
            <a:ln>
              <a:noFill/>
            </a:ln>
          </p:spPr>
          <p:txBody>
            <a:bodyPr wrap="square" rtlCol="0">
              <a:spAutoFit/>
            </a:bodyPr>
            <a:lstStyle/>
            <a:p>
              <a:pPr algn="just"/>
              <a:r>
                <a:rPr lang="en-US" altLang="zh-TW" sz="1200" b="1" dirty="0"/>
                <a:t>Period II</a:t>
              </a:r>
              <a:endParaRPr lang="zh-TW" altLang="en-US" sz="1200" b="1" dirty="0"/>
            </a:p>
          </p:txBody>
        </p:sp>
        <p:sp>
          <p:nvSpPr>
            <p:cNvPr id="26" name="橢圓 25">
              <a:extLst>
                <a:ext uri="{FF2B5EF4-FFF2-40B4-BE49-F238E27FC236}">
                  <a16:creationId xmlns:a16="http://schemas.microsoft.com/office/drawing/2014/main" id="{CC1484D1-F7EC-4DD0-AD35-CAA0E79014AC}"/>
                </a:ext>
              </a:extLst>
            </p:cNvPr>
            <p:cNvSpPr/>
            <p:nvPr/>
          </p:nvSpPr>
          <p:spPr>
            <a:xfrm>
              <a:off x="10691405" y="5454073"/>
              <a:ext cx="368026" cy="345057"/>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p>
          </p:txBody>
        </p:sp>
        <p:sp>
          <p:nvSpPr>
            <p:cNvPr id="27" name="文字方塊 26">
              <a:extLst>
                <a:ext uri="{FF2B5EF4-FFF2-40B4-BE49-F238E27FC236}">
                  <a16:creationId xmlns:a16="http://schemas.microsoft.com/office/drawing/2014/main" id="{E48B446B-1A2A-4695-8FF2-02F9ACBE2945}"/>
                </a:ext>
              </a:extLst>
            </p:cNvPr>
            <p:cNvSpPr txBox="1"/>
            <p:nvPr/>
          </p:nvSpPr>
          <p:spPr>
            <a:xfrm>
              <a:off x="9949445" y="5095057"/>
              <a:ext cx="992404" cy="442952"/>
            </a:xfrm>
            <a:prstGeom prst="rect">
              <a:avLst/>
            </a:prstGeom>
            <a:noFill/>
            <a:ln>
              <a:noFill/>
            </a:ln>
          </p:spPr>
          <p:txBody>
            <a:bodyPr wrap="square" rtlCol="0">
              <a:spAutoFit/>
            </a:bodyPr>
            <a:lstStyle/>
            <a:p>
              <a:pPr algn="just"/>
              <a:r>
                <a:rPr lang="en-US" altLang="zh-TW" sz="1200" dirty="0">
                  <a:solidFill>
                    <a:srgbClr val="FFC000"/>
                  </a:solidFill>
                </a:rPr>
                <a:t>Broken </a:t>
              </a:r>
              <a:endParaRPr lang="zh-TW" altLang="en-US" sz="1200" dirty="0">
                <a:solidFill>
                  <a:srgbClr val="FFC000"/>
                </a:solidFill>
              </a:endParaRPr>
            </a:p>
          </p:txBody>
        </p:sp>
      </p:grpSp>
      <p:sp>
        <p:nvSpPr>
          <p:cNvPr id="7" name="日期版面配置區 6">
            <a:extLst>
              <a:ext uri="{FF2B5EF4-FFF2-40B4-BE49-F238E27FC236}">
                <a16:creationId xmlns:a16="http://schemas.microsoft.com/office/drawing/2014/main" id="{6F592B21-03E6-420D-9441-4E96C53FECB9}"/>
              </a:ext>
            </a:extLst>
          </p:cNvPr>
          <p:cNvSpPr>
            <a:spLocks noGrp="1"/>
          </p:cNvSpPr>
          <p:nvPr>
            <p:ph type="dt" sz="half" idx="10"/>
          </p:nvPr>
        </p:nvSpPr>
        <p:spPr/>
        <p:txBody>
          <a:bodyPr/>
          <a:lstStyle/>
          <a:p>
            <a:r>
              <a:rPr lang="en-US" altLang="zh-TW"/>
              <a:t>2021/1/18</a:t>
            </a:r>
            <a:endParaRPr lang="zh-TW" altLang="en-US"/>
          </a:p>
        </p:txBody>
      </p:sp>
      <p:sp>
        <p:nvSpPr>
          <p:cNvPr id="8" name="投影片編號版面配置區 7">
            <a:extLst>
              <a:ext uri="{FF2B5EF4-FFF2-40B4-BE49-F238E27FC236}">
                <a16:creationId xmlns:a16="http://schemas.microsoft.com/office/drawing/2014/main" id="{F7557382-F04E-4D8A-AE40-0E9AD7EBAE9D}"/>
              </a:ext>
            </a:extLst>
          </p:cNvPr>
          <p:cNvSpPr>
            <a:spLocks noGrp="1"/>
          </p:cNvSpPr>
          <p:nvPr>
            <p:ph type="sldNum" sz="quarter" idx="12"/>
          </p:nvPr>
        </p:nvSpPr>
        <p:spPr/>
        <p:txBody>
          <a:bodyPr/>
          <a:lstStyle/>
          <a:p>
            <a:fld id="{C2D1E057-2EF2-46E9-A76B-904385403758}" type="slidenum">
              <a:rPr lang="zh-TW" altLang="en-US" smtClean="0"/>
              <a:t>6</a:t>
            </a:fld>
            <a:endParaRPr lang="zh-TW" altLang="en-US"/>
          </a:p>
        </p:txBody>
      </p:sp>
    </p:spTree>
    <p:extLst>
      <p:ext uri="{BB962C8B-B14F-4D97-AF65-F5344CB8AC3E}">
        <p14:creationId xmlns:p14="http://schemas.microsoft.com/office/powerpoint/2010/main" val="1055609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5AA007BE-29B0-4B0C-A2BB-E72983826EA0}"/>
              </a:ext>
            </a:extLst>
          </p:cNvPr>
          <p:cNvSpPr/>
          <p:nvPr/>
        </p:nvSpPr>
        <p:spPr>
          <a:xfrm>
            <a:off x="0" y="0"/>
            <a:ext cx="12192000" cy="77343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4" name="文字方塊 3">
            <a:extLst>
              <a:ext uri="{FF2B5EF4-FFF2-40B4-BE49-F238E27FC236}">
                <a16:creationId xmlns:a16="http://schemas.microsoft.com/office/drawing/2014/main" id="{C6A415CA-8816-4343-A479-92C0B7508D34}"/>
              </a:ext>
            </a:extLst>
          </p:cNvPr>
          <p:cNvSpPr txBox="1"/>
          <p:nvPr/>
        </p:nvSpPr>
        <p:spPr>
          <a:xfrm>
            <a:off x="137755" y="149867"/>
            <a:ext cx="8350597" cy="523220"/>
          </a:xfrm>
          <a:prstGeom prst="rect">
            <a:avLst/>
          </a:prstGeom>
          <a:noFill/>
        </p:spPr>
        <p:txBody>
          <a:bodyPr wrap="square" rtlCol="0">
            <a:spAutoFit/>
          </a:bodyPr>
          <a:lstStyle/>
          <a:p>
            <a:r>
              <a:rPr lang="en-US" altLang="zh-TW" sz="2800" dirty="0">
                <a:solidFill>
                  <a:srgbClr val="7030A0"/>
                </a:solidFill>
              </a:rPr>
              <a:t>The Relation between Humidity and Capacitance</a:t>
            </a:r>
            <a:endParaRPr lang="zh-TW" altLang="en-US" sz="2800" dirty="0">
              <a:solidFill>
                <a:srgbClr val="7030A0"/>
              </a:solidFill>
            </a:endParaRPr>
          </a:p>
        </p:txBody>
      </p:sp>
      <p:pic>
        <p:nvPicPr>
          <p:cNvPr id="11" name="圖片 10">
            <a:extLst>
              <a:ext uri="{FF2B5EF4-FFF2-40B4-BE49-F238E27FC236}">
                <a16:creationId xmlns:a16="http://schemas.microsoft.com/office/drawing/2014/main" id="{EB0A5BCE-B9DD-4B28-9474-68C56624D7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4004" y="49126"/>
            <a:ext cx="817286" cy="724703"/>
          </a:xfrm>
          <a:prstGeom prst="rect">
            <a:avLst/>
          </a:prstGeom>
        </p:spPr>
      </p:pic>
      <p:pic>
        <p:nvPicPr>
          <p:cNvPr id="17" name="圖片 16">
            <a:extLst>
              <a:ext uri="{FF2B5EF4-FFF2-40B4-BE49-F238E27FC236}">
                <a16:creationId xmlns:a16="http://schemas.microsoft.com/office/drawing/2014/main" id="{94252B6D-DA8F-41D1-AB12-C5E9BDE3649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934" b="95859" l="976" r="97072">
                        <a14:foregroundMark x1="59653" y1="24431" x2="59653" y2="24431"/>
                        <a14:foregroundMark x1="59653" y1="24431" x2="63666" y2="19255"/>
                        <a14:foregroundMark x1="60738" y1="25259" x2="54772" y2="39337"/>
                        <a14:foregroundMark x1="50542" y1="38716" x2="66811" y2="6004"/>
                        <a14:foregroundMark x1="66811" y1="6004" x2="60846" y2="49068"/>
                        <a14:foregroundMark x1="58091" y1="45001" x2="50325" y2="33540"/>
                        <a14:foregroundMark x1="60846" y1="49068" x2="60454" y2="48489"/>
                        <a14:foregroundMark x1="74788" y1="26589" x2="81453" y2="24638"/>
                        <a14:foregroundMark x1="65184" y1="29400" x2="70029" y2="27982"/>
                        <a14:foregroundMark x1="63557" y1="14286" x2="77115" y2="14286"/>
                        <a14:foregroundMark x1="85900" y1="12422" x2="92408" y2="21739"/>
                        <a14:foregroundMark x1="65293" y1="8903" x2="80477" y2="10766"/>
                        <a14:foregroundMark x1="52928" y1="55280" x2="55315" y2="72257"/>
                        <a14:foregroundMark x1="61171" y1="60248" x2="56399" y2="70186"/>
                        <a14:foregroundMark x1="68113" y1="75362" x2="63015" y2="86749"/>
                        <a14:foregroundMark x1="66920" y1="78261" x2="60521" y2="90683"/>
                        <a14:foregroundMark x1="65401" y1="91097" x2="79610" y2="91925"/>
                        <a14:foregroundMark x1="97072" y1="36232" x2="95228" y2="65217"/>
                        <a14:foregroundMark x1="67354" y1="96273" x2="77874" y2="95445"/>
                        <a14:foregroundMark x1="69848" y1="3934" x2="75705" y2="4141"/>
                        <a14:foregroundMark x1="38937" y1="50725" x2="38937" y2="50725"/>
                        <a14:foregroundMark x1="38612" y1="50104" x2="39696" y2="50104"/>
                        <a14:foregroundMark x1="38720" y1="43892" x2="39154" y2="55072"/>
                        <a14:foregroundMark x1="38720" y1="53002" x2="39046" y2="57557"/>
                        <a14:foregroundMark x1="24837" y1="43478" x2="24837" y2="56108"/>
                        <a14:foregroundMark x1="31596" y1="48995" x2="33189" y2="48861"/>
                        <a14:foregroundMark x1="25813" y1="49482" x2="30450" y2="49092"/>
                        <a14:foregroundMark x1="38937" y1="42857" x2="45445" y2="42857"/>
                        <a14:foregroundMark x1="11931" y1="43892" x2="12256" y2="57557"/>
                        <a14:foregroundMark x1="1193" y1="45963" x2="976" y2="50104"/>
                        <a14:foregroundMark x1="73861" y1="49896" x2="76030" y2="55072"/>
                        <a14:foregroundMark x1="64859" y1="46791" x2="64642" y2="53416"/>
                        <a14:backgroundMark x1="68004" y1="66046" x2="68004" y2="66046"/>
                        <a14:backgroundMark x1="72234" y1="27950" x2="72234" y2="27950"/>
                        <a14:backgroundMark x1="69414" y1="30228" x2="72126" y2="28364"/>
                        <a14:backgroundMark x1="69306" y1="31470" x2="73970" y2="29400"/>
                        <a14:backgroundMark x1="69414" y1="30228" x2="70933" y2="29193"/>
                        <a14:backgroundMark x1="68872" y1="31677" x2="71150" y2="30435"/>
                        <a14:backgroundMark x1="58785" y1="44928" x2="58894" y2="48654"/>
                        <a14:backgroundMark x1="30803" y1="48033" x2="31453" y2="48033"/>
                        <a14:backgroundMark x1="31345" y1="48447" x2="31779" y2="48447"/>
                      </a14:backgroundRemoval>
                    </a14:imgEffect>
                  </a14:imgLayer>
                </a14:imgProps>
              </a:ext>
              <a:ext uri="{28A0092B-C50C-407E-A947-70E740481C1C}">
                <a14:useLocalDpi xmlns:a14="http://schemas.microsoft.com/office/drawing/2010/main" val="0"/>
              </a:ext>
            </a:extLst>
          </a:blip>
          <a:stretch>
            <a:fillRect/>
          </a:stretch>
        </p:blipFill>
        <p:spPr>
          <a:xfrm>
            <a:off x="10769343" y="47827"/>
            <a:ext cx="1284902" cy="673110"/>
          </a:xfrm>
          <a:prstGeom prst="rect">
            <a:avLst/>
          </a:prstGeom>
        </p:spPr>
      </p:pic>
      <p:sp>
        <p:nvSpPr>
          <p:cNvPr id="40" name="文字方塊 39">
            <a:extLst>
              <a:ext uri="{FF2B5EF4-FFF2-40B4-BE49-F238E27FC236}">
                <a16:creationId xmlns:a16="http://schemas.microsoft.com/office/drawing/2014/main" id="{FEC1BBD9-22D4-4D35-A4E7-5F6BF8A5BFF9}"/>
              </a:ext>
            </a:extLst>
          </p:cNvPr>
          <p:cNvSpPr txBox="1"/>
          <p:nvPr/>
        </p:nvSpPr>
        <p:spPr>
          <a:xfrm>
            <a:off x="246606" y="1011175"/>
            <a:ext cx="4286886" cy="2993127"/>
          </a:xfrm>
          <a:prstGeom prst="rect">
            <a:avLst/>
          </a:prstGeom>
          <a:noFill/>
          <a:ln w="28575" cmpd="thickThin">
            <a:solidFill>
              <a:schemeClr val="tx1"/>
            </a:solidFill>
          </a:ln>
        </p:spPr>
        <p:txBody>
          <a:bodyPr wrap="square" rtlCol="0">
            <a:spAutoFit/>
          </a:bodyPr>
          <a:lstStyle/>
          <a:p>
            <a:pPr marL="285750" indent="-285750" algn="just">
              <a:spcBef>
                <a:spcPts val="500"/>
              </a:spcBef>
              <a:buFont typeface="Arial" panose="020B0604020202020204" pitchFamily="34" charset="0"/>
              <a:buChar char="•"/>
            </a:pPr>
            <a:r>
              <a:rPr lang="en-US" altLang="zh-TW" sz="1600" dirty="0"/>
              <a:t>To check why capacitances are different in periods, we analyze the relation between environment and measurement.</a:t>
            </a:r>
          </a:p>
          <a:p>
            <a:pPr marL="285750" indent="-285750" algn="just">
              <a:spcBef>
                <a:spcPts val="500"/>
              </a:spcBef>
              <a:buFont typeface="Arial" panose="020B0604020202020204" pitchFamily="34" charset="0"/>
              <a:buChar char="•"/>
            </a:pPr>
            <a:r>
              <a:rPr lang="en-US" altLang="zh-TW" sz="1600" dirty="0"/>
              <a:t>Bottom plots shows the temperature and humidity distribution in whole testing. The right plots show the effect of humidity at constant temperature.</a:t>
            </a:r>
          </a:p>
          <a:p>
            <a:pPr marL="285750" indent="-285750" algn="just">
              <a:spcBef>
                <a:spcPts val="500"/>
              </a:spcBef>
              <a:buFont typeface="Arial" panose="020B0604020202020204" pitchFamily="34" charset="0"/>
              <a:buChar char="•"/>
            </a:pPr>
            <a:r>
              <a:rPr lang="en-US" altLang="zh-TW" sz="1600" dirty="0"/>
              <a:t>In right plots, the measurement is not obviously affected by humidity.</a:t>
            </a:r>
          </a:p>
          <a:p>
            <a:pPr marL="285750" indent="-285750" algn="just">
              <a:spcBef>
                <a:spcPts val="500"/>
              </a:spcBef>
              <a:buFont typeface="Arial" panose="020B0604020202020204" pitchFamily="34" charset="0"/>
              <a:buChar char="•"/>
            </a:pPr>
            <a:r>
              <a:rPr lang="en-US" altLang="zh-TW" sz="1600" dirty="0"/>
              <a:t>The temperature data in same humidity is too low, so can’t know the effect of temperature.</a:t>
            </a:r>
          </a:p>
        </p:txBody>
      </p:sp>
      <p:grpSp>
        <p:nvGrpSpPr>
          <p:cNvPr id="28" name="群組 27">
            <a:extLst>
              <a:ext uri="{FF2B5EF4-FFF2-40B4-BE49-F238E27FC236}">
                <a16:creationId xmlns:a16="http://schemas.microsoft.com/office/drawing/2014/main" id="{993258C1-D045-4CA1-A8C7-0CD342F9CC1F}"/>
              </a:ext>
            </a:extLst>
          </p:cNvPr>
          <p:cNvGrpSpPr/>
          <p:nvPr/>
        </p:nvGrpSpPr>
        <p:grpSpPr>
          <a:xfrm>
            <a:off x="684111" y="4242044"/>
            <a:ext cx="3294650" cy="2362038"/>
            <a:chOff x="5354455" y="1255643"/>
            <a:chExt cx="6837545" cy="4902049"/>
          </a:xfrm>
        </p:grpSpPr>
        <p:pic>
          <p:nvPicPr>
            <p:cNvPr id="29" name="圖片 28">
              <a:extLst>
                <a:ext uri="{FF2B5EF4-FFF2-40B4-BE49-F238E27FC236}">
                  <a16:creationId xmlns:a16="http://schemas.microsoft.com/office/drawing/2014/main" id="{DEEFF576-412F-4650-83F1-1D8A21DA57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4455" y="1255643"/>
              <a:ext cx="6837545" cy="4902049"/>
            </a:xfrm>
            <a:prstGeom prst="rect">
              <a:avLst/>
            </a:prstGeom>
          </p:spPr>
        </p:pic>
        <p:sp>
          <p:nvSpPr>
            <p:cNvPr id="30" name="橢圓 29">
              <a:extLst>
                <a:ext uri="{FF2B5EF4-FFF2-40B4-BE49-F238E27FC236}">
                  <a16:creationId xmlns:a16="http://schemas.microsoft.com/office/drawing/2014/main" id="{9A0B7B62-638F-46A2-B1B4-7AAE5E48F910}"/>
                </a:ext>
              </a:extLst>
            </p:cNvPr>
            <p:cNvSpPr/>
            <p:nvPr/>
          </p:nvSpPr>
          <p:spPr>
            <a:xfrm>
              <a:off x="9066362" y="2777707"/>
              <a:ext cx="172529" cy="249303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4" name="群組 13">
            <a:extLst>
              <a:ext uri="{FF2B5EF4-FFF2-40B4-BE49-F238E27FC236}">
                <a16:creationId xmlns:a16="http://schemas.microsoft.com/office/drawing/2014/main" id="{F3E47BA0-33A9-49E5-9036-2B5F757E3009}"/>
              </a:ext>
            </a:extLst>
          </p:cNvPr>
          <p:cNvGrpSpPr/>
          <p:nvPr/>
        </p:nvGrpSpPr>
        <p:grpSpPr>
          <a:xfrm>
            <a:off x="4796944" y="870804"/>
            <a:ext cx="7257301" cy="5903201"/>
            <a:chOff x="4424410" y="932413"/>
            <a:chExt cx="7257301" cy="5903201"/>
          </a:xfrm>
        </p:grpSpPr>
        <p:pic>
          <p:nvPicPr>
            <p:cNvPr id="31" name="圖片 30">
              <a:extLst>
                <a:ext uri="{FF2B5EF4-FFF2-40B4-BE49-F238E27FC236}">
                  <a16:creationId xmlns:a16="http://schemas.microsoft.com/office/drawing/2014/main" id="{1AAE6A1D-6617-4FFC-B027-417EA9F8FD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24410" y="1547829"/>
              <a:ext cx="3515241" cy="2520000"/>
            </a:xfrm>
            <a:prstGeom prst="rect">
              <a:avLst/>
            </a:prstGeom>
          </p:spPr>
        </p:pic>
        <p:pic>
          <p:nvPicPr>
            <p:cNvPr id="32" name="圖片 31">
              <a:extLst>
                <a:ext uri="{FF2B5EF4-FFF2-40B4-BE49-F238E27FC236}">
                  <a16:creationId xmlns:a16="http://schemas.microsoft.com/office/drawing/2014/main" id="{E46D17AA-AEEE-4B4D-945C-C3AC7CF7638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15818" y="1547829"/>
              <a:ext cx="3515242" cy="2520000"/>
            </a:xfrm>
            <a:prstGeom prst="rect">
              <a:avLst/>
            </a:prstGeom>
          </p:spPr>
        </p:pic>
        <p:pic>
          <p:nvPicPr>
            <p:cNvPr id="33" name="圖片 32">
              <a:extLst>
                <a:ext uri="{FF2B5EF4-FFF2-40B4-BE49-F238E27FC236}">
                  <a16:creationId xmlns:a16="http://schemas.microsoft.com/office/drawing/2014/main" id="{627E4C56-F011-4307-AAB8-1B3602ACF73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24410" y="4067829"/>
              <a:ext cx="3515241" cy="2520000"/>
            </a:xfrm>
            <a:prstGeom prst="rect">
              <a:avLst/>
            </a:prstGeom>
          </p:spPr>
        </p:pic>
        <p:pic>
          <p:nvPicPr>
            <p:cNvPr id="34" name="圖片 33">
              <a:extLst>
                <a:ext uri="{FF2B5EF4-FFF2-40B4-BE49-F238E27FC236}">
                  <a16:creationId xmlns:a16="http://schemas.microsoft.com/office/drawing/2014/main" id="{DDE7DB2A-B8DF-4906-93C8-88BA711A517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15818" y="4067829"/>
              <a:ext cx="3515242" cy="2520000"/>
            </a:xfrm>
            <a:prstGeom prst="rect">
              <a:avLst/>
            </a:prstGeom>
          </p:spPr>
        </p:pic>
        <p:cxnSp>
          <p:nvCxnSpPr>
            <p:cNvPr id="35" name="直線接點 34">
              <a:extLst>
                <a:ext uri="{FF2B5EF4-FFF2-40B4-BE49-F238E27FC236}">
                  <a16:creationId xmlns:a16="http://schemas.microsoft.com/office/drawing/2014/main" id="{10DCECAA-0CC1-413A-840E-10A8C469B583}"/>
                </a:ext>
              </a:extLst>
            </p:cNvPr>
            <p:cNvCxnSpPr>
              <a:cxnSpLocks/>
            </p:cNvCxnSpPr>
            <p:nvPr/>
          </p:nvCxnSpPr>
          <p:spPr>
            <a:xfrm flipV="1">
              <a:off x="8047051" y="1072784"/>
              <a:ext cx="0" cy="576283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6" name="直線接點 35">
              <a:extLst>
                <a:ext uri="{FF2B5EF4-FFF2-40B4-BE49-F238E27FC236}">
                  <a16:creationId xmlns:a16="http://schemas.microsoft.com/office/drawing/2014/main" id="{48B8F1EE-AAA5-40C9-B5DD-9A479F7B698E}"/>
                </a:ext>
              </a:extLst>
            </p:cNvPr>
            <p:cNvCxnSpPr>
              <a:cxnSpLocks/>
            </p:cNvCxnSpPr>
            <p:nvPr/>
          </p:nvCxnSpPr>
          <p:spPr>
            <a:xfrm>
              <a:off x="4424410" y="1445328"/>
              <a:ext cx="7257301"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37" name="文字方塊 36">
              <a:extLst>
                <a:ext uri="{FF2B5EF4-FFF2-40B4-BE49-F238E27FC236}">
                  <a16:creationId xmlns:a16="http://schemas.microsoft.com/office/drawing/2014/main" id="{8286B3BE-FEDE-427C-96C4-66BA844609FB}"/>
                </a:ext>
              </a:extLst>
            </p:cNvPr>
            <p:cNvSpPr txBox="1"/>
            <p:nvPr/>
          </p:nvSpPr>
          <p:spPr>
            <a:xfrm>
              <a:off x="5519640" y="958038"/>
              <a:ext cx="1603075" cy="461665"/>
            </a:xfrm>
            <a:prstGeom prst="rect">
              <a:avLst/>
            </a:prstGeom>
            <a:noFill/>
          </p:spPr>
          <p:txBody>
            <a:bodyPr wrap="square" rtlCol="0">
              <a:spAutoFit/>
            </a:bodyPr>
            <a:lstStyle/>
            <a:p>
              <a:r>
                <a:rPr lang="en-US" altLang="zh-TW" sz="2400" b="1" dirty="0">
                  <a:solidFill>
                    <a:srgbClr val="7030A0"/>
                  </a:solidFill>
                </a:rPr>
                <a:t>Type A</a:t>
              </a:r>
              <a:endParaRPr lang="zh-TW" altLang="en-US" sz="2400" b="1" dirty="0">
                <a:solidFill>
                  <a:srgbClr val="7030A0"/>
                </a:solidFill>
              </a:endParaRPr>
            </a:p>
          </p:txBody>
        </p:sp>
        <p:sp>
          <p:nvSpPr>
            <p:cNvPr id="38" name="文字方塊 37">
              <a:extLst>
                <a:ext uri="{FF2B5EF4-FFF2-40B4-BE49-F238E27FC236}">
                  <a16:creationId xmlns:a16="http://schemas.microsoft.com/office/drawing/2014/main" id="{A8D143DE-025B-4C86-A55F-CADFA71AFD72}"/>
                </a:ext>
              </a:extLst>
            </p:cNvPr>
            <p:cNvSpPr txBox="1"/>
            <p:nvPr/>
          </p:nvSpPr>
          <p:spPr>
            <a:xfrm>
              <a:off x="9424290" y="932413"/>
              <a:ext cx="1110712" cy="461665"/>
            </a:xfrm>
            <a:prstGeom prst="rect">
              <a:avLst/>
            </a:prstGeom>
            <a:noFill/>
          </p:spPr>
          <p:txBody>
            <a:bodyPr wrap="square" rtlCol="0">
              <a:spAutoFit/>
            </a:bodyPr>
            <a:lstStyle/>
            <a:p>
              <a:r>
                <a:rPr lang="en-US" altLang="zh-TW" sz="2400" b="1" dirty="0">
                  <a:solidFill>
                    <a:srgbClr val="7030A0"/>
                  </a:solidFill>
                </a:rPr>
                <a:t>Type B</a:t>
              </a:r>
              <a:endParaRPr lang="zh-TW" altLang="en-US" sz="2400" b="1" dirty="0">
                <a:solidFill>
                  <a:srgbClr val="7030A0"/>
                </a:solidFill>
              </a:endParaRPr>
            </a:p>
          </p:txBody>
        </p:sp>
      </p:grpSp>
      <p:sp>
        <p:nvSpPr>
          <p:cNvPr id="41" name="箭號: 向右 40">
            <a:extLst>
              <a:ext uri="{FF2B5EF4-FFF2-40B4-BE49-F238E27FC236}">
                <a16:creationId xmlns:a16="http://schemas.microsoft.com/office/drawing/2014/main" id="{AE587A5C-38C7-409E-B7D9-DAE0E68B960A}"/>
              </a:ext>
            </a:extLst>
          </p:cNvPr>
          <p:cNvSpPr/>
          <p:nvPr/>
        </p:nvSpPr>
        <p:spPr>
          <a:xfrm rot="20700000">
            <a:off x="3085883" y="4668975"/>
            <a:ext cx="1567032" cy="301367"/>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日期版面配置區 1">
            <a:extLst>
              <a:ext uri="{FF2B5EF4-FFF2-40B4-BE49-F238E27FC236}">
                <a16:creationId xmlns:a16="http://schemas.microsoft.com/office/drawing/2014/main" id="{AB4F80A1-35A9-4D69-AEA1-79BC31C228FF}"/>
              </a:ext>
            </a:extLst>
          </p:cNvPr>
          <p:cNvSpPr>
            <a:spLocks noGrp="1"/>
          </p:cNvSpPr>
          <p:nvPr>
            <p:ph type="dt" sz="half" idx="10"/>
          </p:nvPr>
        </p:nvSpPr>
        <p:spPr/>
        <p:txBody>
          <a:bodyPr/>
          <a:lstStyle/>
          <a:p>
            <a:r>
              <a:rPr lang="en-US" altLang="zh-TW"/>
              <a:t>2021/1/18</a:t>
            </a:r>
            <a:endParaRPr lang="zh-TW" altLang="en-US"/>
          </a:p>
        </p:txBody>
      </p:sp>
      <p:sp>
        <p:nvSpPr>
          <p:cNvPr id="3" name="投影片編號版面配置區 2">
            <a:extLst>
              <a:ext uri="{FF2B5EF4-FFF2-40B4-BE49-F238E27FC236}">
                <a16:creationId xmlns:a16="http://schemas.microsoft.com/office/drawing/2014/main" id="{01FCBEF4-F570-4751-9CE3-891C0ED097EE}"/>
              </a:ext>
            </a:extLst>
          </p:cNvPr>
          <p:cNvSpPr>
            <a:spLocks noGrp="1"/>
          </p:cNvSpPr>
          <p:nvPr>
            <p:ph type="sldNum" sz="quarter" idx="12"/>
          </p:nvPr>
        </p:nvSpPr>
        <p:spPr/>
        <p:txBody>
          <a:bodyPr/>
          <a:lstStyle/>
          <a:p>
            <a:fld id="{C2D1E057-2EF2-46E9-A76B-904385403758}" type="slidenum">
              <a:rPr lang="zh-TW" altLang="en-US" smtClean="0"/>
              <a:t>7</a:t>
            </a:fld>
            <a:endParaRPr lang="zh-TW" altLang="en-US"/>
          </a:p>
        </p:txBody>
      </p:sp>
    </p:spTree>
    <p:extLst>
      <p:ext uri="{BB962C8B-B14F-4D97-AF65-F5344CB8AC3E}">
        <p14:creationId xmlns:p14="http://schemas.microsoft.com/office/powerpoint/2010/main" val="3352022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5AA007BE-29B0-4B0C-A2BB-E72983826EA0}"/>
              </a:ext>
            </a:extLst>
          </p:cNvPr>
          <p:cNvSpPr/>
          <p:nvPr/>
        </p:nvSpPr>
        <p:spPr>
          <a:xfrm>
            <a:off x="0" y="0"/>
            <a:ext cx="12192000" cy="77343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4" name="文字方塊 3">
            <a:extLst>
              <a:ext uri="{FF2B5EF4-FFF2-40B4-BE49-F238E27FC236}">
                <a16:creationId xmlns:a16="http://schemas.microsoft.com/office/drawing/2014/main" id="{C6A415CA-8816-4343-A479-92C0B7508D34}"/>
              </a:ext>
            </a:extLst>
          </p:cNvPr>
          <p:cNvSpPr txBox="1"/>
          <p:nvPr/>
        </p:nvSpPr>
        <p:spPr>
          <a:xfrm>
            <a:off x="137755" y="149867"/>
            <a:ext cx="8350597" cy="523220"/>
          </a:xfrm>
          <a:prstGeom prst="rect">
            <a:avLst/>
          </a:prstGeom>
          <a:noFill/>
        </p:spPr>
        <p:txBody>
          <a:bodyPr wrap="square" rtlCol="0">
            <a:spAutoFit/>
          </a:bodyPr>
          <a:lstStyle/>
          <a:p>
            <a:r>
              <a:rPr lang="en-US" altLang="zh-TW" sz="2800" dirty="0">
                <a:solidFill>
                  <a:srgbClr val="7030A0"/>
                </a:solidFill>
              </a:rPr>
              <a:t>Summary</a:t>
            </a:r>
            <a:endParaRPr lang="zh-TW" altLang="en-US" sz="2800" dirty="0">
              <a:solidFill>
                <a:srgbClr val="7030A0"/>
              </a:solidFill>
            </a:endParaRPr>
          </a:p>
        </p:txBody>
      </p:sp>
      <p:pic>
        <p:nvPicPr>
          <p:cNvPr id="11" name="圖片 10">
            <a:extLst>
              <a:ext uri="{FF2B5EF4-FFF2-40B4-BE49-F238E27FC236}">
                <a16:creationId xmlns:a16="http://schemas.microsoft.com/office/drawing/2014/main" id="{EB0A5BCE-B9DD-4B28-9474-68C56624D7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4004" y="49126"/>
            <a:ext cx="817286" cy="724703"/>
          </a:xfrm>
          <a:prstGeom prst="rect">
            <a:avLst/>
          </a:prstGeom>
        </p:spPr>
      </p:pic>
      <p:pic>
        <p:nvPicPr>
          <p:cNvPr id="17" name="圖片 16">
            <a:extLst>
              <a:ext uri="{FF2B5EF4-FFF2-40B4-BE49-F238E27FC236}">
                <a16:creationId xmlns:a16="http://schemas.microsoft.com/office/drawing/2014/main" id="{94252B6D-DA8F-41D1-AB12-C5E9BDE3649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934" b="95859" l="976" r="97072">
                        <a14:foregroundMark x1="59653" y1="24431" x2="59653" y2="24431"/>
                        <a14:foregroundMark x1="59653" y1="24431" x2="63666" y2="19255"/>
                        <a14:foregroundMark x1="60738" y1="25259" x2="54772" y2="39337"/>
                        <a14:foregroundMark x1="50542" y1="38716" x2="66811" y2="6004"/>
                        <a14:foregroundMark x1="66811" y1="6004" x2="60846" y2="49068"/>
                        <a14:foregroundMark x1="58091" y1="45001" x2="50325" y2="33540"/>
                        <a14:foregroundMark x1="60846" y1="49068" x2="60454" y2="48489"/>
                        <a14:foregroundMark x1="74788" y1="26589" x2="81453" y2="24638"/>
                        <a14:foregroundMark x1="65184" y1="29400" x2="70029" y2="27982"/>
                        <a14:foregroundMark x1="63557" y1="14286" x2="77115" y2="14286"/>
                        <a14:foregroundMark x1="85900" y1="12422" x2="92408" y2="21739"/>
                        <a14:foregroundMark x1="65293" y1="8903" x2="80477" y2="10766"/>
                        <a14:foregroundMark x1="52928" y1="55280" x2="55315" y2="72257"/>
                        <a14:foregroundMark x1="61171" y1="60248" x2="56399" y2="70186"/>
                        <a14:foregroundMark x1="68113" y1="75362" x2="63015" y2="86749"/>
                        <a14:foregroundMark x1="66920" y1="78261" x2="60521" y2="90683"/>
                        <a14:foregroundMark x1="65401" y1="91097" x2="79610" y2="91925"/>
                        <a14:foregroundMark x1="97072" y1="36232" x2="95228" y2="65217"/>
                        <a14:foregroundMark x1="67354" y1="96273" x2="77874" y2="95445"/>
                        <a14:foregroundMark x1="69848" y1="3934" x2="75705" y2="4141"/>
                        <a14:foregroundMark x1="38937" y1="50725" x2="38937" y2="50725"/>
                        <a14:foregroundMark x1="38612" y1="50104" x2="39696" y2="50104"/>
                        <a14:foregroundMark x1="38720" y1="43892" x2="39154" y2="55072"/>
                        <a14:foregroundMark x1="38720" y1="53002" x2="39046" y2="57557"/>
                        <a14:foregroundMark x1="24837" y1="43478" x2="24837" y2="56108"/>
                        <a14:foregroundMark x1="31596" y1="48995" x2="33189" y2="48861"/>
                        <a14:foregroundMark x1="25813" y1="49482" x2="30450" y2="49092"/>
                        <a14:foregroundMark x1="38937" y1="42857" x2="45445" y2="42857"/>
                        <a14:foregroundMark x1="11931" y1="43892" x2="12256" y2="57557"/>
                        <a14:foregroundMark x1="1193" y1="45963" x2="976" y2="50104"/>
                        <a14:foregroundMark x1="73861" y1="49896" x2="76030" y2="55072"/>
                        <a14:foregroundMark x1="64859" y1="46791" x2="64642" y2="53416"/>
                        <a14:backgroundMark x1="68004" y1="66046" x2="68004" y2="66046"/>
                        <a14:backgroundMark x1="72234" y1="27950" x2="72234" y2="27950"/>
                        <a14:backgroundMark x1="69414" y1="30228" x2="72126" y2="28364"/>
                        <a14:backgroundMark x1="69306" y1="31470" x2="73970" y2="29400"/>
                        <a14:backgroundMark x1="69414" y1="30228" x2="70933" y2="29193"/>
                        <a14:backgroundMark x1="68872" y1="31677" x2="71150" y2="30435"/>
                        <a14:backgroundMark x1="58785" y1="44928" x2="58894" y2="48654"/>
                        <a14:backgroundMark x1="30803" y1="48033" x2="31453" y2="48033"/>
                        <a14:backgroundMark x1="31345" y1="48447" x2="31779" y2="48447"/>
                      </a14:backgroundRemoval>
                    </a14:imgEffect>
                  </a14:imgLayer>
                </a14:imgProps>
              </a:ext>
              <a:ext uri="{28A0092B-C50C-407E-A947-70E740481C1C}">
                <a14:useLocalDpi xmlns:a14="http://schemas.microsoft.com/office/drawing/2010/main" val="0"/>
              </a:ext>
            </a:extLst>
          </a:blip>
          <a:stretch>
            <a:fillRect/>
          </a:stretch>
        </p:blipFill>
        <p:spPr>
          <a:xfrm>
            <a:off x="10769343" y="47827"/>
            <a:ext cx="1284902" cy="673110"/>
          </a:xfrm>
          <a:prstGeom prst="rect">
            <a:avLst/>
          </a:prstGeom>
        </p:spPr>
      </p:pic>
      <p:sp>
        <p:nvSpPr>
          <p:cNvPr id="40" name="文字方塊 39">
            <a:extLst>
              <a:ext uri="{FF2B5EF4-FFF2-40B4-BE49-F238E27FC236}">
                <a16:creationId xmlns:a16="http://schemas.microsoft.com/office/drawing/2014/main" id="{FEC1BBD9-22D4-4D35-A4E7-5F6BF8A5BFF9}"/>
              </a:ext>
            </a:extLst>
          </p:cNvPr>
          <p:cNvSpPr txBox="1"/>
          <p:nvPr/>
        </p:nvSpPr>
        <p:spPr>
          <a:xfrm>
            <a:off x="621142" y="1370162"/>
            <a:ext cx="10949715" cy="2318583"/>
          </a:xfrm>
          <a:prstGeom prst="rect">
            <a:avLst/>
          </a:prstGeom>
          <a:noFill/>
          <a:ln w="28575" cmpd="thickThin">
            <a:solidFill>
              <a:schemeClr val="tx1"/>
            </a:solidFill>
          </a:ln>
        </p:spPr>
        <p:txBody>
          <a:bodyPr wrap="square" rtlCol="0">
            <a:spAutoFit/>
          </a:bodyPr>
          <a:lstStyle/>
          <a:p>
            <a:pPr marL="285750" indent="-285750" algn="just">
              <a:spcBef>
                <a:spcPts val="500"/>
              </a:spcBef>
              <a:buFont typeface="Arial" panose="020B0604020202020204" pitchFamily="34" charset="0"/>
              <a:buChar char="•"/>
            </a:pPr>
            <a:r>
              <a:rPr lang="en-US" altLang="zh-TW" sz="1600" dirty="0"/>
              <a:t>Even if can’t ground bias ring during whole measurement, grounding from the DC pads also could get single channel capacitance to check status od each channels.</a:t>
            </a:r>
          </a:p>
          <a:p>
            <a:pPr marL="285750" indent="-285750" algn="just">
              <a:spcBef>
                <a:spcPts val="500"/>
              </a:spcBef>
              <a:buFont typeface="Arial" panose="020B0604020202020204" pitchFamily="34" charset="0"/>
              <a:buChar char="•"/>
            </a:pPr>
            <a:r>
              <a:rPr lang="en-US" altLang="zh-TW" sz="1600" dirty="0"/>
              <a:t>However, the capacitance of single channel is too fine (&lt;1.5pF), so the value could be affected by environment. From humidity study, the humidity didn’t has obvious effect, so maybe this effect come from the status of sensor or measure system.</a:t>
            </a:r>
          </a:p>
          <a:p>
            <a:pPr marL="285750" indent="-285750" algn="just">
              <a:spcBef>
                <a:spcPts val="500"/>
              </a:spcBef>
              <a:buFont typeface="Arial" panose="020B0604020202020204" pitchFamily="34" charset="0"/>
              <a:buChar char="•"/>
            </a:pPr>
            <a:r>
              <a:rPr lang="en-US" altLang="zh-TW" sz="1600" dirty="0"/>
              <a:t>If the capacitance are measured in short period, the values is stable. The RMS of gaussian distribution in same channel is about 0.05. Therefore, we still can use data that come from same measurement period to identify character of channels.</a:t>
            </a:r>
          </a:p>
          <a:p>
            <a:pPr marL="285750" indent="-285750" algn="just">
              <a:spcBef>
                <a:spcPts val="500"/>
              </a:spcBef>
              <a:buFont typeface="Arial" panose="020B0604020202020204" pitchFamily="34" charset="0"/>
              <a:buChar char="•"/>
            </a:pPr>
            <a:r>
              <a:rPr lang="en-US" altLang="zh-TW" sz="1600" dirty="0"/>
              <a:t>In first branch, all channels in sensor 1131-1159 are good. We don’t see any channel has very strange value.</a:t>
            </a:r>
          </a:p>
          <a:p>
            <a:pPr marL="285750" indent="-285750" algn="just">
              <a:spcBef>
                <a:spcPts val="500"/>
              </a:spcBef>
              <a:buFont typeface="Arial" panose="020B0604020202020204" pitchFamily="34" charset="0"/>
              <a:buChar char="•"/>
            </a:pPr>
            <a:r>
              <a:rPr lang="en-US" altLang="zh-TW" sz="1600" dirty="0"/>
              <a:t>The secondary branch check had started.</a:t>
            </a:r>
          </a:p>
        </p:txBody>
      </p:sp>
      <p:sp>
        <p:nvSpPr>
          <p:cNvPr id="2" name="日期版面配置區 1">
            <a:extLst>
              <a:ext uri="{FF2B5EF4-FFF2-40B4-BE49-F238E27FC236}">
                <a16:creationId xmlns:a16="http://schemas.microsoft.com/office/drawing/2014/main" id="{3F8D9746-1870-4331-BFFB-88B450EEAB4C}"/>
              </a:ext>
            </a:extLst>
          </p:cNvPr>
          <p:cNvSpPr>
            <a:spLocks noGrp="1"/>
          </p:cNvSpPr>
          <p:nvPr>
            <p:ph type="dt" sz="half" idx="10"/>
          </p:nvPr>
        </p:nvSpPr>
        <p:spPr/>
        <p:txBody>
          <a:bodyPr/>
          <a:lstStyle/>
          <a:p>
            <a:r>
              <a:rPr lang="en-US" altLang="zh-TW"/>
              <a:t>2021/1/18</a:t>
            </a:r>
            <a:endParaRPr lang="zh-TW" altLang="en-US"/>
          </a:p>
        </p:txBody>
      </p:sp>
      <p:sp>
        <p:nvSpPr>
          <p:cNvPr id="3" name="投影片編號版面配置區 2">
            <a:extLst>
              <a:ext uri="{FF2B5EF4-FFF2-40B4-BE49-F238E27FC236}">
                <a16:creationId xmlns:a16="http://schemas.microsoft.com/office/drawing/2014/main" id="{BF7C505B-E201-48C1-A7D4-A1FC43F41915}"/>
              </a:ext>
            </a:extLst>
          </p:cNvPr>
          <p:cNvSpPr>
            <a:spLocks noGrp="1"/>
          </p:cNvSpPr>
          <p:nvPr>
            <p:ph type="sldNum" sz="quarter" idx="12"/>
          </p:nvPr>
        </p:nvSpPr>
        <p:spPr/>
        <p:txBody>
          <a:bodyPr/>
          <a:lstStyle/>
          <a:p>
            <a:fld id="{C2D1E057-2EF2-46E9-A76B-904385403758}" type="slidenum">
              <a:rPr lang="zh-TW" altLang="en-US" smtClean="0"/>
              <a:t>8</a:t>
            </a:fld>
            <a:endParaRPr lang="zh-TW" altLang="en-US"/>
          </a:p>
        </p:txBody>
      </p:sp>
    </p:spTree>
    <p:extLst>
      <p:ext uri="{BB962C8B-B14F-4D97-AF65-F5344CB8AC3E}">
        <p14:creationId xmlns:p14="http://schemas.microsoft.com/office/powerpoint/2010/main" val="2090127185"/>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553</TotalTime>
  <Words>1009</Words>
  <Application>Microsoft Macintosh PowerPoint</Application>
  <PresentationFormat>ワイド画面</PresentationFormat>
  <Paragraphs>120</Paragraphs>
  <Slides>8</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8</vt:i4>
      </vt:variant>
    </vt:vector>
  </HeadingPairs>
  <TitlesOfParts>
    <vt:vector size="13" baseType="lpstr">
      <vt:lpstr>新細明體</vt:lpstr>
      <vt:lpstr>Arial</vt:lpstr>
      <vt:lpstr>Calibri</vt:lpstr>
      <vt:lpstr>Calibri Light</vt:lpstr>
      <vt:lpstr>Office 佈景主題</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凱聿 鄭</dc:creator>
  <cp:lastModifiedBy>Itaru Nakagawa</cp:lastModifiedBy>
  <cp:revision>39</cp:revision>
  <dcterms:created xsi:type="dcterms:W3CDTF">2021-01-17T13:33:21Z</dcterms:created>
  <dcterms:modified xsi:type="dcterms:W3CDTF">2021-01-21T01:16:03Z</dcterms:modified>
</cp:coreProperties>
</file>