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B0EB7-CC0C-4250-98B3-A14EFAF8626F}" type="datetimeFigureOut">
              <a:rPr lang="en-US" smtClean="0"/>
              <a:t>5/25/2023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FEDE2-F73E-4A69-AFD5-A09374C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36770-E3CC-4BC8-BC99-DD9991224BE9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1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03D06-A65E-41FA-AAD7-197F14ACDAB9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8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F69A-DBE8-4161-B923-9E63D3265A7D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56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FE0-88C8-4DF5-81F2-6D486528A288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71110-8D81-4494-94B7-8A8626EEE07D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47138-D48F-4B33-B95A-54F390FAB570}" type="datetime1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61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6F5A3-F8BE-4507-A9C0-B168FC15520B}" type="datetime1">
              <a:rPr lang="en-US" smtClean="0"/>
              <a:t>5/25/2023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1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3E09D-E3FE-4E1E-AA15-F1B4B4786014}" type="datetime1">
              <a:rPr lang="en-US" smtClean="0"/>
              <a:t>5/25/2023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9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37015-C774-4B4E-938B-6E91BBC82592}" type="datetime1">
              <a:rPr lang="en-US" smtClean="0"/>
              <a:t>5/25/2023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499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A8862-F597-463D-AC6C-3731F11BF2E7}" type="datetime1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92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BABF-18F0-4D21-A910-BA63848FCBD4}" type="datetime1">
              <a:rPr lang="en-US" smtClean="0"/>
              <a:t>5/25/2023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89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D94405-A4D7-4A15-81A2-68845DA14C99}" type="datetime1">
              <a:rPr lang="en-US" smtClean="0"/>
              <a:t>5/25/2023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 May 2023  ePIC Electronics &amp; DAQ WG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3E674-56BC-4A86-85E3-62E4A45FE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23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8175" y="533400"/>
            <a:ext cx="397692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ePIC</a:t>
            </a:r>
            <a:r>
              <a:rPr lang="en-US" sz="2000" dirty="0" smtClean="0"/>
              <a:t> Electronics &amp; DAQ WG Meeting</a:t>
            </a:r>
          </a:p>
          <a:p>
            <a:r>
              <a:rPr lang="en-US" sz="2000" dirty="0" smtClean="0"/>
              <a:t>8 June 2023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Agenda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86048" y="2021991"/>
            <a:ext cx="7658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Welcome &amp; News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ROC Chips for EIC – Frederic </a:t>
            </a:r>
            <a:r>
              <a:rPr lang="en-US" dirty="0" err="1" smtClean="0"/>
              <a:t>Dulucq</a:t>
            </a:r>
            <a:r>
              <a:rPr lang="en-US" dirty="0" smtClean="0"/>
              <a:t> (in2p3/OMEGA)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AOB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smtClean="0"/>
              <a:t>June</a:t>
            </a:r>
            <a:r>
              <a:rPr lang="en-US" dirty="0" smtClean="0"/>
              <a:t> </a:t>
            </a:r>
            <a:r>
              <a:rPr lang="en-US" dirty="0" smtClean="0"/>
              <a:t>2023		</a:t>
            </a:r>
            <a:r>
              <a:rPr lang="en-US" dirty="0" err="1" smtClean="0"/>
              <a:t>ePIC</a:t>
            </a:r>
            <a:r>
              <a:rPr lang="en-US" dirty="0" smtClean="0"/>
              <a:t> Electronics &amp; DAQ WG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32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38175" y="533400"/>
            <a:ext cx="20291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Welcome &amp; News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38174" y="1619220"/>
            <a:ext cx="776727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From last meeting, Pietro offered to arrange an upcoming presentation by one of the designers of the VTRX+. We will have to decide if these</a:t>
            </a:r>
            <a:r>
              <a:rPr lang="en-US" dirty="0" smtClean="0"/>
              <a:t> transceivers will be employed in the high radiation areas of </a:t>
            </a:r>
            <a:r>
              <a:rPr lang="en-US" dirty="0" err="1" smtClean="0"/>
              <a:t>ePIC</a:t>
            </a:r>
            <a:r>
              <a:rPr lang="en-US" dirty="0" smtClean="0"/>
              <a:t>, and if so commit to join the CERN fab run by the end of 2023.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OMEGA and in2p3 have now committed considerable resources dedicated specifically to EIC ROC ASIC development. This is great news!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Next week, we will have a combined meeting with the readout experts from the ASTROPIX collaboration.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817914" y="6356351"/>
            <a:ext cx="5116286" cy="365125"/>
          </a:xfrm>
        </p:spPr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 </a:t>
            </a:r>
            <a:r>
              <a:rPr lang="en-US" dirty="0" smtClean="0"/>
              <a:t>June</a:t>
            </a:r>
            <a:r>
              <a:rPr lang="en-US" dirty="0" smtClean="0"/>
              <a:t> </a:t>
            </a:r>
            <a:r>
              <a:rPr lang="en-US" dirty="0" smtClean="0"/>
              <a:t>2023		</a:t>
            </a:r>
            <a:r>
              <a:rPr lang="en-US" dirty="0" err="1" smtClean="0"/>
              <a:t>ePIC</a:t>
            </a:r>
            <a:r>
              <a:rPr lang="en-US" dirty="0" smtClean="0"/>
              <a:t> Electronics &amp; DAQ WG Meeting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3E674-56BC-4A86-85E3-62E4A45FE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09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26b74de-0581-4e94-90c0-1abf6215444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1B1D514388CB41A0EEF7AB490ED85B" ma:contentTypeVersion="11" ma:contentTypeDescription="Create a new document." ma:contentTypeScope="" ma:versionID="ffb750c524ba7486fe517f11aea5a54d">
  <xsd:schema xmlns:xsd="http://www.w3.org/2001/XMLSchema" xmlns:xs="http://www.w3.org/2001/XMLSchema" xmlns:p="http://schemas.microsoft.com/office/2006/metadata/properties" xmlns:ns3="426b74de-0581-4e94-90c0-1abf6215444e" xmlns:ns4="dcff909e-542d-4672-8557-4ef8d9009dce" targetNamespace="http://schemas.microsoft.com/office/2006/metadata/properties" ma:root="true" ma:fieldsID="dc1e22da9c77b3961f0695e63f0d729b" ns3:_="" ns4:_="">
    <xsd:import namespace="426b74de-0581-4e94-90c0-1abf6215444e"/>
    <xsd:import namespace="dcff909e-542d-4672-8557-4ef8d9009d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b74de-0581-4e94-90c0-1abf621544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f909e-542d-4672-8557-4ef8d9009dc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4104BE-C261-41B1-905D-AA7D070E143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dcff909e-542d-4672-8557-4ef8d9009dce"/>
    <ds:schemaRef ds:uri="426b74de-0581-4e94-90c0-1abf6215444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AE51F03-7515-458C-A638-857BEF5E73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b74de-0581-4e94-90c0-1abf6215444e"/>
    <ds:schemaRef ds:uri="dcff909e-542d-4672-8557-4ef8d9009d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EFD9905-EF43-4622-8B23-E2CF9032E0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37740</TotalTime>
  <Words>145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Barbosa</dc:creator>
  <cp:lastModifiedBy>Fernando Barbosa</cp:lastModifiedBy>
  <cp:revision>22</cp:revision>
  <dcterms:created xsi:type="dcterms:W3CDTF">2023-05-11T00:44:40Z</dcterms:created>
  <dcterms:modified xsi:type="dcterms:W3CDTF">2023-06-08T01:13:54Z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0x010100C41B1D514388CB41A0EEF7AB490ED85B</vt:lpwstr>
  </property>
</Properties>
</file>